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1_A8E8F83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310" r:id="rId4"/>
  </p:sldMasterIdLst>
  <p:notesMasterIdLst>
    <p:notesMasterId r:id="rId31"/>
  </p:notesMasterIdLst>
  <p:handoutMasterIdLst>
    <p:handoutMasterId r:id="rId32"/>
  </p:handoutMasterIdLst>
  <p:sldIdLst>
    <p:sldId id="4818" r:id="rId5"/>
    <p:sldId id="2147483492" r:id="rId6"/>
    <p:sldId id="2147483493" r:id="rId7"/>
    <p:sldId id="258" r:id="rId8"/>
    <p:sldId id="2147483345" r:id="rId9"/>
    <p:sldId id="2147483329" r:id="rId10"/>
    <p:sldId id="2147483328" r:id="rId11"/>
    <p:sldId id="2147480888" r:id="rId12"/>
    <p:sldId id="2147483496" r:id="rId13"/>
    <p:sldId id="259" r:id="rId14"/>
    <p:sldId id="2147483185" r:id="rId15"/>
    <p:sldId id="2147480243" r:id="rId16"/>
    <p:sldId id="2147480242" r:id="rId17"/>
    <p:sldId id="2147480241" r:id="rId18"/>
    <p:sldId id="2147480240" r:id="rId19"/>
    <p:sldId id="2147480239" r:id="rId20"/>
    <p:sldId id="2147483187" r:id="rId21"/>
    <p:sldId id="2147483340" r:id="rId22"/>
    <p:sldId id="2147483637" r:id="rId23"/>
    <p:sldId id="2147483199" r:id="rId24"/>
    <p:sldId id="273" r:id="rId25"/>
    <p:sldId id="2147483643" r:id="rId26"/>
    <p:sldId id="2147483640" r:id="rId27"/>
    <p:sldId id="2147483497" r:id="rId28"/>
    <p:sldId id="2147483645" r:id="rId29"/>
    <p:sldId id="2147483495"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A5C134F-F621-4A46-9625-EDE8718FC3E1}">
          <p14:sldIdLst>
            <p14:sldId id="4818"/>
            <p14:sldId id="2147483492"/>
            <p14:sldId id="2147483493"/>
            <p14:sldId id="258"/>
            <p14:sldId id="2147483345"/>
            <p14:sldId id="2147483329"/>
            <p14:sldId id="2147483328"/>
            <p14:sldId id="2147480888"/>
            <p14:sldId id="2147483496"/>
            <p14:sldId id="259"/>
            <p14:sldId id="2147483185"/>
            <p14:sldId id="2147480243"/>
            <p14:sldId id="2147480242"/>
            <p14:sldId id="2147480241"/>
            <p14:sldId id="2147480240"/>
            <p14:sldId id="2147480239"/>
            <p14:sldId id="2147483187"/>
            <p14:sldId id="2147483340"/>
            <p14:sldId id="2147483637"/>
            <p14:sldId id="2147483199"/>
            <p14:sldId id="273"/>
            <p14:sldId id="2147483643"/>
            <p14:sldId id="2147483640"/>
            <p14:sldId id="2147483497"/>
            <p14:sldId id="2147483645"/>
            <p14:sldId id="21474834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333F20-64B5-2961-BEDC-C729E6B76C14}" name="Tim Guy" initials="TG" userId="S::tim.guy@genesys.com::e62b0f5e-7db8-4d88-ac58-af1bead6a240" providerId="AD"/>
  <p188:author id="{A57BC821-EEFC-364F-D965-59607F34499E}" name="Tim Guy" initials="" userId="S::Tim.Guy@genesys.com::e62b0f5e-7db8-4d88-ac58-af1bead6a240" providerId="AD"/>
  <p188:author id="{EF454D54-A92A-582C-0907-48999CB240A3}" name="Vanessa Gadberry" initials="" userId="S::Vanessa.Gadberry@genesys.com::e95f5350-fc38-4103-b4d4-74b64964aa7e" providerId="AD"/>
  <p188:author id="{6AB59166-9E92-2613-5421-1545E8580AF3}" name="Rick Butz" initials="RB" userId="80d7383a3c9347de" providerId="Windows Live"/>
  <p188:author id="{99AD8188-3F18-A21F-48C8-F7A17FC75558}" name="Alyson Payne" initials="AP" userId="S::Alyson.Payne@genesys.com::bb8793b1-1fed-4087-8755-713ddd28d382" providerId="AD"/>
  <p188:author id="{AF09029E-B4BF-6793-44A6-3562BEA58BFA}" name="Azusa McWilliams" initials="" userId="S::Azusa.McWilliams@genesys.com::cb0829c9-24cb-400d-be55-3f2c8a87d7c4" providerId="AD"/>
  <p188:author id="{D26F3BC5-9209-C29C-BC83-4C8088365104}" name="Arpita Maity-Peschard" initials="" userId="S::Arpita.Maity-Peschard@genesys.com::b5ae10f2-ef99-430e-bb6f-f8f4944c755b" providerId="AD"/>
  <p188:author id="{34678CF2-1DB6-987D-C7F2-A7AE8FC0C492}" name="Diana Marcela Mena" initials="" userId="S::Diana_Marcela.Mena@genesys.com::8afb6d8d-0bcb-4329-831b-254ca526f4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dy Wood" initials="KW" lastIdx="1" clrIdx="0"/>
  <p:cmAuthor id="2" name="Kady Wood" initials="KW [2]" lastIdx="1" clrIdx="1"/>
  <p:cmAuthor id="3" name="Kady Wood" initials="KW [3]"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228"/>
    <a:srgbClr val="FBFBF9"/>
    <a:srgbClr val="B1B6C5"/>
    <a:srgbClr val="1C3887"/>
    <a:srgbClr val="172D6C"/>
    <a:srgbClr val="112251"/>
    <a:srgbClr val="0B1636"/>
    <a:srgbClr val="121E43"/>
    <a:srgbClr val="0F1835"/>
    <a:srgbClr val="070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723E0-E9FD-9CB8-E32D-44FE42FF2238}" v="31" dt="2025-07-22T03:26:59.944"/>
    <p1510:client id="{65DFFC73-5367-8CFF-81B5-C2F1FCA76332}" v="41" dt="2025-07-22T05:03:40.140"/>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11_A8E8F83F.xml><?xml version="1.0" encoding="utf-8"?>
<p188:cmLst xmlns:a="http://schemas.openxmlformats.org/drawingml/2006/main" xmlns:r="http://schemas.openxmlformats.org/officeDocument/2006/relationships" xmlns:p188="http://schemas.microsoft.com/office/powerpoint/2018/8/main">
  <p188:cm id="{3755A87D-8BA0-1848-96D4-0E71775D26F5}" authorId="{D26F3BC5-9209-C29C-BC83-4C8088365104}" status="resolved" created="2025-06-25T12:36:32.841">
    <pc:sldMkLst xmlns:pc="http://schemas.microsoft.com/office/powerpoint/2013/main/command">
      <pc:docMk/>
      <pc:sldMk cId="2833840191" sldId="273"/>
    </pc:sldMkLst>
    <p188:replyLst>
      <p188:reply id="{C0946528-3E42-094D-AFBF-15A010286015}" authorId="{99AD8188-3F18-A21F-48C8-F7A17FC75558}" created="2025-06-25T14:15:18.419">
        <p188:txBody>
          <a:bodyPr/>
          <a:lstStyle/>
          <a:p>
            <a:r>
              <a:rPr lang="en-US"/>
              <a:t>all set [@Arpita Maity-Peschard]</a:t>
            </a:r>
          </a:p>
        </p188:txBody>
      </p188:reply>
      <p188:reply id="{0780D021-4744-BB41-A098-432F25579B53}" authorId="{D26F3BC5-9209-C29C-BC83-4C8088365104}" created="2025-06-25T14:29:22.288">
        <p188:txBody>
          <a:bodyPr/>
          <a:lstStyle/>
          <a:p>
            <a:r>
              <a:rPr lang="en-CH"/>
              <a:t>ty!</a:t>
            </a:r>
          </a:p>
        </p188:txBody>
      </p188:reply>
    </p188:replyLst>
    <p188:txBody>
      <a:bodyPr/>
      <a:lstStyle/>
      <a:p>
        <a:r>
          <a:rPr lang="en-CH"/>
          <a:t>[@Alyson Payne] can you please check this slide from design perspective- had a change of quote.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latin typeface="Roboto" pitchFamily="2" charset="0"/>
              <a:ea typeface="Roboto" pitchFamily="2"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A625A11-37AC-6743-A34A-C148325F3821}" type="datetimeFigureOut">
              <a:rPr lang="en-US" smtClean="0">
                <a:latin typeface="Roboto" pitchFamily="2" charset="0"/>
                <a:ea typeface="Roboto" pitchFamily="2" charset="0"/>
              </a:rPr>
              <a:t>7/30/2025</a:t>
            </a:fld>
            <a:endParaRPr lang="en-US">
              <a:latin typeface="Roboto" pitchFamily="2" charset="0"/>
              <a:ea typeface="Roboto"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Roboto" pitchFamily="2" charset="0"/>
              <a:ea typeface="Roboto"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0DF519-CE93-EA4F-A60F-932AFCD2C97A}" type="slidenum">
              <a:rPr lang="en-US" smtClean="0">
                <a:latin typeface="Roboto" pitchFamily="2" charset="0"/>
                <a:ea typeface="Roboto" pitchFamily="2" charset="0"/>
              </a:rPr>
              <a:t>‹#›</a:t>
            </a:fld>
            <a:endParaRPr lang="en-US">
              <a:latin typeface="Roboto" pitchFamily="2" charset="0"/>
              <a:ea typeface="Roboto" pitchFamily="2" charset="0"/>
            </a:endParaRPr>
          </a:p>
        </p:txBody>
      </p:sp>
    </p:spTree>
    <p:extLst>
      <p:ext uri="{BB962C8B-B14F-4D97-AF65-F5344CB8AC3E}">
        <p14:creationId xmlns:p14="http://schemas.microsoft.com/office/powerpoint/2010/main" val="894195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Roboto" pitchFamily="2" charset="0"/>
                <a:ea typeface="Roboto" pitchFamily="2" charset="0"/>
              </a:defRPr>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Roboto" pitchFamily="2" charset="0"/>
                <a:ea typeface="Roboto" pitchFamily="2" charset="0"/>
              </a:defRPr>
            </a:lvl1pPr>
          </a:lstStyle>
          <a:p>
            <a:fld id="{805F2D18-43F3-3A4F-98E1-58681EDE704A}" type="datetimeFigureOut">
              <a:rPr lang="en-US" smtClean="0"/>
              <a:pPr/>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itchFamily="2" charset="0"/>
                <a:ea typeface="Roboto"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itchFamily="2" charset="0"/>
                <a:ea typeface="Roboto" pitchFamily="2" charset="0"/>
              </a:defRPr>
            </a:lvl1pPr>
          </a:lstStyle>
          <a:p>
            <a:fld id="{4540E2CE-D880-8449-B507-73D2A0793BF7}" type="slidenum">
              <a:rPr lang="en-US" smtClean="0"/>
              <a:pPr/>
              <a:t>‹#›</a:t>
            </a:fld>
            <a:endParaRPr lang="en-US"/>
          </a:p>
        </p:txBody>
      </p:sp>
    </p:spTree>
    <p:extLst>
      <p:ext uri="{BB962C8B-B14F-4D97-AF65-F5344CB8AC3E}">
        <p14:creationId xmlns:p14="http://schemas.microsoft.com/office/powerpoint/2010/main" val="118089821"/>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Roboto" pitchFamily="2" charset="0"/>
        <a:ea typeface="Roboto" pitchFamily="2" charset="0"/>
        <a:cs typeface="+mn-cs"/>
      </a:defRPr>
    </a:lvl1pPr>
    <a:lvl2pPr marL="342900" algn="l" defTabSz="685800" rtl="0" eaLnBrk="1" latinLnBrk="0" hangingPunct="1">
      <a:defRPr sz="900" b="0" i="0" kern="1200">
        <a:solidFill>
          <a:schemeClr val="tx1"/>
        </a:solidFill>
        <a:latin typeface="Hanken Grotesk Light" pitchFamily="2" charset="77"/>
        <a:ea typeface="+mn-ea"/>
        <a:cs typeface="+mn-cs"/>
      </a:defRPr>
    </a:lvl2pPr>
    <a:lvl3pPr marL="685800" algn="l" defTabSz="685800" rtl="0" eaLnBrk="1" latinLnBrk="0" hangingPunct="1">
      <a:defRPr sz="900" b="0" i="0" kern="1200">
        <a:solidFill>
          <a:schemeClr val="tx1"/>
        </a:solidFill>
        <a:latin typeface="Hanken Grotesk Light" pitchFamily="2" charset="77"/>
        <a:ea typeface="+mn-ea"/>
        <a:cs typeface="+mn-cs"/>
      </a:defRPr>
    </a:lvl3pPr>
    <a:lvl4pPr marL="1028700" algn="l" defTabSz="685800" rtl="0" eaLnBrk="1" latinLnBrk="0" hangingPunct="1">
      <a:defRPr sz="900" b="0" i="0" kern="1200">
        <a:solidFill>
          <a:schemeClr val="tx1"/>
        </a:solidFill>
        <a:latin typeface="Hanken Grotesk Light" pitchFamily="2" charset="77"/>
        <a:ea typeface="+mn-ea"/>
        <a:cs typeface="+mn-cs"/>
      </a:defRPr>
    </a:lvl4pPr>
    <a:lvl5pPr marL="1371600" algn="l" defTabSz="685800" rtl="0" eaLnBrk="1" latinLnBrk="0" hangingPunct="1">
      <a:defRPr sz="900" b="0" i="0" kern="1200">
        <a:solidFill>
          <a:schemeClr val="tx1"/>
        </a:solidFill>
        <a:latin typeface="Hanken Grotesk Light" pitchFamily="2" charset="77"/>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enesys.com/blog/post/the-levels-of-experience-orchestr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40E2CE-D880-8449-B507-73D2A0793BF7}" type="slidenum">
              <a:rPr lang="en-US" smtClean="0"/>
              <a:pPr/>
              <a:t>1</a:t>
            </a:fld>
            <a:endParaRPr lang="en-US"/>
          </a:p>
        </p:txBody>
      </p:sp>
    </p:spTree>
    <p:extLst>
      <p:ext uri="{BB962C8B-B14F-4D97-AF65-F5344CB8AC3E}">
        <p14:creationId xmlns:p14="http://schemas.microsoft.com/office/powerpoint/2010/main" val="3287520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1723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663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338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943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1156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219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90A6-D192-4B77-B0EE-0D4C07452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3B0F8-3DFF-C6CF-7960-517B64CBC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EB1A8-EA55-F836-5CA4-4D9E7F4A5CFD}"/>
              </a:ext>
            </a:extLst>
          </p:cNvPr>
          <p:cNvSpPr>
            <a:spLocks noGrp="1"/>
          </p:cNvSpPr>
          <p:nvPr>
            <p:ph type="body" idx="1"/>
          </p:nvPr>
        </p:nvSpPr>
        <p:spPr/>
        <p:txBody>
          <a:bodyPr/>
          <a:lstStyle/>
          <a:p>
            <a:r>
              <a:rPr lang="en-CA"/>
              <a:t>Now, let’s take look at the bigger picture - how Genesys AI creates end-to-end value across the entire customer journey.</a:t>
            </a:r>
            <a:endParaRPr lang="en-US"/>
          </a:p>
          <a:p>
            <a:endParaRPr lang="en-US"/>
          </a:p>
          <a:p>
            <a:r>
              <a:rPr lang="en-CA">
                <a:latin typeface="Roboto Medium"/>
                <a:ea typeface="Roboto Medium"/>
                <a:cs typeface="Roboto Medium"/>
              </a:rPr>
              <a:t>For customers looking to go all-in on AI, we have the solutions to support them at every stage. But most organizations don’t start at full scale. Instead, they take a phased approach - proving value, iterating, and expanding. Each customer has a unique starting point, immediate challenges to address, and budget constraints. Our role is to understand these factors and guide them to the best path forward.</a:t>
            </a:r>
            <a:endParaRPr lang="en-US">
              <a:latin typeface="Roboto Medium"/>
              <a:ea typeface="Roboto Medium"/>
              <a:cs typeface="Roboto Medium"/>
            </a:endParaRPr>
          </a:p>
          <a:p>
            <a:endParaRPr lang="en-US"/>
          </a:p>
          <a:p>
            <a:r>
              <a:rPr lang="en-CA">
                <a:latin typeface="Roboto Medium"/>
                <a:ea typeface="Roboto Medium"/>
                <a:cs typeface="Roboto Medium"/>
              </a:rPr>
              <a:t>Remember, no two AI journeys are identical. Every implementation is unique, and that’s what makes Genesys AI so powerful. We don’t lock customers into rigid roadmaps or predefined use cases. Many – probably most - of our customers don’t know upfront which AI capabilities will deliver the greatest value; that's why we allow customers to start where it makes the most sense and scale from there.</a:t>
            </a:r>
            <a:endParaRPr lang="en-US">
              <a:latin typeface="Roboto Medium"/>
              <a:ea typeface="Roboto Medium"/>
              <a:cs typeface="Roboto Medium"/>
            </a:endParaRPr>
          </a:p>
          <a:p>
            <a:endParaRPr lang="en-US"/>
          </a:p>
          <a:p>
            <a:r>
              <a:rPr lang="en-CA">
                <a:latin typeface="Roboto Medium"/>
                <a:ea typeface="Roboto Medium"/>
                <a:cs typeface="Roboto Medium"/>
              </a:rPr>
              <a:t>Maybe Predictive Routing is delivering strong results, so they double down there. Maybe Virtual Agents are transforming efficiency, so they expand automation. The key is flexibility - Genesys AI is designed to evolve with their business.</a:t>
            </a:r>
            <a:endParaRPr lang="en-US">
              <a:latin typeface="Roboto Medium"/>
              <a:ea typeface="Roboto Medium"/>
              <a:cs typeface="Roboto Medium"/>
            </a:endParaRPr>
          </a:p>
          <a:p>
            <a:endParaRPr lang="en-US"/>
          </a:p>
          <a:p>
            <a:r>
              <a:rPr lang="en-CA">
                <a:latin typeface="Roboto Medium"/>
                <a:ea typeface="Roboto Medium"/>
                <a:cs typeface="Roboto Medium"/>
              </a:rPr>
              <a:t>And that flexibility isn’t just in how customers implement AI - it’s in how they pay for it too. With our AI Experience tokens, they can scale AI capabilities on demand without big upfront costs. Whether it’s Predictive Engagement, Virtual Agents, or other AI-powered solutions, they can easily experiment and reallocate tokens across different capabilities to optimize performance at every step. </a:t>
            </a:r>
            <a:endParaRPr lang="en-US">
              <a:latin typeface="Roboto Medium"/>
              <a:ea typeface="Roboto Medium"/>
              <a:cs typeface="Roboto Medium"/>
            </a:endParaRPr>
          </a:p>
          <a:p>
            <a:endParaRPr lang="en-US"/>
          </a:p>
          <a:p>
            <a:r>
              <a:rPr lang="en-CA">
                <a:latin typeface="Roboto Medium"/>
                <a:ea typeface="Roboto Medium"/>
                <a:cs typeface="Roboto Medium"/>
              </a:rPr>
              <a:t>That’s how our customers unlock exponential value over time - starting with proven impact and continuously expanding to maximize results.</a:t>
            </a:r>
            <a:endParaRPr lang="en-US">
              <a:latin typeface="Roboto Medium"/>
              <a:ea typeface="Roboto Medium"/>
              <a:cs typeface="Roboto Medium"/>
            </a:endParaRPr>
          </a:p>
          <a:p>
            <a:endParaRPr lang="en-US">
              <a:cs typeface="Roboto Medium"/>
            </a:endParaRPr>
          </a:p>
        </p:txBody>
      </p:sp>
      <p:sp>
        <p:nvSpPr>
          <p:cNvPr id="4" name="Slide Number Placeholder 3">
            <a:extLst>
              <a:ext uri="{FF2B5EF4-FFF2-40B4-BE49-F238E27FC236}">
                <a16:creationId xmlns:a16="http://schemas.microsoft.com/office/drawing/2014/main" id="{F949BB55-F87E-1929-8766-11713D611149}"/>
              </a:ext>
            </a:extLst>
          </p:cNvPr>
          <p:cNvSpPr>
            <a:spLocks noGrp="1"/>
          </p:cNvSpPr>
          <p:nvPr>
            <p:ph type="sldNum" sz="quarter" idx="5"/>
          </p:nvPr>
        </p:nvSpPr>
        <p:spPr/>
        <p:txBody>
          <a:bodyPr/>
          <a:lstStyle/>
          <a:p>
            <a:fld id="{4540E2CE-D880-8449-B507-73D2A0793BF7}" type="slidenum">
              <a:rPr lang="en-US" smtClean="0"/>
              <a:pPr/>
              <a:t>19</a:t>
            </a:fld>
            <a:endParaRPr lang="en-US"/>
          </a:p>
        </p:txBody>
      </p:sp>
    </p:spTree>
    <p:extLst>
      <p:ext uri="{BB962C8B-B14F-4D97-AF65-F5344CB8AC3E}">
        <p14:creationId xmlns:p14="http://schemas.microsoft.com/office/powerpoint/2010/main" val="916786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 just mention two customers with real business impact, take a look here at these two case examples.</a:t>
            </a:r>
          </a:p>
          <a:p>
            <a:r>
              <a:rPr lang="en-US"/>
              <a:t>Virgin Atlantic out of the UK with 12 pt increase in employee sat and 15% reduction in AHT in just 6 months of implementation of our new AI Experience</a:t>
            </a:r>
          </a:p>
          <a:p>
            <a:r>
              <a:rPr lang="en-US"/>
              <a:t>And NGM Group, an Australian regional financial services leader, has seen 1 min reduction in AHT and 2-3 minute reduction in after call work. </a:t>
            </a:r>
          </a:p>
          <a:p>
            <a:r>
              <a:rPr lang="en-US"/>
              <a:t>Later today you’ll hear from your peers at </a:t>
            </a:r>
            <a:r>
              <a:rPr lang="en-US" err="1"/>
              <a:t>Westjet</a:t>
            </a:r>
            <a:r>
              <a:rPr lang="en-US"/>
              <a:t> and Rogers about similar results they are experiencing in adoption of Genesys Cloud. </a:t>
            </a:r>
          </a:p>
          <a:p>
            <a:endParaRPr lang="en-US"/>
          </a:p>
          <a:p>
            <a:pPr marL="457200" indent="-298450"/>
            <a:r>
              <a:rPr lang="en-US"/>
              <a:t>But what does that actually mean?  How is AI… the solution?</a:t>
            </a:r>
          </a:p>
          <a:p>
            <a:pPr marL="457200" indent="-298450"/>
            <a:r>
              <a:rPr lang="en-US"/>
              <a:t>AI is the key to overcoming the customer loyalty challenge because it enables hyper-personalized experiences at scale. </a:t>
            </a:r>
          </a:p>
          <a:p>
            <a:pPr marL="457200" indent="-298450"/>
            <a:r>
              <a:rPr lang="en-US"/>
              <a:t>It offers the unique ability to analyze vast amounts of data in real-time, providing insights that enable businesses to personalize every customer interaction. </a:t>
            </a:r>
          </a:p>
          <a:p>
            <a:pPr marL="457200" indent="-298450"/>
            <a:r>
              <a:rPr lang="en-US"/>
              <a:t>This level of personalization ensures customers feel valued and understood, which is the key to building and maintaining loyalty.</a:t>
            </a:r>
          </a:p>
          <a:p>
            <a:pPr marL="457200" indent="-298450"/>
            <a:r>
              <a:rPr lang="en-US"/>
              <a:t>AI can also predict customer needs before they arise, enhancing self-service options and proactive support. </a:t>
            </a:r>
          </a:p>
          <a:p>
            <a:pPr marL="457200" indent="-298450"/>
            <a:r>
              <a:rPr lang="en-US"/>
              <a:t>By leveraging AI, businesses can stay ahead of customer expectations and needs, ensuring smoother operations and a higher level of service. </a:t>
            </a:r>
          </a:p>
          <a:p>
            <a:pPr marL="457200" indent="-298450"/>
            <a:r>
              <a:rPr lang="en-US"/>
              <a:t>And as work dynamics evolve and new generations join the workforce, prioritizing the employee experience is more important than ever. </a:t>
            </a:r>
          </a:p>
          <a:p>
            <a:pPr marL="457200" indent="-298450"/>
            <a:r>
              <a:rPr lang="en-US"/>
              <a:t>AI can streamline and automate routine tasks, freeing up your employees to focus on more meaningful and engaging work. </a:t>
            </a:r>
          </a:p>
          <a:p>
            <a:pPr marL="457200" indent="-298450"/>
            <a:r>
              <a:rPr lang="en-US"/>
              <a:t>This boosts their satisfaction and productivity, enabling them to deliver better service to your customers.</a:t>
            </a:r>
          </a:p>
          <a:p>
            <a:endParaRPr lang="en-US"/>
          </a:p>
        </p:txBody>
      </p:sp>
    </p:spTree>
    <p:extLst>
      <p:ext uri="{BB962C8B-B14F-4D97-AF65-F5344CB8AC3E}">
        <p14:creationId xmlns:p14="http://schemas.microsoft.com/office/powerpoint/2010/main" val="4005462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40E2CE-D880-8449-B507-73D2A0793BF7}" type="slidenum">
              <a:rPr lang="en-US" smtClean="0"/>
              <a:pPr/>
              <a:t>21</a:t>
            </a:fld>
            <a:endParaRPr lang="en-US"/>
          </a:p>
        </p:txBody>
      </p:sp>
    </p:spTree>
    <p:extLst>
      <p:ext uri="{BB962C8B-B14F-4D97-AF65-F5344CB8AC3E}">
        <p14:creationId xmlns:p14="http://schemas.microsoft.com/office/powerpoint/2010/main" val="2732164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A8F2A-2CFE-3A40-C3F3-900930C61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A193A-0CDA-3753-6806-F8D9B2FFA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EA95A1-28E0-2ADC-155E-E93E49985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E2B67F-401F-8CCB-54FB-5591898C7F30}"/>
              </a:ext>
            </a:extLst>
          </p:cNvPr>
          <p:cNvSpPr>
            <a:spLocks noGrp="1"/>
          </p:cNvSpPr>
          <p:nvPr>
            <p:ph type="sldNum" sz="quarter" idx="5"/>
          </p:nvPr>
        </p:nvSpPr>
        <p:spPr/>
        <p:txBody>
          <a:bodyPr/>
          <a:lstStyle/>
          <a:p>
            <a:fld id="{4540E2CE-D880-8449-B507-73D2A0793BF7}" type="slidenum">
              <a:rPr lang="en-US" smtClean="0"/>
              <a:pPr/>
              <a:t>22</a:t>
            </a:fld>
            <a:endParaRPr lang="en-US"/>
          </a:p>
        </p:txBody>
      </p:sp>
    </p:spTree>
    <p:extLst>
      <p:ext uri="{BB962C8B-B14F-4D97-AF65-F5344CB8AC3E}">
        <p14:creationId xmlns:p14="http://schemas.microsoft.com/office/powerpoint/2010/main" val="102072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 The Experience Economy Quote</a:t>
            </a:r>
          </a:p>
          <a:p>
            <a:endParaRPr lang="en-US" b="1"/>
          </a:p>
          <a:p>
            <a:r>
              <a:rPr lang="en-US" b="1"/>
              <a:t>Talking Points (2 minutes)</a:t>
            </a:r>
            <a:endParaRPr lang="en-US"/>
          </a:p>
          <a:p>
            <a:pPr marL="171450" indent="-171450">
              <a:buFont typeface="Arial" panose="020B0604020202020204" pitchFamily="34" charset="0"/>
              <a:buChar char="•"/>
            </a:pPr>
            <a:r>
              <a:rPr lang="en-US"/>
              <a:t>Let’s start with a fundamental truth: </a:t>
            </a:r>
            <a:r>
              <a:rPr lang="en-US" i="1"/>
              <a:t>"Goods are fungible. Services are intangible. Experiences are memorable."</a:t>
            </a:r>
            <a:endParaRPr lang="en-US"/>
          </a:p>
          <a:p>
            <a:pPr marL="171450" indent="-171450">
              <a:buFont typeface="Arial" panose="020B0604020202020204" pitchFamily="34" charset="0"/>
              <a:buChar char="•"/>
            </a:pPr>
            <a:r>
              <a:rPr lang="en-US"/>
              <a:t>This shift from a </a:t>
            </a:r>
            <a:r>
              <a:rPr lang="en-US" b="1"/>
              <a:t>service economy</a:t>
            </a:r>
            <a:r>
              <a:rPr lang="en-US"/>
              <a:t> to an </a:t>
            </a:r>
            <a:r>
              <a:rPr lang="en-US" b="1"/>
              <a:t>experience economy</a:t>
            </a:r>
            <a:r>
              <a:rPr lang="en-US"/>
              <a:t> is happening now.</a:t>
            </a:r>
          </a:p>
          <a:p>
            <a:pPr marL="171450" indent="-171450">
              <a:buFont typeface="Arial" panose="020B0604020202020204" pitchFamily="34" charset="0"/>
              <a:buChar char="•"/>
            </a:pPr>
            <a:r>
              <a:rPr lang="en-US"/>
              <a:t>In the past, businesses focused on </a:t>
            </a:r>
            <a:r>
              <a:rPr lang="en-US" b="1"/>
              <a:t>transactions</a:t>
            </a:r>
            <a:r>
              <a:rPr lang="en-US"/>
              <a:t>—delivering a product or completing a service.</a:t>
            </a:r>
          </a:p>
          <a:p>
            <a:pPr marL="171450" indent="-171450">
              <a:buFont typeface="Arial" panose="020B0604020202020204" pitchFamily="34" charset="0"/>
              <a:buChar char="•"/>
            </a:pPr>
            <a:r>
              <a:rPr lang="en-US"/>
              <a:t>Today, customers expect more: </a:t>
            </a:r>
            <a:r>
              <a:rPr lang="en-US" b="1"/>
              <a:t>seamless, personalized experiences</a:t>
            </a:r>
            <a:r>
              <a:rPr lang="en-US"/>
              <a:t> that make them feel valued.</a:t>
            </a:r>
          </a:p>
          <a:p>
            <a:pPr marL="171450" indent="-171450">
              <a:buFont typeface="Arial" panose="020B0604020202020204" pitchFamily="34" charset="0"/>
              <a:buChar char="•"/>
            </a:pPr>
            <a:r>
              <a:rPr lang="en-US" b="1"/>
              <a:t>Example:</a:t>
            </a:r>
            <a:r>
              <a:rPr lang="en-US"/>
              <a:t> Think about </a:t>
            </a:r>
            <a:r>
              <a:rPr lang="en-US" b="1"/>
              <a:t>streaming services vs. cable TV</a:t>
            </a:r>
            <a:r>
              <a:rPr lang="en-US"/>
              <a:t>. Streaming platforms don’t just sell movies; they </a:t>
            </a:r>
            <a:r>
              <a:rPr lang="en-US" b="1"/>
              <a:t>curate personalized recommendations</a:t>
            </a:r>
            <a:r>
              <a:rPr lang="en-US"/>
              <a:t> based on your habits—driving engagement and retention.</a:t>
            </a:r>
          </a:p>
          <a:p>
            <a:pPr marL="171450" indent="-171450">
              <a:buFont typeface="Arial" panose="020B0604020202020204" pitchFamily="34" charset="0"/>
              <a:buChar char="•"/>
            </a:pPr>
            <a:r>
              <a:rPr lang="en-US" b="1"/>
              <a:t>Key question:</a:t>
            </a:r>
            <a:r>
              <a:rPr lang="en-US"/>
              <a:t> How are you </a:t>
            </a:r>
            <a:r>
              <a:rPr lang="en-US" b="1"/>
              <a:t>orchestrating</a:t>
            </a:r>
            <a:r>
              <a:rPr lang="en-US"/>
              <a:t> experiences for your customers to make them memorable?</a:t>
            </a:r>
          </a:p>
        </p:txBody>
      </p:sp>
      <p:sp>
        <p:nvSpPr>
          <p:cNvPr id="4" name="Slide Number Placeholder 3"/>
          <p:cNvSpPr>
            <a:spLocks noGrp="1"/>
          </p:cNvSpPr>
          <p:nvPr>
            <p:ph type="sldNum" sz="quarter" idx="5"/>
          </p:nvPr>
        </p:nvSpPr>
        <p:spPr/>
        <p:txBody>
          <a:bodyPr/>
          <a:lstStyle/>
          <a:p>
            <a:fld id="{4540E2CE-D880-8449-B507-73D2A0793BF7}" type="slidenum">
              <a:rPr lang="en-US" smtClean="0"/>
              <a:pPr/>
              <a:t>4</a:t>
            </a:fld>
            <a:endParaRPr lang="en-US"/>
          </a:p>
        </p:txBody>
      </p:sp>
    </p:spTree>
    <p:extLst>
      <p:ext uri="{BB962C8B-B14F-4D97-AF65-F5344CB8AC3E}">
        <p14:creationId xmlns:p14="http://schemas.microsoft.com/office/powerpoint/2010/main" val="516788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F58C2-8FA2-DA38-59A4-61247733F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5EF27-853F-E998-C7F1-7057429BE1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D63CC0-9885-7598-D713-B53C6D7FE4B2}"/>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effectLst/>
                <a:latin typeface="Times New Roman" panose="02020603050405020304" pitchFamily="18" charset="0"/>
                <a:ea typeface="Times New Roman" panose="02020603050405020304" pitchFamily="18" charset="0"/>
              </a:rPr>
              <a:t>At the recent Enterprise Connect conference, Genesys won the award for Best use of AI and Best Innovation for Customer Experience.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rgbClr val="000000"/>
                </a:solidFill>
                <a:effectLst/>
                <a:latin typeface="Times New Roman" panose="02020603050405020304" pitchFamily="18" charset="0"/>
                <a:ea typeface="Times New Roman" panose="02020603050405020304" pitchFamily="18" charset="0"/>
              </a:rPr>
              <a:t>We are recognized as a leader in two IDC’s </a:t>
            </a:r>
            <a:r>
              <a:rPr lang="en-US" sz="1100" err="1">
                <a:solidFill>
                  <a:srgbClr val="000000"/>
                </a:solidFill>
                <a:effectLst/>
                <a:latin typeface="Times New Roman" panose="02020603050405020304" pitchFamily="18" charset="0"/>
                <a:ea typeface="Times New Roman" panose="02020603050405020304" pitchFamily="18" charset="0"/>
              </a:rPr>
              <a:t>MarketScapes</a:t>
            </a:r>
            <a:r>
              <a:rPr lang="en-US" sz="1100">
                <a:solidFill>
                  <a:srgbClr val="000000"/>
                </a:solidFill>
                <a:effectLst/>
                <a:latin typeface="Times New Roman" panose="02020603050405020304" pitchFamily="18" charset="0"/>
                <a:ea typeface="Times New Roman" panose="02020603050405020304" pitchFamily="18" charset="0"/>
              </a:rPr>
              <a:t>: Conversational AI and Front-Office Conversational AI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rgbClr val="000000"/>
                </a:solidFill>
                <a:effectLst/>
                <a:latin typeface="Times New Roman" panose="02020603050405020304" pitchFamily="18" charset="0"/>
                <a:ea typeface="Times New Roman" panose="02020603050405020304" pitchFamily="18" charset="0"/>
              </a:rPr>
              <a:t>G2 had us #12 on the list of best innovations for all AI software products in 2024. ChatGPT was two places away at #10. </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1634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8C51-C99C-683F-CACC-7DBB59236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55B0-A6BD-FD02-4817-E8FF001A8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397F6-71CC-2677-2B4B-FBB21F4576BE}"/>
              </a:ext>
            </a:extLst>
          </p:cNvPr>
          <p:cNvSpPr>
            <a:spLocks noGrp="1"/>
          </p:cNvSpPr>
          <p:nvPr>
            <p:ph type="body" idx="1"/>
          </p:nvPr>
        </p:nvSpPr>
        <p:spPr/>
        <p:txBody>
          <a:bodyPr/>
          <a:lstStyle/>
          <a:p>
            <a:r>
              <a:rPr lang="en-US"/>
              <a:t>Thank you!</a:t>
            </a:r>
          </a:p>
        </p:txBody>
      </p:sp>
      <p:sp>
        <p:nvSpPr>
          <p:cNvPr id="4" name="Slide Number Placeholder 3">
            <a:extLst>
              <a:ext uri="{FF2B5EF4-FFF2-40B4-BE49-F238E27FC236}">
                <a16:creationId xmlns:a16="http://schemas.microsoft.com/office/drawing/2014/main" id="{C9F923ED-E472-21C3-30F1-0872B8604F12}"/>
              </a:ext>
            </a:extLst>
          </p:cNvPr>
          <p:cNvSpPr>
            <a:spLocks noGrp="1"/>
          </p:cNvSpPr>
          <p:nvPr>
            <p:ph type="sldNum" sz="quarter" idx="5"/>
          </p:nvPr>
        </p:nvSpPr>
        <p:spPr/>
        <p:txBody>
          <a:bodyPr/>
          <a:lstStyle/>
          <a:p>
            <a:pPr marL="0" marR="0" lvl="0" indent="0" algn="r" defTabSz="2048957" rtl="0" eaLnBrk="1" fontAlgn="auto" latinLnBrk="0" hangingPunct="1">
              <a:lnSpc>
                <a:spcPct val="100000"/>
              </a:lnSpc>
              <a:spcBef>
                <a:spcPts val="0"/>
              </a:spcBef>
              <a:spcAft>
                <a:spcPts val="0"/>
              </a:spcAft>
              <a:buClrTx/>
              <a:buSzTx/>
              <a:buFontTx/>
              <a:buNone/>
              <a:tabLst/>
              <a:defRPr/>
            </a:pPr>
            <a:fld id="{4540E2CE-D880-8449-B507-73D2A0793BF7}" type="slidenum">
              <a:rPr kumimoji="0" lang="en-US" sz="1200" b="0" i="0" u="none" strike="noStrike" kern="1200" cap="none" spc="0" normalizeH="0" baseline="0" noProof="0" smtClean="0">
                <a:ln>
                  <a:noFill/>
                </a:ln>
                <a:solidFill>
                  <a:prstClr val="black"/>
                </a:solidFill>
                <a:effectLst/>
                <a:uLnTx/>
                <a:uFillTx/>
                <a:latin typeface="Hanken Grotesk Medium" pitchFamily="2" charset="77"/>
                <a:ea typeface="+mn-ea"/>
                <a:cs typeface="+mn-cs"/>
              </a:rPr>
              <a:pPr marL="0" marR="0" lvl="0" indent="0" algn="r" defTabSz="204895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Hanken Grotesk Medium" pitchFamily="2" charset="77"/>
              <a:ea typeface="+mn-ea"/>
              <a:cs typeface="+mn-cs"/>
            </a:endParaRPr>
          </a:p>
        </p:txBody>
      </p:sp>
    </p:spTree>
    <p:extLst>
      <p:ext uri="{BB962C8B-B14F-4D97-AF65-F5344CB8AC3E}">
        <p14:creationId xmlns:p14="http://schemas.microsoft.com/office/powerpoint/2010/main" val="91609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635A-BADE-7F49-6FEC-4D1B7CE64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81308-682A-A5C9-118F-94E9EC2C8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A0A3A-338A-C428-70DE-96C842139B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08B9B8-1016-04CB-63E8-723C35C44395}"/>
              </a:ext>
            </a:extLst>
          </p:cNvPr>
          <p:cNvSpPr>
            <a:spLocks noGrp="1"/>
          </p:cNvSpPr>
          <p:nvPr>
            <p:ph type="sldNum" sz="quarter" idx="5"/>
          </p:nvPr>
        </p:nvSpPr>
        <p:spPr/>
        <p:txBody>
          <a:bodyPr/>
          <a:lstStyle/>
          <a:p>
            <a:fld id="{4540E2CE-D880-8449-B507-73D2A0793BF7}" type="slidenum">
              <a:rPr lang="en-US" smtClean="0"/>
              <a:pPr/>
              <a:t>25</a:t>
            </a:fld>
            <a:endParaRPr lang="en-US"/>
          </a:p>
        </p:txBody>
      </p:sp>
    </p:spTree>
    <p:extLst>
      <p:ext uri="{BB962C8B-B14F-4D97-AF65-F5344CB8AC3E}">
        <p14:creationId xmlns:p14="http://schemas.microsoft.com/office/powerpoint/2010/main" val="1722585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BB359-E382-7E28-EEB6-A1682FED6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4E53C-7B75-F861-4C2E-1AF6C64A2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55B04-29A5-D2BB-7B79-E88A71ECD371}"/>
              </a:ext>
            </a:extLst>
          </p:cNvPr>
          <p:cNvSpPr>
            <a:spLocks noGrp="1"/>
          </p:cNvSpPr>
          <p:nvPr>
            <p:ph type="body" idx="1"/>
          </p:nvPr>
        </p:nvSpPr>
        <p:spPr/>
        <p:txBody>
          <a:bodyPr/>
          <a:lstStyle/>
          <a:p>
            <a:r>
              <a:rPr lang="en-US" b="1"/>
              <a:t>Slide 1: The Experience Economy Quote</a:t>
            </a:r>
          </a:p>
          <a:p>
            <a:endParaRPr lang="en-US" b="1"/>
          </a:p>
          <a:p>
            <a:r>
              <a:rPr lang="en-US" b="1"/>
              <a:t>Talking Points (2 minutes)</a:t>
            </a:r>
            <a:endParaRPr lang="en-US"/>
          </a:p>
          <a:p>
            <a:pPr marL="171450" indent="-171450">
              <a:buFont typeface="Arial" panose="020B0604020202020204" pitchFamily="34" charset="0"/>
              <a:buChar char="•"/>
            </a:pPr>
            <a:r>
              <a:rPr lang="en-US"/>
              <a:t>Let’s start with a fundamental truth: </a:t>
            </a:r>
            <a:r>
              <a:rPr lang="en-US" i="1"/>
              <a:t>"Goods are fungible. Services are intangible. Experiences are memorable."</a:t>
            </a:r>
            <a:endParaRPr lang="en-US"/>
          </a:p>
          <a:p>
            <a:pPr marL="171450" indent="-171450">
              <a:buFont typeface="Arial" panose="020B0604020202020204" pitchFamily="34" charset="0"/>
              <a:buChar char="•"/>
            </a:pPr>
            <a:r>
              <a:rPr lang="en-US"/>
              <a:t>This shift from a </a:t>
            </a:r>
            <a:r>
              <a:rPr lang="en-US" b="1"/>
              <a:t>service economy</a:t>
            </a:r>
            <a:r>
              <a:rPr lang="en-US"/>
              <a:t> to an </a:t>
            </a:r>
            <a:r>
              <a:rPr lang="en-US" b="1"/>
              <a:t>experience economy</a:t>
            </a:r>
            <a:r>
              <a:rPr lang="en-US"/>
              <a:t> is happening now.</a:t>
            </a:r>
          </a:p>
          <a:p>
            <a:pPr marL="171450" indent="-171450">
              <a:buFont typeface="Arial" panose="020B0604020202020204" pitchFamily="34" charset="0"/>
              <a:buChar char="•"/>
            </a:pPr>
            <a:r>
              <a:rPr lang="en-US"/>
              <a:t>In the past, businesses focused on </a:t>
            </a:r>
            <a:r>
              <a:rPr lang="en-US" b="1"/>
              <a:t>transactions</a:t>
            </a:r>
            <a:r>
              <a:rPr lang="en-US"/>
              <a:t>—delivering a product or completing a service.</a:t>
            </a:r>
          </a:p>
          <a:p>
            <a:pPr marL="171450" indent="-171450">
              <a:buFont typeface="Arial" panose="020B0604020202020204" pitchFamily="34" charset="0"/>
              <a:buChar char="•"/>
            </a:pPr>
            <a:r>
              <a:rPr lang="en-US"/>
              <a:t>Today, customers expect more: </a:t>
            </a:r>
            <a:r>
              <a:rPr lang="en-US" b="1"/>
              <a:t>seamless, personalized experiences</a:t>
            </a:r>
            <a:r>
              <a:rPr lang="en-US"/>
              <a:t> that make them feel valued.</a:t>
            </a:r>
          </a:p>
          <a:p>
            <a:pPr marL="171450" indent="-171450">
              <a:buFont typeface="Arial" panose="020B0604020202020204" pitchFamily="34" charset="0"/>
              <a:buChar char="•"/>
            </a:pPr>
            <a:r>
              <a:rPr lang="en-US" b="1"/>
              <a:t>Example:</a:t>
            </a:r>
            <a:r>
              <a:rPr lang="en-US"/>
              <a:t> Think about </a:t>
            </a:r>
            <a:r>
              <a:rPr lang="en-US" b="1"/>
              <a:t>streaming services vs. cable TV</a:t>
            </a:r>
            <a:r>
              <a:rPr lang="en-US"/>
              <a:t>. Streaming platforms don’t just sell movies; they </a:t>
            </a:r>
            <a:r>
              <a:rPr lang="en-US" b="1"/>
              <a:t>curate personalized recommendations</a:t>
            </a:r>
            <a:r>
              <a:rPr lang="en-US"/>
              <a:t> based on your habits—driving engagement and retention.</a:t>
            </a:r>
          </a:p>
          <a:p>
            <a:pPr marL="171450" indent="-171450">
              <a:buFont typeface="Arial" panose="020B0604020202020204" pitchFamily="34" charset="0"/>
              <a:buChar char="•"/>
            </a:pPr>
            <a:r>
              <a:rPr lang="en-US" b="1"/>
              <a:t>Key question:</a:t>
            </a:r>
            <a:r>
              <a:rPr lang="en-US"/>
              <a:t> How are you </a:t>
            </a:r>
            <a:r>
              <a:rPr lang="en-US" b="1"/>
              <a:t>orchestrating</a:t>
            </a:r>
            <a:r>
              <a:rPr lang="en-US"/>
              <a:t> experiences for your customers to make them memorable?</a:t>
            </a:r>
          </a:p>
        </p:txBody>
      </p:sp>
      <p:sp>
        <p:nvSpPr>
          <p:cNvPr id="4" name="Slide Number Placeholder 3">
            <a:extLst>
              <a:ext uri="{FF2B5EF4-FFF2-40B4-BE49-F238E27FC236}">
                <a16:creationId xmlns:a16="http://schemas.microsoft.com/office/drawing/2014/main" id="{2383F398-0348-8ACE-FD18-41EC6B004AFA}"/>
              </a:ext>
            </a:extLst>
          </p:cNvPr>
          <p:cNvSpPr>
            <a:spLocks noGrp="1"/>
          </p:cNvSpPr>
          <p:nvPr>
            <p:ph type="sldNum" sz="quarter" idx="5"/>
          </p:nvPr>
        </p:nvSpPr>
        <p:spPr/>
        <p:txBody>
          <a:bodyPr/>
          <a:lstStyle/>
          <a:p>
            <a:fld id="{4540E2CE-D880-8449-B507-73D2A0793BF7}" type="slidenum">
              <a:rPr lang="en-US" smtClean="0"/>
              <a:pPr/>
              <a:t>5</a:t>
            </a:fld>
            <a:endParaRPr lang="en-US"/>
          </a:p>
        </p:txBody>
      </p:sp>
    </p:spTree>
    <p:extLst>
      <p:ext uri="{BB962C8B-B14F-4D97-AF65-F5344CB8AC3E}">
        <p14:creationId xmlns:p14="http://schemas.microsoft.com/office/powerpoint/2010/main" val="25246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33FBC-614A-6B5E-6D2A-EC5969F19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45999-61A4-5261-ECDF-0CFC65471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9D045-F361-0270-D1E8-33764FB089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84124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E481-9BA8-73E4-3274-2211A5EB8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C519E-1F62-642D-6C32-643CDA0F6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040F1-5E6C-04BA-B99F-B069F8F66F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207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1200"/>
              </a:spcBef>
              <a:spcAft>
                <a:spcPts val="1200"/>
              </a:spcAft>
            </a:pPr>
            <a:r>
              <a:rPr lang="en-US" sz="1100" kern="100">
                <a:effectLst/>
                <a:latin typeface="Aptos" panose="020B0004020202020204" pitchFamily="34" charset="0"/>
                <a:ea typeface="Yu Gothic" panose="020B0400000000000000" pitchFamily="34" charset="-128"/>
                <a:cs typeface="Arial" panose="020B0604020202020204" pitchFamily="34" charset="0"/>
              </a:rPr>
              <a:t>All of this means that AI isn't just an option anymore; it's a strategic imperative. </a:t>
            </a:r>
          </a:p>
          <a:p>
            <a:pPr marL="285750" marR="0" indent="-285750">
              <a:spcBef>
                <a:spcPts val="1200"/>
              </a:spcBef>
              <a:spcAft>
                <a:spcPts val="1200"/>
              </a:spcAft>
            </a:pPr>
            <a:r>
              <a:rPr lang="en-US" sz="1100" kern="100">
                <a:effectLst/>
                <a:latin typeface="Aptos" panose="020B0004020202020204" pitchFamily="34" charset="0"/>
                <a:ea typeface="Yu Gothic" panose="020B0400000000000000" pitchFamily="34" charset="-128"/>
                <a:cs typeface="Arial" panose="020B0604020202020204" pitchFamily="34" charset="0"/>
              </a:rPr>
              <a:t>To stay ahead, you need a solid plan. </a:t>
            </a:r>
          </a:p>
          <a:p>
            <a:pPr marL="285750" marR="0" indent="-285750">
              <a:spcBef>
                <a:spcPts val="1200"/>
              </a:spcBef>
              <a:spcAft>
                <a:spcPts val="1200"/>
              </a:spcAft>
            </a:pPr>
            <a:r>
              <a:rPr lang="en-US" sz="1100" kern="100">
                <a:effectLst/>
                <a:latin typeface="Aptos" panose="020B0004020202020204" pitchFamily="34" charset="0"/>
                <a:ea typeface="Yu Gothic" panose="020B0400000000000000" pitchFamily="34" charset="-128"/>
                <a:cs typeface="Arial" panose="020B0604020202020204" pitchFamily="34" charset="0"/>
              </a:rPr>
              <a:t>Without AI, businesses risk falling behind competitors who are using these advanced tools to meet and exceed customer expectations.</a:t>
            </a:r>
          </a:p>
          <a:p>
            <a:pPr marL="285750" marR="0" indent="-285750">
              <a:spcBef>
                <a:spcPts val="1200"/>
              </a:spcBef>
              <a:spcAft>
                <a:spcPts val="1200"/>
              </a:spcAft>
            </a:pPr>
            <a:r>
              <a:rPr lang="en-US" sz="1100">
                <a:effectLst/>
                <a:latin typeface="Aptos" panose="020B0004020202020204" pitchFamily="34" charset="0"/>
                <a:ea typeface="Yu Gothic" panose="020B0400000000000000" pitchFamily="34" charset="-128"/>
                <a:cs typeface="Arial" panose="020B0604020202020204" pitchFamily="34" charset="0"/>
              </a:rPr>
              <a:t>A strong AI strategy involves investing in the right tools, training your team to use AI effectively, and continually refining your approach based on new data. </a:t>
            </a:r>
          </a:p>
          <a:p>
            <a:pPr marL="285750" marR="0" indent="-285750">
              <a:spcBef>
                <a:spcPts val="1200"/>
              </a:spcBef>
              <a:spcAft>
                <a:spcPts val="1200"/>
              </a:spcAft>
            </a:pPr>
            <a:r>
              <a:rPr lang="en-US" sz="1100">
                <a:effectLst/>
                <a:latin typeface="Aptos" panose="020B0004020202020204" pitchFamily="34" charset="0"/>
                <a:ea typeface="Yu Gothic" panose="020B0400000000000000" pitchFamily="34" charset="-128"/>
                <a:cs typeface="Arial" panose="020B0604020202020204" pitchFamily="34" charset="0"/>
              </a:rPr>
              <a:t>It's about staying flexible and proactive, ensuring you not only meet customer needs today but also anticipate what they'll want in the future.</a:t>
            </a:r>
            <a:r>
              <a:rPr lang="en-US">
                <a:effectLst/>
              </a:rPr>
              <a:t> </a:t>
            </a:r>
          </a:p>
          <a:p>
            <a:pPr marL="0" marR="0">
              <a:spcBef>
                <a:spcPts val="1200"/>
              </a:spcBef>
              <a:spcAft>
                <a:spcPts val="1200"/>
              </a:spcAft>
            </a:pPr>
            <a:r>
              <a:rPr lang="en-CA" sz="1100" kern="100">
                <a:effectLst/>
                <a:latin typeface="Aptos" panose="020B0004020202020204" pitchFamily="34" charset="0"/>
                <a:ea typeface="Yu Gothic" panose="020B0400000000000000" pitchFamily="34" charset="-128"/>
                <a:cs typeface="Arial" panose="020B0604020202020204" pitchFamily="34" charset="0"/>
              </a:rPr>
              <a:t>We're building for a future powered by AI, where these intelligent systems will enhance and transform how we connect with and serve our customers</a:t>
            </a:r>
          </a:p>
          <a:p>
            <a:pPr marL="0" marR="0">
              <a:spcBef>
                <a:spcPts val="1200"/>
              </a:spcBef>
              <a:spcAft>
                <a:spcPts val="1200"/>
              </a:spcAft>
            </a:pPr>
            <a:r>
              <a:rPr lang="en-CA" sz="1100">
                <a:effectLst/>
                <a:latin typeface="Hanken Grotesk Light" pitchFamily="2" charset="77"/>
                <a:ea typeface="Hanken Grotesk Light" pitchFamily="2" charset="77"/>
                <a:cs typeface="Hanken Grotesk Light" pitchFamily="2" charset="77"/>
              </a:rPr>
              <a:t>So, with this vision of the future in mind, how can we prepare in the near term?</a:t>
            </a:r>
            <a:r>
              <a:rPr lang="en-US">
                <a:effectLst/>
              </a:rPr>
              <a:t> </a:t>
            </a:r>
            <a:endParaRPr lang="en-US"/>
          </a:p>
          <a:p>
            <a:endParaRPr lang="en-US"/>
          </a:p>
        </p:txBody>
      </p:sp>
    </p:spTree>
    <p:extLst>
      <p:ext uri="{BB962C8B-B14F-4D97-AF65-F5344CB8AC3E}">
        <p14:creationId xmlns:p14="http://schemas.microsoft.com/office/powerpoint/2010/main" val="2352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Roboto"/>
                <a:ea typeface="Roboto"/>
                <a:cs typeface="Roboto"/>
              </a:rPr>
              <a:t>Slide 2: Levels of Experience Orchestration</a:t>
            </a:r>
          </a:p>
          <a:p>
            <a:endParaRPr lang="en-US" b="1"/>
          </a:p>
          <a:p>
            <a:r>
              <a:rPr lang="en-US">
                <a:solidFill>
                  <a:srgbClr val="0B1228"/>
                </a:solidFill>
                <a:latin typeface="Roboto"/>
                <a:ea typeface="Roboto"/>
                <a:cs typeface="Roboto"/>
              </a:rPr>
              <a:t>Enter the Levels of Experience Orchestration</a:t>
            </a:r>
            <a:endParaRPr lang="en-US">
              <a:latin typeface="Roboto"/>
              <a:ea typeface="Roboto"/>
              <a:cs typeface="Roboto"/>
            </a:endParaRPr>
          </a:p>
          <a:p>
            <a:r>
              <a:rPr lang="en-US">
                <a:solidFill>
                  <a:srgbClr val="0D1630"/>
                </a:solidFill>
                <a:latin typeface="Roboto"/>
                <a:ea typeface="Roboto"/>
                <a:cs typeface="Roboto"/>
              </a:rPr>
              <a:t>Genesys developed the </a:t>
            </a:r>
            <a:r>
              <a:rPr lang="en-US" err="1">
                <a:solidFill>
                  <a:srgbClr val="0D1630"/>
                </a:solidFill>
                <a:latin typeface="Roboto"/>
                <a:ea typeface="Roboto"/>
                <a:cs typeface="Roboto"/>
              </a:rPr>
              <a:t>the</a:t>
            </a:r>
            <a:r>
              <a:rPr lang="en-US">
                <a:solidFill>
                  <a:srgbClr val="0D1630"/>
                </a:solidFill>
                <a:latin typeface="Roboto"/>
                <a:ea typeface="Roboto"/>
                <a:cs typeface="Roboto"/>
              </a:rPr>
              <a:t> </a:t>
            </a:r>
            <a:r>
              <a:rPr lang="en-US" u="sng">
                <a:solidFill>
                  <a:srgbClr val="0D1630"/>
                </a:solidFill>
                <a:latin typeface="Roboto"/>
                <a:ea typeface="Roboto"/>
                <a:cs typeface="Roboto"/>
                <a:hlinkClick r:id="rId3"/>
              </a:rPr>
              <a:t>Levels of Experience Orchestration</a:t>
            </a:r>
            <a:r>
              <a:rPr lang="en-US">
                <a:solidFill>
                  <a:srgbClr val="0D1630"/>
                </a:solidFill>
                <a:latin typeface="Roboto"/>
                <a:ea typeface="Roboto"/>
                <a:cs typeface="Roboto"/>
              </a:rPr>
              <a:t> as a simple framework to help organizations navigate this transformation. It outlines a path to help companies understand the broader AI journey; see what’s possible; and take the next steps to modernize their customer experiences, drive more value and deliver more connected experiences.</a:t>
            </a:r>
            <a:endParaRPr lang="en-US">
              <a:latin typeface="Roboto"/>
              <a:ea typeface="Roboto"/>
              <a:cs typeface="Roboto"/>
            </a:endParaRPr>
          </a:p>
          <a:p>
            <a:endParaRPr lang="en-US" b="1">
              <a:latin typeface="Roboto"/>
              <a:ea typeface="Roboto"/>
              <a:cs typeface="Roboto"/>
            </a:endParaRPr>
          </a:p>
          <a:p>
            <a:r>
              <a:rPr lang="en-US" b="1">
                <a:latin typeface="Roboto"/>
                <a:ea typeface="Roboto"/>
                <a:cs typeface="Roboto"/>
              </a:rPr>
              <a:t>Talking Points (2 minutes)</a:t>
            </a:r>
            <a:endParaRPr lang="en-US">
              <a:latin typeface="Roboto"/>
              <a:ea typeface="Roboto"/>
              <a:cs typeface="Roboto"/>
            </a:endParaRPr>
          </a:p>
          <a:p>
            <a:pPr marL="171450" indent="-171450">
              <a:buFont typeface="Arial" panose="020B0604020202020204" pitchFamily="34" charset="0"/>
              <a:buChar char="•"/>
            </a:pPr>
            <a:r>
              <a:rPr lang="en-US">
                <a:latin typeface="Roboto"/>
                <a:ea typeface="Roboto"/>
                <a:cs typeface="Roboto"/>
              </a:rPr>
              <a:t>Businesses are at different levels when it comes to experience orchestration.</a:t>
            </a:r>
          </a:p>
          <a:p>
            <a:pPr marL="171450" indent="-171450">
              <a:buFont typeface="Arial" panose="020B0604020202020204" pitchFamily="34" charset="0"/>
              <a:buChar char="•"/>
            </a:pPr>
            <a:r>
              <a:rPr lang="en-US" b="1">
                <a:latin typeface="Roboto"/>
                <a:ea typeface="Roboto"/>
                <a:cs typeface="Roboto"/>
              </a:rPr>
              <a:t>Most companies today are at Level 1 or Level 2</a:t>
            </a:r>
            <a:r>
              <a:rPr lang="en-US">
                <a:latin typeface="Roboto"/>
                <a:ea typeface="Roboto"/>
                <a:cs typeface="Roboto"/>
              </a:rPr>
              <a:t>:</a:t>
            </a:r>
          </a:p>
          <a:p>
            <a:pPr marL="628650" lvl="1" indent="-171450">
              <a:buFont typeface="Arial" panose="020B0604020202020204" pitchFamily="34" charset="0"/>
              <a:buChar char="•"/>
            </a:pPr>
            <a:r>
              <a:rPr lang="en-US" b="1">
                <a:latin typeface="Hanken Grotesk Light"/>
              </a:rPr>
              <a:t>Level 1:</a:t>
            </a:r>
            <a:r>
              <a:rPr lang="en-US">
                <a:latin typeface="Hanken Grotesk Light"/>
              </a:rPr>
              <a:t> Basic interactions—think of </a:t>
            </a:r>
            <a:r>
              <a:rPr lang="en-US" b="1">
                <a:latin typeface="Hanken Grotesk Light"/>
              </a:rPr>
              <a:t>pressing 1 for support</a:t>
            </a:r>
            <a:r>
              <a:rPr lang="en-US">
                <a:latin typeface="Hanken Grotesk Light"/>
              </a:rPr>
              <a:t> in an IVR system.</a:t>
            </a:r>
          </a:p>
          <a:p>
            <a:pPr marL="628650" lvl="1" indent="-171450">
              <a:buFont typeface="Arial" panose="020B0604020202020204" pitchFamily="34" charset="0"/>
              <a:buChar char="•"/>
            </a:pPr>
            <a:r>
              <a:rPr lang="en-US" b="1">
                <a:latin typeface="Hanken Grotesk Light"/>
              </a:rPr>
              <a:t>Level 2:</a:t>
            </a:r>
            <a:r>
              <a:rPr lang="en-US">
                <a:latin typeface="Hanken Grotesk Light"/>
              </a:rPr>
              <a:t> Some automation, but experiences are still </a:t>
            </a:r>
            <a:r>
              <a:rPr lang="en-US" b="1">
                <a:latin typeface="Hanken Grotesk Light"/>
              </a:rPr>
              <a:t>rigid and transactional</a:t>
            </a:r>
            <a:r>
              <a:rPr lang="en-US">
                <a:latin typeface="Hanken Grotesk Light"/>
              </a:rPr>
              <a:t>.</a:t>
            </a:r>
          </a:p>
          <a:p>
            <a:pPr marL="171450" indent="-171450">
              <a:buFont typeface="Arial" panose="020B0604020202020204" pitchFamily="34" charset="0"/>
              <a:buChar char="•"/>
            </a:pPr>
            <a:r>
              <a:rPr lang="en-US" b="1">
                <a:latin typeface="Roboto"/>
                <a:ea typeface="Roboto"/>
                <a:cs typeface="Roboto"/>
              </a:rPr>
              <a:t>The Experience Economy starts at Level 3</a:t>
            </a:r>
            <a:r>
              <a:rPr lang="en-US">
                <a:latin typeface="Roboto"/>
                <a:ea typeface="Roboto"/>
                <a:cs typeface="Roboto"/>
              </a:rPr>
              <a:t>, where AI </a:t>
            </a:r>
            <a:r>
              <a:rPr lang="en-US" b="1">
                <a:latin typeface="Roboto"/>
                <a:ea typeface="Roboto"/>
                <a:cs typeface="Roboto"/>
              </a:rPr>
              <a:t>anticipates needs, adapts in real-time and personalizes interactions</a:t>
            </a:r>
            <a:r>
              <a:rPr lang="en-US">
                <a:latin typeface="Roboto"/>
                <a:ea typeface="Roboto"/>
                <a:cs typeface="Roboto"/>
              </a:rPr>
              <a:t>.</a:t>
            </a:r>
          </a:p>
          <a:p>
            <a:pPr marL="628650" lvl="1" indent="-171450">
              <a:buFont typeface="Arial" panose="020B0604020202020204" pitchFamily="34" charset="0"/>
              <a:buChar char="•"/>
            </a:pPr>
            <a:r>
              <a:rPr lang="en-US" b="1">
                <a:latin typeface="Hanken Grotesk Light"/>
              </a:rPr>
              <a:t>Example:</a:t>
            </a:r>
            <a:r>
              <a:rPr lang="en-US">
                <a:latin typeface="Hanken Grotesk Light"/>
              </a:rPr>
              <a:t> Picture an airline experience after a canceled flight.</a:t>
            </a:r>
          </a:p>
          <a:p>
            <a:pPr marL="1085850" lvl="2" indent="-171450">
              <a:buFont typeface="Arial" panose="020B0604020202020204" pitchFamily="34" charset="0"/>
              <a:buChar char="•"/>
            </a:pPr>
            <a:r>
              <a:rPr lang="en-US" b="1">
                <a:latin typeface="Hanken Grotesk Light"/>
              </a:rPr>
              <a:t>Level 1 &amp; 2:</a:t>
            </a:r>
            <a:r>
              <a:rPr lang="en-US">
                <a:latin typeface="Hanken Grotesk Light"/>
              </a:rPr>
              <a:t> You get stuck on hold, repeating your booking info.</a:t>
            </a:r>
          </a:p>
          <a:p>
            <a:pPr marL="1085850" lvl="2" indent="-171450">
              <a:buFont typeface="Arial" panose="020B0604020202020204" pitchFamily="34" charset="0"/>
              <a:buChar char="•"/>
            </a:pPr>
            <a:r>
              <a:rPr lang="en-US" b="1">
                <a:latin typeface="Hanken Grotesk Light"/>
              </a:rPr>
              <a:t>Level 3+:</a:t>
            </a:r>
            <a:r>
              <a:rPr lang="en-US">
                <a:latin typeface="Hanken Grotesk Light"/>
              </a:rPr>
              <a:t> The airline detects a canceled flight, automatically rebooks you, and </a:t>
            </a:r>
            <a:r>
              <a:rPr lang="en-US" b="1">
                <a:latin typeface="Hanken Grotesk Light"/>
              </a:rPr>
              <a:t>offers a hotel voucher — all through an AI-driven assistant</a:t>
            </a:r>
            <a:r>
              <a:rPr lang="en-US">
                <a:latin typeface="Hanken Grotesk Light"/>
              </a:rPr>
              <a:t>.</a:t>
            </a:r>
          </a:p>
          <a:p>
            <a:pPr marL="171450" indent="-171450">
              <a:buFont typeface="Arial" panose="020B0604020202020204" pitchFamily="34" charset="0"/>
              <a:buChar char="•"/>
            </a:pPr>
            <a:r>
              <a:rPr lang="en-US" b="1">
                <a:latin typeface="Roboto"/>
                <a:ea typeface="Roboto"/>
                <a:cs typeface="Roboto"/>
              </a:rPr>
              <a:t>The takeaway:</a:t>
            </a:r>
            <a:r>
              <a:rPr lang="en-US">
                <a:latin typeface="Roboto"/>
                <a:ea typeface="Roboto"/>
                <a:cs typeface="Roboto"/>
              </a:rPr>
              <a:t> Companies that move </a:t>
            </a:r>
            <a:r>
              <a:rPr lang="en-US" b="1">
                <a:latin typeface="Roboto"/>
                <a:ea typeface="Roboto"/>
                <a:cs typeface="Roboto"/>
              </a:rPr>
              <a:t>beyond Level 2</a:t>
            </a:r>
            <a:r>
              <a:rPr lang="en-US">
                <a:latin typeface="Roboto"/>
                <a:ea typeface="Roboto"/>
                <a:cs typeface="Roboto"/>
              </a:rPr>
              <a:t> are winning customer loyalty.</a:t>
            </a:r>
          </a:p>
          <a:p>
            <a:endParaRPr lang="en-US"/>
          </a:p>
          <a:p>
            <a:endParaRPr lang="en-US"/>
          </a:p>
        </p:txBody>
      </p:sp>
      <p:sp>
        <p:nvSpPr>
          <p:cNvPr id="4" name="Slide Number Placeholder 3"/>
          <p:cNvSpPr>
            <a:spLocks noGrp="1"/>
          </p:cNvSpPr>
          <p:nvPr>
            <p:ph type="sldNum" sz="quarter" idx="5"/>
          </p:nvPr>
        </p:nvSpPr>
        <p:spPr/>
        <p:txBody>
          <a:bodyPr/>
          <a:lstStyle/>
          <a:p>
            <a:fld id="{4540E2CE-D880-8449-B507-73D2A0793BF7}" type="slidenum">
              <a:rPr lang="en-US" smtClean="0"/>
              <a:pPr/>
              <a:t>10</a:t>
            </a:fld>
            <a:endParaRPr lang="en-US"/>
          </a:p>
        </p:txBody>
      </p:sp>
    </p:spTree>
    <p:extLst>
      <p:ext uri="{BB962C8B-B14F-4D97-AF65-F5344CB8AC3E}">
        <p14:creationId xmlns:p14="http://schemas.microsoft.com/office/powerpoint/2010/main" val="96323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b="0" i="0">
              <a:solidFill>
                <a:srgbClr val="000000"/>
              </a:solidFill>
              <a:effectLst/>
              <a:latin typeface="Aptos" panose="020B00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i="0">
                <a:solidFill>
                  <a:srgbClr val="000000"/>
                </a:solidFill>
                <a:effectLst/>
                <a:latin typeface="Aptos" panose="020B0004020202020204" pitchFamily="34" charset="0"/>
              </a:rPr>
              <a:t>Level 0 is no orchestration.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i="0">
                <a:solidFill>
                  <a:srgbClr val="000000"/>
                </a:solidFill>
                <a:effectLst/>
                <a:latin typeface="Aptos" panose="020B0004020202020204" pitchFamily="34" charset="0"/>
              </a:rPr>
              <a:t>Humans do everything right, they drive the conversation, find information, access back end systems, produce the customer experience, and the only way to improve it was to train people.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i="0">
                <a:solidFill>
                  <a:srgbClr val="000000"/>
                </a:solidFill>
                <a:effectLst/>
                <a:latin typeface="Aptos" panose="020B0004020202020204" pitchFamily="34" charset="0"/>
              </a:rPr>
              <a:t>Most interestingly, the user experience for the customer was most of the time a busy signal. So again, I guess nobody in the room is level 0</a:t>
            </a:r>
          </a:p>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540E2CE-D880-8449-B507-73D2A0793BF7}" type="slidenum">
              <a:rPr kumimoji="0" lang="en-US" sz="1200" b="0" i="0" u="none" strike="noStrike" kern="1200" cap="none" spc="0" normalizeH="0" baseline="0" noProof="0" smtClean="0">
                <a:ln>
                  <a:noFill/>
                </a:ln>
                <a:solidFill>
                  <a:prstClr val="black"/>
                </a:solidFill>
                <a:effectLst/>
                <a:uLnTx/>
                <a:uFillTx/>
                <a:latin typeface="Hanken Grotesk Light" pitchFamily="2" charset="77"/>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Hanken Grotesk Light" pitchFamily="2" charset="77"/>
              <a:ea typeface="+mn-ea"/>
              <a:cs typeface="+mn-cs"/>
            </a:endParaRPr>
          </a:p>
        </p:txBody>
      </p:sp>
    </p:spTree>
    <p:extLst>
      <p:ext uri="{BB962C8B-B14F-4D97-AF65-F5344CB8AC3E}">
        <p14:creationId xmlns:p14="http://schemas.microsoft.com/office/powerpoint/2010/main" val="90371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i="0">
                <a:solidFill>
                  <a:srgbClr val="000000"/>
                </a:solidFill>
                <a:effectLst/>
                <a:latin typeface="Aptos" panose="020B0004020202020204" pitchFamily="34" charset="0"/>
              </a:rPr>
              <a:t>Level 1 automation means the use of IVR mostly around voice channels, where you can actually augment the experience for the employee by providing customer data.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i="0">
                <a:solidFill>
                  <a:srgbClr val="000000"/>
                </a:solidFill>
                <a:effectLst/>
                <a:latin typeface="Aptos" panose="020B0004020202020204" pitchFamily="34" charset="0"/>
              </a:rPr>
              <a:t>Historic data on the fly, where you have routing and skills management in order to generate the experience and to optimize your.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i="0">
                <a:solidFill>
                  <a:srgbClr val="000000"/>
                </a:solidFill>
                <a:effectLst/>
                <a:latin typeface="Aptos" panose="020B0004020202020204" pitchFamily="34" charset="0"/>
              </a:rPr>
              <a:t>That's it. Not a lot of AI, and honestly, if you're still on premise, that's probably where you're going to get stuck level one. </a:t>
            </a:r>
            <a:endParaRPr lang="en-US"/>
          </a:p>
          <a:p>
            <a:endParaRPr lang="en-US"/>
          </a:p>
        </p:txBody>
      </p:sp>
    </p:spTree>
    <p:extLst>
      <p:ext uri="{BB962C8B-B14F-4D97-AF65-F5344CB8AC3E}">
        <p14:creationId xmlns:p14="http://schemas.microsoft.com/office/powerpoint/2010/main" val="1657910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 Bold G">
    <p:bg>
      <p:bgRef idx="1001">
        <a:schemeClr val="bg2"/>
      </p:bgRef>
    </p:bg>
    <p:spTree>
      <p:nvGrpSpPr>
        <p:cNvPr id="1" name=""/>
        <p:cNvGrpSpPr/>
        <p:nvPr/>
      </p:nvGrpSpPr>
      <p:grpSpPr>
        <a:xfrm>
          <a:off x="0" y="0"/>
          <a:ext cx="0" cy="0"/>
          <a:chOff x="0" y="0"/>
          <a:chExt cx="0" cy="0"/>
        </a:xfrm>
      </p:grpSpPr>
      <p:pic>
        <p:nvPicPr>
          <p:cNvPr id="3" name="Picture 2" descr="A black and orange circles&#10;&#10;Description automatically generated">
            <a:extLst>
              <a:ext uri="{FF2B5EF4-FFF2-40B4-BE49-F238E27FC236}">
                <a16:creationId xmlns:a16="http://schemas.microsoft.com/office/drawing/2014/main" id="{1DC68394-4165-FC5A-E6AA-C8E0AEE1D7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67542" y="0"/>
            <a:ext cx="3863695" cy="5143501"/>
          </a:xfrm>
          <a:prstGeom prst="rect">
            <a:avLst/>
          </a:prstGeom>
        </p:spPr>
      </p:pic>
      <p:sp>
        <p:nvSpPr>
          <p:cNvPr id="12" name="Text Placeholder 11">
            <a:extLst>
              <a:ext uri="{FF2B5EF4-FFF2-40B4-BE49-F238E27FC236}">
                <a16:creationId xmlns:a16="http://schemas.microsoft.com/office/drawing/2014/main" id="{B070D097-7E82-32EF-D6FE-3C72F4F6DB86}"/>
              </a:ext>
            </a:extLst>
          </p:cNvPr>
          <p:cNvSpPr>
            <a:spLocks noGrp="1"/>
          </p:cNvSpPr>
          <p:nvPr>
            <p:ph type="body" sz="quarter" idx="11" hasCustomPrompt="1"/>
          </p:nvPr>
        </p:nvSpPr>
        <p:spPr>
          <a:xfrm>
            <a:off x="512763" y="3823296"/>
            <a:ext cx="3778500" cy="184666"/>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Name</a:t>
            </a:r>
            <a:r>
              <a:rPr lang="en-US" baseline="0"/>
              <a:t>, Title</a:t>
            </a:r>
          </a:p>
        </p:txBody>
      </p:sp>
      <p:sp>
        <p:nvSpPr>
          <p:cNvPr id="13" name="Text Placeholder 11">
            <a:extLst>
              <a:ext uri="{FF2B5EF4-FFF2-40B4-BE49-F238E27FC236}">
                <a16:creationId xmlns:a16="http://schemas.microsoft.com/office/drawing/2014/main" id="{1798AEA1-F791-4379-CA41-79631BB15A3C}"/>
              </a:ext>
            </a:extLst>
          </p:cNvPr>
          <p:cNvSpPr>
            <a:spLocks noGrp="1"/>
          </p:cNvSpPr>
          <p:nvPr>
            <p:ph type="body" sz="quarter" idx="12" hasCustomPrompt="1"/>
          </p:nvPr>
        </p:nvSpPr>
        <p:spPr>
          <a:xfrm>
            <a:off x="512763" y="4046936"/>
            <a:ext cx="3778500" cy="184666"/>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4" name="Text Placeholder 10">
            <a:extLst>
              <a:ext uri="{FF2B5EF4-FFF2-40B4-BE49-F238E27FC236}">
                <a16:creationId xmlns:a16="http://schemas.microsoft.com/office/drawing/2014/main" id="{653CF84E-4591-1CE6-55DC-18678C8C9D09}"/>
              </a:ext>
            </a:extLst>
          </p:cNvPr>
          <p:cNvSpPr>
            <a:spLocks noGrp="1"/>
          </p:cNvSpPr>
          <p:nvPr>
            <p:ph type="body" sz="quarter" idx="13" hasCustomPrompt="1"/>
          </p:nvPr>
        </p:nvSpPr>
        <p:spPr>
          <a:xfrm>
            <a:off x="512763" y="596703"/>
            <a:ext cx="3778499" cy="231728"/>
          </a:xfrm>
        </p:spPr>
        <p:txBody>
          <a:bodyPr>
            <a:noAutofit/>
          </a:bodyPr>
          <a:lstStyle>
            <a:lvl1pPr marL="0" indent="0">
              <a:buNone/>
              <a:defRPr sz="1000" b="1" cap="all" spc="150" baseline="0">
                <a:solidFill>
                  <a:schemeClr val="accent1"/>
                </a:solidFill>
              </a:defRPr>
            </a:lvl1pPr>
          </a:lstStyle>
          <a:p>
            <a:pPr lvl="0"/>
            <a:r>
              <a:rPr lang="en-US"/>
              <a:t>EYEBROW</a:t>
            </a:r>
          </a:p>
        </p:txBody>
      </p:sp>
      <p:sp>
        <p:nvSpPr>
          <p:cNvPr id="15" name="Text Placeholder 12">
            <a:extLst>
              <a:ext uri="{FF2B5EF4-FFF2-40B4-BE49-F238E27FC236}">
                <a16:creationId xmlns:a16="http://schemas.microsoft.com/office/drawing/2014/main" id="{2EAA90FC-4E07-9A6B-D5A0-6570F19E28F2}"/>
              </a:ext>
            </a:extLst>
          </p:cNvPr>
          <p:cNvSpPr>
            <a:spLocks noGrp="1"/>
          </p:cNvSpPr>
          <p:nvPr>
            <p:ph type="body" sz="quarter" idx="14" hasCustomPrompt="1"/>
          </p:nvPr>
        </p:nvSpPr>
        <p:spPr>
          <a:xfrm>
            <a:off x="512764" y="2695575"/>
            <a:ext cx="3778500" cy="523875"/>
          </a:xfrm>
        </p:spPr>
        <p:txBody>
          <a:bodyPr>
            <a:noAutofit/>
          </a:bodyPr>
          <a:lstStyle>
            <a:lvl1pPr marL="0" indent="0">
              <a:buNone/>
              <a:defRPr sz="16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16" name="Text Placeholder 14">
            <a:extLst>
              <a:ext uri="{FF2B5EF4-FFF2-40B4-BE49-F238E27FC236}">
                <a16:creationId xmlns:a16="http://schemas.microsoft.com/office/drawing/2014/main" id="{A7D9FBA0-30A6-ED23-2C54-4790E3C53979}"/>
              </a:ext>
            </a:extLst>
          </p:cNvPr>
          <p:cNvSpPr>
            <a:spLocks noGrp="1"/>
          </p:cNvSpPr>
          <p:nvPr>
            <p:ph type="body" sz="quarter" idx="15" hasCustomPrompt="1"/>
          </p:nvPr>
        </p:nvSpPr>
        <p:spPr>
          <a:xfrm>
            <a:off x="512764" y="1274763"/>
            <a:ext cx="3778500" cy="1296987"/>
          </a:xfrm>
        </p:spPr>
        <p:txBody>
          <a:bodyPr anchor="b">
            <a:noAutofit/>
          </a:bodyPr>
          <a:lstStyle>
            <a:lvl1pPr marL="0" indent="0">
              <a:lnSpc>
                <a:spcPct val="100000"/>
              </a:lnSpc>
              <a:spcBef>
                <a:spcPts val="600"/>
              </a:spcBef>
              <a:buNone/>
              <a:defRPr sz="3600" b="0" i="0">
                <a:latin typeface="+mj-lt"/>
                <a:ea typeface="Roboto" panose="02000000000000000000" pitchFamily="2" charset="0"/>
                <a:cs typeface="Roboto" panose="02000000000000000000" pitchFamily="2" charset="0"/>
              </a:defRPr>
            </a:lvl1pPr>
          </a:lstStyle>
          <a:p>
            <a:pPr lvl="0"/>
            <a:r>
              <a:rPr lang="en-US"/>
              <a:t>Click to add presentation title</a:t>
            </a:r>
          </a:p>
        </p:txBody>
      </p:sp>
    </p:spTree>
    <p:extLst>
      <p:ext uri="{BB962C8B-B14F-4D97-AF65-F5344CB8AC3E}">
        <p14:creationId xmlns:p14="http://schemas.microsoft.com/office/powerpoint/2010/main" val="22363960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Content - 2 Columns">
    <p:bg>
      <p:bgRef idx="1001">
        <a:schemeClr val="bg2"/>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C984BB4-C05F-D2B2-514D-FCFCB5DC8B76}"/>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3" name="TextBox 2">
            <a:extLst>
              <a:ext uri="{FF2B5EF4-FFF2-40B4-BE49-F238E27FC236}">
                <a16:creationId xmlns:a16="http://schemas.microsoft.com/office/drawing/2014/main" id="{0DB89926-9876-DD7D-266E-AC2AD566AEF1}"/>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6" name="Text Placeholder 5">
            <a:extLst>
              <a:ext uri="{FF2B5EF4-FFF2-40B4-BE49-F238E27FC236}">
                <a16:creationId xmlns:a16="http://schemas.microsoft.com/office/drawing/2014/main" id="{FD4125AB-B195-1034-9891-77010DAA3EA0}"/>
              </a:ext>
            </a:extLst>
          </p:cNvPr>
          <p:cNvSpPr>
            <a:spLocks noGrp="1"/>
          </p:cNvSpPr>
          <p:nvPr>
            <p:ph type="body" sz="quarter" idx="39" hasCustomPrompt="1"/>
          </p:nvPr>
        </p:nvSpPr>
        <p:spPr>
          <a:xfrm>
            <a:off x="395288" y="579436"/>
            <a:ext cx="8372694" cy="437633"/>
          </a:xfrm>
        </p:spPr>
        <p:txBody>
          <a:bodyPr anchor="t">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7" name="Text Placeholder 10">
            <a:extLst>
              <a:ext uri="{FF2B5EF4-FFF2-40B4-BE49-F238E27FC236}">
                <a16:creationId xmlns:a16="http://schemas.microsoft.com/office/drawing/2014/main" id="{C4BF8A99-70BD-374F-5A73-ADC226E8F958}"/>
              </a:ext>
            </a:extLst>
          </p:cNvPr>
          <p:cNvSpPr>
            <a:spLocks noGrp="1"/>
          </p:cNvSpPr>
          <p:nvPr>
            <p:ph type="body" sz="quarter" idx="13" hasCustomPrompt="1"/>
          </p:nvPr>
        </p:nvSpPr>
        <p:spPr>
          <a:xfrm>
            <a:off x="395288" y="351605"/>
            <a:ext cx="8372694" cy="231728"/>
          </a:xfrm>
        </p:spPr>
        <p:txBody>
          <a:bodyPr>
            <a:noAutofit/>
          </a:bodyPr>
          <a:lstStyle>
            <a:lvl1pPr>
              <a:defRPr sz="1000" b="1" cap="all" spc="150" baseline="0">
                <a:solidFill>
                  <a:schemeClr val="accent1"/>
                </a:solidFill>
              </a:defRPr>
            </a:lvl1pPr>
          </a:lstStyle>
          <a:p>
            <a:pPr lvl="0"/>
            <a:r>
              <a:rPr lang="en-US"/>
              <a:t>SECTION TITLE</a:t>
            </a:r>
          </a:p>
        </p:txBody>
      </p:sp>
      <p:sp>
        <p:nvSpPr>
          <p:cNvPr id="18" name="Text Placeholder 12">
            <a:extLst>
              <a:ext uri="{FF2B5EF4-FFF2-40B4-BE49-F238E27FC236}">
                <a16:creationId xmlns:a16="http://schemas.microsoft.com/office/drawing/2014/main" id="{455E4592-3C5C-8466-6768-01754E63916D}"/>
              </a:ext>
            </a:extLst>
          </p:cNvPr>
          <p:cNvSpPr>
            <a:spLocks noGrp="1"/>
          </p:cNvSpPr>
          <p:nvPr>
            <p:ph type="body" sz="quarter" idx="14" hasCustomPrompt="1"/>
          </p:nvPr>
        </p:nvSpPr>
        <p:spPr>
          <a:xfrm>
            <a:off x="639762" y="1258583"/>
            <a:ext cx="3535362" cy="371004"/>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19" name="Text Placeholder 12">
            <a:extLst>
              <a:ext uri="{FF2B5EF4-FFF2-40B4-BE49-F238E27FC236}">
                <a16:creationId xmlns:a16="http://schemas.microsoft.com/office/drawing/2014/main" id="{DFED8C90-3ECC-63F1-B036-AF1A93F2CAEF}"/>
              </a:ext>
            </a:extLst>
          </p:cNvPr>
          <p:cNvSpPr>
            <a:spLocks noGrp="1"/>
          </p:cNvSpPr>
          <p:nvPr>
            <p:ph type="body" sz="quarter" idx="40" hasCustomPrompt="1"/>
          </p:nvPr>
        </p:nvSpPr>
        <p:spPr>
          <a:xfrm>
            <a:off x="4944002" y="1258583"/>
            <a:ext cx="3531860" cy="371004"/>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20" name="Content Placeholder 4">
            <a:extLst>
              <a:ext uri="{FF2B5EF4-FFF2-40B4-BE49-F238E27FC236}">
                <a16:creationId xmlns:a16="http://schemas.microsoft.com/office/drawing/2014/main" id="{F645A0BB-0E90-6401-0BFE-C33802F87B68}"/>
              </a:ext>
            </a:extLst>
          </p:cNvPr>
          <p:cNvSpPr>
            <a:spLocks noGrp="1"/>
          </p:cNvSpPr>
          <p:nvPr>
            <p:ph sz="quarter" idx="41" hasCustomPrompt="1"/>
          </p:nvPr>
        </p:nvSpPr>
        <p:spPr>
          <a:xfrm>
            <a:off x="639762" y="1737487"/>
            <a:ext cx="3535362" cy="2727381"/>
          </a:xfrm>
        </p:spPr>
        <p:txBody>
          <a:bodyPr>
            <a:noAutofit/>
          </a:bodyPr>
          <a:lstStyle>
            <a:lvl1pPr>
              <a:defRPr sz="1100">
                <a:solidFill>
                  <a:srgbClr val="0B1228"/>
                </a:solidFill>
              </a:defRPr>
            </a:lvl1pPr>
            <a:lvl2pPr>
              <a:defRPr>
                <a:solidFill>
                  <a:srgbClr val="0B1228"/>
                </a:solidFill>
              </a:defRPr>
            </a:lvl2pPr>
            <a:lvl3pPr>
              <a:defRPr sz="700">
                <a:solidFill>
                  <a:srgbClr val="0B1228"/>
                </a:solidFill>
              </a:defRPr>
            </a:lvl3pPr>
            <a:lvl4pPr>
              <a:defRPr sz="700">
                <a:solidFill>
                  <a:srgbClr val="0B1228"/>
                </a:solidFill>
              </a:defRPr>
            </a:lvl4pPr>
            <a:lvl5pPr>
              <a:defRPr sz="700">
                <a:solidFill>
                  <a:srgbClr val="0B1228"/>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F70D975A-C4F4-EA5A-4C5F-888542A3AA41}"/>
              </a:ext>
            </a:extLst>
          </p:cNvPr>
          <p:cNvSpPr>
            <a:spLocks noGrp="1"/>
          </p:cNvSpPr>
          <p:nvPr>
            <p:ph sz="quarter" idx="42" hasCustomPrompt="1"/>
          </p:nvPr>
        </p:nvSpPr>
        <p:spPr>
          <a:xfrm>
            <a:off x="4944002" y="1737487"/>
            <a:ext cx="3535362" cy="2727381"/>
          </a:xfrm>
        </p:spPr>
        <p:txBody>
          <a:bodyPr>
            <a:noAutofit/>
          </a:bodyPr>
          <a:lstStyle>
            <a:lvl1pPr>
              <a:defRPr sz="1100">
                <a:solidFill>
                  <a:srgbClr val="0B1228"/>
                </a:solidFill>
              </a:defRPr>
            </a:lvl1pPr>
            <a:lvl2pPr>
              <a:defRPr>
                <a:solidFill>
                  <a:srgbClr val="0B1228"/>
                </a:solidFill>
              </a:defRPr>
            </a:lvl2pPr>
            <a:lvl3pPr>
              <a:defRPr sz="700">
                <a:solidFill>
                  <a:srgbClr val="0B1228"/>
                </a:solidFill>
              </a:defRPr>
            </a:lvl3pPr>
            <a:lvl4pPr>
              <a:defRPr sz="700">
                <a:solidFill>
                  <a:srgbClr val="0B1228"/>
                </a:solidFill>
              </a:defRPr>
            </a:lvl4pPr>
            <a:lvl5pPr>
              <a:defRPr sz="700">
                <a:solidFill>
                  <a:srgbClr val="0B1228"/>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0459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89" userDrawn="1">
          <p15:clr>
            <a:srgbClr val="FBAE40"/>
          </p15:clr>
        </p15:guide>
        <p15:guide id="2" pos="2971" userDrawn="1">
          <p15:clr>
            <a:srgbClr val="FBAE40"/>
          </p15:clr>
        </p15:guide>
        <p15:guide id="3" orient="horz" pos="57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Content - 3 Columns">
    <p:bg>
      <p:bgRef idx="1001">
        <a:schemeClr val="bg2"/>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19DD9C-C021-D1FF-D6B6-52C1B9E2FA22}"/>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4" name="Text Placeholder 5">
            <a:extLst>
              <a:ext uri="{FF2B5EF4-FFF2-40B4-BE49-F238E27FC236}">
                <a16:creationId xmlns:a16="http://schemas.microsoft.com/office/drawing/2014/main" id="{3322A7B0-C371-0E93-AB25-690A003C7C6D}"/>
              </a:ext>
            </a:extLst>
          </p:cNvPr>
          <p:cNvSpPr>
            <a:spLocks noGrp="1"/>
          </p:cNvSpPr>
          <p:nvPr>
            <p:ph type="body" sz="quarter" idx="39" hasCustomPrompt="1"/>
          </p:nvPr>
        </p:nvSpPr>
        <p:spPr>
          <a:xfrm>
            <a:off x="395288" y="579436"/>
            <a:ext cx="8372694" cy="437633"/>
          </a:xfrm>
        </p:spPr>
        <p:txBody>
          <a:bodyPr anchor="t">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6" name="Text Placeholder 10">
            <a:extLst>
              <a:ext uri="{FF2B5EF4-FFF2-40B4-BE49-F238E27FC236}">
                <a16:creationId xmlns:a16="http://schemas.microsoft.com/office/drawing/2014/main" id="{F5A9377F-74AB-E7CC-79F8-B1AC3D86FDA6}"/>
              </a:ext>
            </a:extLst>
          </p:cNvPr>
          <p:cNvSpPr>
            <a:spLocks noGrp="1"/>
          </p:cNvSpPr>
          <p:nvPr>
            <p:ph type="body" sz="quarter" idx="13" hasCustomPrompt="1"/>
          </p:nvPr>
        </p:nvSpPr>
        <p:spPr>
          <a:xfrm>
            <a:off x="395288" y="351605"/>
            <a:ext cx="8372694" cy="231728"/>
          </a:xfrm>
        </p:spPr>
        <p:txBody>
          <a:bodyPr>
            <a:noAutofit/>
          </a:bodyPr>
          <a:lstStyle>
            <a:lvl1pPr>
              <a:defRPr sz="1000" b="1" cap="all" spc="150" baseline="0">
                <a:solidFill>
                  <a:schemeClr val="accent1"/>
                </a:solidFill>
              </a:defRPr>
            </a:lvl1pPr>
          </a:lstStyle>
          <a:p>
            <a:pPr lvl="0"/>
            <a:r>
              <a:rPr lang="en-US"/>
              <a:t>SECTION TITLE</a:t>
            </a:r>
          </a:p>
        </p:txBody>
      </p:sp>
      <p:sp>
        <p:nvSpPr>
          <p:cNvPr id="12" name="Text Placeholder 12">
            <a:extLst>
              <a:ext uri="{FF2B5EF4-FFF2-40B4-BE49-F238E27FC236}">
                <a16:creationId xmlns:a16="http://schemas.microsoft.com/office/drawing/2014/main" id="{BF5413B4-B4D2-D0B8-8AE1-6121F5E9544D}"/>
              </a:ext>
            </a:extLst>
          </p:cNvPr>
          <p:cNvSpPr>
            <a:spLocks noGrp="1"/>
          </p:cNvSpPr>
          <p:nvPr>
            <p:ph type="body" sz="quarter" idx="14" hasCustomPrompt="1"/>
          </p:nvPr>
        </p:nvSpPr>
        <p:spPr>
          <a:xfrm>
            <a:off x="521786" y="1353115"/>
            <a:ext cx="2361246" cy="285419"/>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13" name="Content Placeholder 9">
            <a:extLst>
              <a:ext uri="{FF2B5EF4-FFF2-40B4-BE49-F238E27FC236}">
                <a16:creationId xmlns:a16="http://schemas.microsoft.com/office/drawing/2014/main" id="{C2A96FCD-4343-47E7-F5F0-75352F993076}"/>
              </a:ext>
            </a:extLst>
          </p:cNvPr>
          <p:cNvSpPr>
            <a:spLocks noGrp="1"/>
          </p:cNvSpPr>
          <p:nvPr>
            <p:ph sz="quarter" idx="42" hasCustomPrompt="1"/>
          </p:nvPr>
        </p:nvSpPr>
        <p:spPr>
          <a:xfrm>
            <a:off x="521786" y="1748848"/>
            <a:ext cx="2361246" cy="2676652"/>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EBAC9C2-22E9-AD82-832F-BB12B9D31895}"/>
              </a:ext>
            </a:extLst>
          </p:cNvPr>
          <p:cNvSpPr>
            <a:spLocks noGrp="1"/>
          </p:cNvSpPr>
          <p:nvPr>
            <p:ph type="body" sz="quarter" idx="43" hasCustomPrompt="1"/>
          </p:nvPr>
        </p:nvSpPr>
        <p:spPr>
          <a:xfrm>
            <a:off x="3391377" y="1353115"/>
            <a:ext cx="2361246" cy="285419"/>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16" name="Content Placeholder 9">
            <a:extLst>
              <a:ext uri="{FF2B5EF4-FFF2-40B4-BE49-F238E27FC236}">
                <a16:creationId xmlns:a16="http://schemas.microsoft.com/office/drawing/2014/main" id="{7C355200-512E-E53F-9F2E-7A9A01E1AC3C}"/>
              </a:ext>
            </a:extLst>
          </p:cNvPr>
          <p:cNvSpPr>
            <a:spLocks noGrp="1"/>
          </p:cNvSpPr>
          <p:nvPr>
            <p:ph sz="quarter" idx="44" hasCustomPrompt="1"/>
          </p:nvPr>
        </p:nvSpPr>
        <p:spPr>
          <a:xfrm>
            <a:off x="3391377" y="1748848"/>
            <a:ext cx="2361246" cy="2676652"/>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587AAA0-3AEB-36CA-3FAA-FA2E9E915585}"/>
              </a:ext>
            </a:extLst>
          </p:cNvPr>
          <p:cNvSpPr>
            <a:spLocks noGrp="1"/>
          </p:cNvSpPr>
          <p:nvPr>
            <p:ph type="body" sz="quarter" idx="45" hasCustomPrompt="1"/>
          </p:nvPr>
        </p:nvSpPr>
        <p:spPr>
          <a:xfrm>
            <a:off x="6260968" y="1353115"/>
            <a:ext cx="2361246" cy="285419"/>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19" name="Content Placeholder 9">
            <a:extLst>
              <a:ext uri="{FF2B5EF4-FFF2-40B4-BE49-F238E27FC236}">
                <a16:creationId xmlns:a16="http://schemas.microsoft.com/office/drawing/2014/main" id="{E9FF837E-07B6-E959-69D0-DA169E09AFDC}"/>
              </a:ext>
            </a:extLst>
          </p:cNvPr>
          <p:cNvSpPr>
            <a:spLocks noGrp="1"/>
          </p:cNvSpPr>
          <p:nvPr>
            <p:ph sz="quarter" idx="46" hasCustomPrompt="1"/>
          </p:nvPr>
        </p:nvSpPr>
        <p:spPr>
          <a:xfrm>
            <a:off x="6260968" y="1748848"/>
            <a:ext cx="2361246" cy="2676652"/>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04795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ontent - 4 Columns">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8ED4C0-B1C1-4364-0883-4AF5849C14C3}"/>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10" name="Text Placeholder 5">
            <a:extLst>
              <a:ext uri="{FF2B5EF4-FFF2-40B4-BE49-F238E27FC236}">
                <a16:creationId xmlns:a16="http://schemas.microsoft.com/office/drawing/2014/main" id="{35609E43-B87B-B2D5-1D16-C420C76C872C}"/>
              </a:ext>
            </a:extLst>
          </p:cNvPr>
          <p:cNvSpPr>
            <a:spLocks noGrp="1"/>
          </p:cNvSpPr>
          <p:nvPr>
            <p:ph type="body" sz="quarter" idx="39" hasCustomPrompt="1"/>
          </p:nvPr>
        </p:nvSpPr>
        <p:spPr>
          <a:xfrm>
            <a:off x="395288" y="579436"/>
            <a:ext cx="8372694" cy="437633"/>
          </a:xfrm>
        </p:spPr>
        <p:txBody>
          <a:bodyPr anchor="t">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2" name="Text Placeholder 10">
            <a:extLst>
              <a:ext uri="{FF2B5EF4-FFF2-40B4-BE49-F238E27FC236}">
                <a16:creationId xmlns:a16="http://schemas.microsoft.com/office/drawing/2014/main" id="{7087671B-ADF3-678F-EDE6-29A3B6D5EBE4}"/>
              </a:ext>
            </a:extLst>
          </p:cNvPr>
          <p:cNvSpPr>
            <a:spLocks noGrp="1"/>
          </p:cNvSpPr>
          <p:nvPr>
            <p:ph type="body" sz="quarter" idx="13" hasCustomPrompt="1"/>
          </p:nvPr>
        </p:nvSpPr>
        <p:spPr>
          <a:xfrm>
            <a:off x="395288" y="351605"/>
            <a:ext cx="8372694" cy="231728"/>
          </a:xfrm>
        </p:spPr>
        <p:txBody>
          <a:bodyPr>
            <a:noAutofit/>
          </a:bodyPr>
          <a:lstStyle>
            <a:lvl1pPr>
              <a:defRPr sz="1000" b="1" cap="all" spc="150" baseline="0">
                <a:solidFill>
                  <a:schemeClr val="accent1"/>
                </a:solidFill>
              </a:defRPr>
            </a:lvl1pPr>
          </a:lstStyle>
          <a:p>
            <a:pPr lvl="0"/>
            <a:r>
              <a:rPr lang="en-US"/>
              <a:t>SECTION TITLE</a:t>
            </a:r>
          </a:p>
        </p:txBody>
      </p:sp>
      <p:sp>
        <p:nvSpPr>
          <p:cNvPr id="17" name="Text Placeholder 12">
            <a:extLst>
              <a:ext uri="{FF2B5EF4-FFF2-40B4-BE49-F238E27FC236}">
                <a16:creationId xmlns:a16="http://schemas.microsoft.com/office/drawing/2014/main" id="{45A08A5C-48A1-54FA-6E38-1C87863CE37D}"/>
              </a:ext>
            </a:extLst>
          </p:cNvPr>
          <p:cNvSpPr>
            <a:spLocks noGrp="1"/>
          </p:cNvSpPr>
          <p:nvPr>
            <p:ph type="body" sz="quarter" idx="14" hasCustomPrompt="1"/>
          </p:nvPr>
        </p:nvSpPr>
        <p:spPr>
          <a:xfrm>
            <a:off x="491111" y="1298221"/>
            <a:ext cx="1774613" cy="331365"/>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18" name="Content Placeholder 14">
            <a:extLst>
              <a:ext uri="{FF2B5EF4-FFF2-40B4-BE49-F238E27FC236}">
                <a16:creationId xmlns:a16="http://schemas.microsoft.com/office/drawing/2014/main" id="{EF7F1EC5-B44A-6572-8787-BFD665F1978B}"/>
              </a:ext>
            </a:extLst>
          </p:cNvPr>
          <p:cNvSpPr>
            <a:spLocks noGrp="1"/>
          </p:cNvSpPr>
          <p:nvPr>
            <p:ph sz="quarter" idx="43" hasCustomPrompt="1"/>
          </p:nvPr>
        </p:nvSpPr>
        <p:spPr>
          <a:xfrm>
            <a:off x="491110" y="1737486"/>
            <a:ext cx="1774614" cy="277355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5C9FEE2A-7365-B2C4-4F74-FE827E1C08AD}"/>
              </a:ext>
            </a:extLst>
          </p:cNvPr>
          <p:cNvSpPr>
            <a:spLocks noGrp="1"/>
          </p:cNvSpPr>
          <p:nvPr>
            <p:ph type="body" sz="quarter" idx="47" hasCustomPrompt="1"/>
          </p:nvPr>
        </p:nvSpPr>
        <p:spPr>
          <a:xfrm>
            <a:off x="4804807" y="1298221"/>
            <a:ext cx="1774613" cy="331365"/>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22" name="Content Placeholder 14">
            <a:extLst>
              <a:ext uri="{FF2B5EF4-FFF2-40B4-BE49-F238E27FC236}">
                <a16:creationId xmlns:a16="http://schemas.microsoft.com/office/drawing/2014/main" id="{E2D11F03-1370-BE58-C788-FE41E33AE363}"/>
              </a:ext>
            </a:extLst>
          </p:cNvPr>
          <p:cNvSpPr>
            <a:spLocks noGrp="1"/>
          </p:cNvSpPr>
          <p:nvPr>
            <p:ph sz="quarter" idx="48" hasCustomPrompt="1"/>
          </p:nvPr>
        </p:nvSpPr>
        <p:spPr>
          <a:xfrm>
            <a:off x="4804806" y="1737486"/>
            <a:ext cx="1774614" cy="277355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DCEB33C-3EDA-1ECC-6142-D6FA4565F353}"/>
              </a:ext>
            </a:extLst>
          </p:cNvPr>
          <p:cNvSpPr>
            <a:spLocks noGrp="1"/>
          </p:cNvSpPr>
          <p:nvPr>
            <p:ph type="body" sz="quarter" idx="51" hasCustomPrompt="1"/>
          </p:nvPr>
        </p:nvSpPr>
        <p:spPr>
          <a:xfrm>
            <a:off x="2679673" y="1298221"/>
            <a:ext cx="1774613" cy="331365"/>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26" name="Content Placeholder 14">
            <a:extLst>
              <a:ext uri="{FF2B5EF4-FFF2-40B4-BE49-F238E27FC236}">
                <a16:creationId xmlns:a16="http://schemas.microsoft.com/office/drawing/2014/main" id="{A6B1B899-2D66-545A-2BF5-74CBD982A777}"/>
              </a:ext>
            </a:extLst>
          </p:cNvPr>
          <p:cNvSpPr>
            <a:spLocks noGrp="1"/>
          </p:cNvSpPr>
          <p:nvPr>
            <p:ph sz="quarter" idx="52" hasCustomPrompt="1"/>
          </p:nvPr>
        </p:nvSpPr>
        <p:spPr>
          <a:xfrm>
            <a:off x="2679672" y="1737486"/>
            <a:ext cx="1774614" cy="277355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102F21A1-CB2F-113F-8C3C-6E8BF6B3B759}"/>
              </a:ext>
            </a:extLst>
          </p:cNvPr>
          <p:cNvSpPr>
            <a:spLocks noGrp="1"/>
          </p:cNvSpPr>
          <p:nvPr>
            <p:ph type="body" sz="quarter" idx="55" hasCustomPrompt="1"/>
          </p:nvPr>
        </p:nvSpPr>
        <p:spPr>
          <a:xfrm>
            <a:off x="6993369" y="1298221"/>
            <a:ext cx="1774613" cy="331365"/>
          </a:xfrm>
        </p:spPr>
        <p:txBody>
          <a:bodyPr anchor="b">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28" name="Content Placeholder 14">
            <a:extLst>
              <a:ext uri="{FF2B5EF4-FFF2-40B4-BE49-F238E27FC236}">
                <a16:creationId xmlns:a16="http://schemas.microsoft.com/office/drawing/2014/main" id="{BEA6A9EB-DAE6-67F8-30E0-7A3A735A68F9}"/>
              </a:ext>
            </a:extLst>
          </p:cNvPr>
          <p:cNvSpPr>
            <a:spLocks noGrp="1"/>
          </p:cNvSpPr>
          <p:nvPr>
            <p:ph sz="quarter" idx="56" hasCustomPrompt="1"/>
          </p:nvPr>
        </p:nvSpPr>
        <p:spPr>
          <a:xfrm>
            <a:off x="6993368" y="1737486"/>
            <a:ext cx="1774614" cy="277355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3908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guide id="7" orient="horz" pos="57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Content - 2 Columns + Icons">
    <p:bg>
      <p:bgRef idx="1001">
        <a:schemeClr val="bg2"/>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C2830D-C938-E381-B744-1619A2DF1280}"/>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9" name="Text Placeholder 5">
            <a:extLst>
              <a:ext uri="{FF2B5EF4-FFF2-40B4-BE49-F238E27FC236}">
                <a16:creationId xmlns:a16="http://schemas.microsoft.com/office/drawing/2014/main" id="{5ED38A3F-377D-56F8-FCC7-58D998017A62}"/>
              </a:ext>
            </a:extLst>
          </p:cNvPr>
          <p:cNvSpPr>
            <a:spLocks noGrp="1"/>
          </p:cNvSpPr>
          <p:nvPr>
            <p:ph type="body" sz="quarter" idx="39" hasCustomPrompt="1"/>
          </p:nvPr>
        </p:nvSpPr>
        <p:spPr>
          <a:xfrm>
            <a:off x="395288" y="579436"/>
            <a:ext cx="8372694" cy="437633"/>
          </a:xfrm>
        </p:spPr>
        <p:txBody>
          <a:bodyPr anchor="t">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1" name="Text Placeholder 10">
            <a:extLst>
              <a:ext uri="{FF2B5EF4-FFF2-40B4-BE49-F238E27FC236}">
                <a16:creationId xmlns:a16="http://schemas.microsoft.com/office/drawing/2014/main" id="{985B992F-D68E-241F-EE64-82160AE4C532}"/>
              </a:ext>
            </a:extLst>
          </p:cNvPr>
          <p:cNvSpPr>
            <a:spLocks noGrp="1"/>
          </p:cNvSpPr>
          <p:nvPr>
            <p:ph type="body" sz="quarter" idx="13" hasCustomPrompt="1"/>
          </p:nvPr>
        </p:nvSpPr>
        <p:spPr>
          <a:xfrm>
            <a:off x="395287" y="351605"/>
            <a:ext cx="8372475" cy="231728"/>
          </a:xfrm>
        </p:spPr>
        <p:txBody>
          <a:bodyPr>
            <a:noAutofit/>
          </a:bodyPr>
          <a:lstStyle>
            <a:lvl1pPr>
              <a:defRPr sz="1000" b="1" cap="all" spc="150" baseline="0">
                <a:solidFill>
                  <a:schemeClr val="accent1"/>
                </a:solidFill>
              </a:defRPr>
            </a:lvl1pPr>
          </a:lstStyle>
          <a:p>
            <a:pPr lvl="0"/>
            <a:r>
              <a:rPr lang="en-US"/>
              <a:t>SECTION TITLE</a:t>
            </a:r>
          </a:p>
        </p:txBody>
      </p:sp>
      <p:sp>
        <p:nvSpPr>
          <p:cNvPr id="12" name="Picture Placeholder 11">
            <a:extLst>
              <a:ext uri="{FF2B5EF4-FFF2-40B4-BE49-F238E27FC236}">
                <a16:creationId xmlns:a16="http://schemas.microsoft.com/office/drawing/2014/main" id="{6A9146D4-6FF0-7AB1-CDE8-7DFBCCE19CF4}"/>
              </a:ext>
            </a:extLst>
          </p:cNvPr>
          <p:cNvSpPr>
            <a:spLocks noGrp="1"/>
          </p:cNvSpPr>
          <p:nvPr>
            <p:ph type="pic" sz="quarter" idx="41" hasCustomPrompt="1"/>
          </p:nvPr>
        </p:nvSpPr>
        <p:spPr>
          <a:xfrm>
            <a:off x="395288" y="1231900"/>
            <a:ext cx="419100" cy="419100"/>
          </a:xfrm>
        </p:spPr>
        <p:txBody>
          <a:bodyPr/>
          <a:lstStyle/>
          <a:p>
            <a:pPr marL="0" marR="0" lvl="0" indent="0" algn="l" defTabSz="685800" rtl="0" eaLnBrk="1" fontAlgn="auto" latinLnBrk="0" hangingPunct="1">
              <a:lnSpc>
                <a:spcPct val="120000"/>
              </a:lnSpc>
              <a:spcBef>
                <a:spcPts val="800"/>
              </a:spcBef>
              <a:spcAft>
                <a:spcPts val="0"/>
              </a:spcAft>
              <a:buClr>
                <a:schemeClr val="accent1"/>
              </a:buClr>
              <a:buSzPct val="75000"/>
              <a:buFontTx/>
              <a:buNone/>
              <a:tabLst/>
              <a:defRPr/>
            </a:pPr>
            <a:r>
              <a:rPr lang="en-US"/>
              <a:t>Add icon</a:t>
            </a:r>
          </a:p>
        </p:txBody>
      </p:sp>
      <p:sp>
        <p:nvSpPr>
          <p:cNvPr id="14" name="Picture Placeholder 13">
            <a:extLst>
              <a:ext uri="{FF2B5EF4-FFF2-40B4-BE49-F238E27FC236}">
                <a16:creationId xmlns:a16="http://schemas.microsoft.com/office/drawing/2014/main" id="{5AE0AB5E-98BC-4DD5-FDED-EA916B0D985B}"/>
              </a:ext>
            </a:extLst>
          </p:cNvPr>
          <p:cNvSpPr>
            <a:spLocks noGrp="1"/>
          </p:cNvSpPr>
          <p:nvPr>
            <p:ph type="pic" sz="quarter" idx="42" hasCustomPrompt="1"/>
          </p:nvPr>
        </p:nvSpPr>
        <p:spPr>
          <a:xfrm>
            <a:off x="4721679" y="1231900"/>
            <a:ext cx="419100" cy="419100"/>
          </a:xfrm>
        </p:spPr>
        <p:txBody>
          <a:bodyPr/>
          <a:lstStyle/>
          <a:p>
            <a:pPr marL="0" marR="0" lvl="0" indent="0" algn="l" defTabSz="685800" rtl="0" eaLnBrk="1" fontAlgn="auto" latinLnBrk="0" hangingPunct="1">
              <a:lnSpc>
                <a:spcPct val="120000"/>
              </a:lnSpc>
              <a:spcBef>
                <a:spcPts val="800"/>
              </a:spcBef>
              <a:spcAft>
                <a:spcPts val="0"/>
              </a:spcAft>
              <a:buClr>
                <a:schemeClr val="accent1"/>
              </a:buClr>
              <a:buSzPct val="75000"/>
              <a:buFontTx/>
              <a:buNone/>
              <a:tabLst/>
              <a:defRPr/>
            </a:pPr>
            <a:r>
              <a:rPr lang="en-US"/>
              <a:t>Add icon</a:t>
            </a:r>
          </a:p>
        </p:txBody>
      </p:sp>
      <p:sp>
        <p:nvSpPr>
          <p:cNvPr id="17" name="Content Placeholder 2">
            <a:extLst>
              <a:ext uri="{FF2B5EF4-FFF2-40B4-BE49-F238E27FC236}">
                <a16:creationId xmlns:a16="http://schemas.microsoft.com/office/drawing/2014/main" id="{E1D6F7D5-A2B9-32BB-BB15-970763BEADBD}"/>
              </a:ext>
            </a:extLst>
          </p:cNvPr>
          <p:cNvSpPr>
            <a:spLocks noGrp="1"/>
          </p:cNvSpPr>
          <p:nvPr>
            <p:ph sz="quarter" idx="26" hasCustomPrompt="1"/>
          </p:nvPr>
        </p:nvSpPr>
        <p:spPr>
          <a:xfrm>
            <a:off x="395286" y="2394563"/>
            <a:ext cx="4046082"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536E2113-AC21-DBD7-4BD6-8D96FA699937}"/>
              </a:ext>
            </a:extLst>
          </p:cNvPr>
          <p:cNvSpPr>
            <a:spLocks noGrp="1"/>
          </p:cNvSpPr>
          <p:nvPr>
            <p:ph type="body" sz="quarter" idx="14" hasCustomPrompt="1"/>
          </p:nvPr>
        </p:nvSpPr>
        <p:spPr>
          <a:xfrm>
            <a:off x="395285" y="1804302"/>
            <a:ext cx="4046081"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20" name="Content Placeholder 2">
            <a:extLst>
              <a:ext uri="{FF2B5EF4-FFF2-40B4-BE49-F238E27FC236}">
                <a16:creationId xmlns:a16="http://schemas.microsoft.com/office/drawing/2014/main" id="{432816EC-3E78-B118-7C51-07EEC879EA35}"/>
              </a:ext>
            </a:extLst>
          </p:cNvPr>
          <p:cNvSpPr>
            <a:spLocks noGrp="1"/>
          </p:cNvSpPr>
          <p:nvPr>
            <p:ph sz="quarter" idx="43" hasCustomPrompt="1"/>
          </p:nvPr>
        </p:nvSpPr>
        <p:spPr>
          <a:xfrm>
            <a:off x="4721397" y="2394563"/>
            <a:ext cx="4046082"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5AB57FD9-B4B6-F600-5962-8C1340F54F64}"/>
              </a:ext>
            </a:extLst>
          </p:cNvPr>
          <p:cNvSpPr>
            <a:spLocks noGrp="1"/>
          </p:cNvSpPr>
          <p:nvPr>
            <p:ph type="body" sz="quarter" idx="44" hasCustomPrompt="1"/>
          </p:nvPr>
        </p:nvSpPr>
        <p:spPr>
          <a:xfrm>
            <a:off x="4721396" y="1804302"/>
            <a:ext cx="4046081"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Tree>
    <p:extLst>
      <p:ext uri="{BB962C8B-B14F-4D97-AF65-F5344CB8AC3E}">
        <p14:creationId xmlns:p14="http://schemas.microsoft.com/office/powerpoint/2010/main" val="20237107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89" userDrawn="1">
          <p15:clr>
            <a:srgbClr val="FBAE40"/>
          </p15:clr>
        </p15:guide>
        <p15:guide id="2" pos="2971" userDrawn="1">
          <p15:clr>
            <a:srgbClr val="FBAE40"/>
          </p15:clr>
        </p15:guide>
        <p15:guide id="3" orient="horz" pos="57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Content - 3 Columns + Icons">
    <p:bg>
      <p:bgRef idx="1001">
        <a:schemeClr val="bg2"/>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451D2A-E3BA-96CF-2BF7-F2F892996839}"/>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3" name="TextBox 2">
            <a:extLst>
              <a:ext uri="{FF2B5EF4-FFF2-40B4-BE49-F238E27FC236}">
                <a16:creationId xmlns:a16="http://schemas.microsoft.com/office/drawing/2014/main" id="{147E7CD4-C2C8-5BE1-54A3-4AC2531F6E7B}"/>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9" name="Text Placeholder 5">
            <a:extLst>
              <a:ext uri="{FF2B5EF4-FFF2-40B4-BE49-F238E27FC236}">
                <a16:creationId xmlns:a16="http://schemas.microsoft.com/office/drawing/2014/main" id="{F1E17DA9-B34A-BFE8-63EF-068395077A3F}"/>
              </a:ext>
            </a:extLst>
          </p:cNvPr>
          <p:cNvSpPr>
            <a:spLocks noGrp="1"/>
          </p:cNvSpPr>
          <p:nvPr>
            <p:ph type="body" sz="quarter" idx="39" hasCustomPrompt="1"/>
          </p:nvPr>
        </p:nvSpPr>
        <p:spPr>
          <a:xfrm>
            <a:off x="395288" y="579436"/>
            <a:ext cx="8372694" cy="437633"/>
          </a:xfrm>
        </p:spPr>
        <p:txBody>
          <a:bodyPr anchor="t">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1" name="Text Placeholder 10">
            <a:extLst>
              <a:ext uri="{FF2B5EF4-FFF2-40B4-BE49-F238E27FC236}">
                <a16:creationId xmlns:a16="http://schemas.microsoft.com/office/drawing/2014/main" id="{858B9127-CFA3-571E-B8E8-E270A2265DE6}"/>
              </a:ext>
            </a:extLst>
          </p:cNvPr>
          <p:cNvSpPr>
            <a:spLocks noGrp="1"/>
          </p:cNvSpPr>
          <p:nvPr>
            <p:ph type="body" sz="quarter" idx="13" hasCustomPrompt="1"/>
          </p:nvPr>
        </p:nvSpPr>
        <p:spPr>
          <a:xfrm>
            <a:off x="395288" y="351605"/>
            <a:ext cx="8372694" cy="231728"/>
          </a:xfrm>
        </p:spPr>
        <p:txBody>
          <a:bodyPr>
            <a:noAutofit/>
          </a:bodyPr>
          <a:lstStyle>
            <a:lvl1pPr>
              <a:defRPr sz="1000" b="1" cap="all" spc="150" baseline="0">
                <a:solidFill>
                  <a:schemeClr val="accent1"/>
                </a:solidFill>
              </a:defRPr>
            </a:lvl1pPr>
          </a:lstStyle>
          <a:p>
            <a:pPr lvl="0"/>
            <a:r>
              <a:rPr lang="en-US"/>
              <a:t>SECTION TITLE</a:t>
            </a:r>
          </a:p>
        </p:txBody>
      </p:sp>
      <p:sp>
        <p:nvSpPr>
          <p:cNvPr id="16" name="Picture Placeholder 15">
            <a:extLst>
              <a:ext uri="{FF2B5EF4-FFF2-40B4-BE49-F238E27FC236}">
                <a16:creationId xmlns:a16="http://schemas.microsoft.com/office/drawing/2014/main" id="{DF4071A5-7121-657F-BFF2-B1BD602FA7DF}"/>
              </a:ext>
            </a:extLst>
          </p:cNvPr>
          <p:cNvSpPr>
            <a:spLocks noGrp="1"/>
          </p:cNvSpPr>
          <p:nvPr>
            <p:ph type="pic" sz="quarter" idx="42" hasCustomPrompt="1"/>
          </p:nvPr>
        </p:nvSpPr>
        <p:spPr>
          <a:xfrm>
            <a:off x="395286" y="1232375"/>
            <a:ext cx="419100" cy="419100"/>
          </a:xfrm>
        </p:spPr>
        <p:txBody>
          <a:bodyPr/>
          <a:lstStyle/>
          <a:p>
            <a:pPr marL="0" marR="0" lvl="0" indent="0" algn="l" defTabSz="685800" rtl="0" eaLnBrk="1" fontAlgn="auto" latinLnBrk="0" hangingPunct="1">
              <a:lnSpc>
                <a:spcPct val="120000"/>
              </a:lnSpc>
              <a:spcBef>
                <a:spcPts val="800"/>
              </a:spcBef>
              <a:spcAft>
                <a:spcPts val="0"/>
              </a:spcAft>
              <a:buClr>
                <a:schemeClr val="accent1"/>
              </a:buClr>
              <a:buSzPct val="75000"/>
              <a:buFontTx/>
              <a:buNone/>
              <a:tabLst/>
              <a:defRPr/>
            </a:pPr>
            <a:r>
              <a:rPr lang="en-US"/>
              <a:t>Add icon</a:t>
            </a:r>
          </a:p>
        </p:txBody>
      </p:sp>
      <p:sp>
        <p:nvSpPr>
          <p:cNvPr id="18" name="Picture Placeholder 17">
            <a:extLst>
              <a:ext uri="{FF2B5EF4-FFF2-40B4-BE49-F238E27FC236}">
                <a16:creationId xmlns:a16="http://schemas.microsoft.com/office/drawing/2014/main" id="{21DB8B83-DFB6-A039-D6BE-C81BA6949E6E}"/>
              </a:ext>
            </a:extLst>
          </p:cNvPr>
          <p:cNvSpPr>
            <a:spLocks noGrp="1"/>
          </p:cNvSpPr>
          <p:nvPr>
            <p:ph type="pic" sz="quarter" idx="43" hasCustomPrompt="1"/>
          </p:nvPr>
        </p:nvSpPr>
        <p:spPr>
          <a:xfrm>
            <a:off x="3282865" y="1232375"/>
            <a:ext cx="419100" cy="419100"/>
          </a:xfrm>
        </p:spPr>
        <p:txBody>
          <a:bodyPr/>
          <a:lstStyle/>
          <a:p>
            <a:pPr marL="0" marR="0" lvl="0" indent="0" algn="l" defTabSz="685800" rtl="0" eaLnBrk="1" fontAlgn="auto" latinLnBrk="0" hangingPunct="1">
              <a:lnSpc>
                <a:spcPct val="120000"/>
              </a:lnSpc>
              <a:spcBef>
                <a:spcPts val="800"/>
              </a:spcBef>
              <a:spcAft>
                <a:spcPts val="0"/>
              </a:spcAft>
              <a:buClr>
                <a:schemeClr val="accent1"/>
              </a:buClr>
              <a:buSzPct val="75000"/>
              <a:buFontTx/>
              <a:buNone/>
              <a:tabLst/>
              <a:defRPr/>
            </a:pPr>
            <a:r>
              <a:rPr lang="en-US"/>
              <a:t>Add icon</a:t>
            </a:r>
          </a:p>
        </p:txBody>
      </p:sp>
      <p:sp>
        <p:nvSpPr>
          <p:cNvPr id="20" name="Picture Placeholder 19">
            <a:extLst>
              <a:ext uri="{FF2B5EF4-FFF2-40B4-BE49-F238E27FC236}">
                <a16:creationId xmlns:a16="http://schemas.microsoft.com/office/drawing/2014/main" id="{6FDA287F-B8C4-A43E-FD11-86F6CF3003CA}"/>
              </a:ext>
            </a:extLst>
          </p:cNvPr>
          <p:cNvSpPr>
            <a:spLocks noGrp="1"/>
          </p:cNvSpPr>
          <p:nvPr>
            <p:ph type="pic" sz="quarter" idx="44" hasCustomPrompt="1"/>
          </p:nvPr>
        </p:nvSpPr>
        <p:spPr>
          <a:xfrm>
            <a:off x="6170444" y="1232375"/>
            <a:ext cx="419100" cy="419100"/>
          </a:xfrm>
        </p:spPr>
        <p:txBody>
          <a:bodyPr/>
          <a:lstStyle/>
          <a:p>
            <a:pPr marL="0" marR="0" lvl="0" indent="0" algn="l" defTabSz="685800" rtl="0" eaLnBrk="1" fontAlgn="auto" latinLnBrk="0" hangingPunct="1">
              <a:lnSpc>
                <a:spcPct val="120000"/>
              </a:lnSpc>
              <a:spcBef>
                <a:spcPts val="800"/>
              </a:spcBef>
              <a:spcAft>
                <a:spcPts val="0"/>
              </a:spcAft>
              <a:buClr>
                <a:schemeClr val="accent1"/>
              </a:buClr>
              <a:buSzPct val="75000"/>
              <a:buFontTx/>
              <a:buNone/>
              <a:tabLst/>
              <a:defRPr/>
            </a:pPr>
            <a:r>
              <a:rPr lang="en-US"/>
              <a:t>Add icon</a:t>
            </a:r>
          </a:p>
        </p:txBody>
      </p:sp>
      <p:sp>
        <p:nvSpPr>
          <p:cNvPr id="21" name="Content Placeholder 2">
            <a:extLst>
              <a:ext uri="{FF2B5EF4-FFF2-40B4-BE49-F238E27FC236}">
                <a16:creationId xmlns:a16="http://schemas.microsoft.com/office/drawing/2014/main" id="{342475B9-E523-D04B-25F7-8728CAFF7363}"/>
              </a:ext>
            </a:extLst>
          </p:cNvPr>
          <p:cNvSpPr>
            <a:spLocks noGrp="1"/>
          </p:cNvSpPr>
          <p:nvPr>
            <p:ph sz="quarter" idx="26" hasCustomPrompt="1"/>
          </p:nvPr>
        </p:nvSpPr>
        <p:spPr>
          <a:xfrm>
            <a:off x="395286" y="2394563"/>
            <a:ext cx="2596893"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3CC896C9-6CFD-D056-EE21-59F00DD7F31D}"/>
              </a:ext>
            </a:extLst>
          </p:cNvPr>
          <p:cNvSpPr>
            <a:spLocks noGrp="1"/>
          </p:cNvSpPr>
          <p:nvPr>
            <p:ph type="body" sz="quarter" idx="14" hasCustomPrompt="1"/>
          </p:nvPr>
        </p:nvSpPr>
        <p:spPr>
          <a:xfrm>
            <a:off x="395286" y="1804302"/>
            <a:ext cx="2596892"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24" name="Content Placeholder 2">
            <a:extLst>
              <a:ext uri="{FF2B5EF4-FFF2-40B4-BE49-F238E27FC236}">
                <a16:creationId xmlns:a16="http://schemas.microsoft.com/office/drawing/2014/main" id="{4F569F66-57C6-7375-4DB3-7F85464251BE}"/>
              </a:ext>
            </a:extLst>
          </p:cNvPr>
          <p:cNvSpPr>
            <a:spLocks noGrp="1"/>
          </p:cNvSpPr>
          <p:nvPr>
            <p:ph sz="quarter" idx="49" hasCustomPrompt="1"/>
          </p:nvPr>
        </p:nvSpPr>
        <p:spPr>
          <a:xfrm>
            <a:off x="3276799" y="2394563"/>
            <a:ext cx="2596893"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Text Placeholder 12">
            <a:extLst>
              <a:ext uri="{FF2B5EF4-FFF2-40B4-BE49-F238E27FC236}">
                <a16:creationId xmlns:a16="http://schemas.microsoft.com/office/drawing/2014/main" id="{2DC58629-FDEB-75BB-1089-20AA742A0608}"/>
              </a:ext>
            </a:extLst>
          </p:cNvPr>
          <p:cNvSpPr>
            <a:spLocks noGrp="1"/>
          </p:cNvSpPr>
          <p:nvPr>
            <p:ph type="body" sz="quarter" idx="50" hasCustomPrompt="1"/>
          </p:nvPr>
        </p:nvSpPr>
        <p:spPr>
          <a:xfrm>
            <a:off x="3276799" y="1804302"/>
            <a:ext cx="2596892"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26" name="Content Placeholder 2">
            <a:extLst>
              <a:ext uri="{FF2B5EF4-FFF2-40B4-BE49-F238E27FC236}">
                <a16:creationId xmlns:a16="http://schemas.microsoft.com/office/drawing/2014/main" id="{F4C02EF1-4ED9-5D70-BDFF-5881D1CE3D14}"/>
              </a:ext>
            </a:extLst>
          </p:cNvPr>
          <p:cNvSpPr>
            <a:spLocks noGrp="1"/>
          </p:cNvSpPr>
          <p:nvPr>
            <p:ph sz="quarter" idx="51" hasCustomPrompt="1"/>
          </p:nvPr>
        </p:nvSpPr>
        <p:spPr>
          <a:xfrm>
            <a:off x="6165995" y="2394563"/>
            <a:ext cx="2596893"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9DA69D7D-87CF-1DD4-AF24-E1CEA34E46C7}"/>
              </a:ext>
            </a:extLst>
          </p:cNvPr>
          <p:cNvSpPr>
            <a:spLocks noGrp="1"/>
          </p:cNvSpPr>
          <p:nvPr>
            <p:ph type="body" sz="quarter" idx="52" hasCustomPrompt="1"/>
          </p:nvPr>
        </p:nvSpPr>
        <p:spPr>
          <a:xfrm>
            <a:off x="6165995" y="1804302"/>
            <a:ext cx="2596892"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Tree>
    <p:extLst>
      <p:ext uri="{BB962C8B-B14F-4D97-AF65-F5344CB8AC3E}">
        <p14:creationId xmlns:p14="http://schemas.microsoft.com/office/powerpoint/2010/main" val="39069081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guide id="7" orient="horz" pos="57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Content - 4 Columns + Icons">
    <p:bg>
      <p:bgRef idx="1001">
        <a:schemeClr val="bg2"/>
      </p:bgRef>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65A457-FBF5-3095-7B0B-E985F91DB37C}"/>
              </a:ext>
            </a:extLst>
          </p:cNvPr>
          <p:cNvSpPr>
            <a:spLocks noGrp="1"/>
          </p:cNvSpPr>
          <p:nvPr>
            <p:ph sz="quarter" idx="26" hasCustomPrompt="1"/>
          </p:nvPr>
        </p:nvSpPr>
        <p:spPr>
          <a:xfrm>
            <a:off x="395287" y="2394563"/>
            <a:ext cx="1989364"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D8A3048D-683C-F458-221E-19EAC476E12D}"/>
              </a:ext>
            </a:extLst>
          </p:cNvPr>
          <p:cNvSpPr>
            <a:spLocks noGrp="1"/>
          </p:cNvSpPr>
          <p:nvPr>
            <p:ph sz="quarter" idx="28" hasCustomPrompt="1"/>
          </p:nvPr>
        </p:nvSpPr>
        <p:spPr>
          <a:xfrm>
            <a:off x="2522746" y="2394563"/>
            <a:ext cx="1989364"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B6C96D9-1AA4-6260-C4B2-8BE9C33BDD46}"/>
              </a:ext>
            </a:extLst>
          </p:cNvPr>
          <p:cNvSpPr>
            <a:spLocks noGrp="1"/>
          </p:cNvSpPr>
          <p:nvPr>
            <p:ph sz="quarter" idx="29" hasCustomPrompt="1"/>
          </p:nvPr>
        </p:nvSpPr>
        <p:spPr>
          <a:xfrm>
            <a:off x="4650205" y="2394563"/>
            <a:ext cx="1989364"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FCC97ECF-88B8-357E-9541-62D8CDF53605}"/>
              </a:ext>
            </a:extLst>
          </p:cNvPr>
          <p:cNvSpPr>
            <a:spLocks noGrp="1"/>
          </p:cNvSpPr>
          <p:nvPr>
            <p:ph sz="quarter" idx="30" hasCustomPrompt="1"/>
          </p:nvPr>
        </p:nvSpPr>
        <p:spPr>
          <a:xfrm>
            <a:off x="6777664" y="2394563"/>
            <a:ext cx="1989364" cy="2219699"/>
          </a:xfrm>
        </p:spPr>
        <p:txBody>
          <a:bodyPr>
            <a:noAutofit/>
          </a:bodyPr>
          <a:lstStyle>
            <a:lvl1pPr algn="l">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785AF8F0-C3CB-C671-1AB5-5C15AADFAFB4}"/>
              </a:ext>
            </a:extLst>
          </p:cNvPr>
          <p:cNvSpPr>
            <a:spLocks noGrp="1"/>
          </p:cNvSpPr>
          <p:nvPr>
            <p:ph type="body" sz="quarter" idx="14" hasCustomPrompt="1"/>
          </p:nvPr>
        </p:nvSpPr>
        <p:spPr>
          <a:xfrm>
            <a:off x="395286" y="1804302"/>
            <a:ext cx="1989364"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4" name="Text Placeholder 12">
            <a:extLst>
              <a:ext uri="{FF2B5EF4-FFF2-40B4-BE49-F238E27FC236}">
                <a16:creationId xmlns:a16="http://schemas.microsoft.com/office/drawing/2014/main" id="{57ED0D65-2BE7-B783-C2DC-C9878C935F59}"/>
              </a:ext>
            </a:extLst>
          </p:cNvPr>
          <p:cNvSpPr>
            <a:spLocks noGrp="1"/>
          </p:cNvSpPr>
          <p:nvPr>
            <p:ph type="body" sz="quarter" idx="40" hasCustomPrompt="1"/>
          </p:nvPr>
        </p:nvSpPr>
        <p:spPr>
          <a:xfrm>
            <a:off x="2522470" y="1804302"/>
            <a:ext cx="1989364"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7" name="Text Placeholder 12">
            <a:extLst>
              <a:ext uri="{FF2B5EF4-FFF2-40B4-BE49-F238E27FC236}">
                <a16:creationId xmlns:a16="http://schemas.microsoft.com/office/drawing/2014/main" id="{8BB4472D-73C5-1689-11F7-91979B6BEE02}"/>
              </a:ext>
            </a:extLst>
          </p:cNvPr>
          <p:cNvSpPr>
            <a:spLocks noGrp="1"/>
          </p:cNvSpPr>
          <p:nvPr>
            <p:ph type="body" sz="quarter" idx="41" hasCustomPrompt="1"/>
          </p:nvPr>
        </p:nvSpPr>
        <p:spPr>
          <a:xfrm>
            <a:off x="4649654" y="1804302"/>
            <a:ext cx="1989364"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8" name="Text Placeholder 12">
            <a:extLst>
              <a:ext uri="{FF2B5EF4-FFF2-40B4-BE49-F238E27FC236}">
                <a16:creationId xmlns:a16="http://schemas.microsoft.com/office/drawing/2014/main" id="{B641F6EE-6DE2-3122-FCC1-B042B5762777}"/>
              </a:ext>
            </a:extLst>
          </p:cNvPr>
          <p:cNvSpPr>
            <a:spLocks noGrp="1"/>
          </p:cNvSpPr>
          <p:nvPr>
            <p:ph type="body" sz="quarter" idx="42" hasCustomPrompt="1"/>
          </p:nvPr>
        </p:nvSpPr>
        <p:spPr>
          <a:xfrm>
            <a:off x="6776837" y="1804302"/>
            <a:ext cx="1989364" cy="502920"/>
          </a:xfrm>
        </p:spPr>
        <p:txBody>
          <a:bodyPr>
            <a:noAutofit/>
          </a:bodyPr>
          <a:lstStyle>
            <a:lvl1pPr algn="l">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14" name="TextBox 13">
            <a:extLst>
              <a:ext uri="{FF2B5EF4-FFF2-40B4-BE49-F238E27FC236}">
                <a16:creationId xmlns:a16="http://schemas.microsoft.com/office/drawing/2014/main" id="{86089D74-D38F-2799-AE3A-41410418E765}"/>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17" name="Text Placeholder 5">
            <a:extLst>
              <a:ext uri="{FF2B5EF4-FFF2-40B4-BE49-F238E27FC236}">
                <a16:creationId xmlns:a16="http://schemas.microsoft.com/office/drawing/2014/main" id="{5FC684FE-5D26-021C-9F1A-1C3E123489BA}"/>
              </a:ext>
            </a:extLst>
          </p:cNvPr>
          <p:cNvSpPr>
            <a:spLocks noGrp="1"/>
          </p:cNvSpPr>
          <p:nvPr>
            <p:ph type="body" sz="quarter" idx="39" hasCustomPrompt="1"/>
          </p:nvPr>
        </p:nvSpPr>
        <p:spPr>
          <a:xfrm>
            <a:off x="395288" y="579436"/>
            <a:ext cx="8372694" cy="437633"/>
          </a:xfrm>
        </p:spPr>
        <p:txBody>
          <a:bodyPr anchor="t">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8" name="Text Placeholder 10">
            <a:extLst>
              <a:ext uri="{FF2B5EF4-FFF2-40B4-BE49-F238E27FC236}">
                <a16:creationId xmlns:a16="http://schemas.microsoft.com/office/drawing/2014/main" id="{A7B9A23B-CC2E-5A67-8A17-C8DC5F248A7E}"/>
              </a:ext>
            </a:extLst>
          </p:cNvPr>
          <p:cNvSpPr>
            <a:spLocks noGrp="1"/>
          </p:cNvSpPr>
          <p:nvPr>
            <p:ph type="body" sz="quarter" idx="13" hasCustomPrompt="1"/>
          </p:nvPr>
        </p:nvSpPr>
        <p:spPr>
          <a:xfrm>
            <a:off x="395287" y="351605"/>
            <a:ext cx="8370913" cy="231728"/>
          </a:xfrm>
        </p:spPr>
        <p:txBody>
          <a:bodyPr>
            <a:noAutofit/>
          </a:bodyPr>
          <a:lstStyle>
            <a:lvl1pPr>
              <a:defRPr sz="1000" b="1" cap="all" spc="150" baseline="0">
                <a:solidFill>
                  <a:schemeClr val="accent1"/>
                </a:solidFill>
              </a:defRPr>
            </a:lvl1pPr>
          </a:lstStyle>
          <a:p>
            <a:pPr lvl="0"/>
            <a:r>
              <a:rPr lang="en-US"/>
              <a:t>SECTION TITLE</a:t>
            </a:r>
          </a:p>
        </p:txBody>
      </p:sp>
      <p:sp>
        <p:nvSpPr>
          <p:cNvPr id="6" name="Picture Placeholder 5">
            <a:extLst>
              <a:ext uri="{FF2B5EF4-FFF2-40B4-BE49-F238E27FC236}">
                <a16:creationId xmlns:a16="http://schemas.microsoft.com/office/drawing/2014/main" id="{22E9F697-EE57-319B-B02F-FD1B4FF5D57F}"/>
              </a:ext>
            </a:extLst>
          </p:cNvPr>
          <p:cNvSpPr>
            <a:spLocks noGrp="1"/>
          </p:cNvSpPr>
          <p:nvPr>
            <p:ph type="pic" sz="quarter" idx="43" hasCustomPrompt="1"/>
          </p:nvPr>
        </p:nvSpPr>
        <p:spPr>
          <a:xfrm>
            <a:off x="395286" y="1232375"/>
            <a:ext cx="419100" cy="419100"/>
          </a:xfrm>
        </p:spPr>
        <p:txBody>
          <a:bodyPr/>
          <a:lstStyle/>
          <a:p>
            <a:pPr marL="0" marR="0" lvl="0" indent="0" algn="l" defTabSz="685800" rtl="0" eaLnBrk="1" fontAlgn="auto" latinLnBrk="0" hangingPunct="1">
              <a:lnSpc>
                <a:spcPct val="120000"/>
              </a:lnSpc>
              <a:spcBef>
                <a:spcPts val="800"/>
              </a:spcBef>
              <a:spcAft>
                <a:spcPts val="0"/>
              </a:spcAft>
              <a:buClr>
                <a:schemeClr val="accent1"/>
              </a:buClr>
              <a:buSzPct val="75000"/>
              <a:buFontTx/>
              <a:buNone/>
              <a:tabLst/>
              <a:defRPr/>
            </a:pPr>
            <a:r>
              <a:rPr lang="en-US"/>
              <a:t>Add icon</a:t>
            </a:r>
          </a:p>
        </p:txBody>
      </p:sp>
      <p:sp>
        <p:nvSpPr>
          <p:cNvPr id="21" name="Picture Placeholder 20">
            <a:extLst>
              <a:ext uri="{FF2B5EF4-FFF2-40B4-BE49-F238E27FC236}">
                <a16:creationId xmlns:a16="http://schemas.microsoft.com/office/drawing/2014/main" id="{F14B71B6-2D25-1D31-8BB9-8BAFB3FA415F}"/>
              </a:ext>
            </a:extLst>
          </p:cNvPr>
          <p:cNvSpPr>
            <a:spLocks noGrp="1"/>
          </p:cNvSpPr>
          <p:nvPr>
            <p:ph type="pic" sz="quarter" idx="44" hasCustomPrompt="1"/>
          </p:nvPr>
        </p:nvSpPr>
        <p:spPr>
          <a:xfrm>
            <a:off x="2522745" y="1232375"/>
            <a:ext cx="419100" cy="419100"/>
          </a:xfrm>
        </p:spPr>
        <p:txBody>
          <a:bodyPr/>
          <a:lstStyle/>
          <a:p>
            <a:r>
              <a:rPr lang="en-US"/>
              <a:t>Add icon</a:t>
            </a:r>
          </a:p>
        </p:txBody>
      </p:sp>
      <p:sp>
        <p:nvSpPr>
          <p:cNvPr id="23" name="Picture Placeholder 22">
            <a:extLst>
              <a:ext uri="{FF2B5EF4-FFF2-40B4-BE49-F238E27FC236}">
                <a16:creationId xmlns:a16="http://schemas.microsoft.com/office/drawing/2014/main" id="{4216090A-25DE-1FCA-2E2C-0A22943F4C56}"/>
              </a:ext>
            </a:extLst>
          </p:cNvPr>
          <p:cNvSpPr>
            <a:spLocks noGrp="1"/>
          </p:cNvSpPr>
          <p:nvPr>
            <p:ph type="pic" sz="quarter" idx="45" hasCustomPrompt="1"/>
          </p:nvPr>
        </p:nvSpPr>
        <p:spPr>
          <a:xfrm>
            <a:off x="4654671" y="1232375"/>
            <a:ext cx="419100" cy="419100"/>
          </a:xfrm>
        </p:spPr>
        <p:txBody>
          <a:bodyPr/>
          <a:lstStyle/>
          <a:p>
            <a:r>
              <a:rPr lang="en-US"/>
              <a:t>Add icon</a:t>
            </a:r>
          </a:p>
        </p:txBody>
      </p:sp>
      <p:sp>
        <p:nvSpPr>
          <p:cNvPr id="25" name="Picture Placeholder 24">
            <a:extLst>
              <a:ext uri="{FF2B5EF4-FFF2-40B4-BE49-F238E27FC236}">
                <a16:creationId xmlns:a16="http://schemas.microsoft.com/office/drawing/2014/main" id="{BD32DA87-148A-B2F4-56BC-46BD6CE88F6C}"/>
              </a:ext>
            </a:extLst>
          </p:cNvPr>
          <p:cNvSpPr>
            <a:spLocks noGrp="1"/>
          </p:cNvSpPr>
          <p:nvPr>
            <p:ph type="pic" sz="quarter" idx="46" hasCustomPrompt="1"/>
          </p:nvPr>
        </p:nvSpPr>
        <p:spPr>
          <a:xfrm>
            <a:off x="6772640" y="1232375"/>
            <a:ext cx="419100" cy="419100"/>
          </a:xfrm>
        </p:spPr>
        <p:txBody>
          <a:bodyPr/>
          <a:lstStyle/>
          <a:p>
            <a:r>
              <a:rPr lang="en-US"/>
              <a:t>Add icon</a:t>
            </a:r>
          </a:p>
        </p:txBody>
      </p:sp>
    </p:spTree>
    <p:extLst>
      <p:ext uri="{BB962C8B-B14F-4D97-AF65-F5344CB8AC3E}">
        <p14:creationId xmlns:p14="http://schemas.microsoft.com/office/powerpoint/2010/main" val="18983570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guide id="7" orient="horz" pos="57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ontent  - Arctic Sidebar">
    <p:bg>
      <p:bgRef idx="1001">
        <a:schemeClr val="bg2"/>
      </p:bgRef>
    </p:bg>
    <p:spTree>
      <p:nvGrpSpPr>
        <p:cNvPr id="1" name=""/>
        <p:cNvGrpSpPr/>
        <p:nvPr/>
      </p:nvGrpSpPr>
      <p:grpSpPr>
        <a:xfrm>
          <a:off x="0" y="0"/>
          <a:ext cx="0" cy="0"/>
          <a:chOff x="0" y="0"/>
          <a:chExt cx="0" cy="0"/>
        </a:xfrm>
      </p:grpSpPr>
      <p:pic>
        <p:nvPicPr>
          <p:cNvPr id="8" name="Picture 7" descr="A blue sky with a black border&#10;&#10;Description automatically generated">
            <a:extLst>
              <a:ext uri="{FF2B5EF4-FFF2-40B4-BE49-F238E27FC236}">
                <a16:creationId xmlns:a16="http://schemas.microsoft.com/office/drawing/2014/main" id="{B424C87B-C865-01C2-D4AB-3E57C8E9C4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167437" y="0"/>
            <a:ext cx="2976563" cy="5143500"/>
          </a:xfrm>
          <a:prstGeom prst="rect">
            <a:avLst/>
          </a:prstGeom>
        </p:spPr>
      </p:pic>
      <p:sp>
        <p:nvSpPr>
          <p:cNvPr id="23" name="Text Placeholder 2">
            <a:extLst>
              <a:ext uri="{FF2B5EF4-FFF2-40B4-BE49-F238E27FC236}">
                <a16:creationId xmlns:a16="http://schemas.microsoft.com/office/drawing/2014/main" id="{FF07C37E-A756-76AF-6EC2-E5DAA72596BC}"/>
              </a:ext>
            </a:extLst>
          </p:cNvPr>
          <p:cNvSpPr>
            <a:spLocks noGrp="1"/>
          </p:cNvSpPr>
          <p:nvPr>
            <p:ph type="body" sz="quarter" idx="18" hasCustomPrompt="1"/>
          </p:nvPr>
        </p:nvSpPr>
        <p:spPr>
          <a:xfrm>
            <a:off x="6723030" y="3834423"/>
            <a:ext cx="1865376" cy="825525"/>
          </a:xfrm>
        </p:spPr>
        <p:txBody>
          <a:bodyPr anchor="b">
            <a:noAutofit/>
          </a:bodyPr>
          <a:lstStyle>
            <a:lvl1pPr marL="0" indent="0">
              <a:buNone/>
              <a:defRPr sz="900" b="0" i="0">
                <a:solidFill>
                  <a:srgbClr val="0B1228"/>
                </a:solidFill>
                <a:latin typeface="Roboto" pitchFamily="2" charset="0"/>
                <a:ea typeface="Roboto" panose="02000000000000000000" pitchFamily="2" charset="0"/>
                <a:cs typeface="Roboto" pitchFamily="2" charset="0"/>
              </a:defRPr>
            </a:lvl1pPr>
            <a:lvl2pPr>
              <a:defRPr sz="500"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3pPr>
            <a:lvl4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4pPr>
            <a:lvl5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5pPr>
          </a:lstStyle>
          <a:p>
            <a:pPr lvl="0"/>
            <a:r>
              <a:rPr lang="en-US"/>
              <a:t>Click to edit text</a:t>
            </a:r>
          </a:p>
        </p:txBody>
      </p:sp>
      <p:sp>
        <p:nvSpPr>
          <p:cNvPr id="2" name="Content Placeholder 2">
            <a:extLst>
              <a:ext uri="{FF2B5EF4-FFF2-40B4-BE49-F238E27FC236}">
                <a16:creationId xmlns:a16="http://schemas.microsoft.com/office/drawing/2014/main" id="{BDA212F3-5757-B515-43A0-BA25C0DCBF76}"/>
              </a:ext>
            </a:extLst>
          </p:cNvPr>
          <p:cNvSpPr>
            <a:spLocks noGrp="1"/>
          </p:cNvSpPr>
          <p:nvPr>
            <p:ph sz="quarter" idx="16" hasCustomPrompt="1"/>
          </p:nvPr>
        </p:nvSpPr>
        <p:spPr>
          <a:xfrm>
            <a:off x="397862" y="1739980"/>
            <a:ext cx="5227039" cy="289631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1A66A5C-4318-B74F-DE5F-1258A6213321}"/>
              </a:ext>
            </a:extLst>
          </p:cNvPr>
          <p:cNvSpPr txBox="1"/>
          <p:nvPr userDrawn="1"/>
        </p:nvSpPr>
        <p:spPr>
          <a:xfrm>
            <a:off x="1353671" y="1335741"/>
            <a:ext cx="0" cy="0"/>
          </a:xfrm>
          <a:prstGeom prst="rect">
            <a:avLst/>
          </a:prstGeom>
          <a:noFill/>
        </p:spPr>
        <p:txBody>
          <a:bodyPr wrap="none" lIns="0" tIns="0" rIns="0" bIns="0" rtlCol="0">
            <a:noAutofit/>
          </a:bodyPr>
          <a:lstStyle/>
          <a:p>
            <a:pPr algn="l"/>
            <a:endParaRPr lang="en-US" sz="1200"/>
          </a:p>
        </p:txBody>
      </p:sp>
      <p:sp>
        <p:nvSpPr>
          <p:cNvPr id="6" name="Text Placeholder 5">
            <a:extLst>
              <a:ext uri="{FF2B5EF4-FFF2-40B4-BE49-F238E27FC236}">
                <a16:creationId xmlns:a16="http://schemas.microsoft.com/office/drawing/2014/main" id="{D3FAE7C9-65FA-95AE-680C-6FD6EACA5D76}"/>
              </a:ext>
            </a:extLst>
          </p:cNvPr>
          <p:cNvSpPr>
            <a:spLocks noGrp="1"/>
          </p:cNvSpPr>
          <p:nvPr>
            <p:ph type="body" sz="quarter" idx="39" hasCustomPrompt="1"/>
          </p:nvPr>
        </p:nvSpPr>
        <p:spPr>
          <a:xfrm>
            <a:off x="395288" y="579436"/>
            <a:ext cx="5229613" cy="745342"/>
          </a:xfrm>
        </p:spPr>
        <p:txBody>
          <a:bodyPr anchor="b">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7" name="Text Placeholder 10">
            <a:extLst>
              <a:ext uri="{FF2B5EF4-FFF2-40B4-BE49-F238E27FC236}">
                <a16:creationId xmlns:a16="http://schemas.microsoft.com/office/drawing/2014/main" id="{0C42D4A1-0264-B96E-281D-D31DA4CEEFED}"/>
              </a:ext>
            </a:extLst>
          </p:cNvPr>
          <p:cNvSpPr>
            <a:spLocks noGrp="1"/>
          </p:cNvSpPr>
          <p:nvPr>
            <p:ph type="body" sz="quarter" idx="13" hasCustomPrompt="1"/>
          </p:nvPr>
        </p:nvSpPr>
        <p:spPr>
          <a:xfrm>
            <a:off x="395288" y="351605"/>
            <a:ext cx="5227038" cy="231728"/>
          </a:xfrm>
        </p:spPr>
        <p:txBody>
          <a:bodyPr>
            <a:noAutofit/>
          </a:bodyPr>
          <a:lstStyle>
            <a:lvl1pPr>
              <a:defRPr sz="1000" b="1" cap="all" spc="150" baseline="0">
                <a:solidFill>
                  <a:schemeClr val="accent1"/>
                </a:solidFill>
              </a:defRPr>
            </a:lvl1pPr>
          </a:lstStyle>
          <a:p>
            <a:pPr lvl="0"/>
            <a:r>
              <a:rPr lang="en-US"/>
              <a:t>SECTION TITLE</a:t>
            </a:r>
          </a:p>
        </p:txBody>
      </p:sp>
      <p:sp>
        <p:nvSpPr>
          <p:cNvPr id="9" name="Text Placeholder 12">
            <a:extLst>
              <a:ext uri="{FF2B5EF4-FFF2-40B4-BE49-F238E27FC236}">
                <a16:creationId xmlns:a16="http://schemas.microsoft.com/office/drawing/2014/main" id="{408A34D4-4426-5E30-0741-72C5EE15A20B}"/>
              </a:ext>
            </a:extLst>
          </p:cNvPr>
          <p:cNvSpPr>
            <a:spLocks noGrp="1"/>
          </p:cNvSpPr>
          <p:nvPr>
            <p:ph type="body" sz="quarter" idx="14" hasCustomPrompt="1"/>
          </p:nvPr>
        </p:nvSpPr>
        <p:spPr>
          <a:xfrm>
            <a:off x="395288" y="1353911"/>
            <a:ext cx="5227038"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3" name="TextBox 2">
            <a:extLst>
              <a:ext uri="{FF2B5EF4-FFF2-40B4-BE49-F238E27FC236}">
                <a16:creationId xmlns:a16="http://schemas.microsoft.com/office/drawing/2014/main" id="{1278383C-F1A2-FD6B-678A-11CE96A26ABD}"/>
              </a:ext>
            </a:extLst>
          </p:cNvPr>
          <p:cNvSpPr txBox="1"/>
          <p:nvPr userDrawn="1"/>
        </p:nvSpPr>
        <p:spPr>
          <a:xfrm>
            <a:off x="7174669" y="4835019"/>
            <a:ext cx="1348656" cy="107722"/>
          </a:xfrm>
          <a:prstGeom prst="rect">
            <a:avLst/>
          </a:prstGeom>
          <a:noFill/>
        </p:spPr>
        <p:txBody>
          <a:bodyPr wrap="square" lIns="0" tIns="0" rIns="0" bIns="0" rtlCol="0">
            <a:spAutoFit/>
          </a:bodyPr>
          <a:lstStyle/>
          <a:p>
            <a:pPr algn="r"/>
            <a:r>
              <a:rPr lang="en-US" sz="700" b="0" i="0">
                <a:solidFill>
                  <a:srgbClr val="0B1228"/>
                </a:solidFill>
                <a:latin typeface="Roboto" panose="02000000000000000000" pitchFamily="2" charset="0"/>
                <a:ea typeface="Roboto" panose="02000000000000000000" pitchFamily="2" charset="0"/>
                <a:cs typeface="Roboto" panose="02000000000000000000" pitchFamily="2" charset="0"/>
              </a:rPr>
              <a:t>Confidential  I  2025</a:t>
            </a:r>
          </a:p>
        </p:txBody>
      </p:sp>
      <p:grpSp>
        <p:nvGrpSpPr>
          <p:cNvPr id="10" name="Group 9">
            <a:extLst>
              <a:ext uri="{FF2B5EF4-FFF2-40B4-BE49-F238E27FC236}">
                <a16:creationId xmlns:a16="http://schemas.microsoft.com/office/drawing/2014/main" id="{3F3E7B76-C666-5628-ED1D-2BF47DF6643E}"/>
              </a:ext>
            </a:extLst>
          </p:cNvPr>
          <p:cNvGrpSpPr/>
          <p:nvPr userDrawn="1"/>
        </p:nvGrpSpPr>
        <p:grpSpPr>
          <a:xfrm>
            <a:off x="8625927" y="4780079"/>
            <a:ext cx="122646" cy="206215"/>
            <a:chOff x="8625927" y="4780079"/>
            <a:chExt cx="122646" cy="206215"/>
          </a:xfrm>
        </p:grpSpPr>
        <p:sp>
          <p:nvSpPr>
            <p:cNvPr id="11" name="Freeform 10">
              <a:extLst>
                <a:ext uri="{FF2B5EF4-FFF2-40B4-BE49-F238E27FC236}">
                  <a16:creationId xmlns:a16="http://schemas.microsoft.com/office/drawing/2014/main" id="{1382F7B6-68A8-5505-9B2F-8E3F35E24B52}"/>
                </a:ext>
              </a:extLst>
            </p:cNvPr>
            <p:cNvSpPr/>
            <p:nvPr/>
          </p:nvSpPr>
          <p:spPr>
            <a:xfrm>
              <a:off x="8662786" y="4923364"/>
              <a:ext cx="85411" cy="62930"/>
            </a:xfrm>
            <a:custGeom>
              <a:avLst/>
              <a:gdLst>
                <a:gd name="connsiteX0" fmla="*/ 53201 w 85411"/>
                <a:gd name="connsiteY0" fmla="*/ 0 h 62930"/>
                <a:gd name="connsiteX1" fmla="*/ 32210 w 85411"/>
                <a:gd name="connsiteY1" fmla="*/ 0 h 62930"/>
                <a:gd name="connsiteX2" fmla="*/ 9434 w 85411"/>
                <a:gd name="connsiteY2" fmla="*/ 9216 h 62930"/>
                <a:gd name="connsiteX3" fmla="*/ 0 w 85411"/>
                <a:gd name="connsiteY3" fmla="*/ 31465 h 62930"/>
                <a:gd name="connsiteX4" fmla="*/ 9434 w 85411"/>
                <a:gd name="connsiteY4" fmla="*/ 53714 h 62930"/>
                <a:gd name="connsiteX5" fmla="*/ 32210 w 85411"/>
                <a:gd name="connsiteY5" fmla="*/ 62930 h 62930"/>
                <a:gd name="connsiteX6" fmla="*/ 53201 w 85411"/>
                <a:gd name="connsiteY6" fmla="*/ 62930 h 62930"/>
                <a:gd name="connsiteX7" fmla="*/ 75977 w 85411"/>
                <a:gd name="connsiteY7" fmla="*/ 53714 h 62930"/>
                <a:gd name="connsiteX8" fmla="*/ 85411 w 85411"/>
                <a:gd name="connsiteY8" fmla="*/ 31465 h 62930"/>
                <a:gd name="connsiteX9" fmla="*/ 75977 w 85411"/>
                <a:gd name="connsiteY9" fmla="*/ 9216 h 62930"/>
                <a:gd name="connsiteX10" fmla="*/ 53201 w 85411"/>
                <a:gd name="connsiteY10" fmla="*/ 0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1" h="62930">
                  <a:moveTo>
                    <a:pt x="53201" y="0"/>
                  </a:moveTo>
                  <a:lnTo>
                    <a:pt x="32210" y="0"/>
                  </a:lnTo>
                  <a:cubicBezTo>
                    <a:pt x="23667" y="0"/>
                    <a:pt x="15475" y="3315"/>
                    <a:pt x="9434" y="9216"/>
                  </a:cubicBezTo>
                  <a:cubicBezTo>
                    <a:pt x="3394" y="15117"/>
                    <a:pt x="0" y="23120"/>
                    <a:pt x="0" y="31465"/>
                  </a:cubicBezTo>
                  <a:cubicBezTo>
                    <a:pt x="0" y="39810"/>
                    <a:pt x="3394" y="47814"/>
                    <a:pt x="9434" y="53714"/>
                  </a:cubicBezTo>
                  <a:cubicBezTo>
                    <a:pt x="15475" y="59615"/>
                    <a:pt x="23667" y="62930"/>
                    <a:pt x="32210" y="62930"/>
                  </a:cubicBezTo>
                  <a:lnTo>
                    <a:pt x="53201" y="62930"/>
                  </a:lnTo>
                  <a:cubicBezTo>
                    <a:pt x="61743" y="62930"/>
                    <a:pt x="69936" y="59615"/>
                    <a:pt x="75977" y="53714"/>
                  </a:cubicBezTo>
                  <a:cubicBezTo>
                    <a:pt x="82017" y="47814"/>
                    <a:pt x="85411" y="39810"/>
                    <a:pt x="85411" y="31465"/>
                  </a:cubicBezTo>
                  <a:cubicBezTo>
                    <a:pt x="85411" y="23120"/>
                    <a:pt x="82017" y="15117"/>
                    <a:pt x="75977" y="9216"/>
                  </a:cubicBezTo>
                  <a:cubicBezTo>
                    <a:pt x="69936" y="3315"/>
                    <a:pt x="61743" y="0"/>
                    <a:pt x="53201" y="0"/>
                  </a:cubicBezTo>
                  <a:close/>
                </a:path>
              </a:pathLst>
            </a:custGeom>
            <a:solidFill>
              <a:srgbClr val="FF451A"/>
            </a:solidFill>
            <a:ln w="109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46955B3-F274-9636-9C7A-1B30E3C5BB3F}"/>
                </a:ext>
              </a:extLst>
            </p:cNvPr>
            <p:cNvSpPr/>
            <p:nvPr/>
          </p:nvSpPr>
          <p:spPr>
            <a:xfrm>
              <a:off x="8625927" y="4842040"/>
              <a:ext cx="122646" cy="67770"/>
            </a:xfrm>
            <a:custGeom>
              <a:avLst/>
              <a:gdLst>
                <a:gd name="connsiteX0" fmla="*/ 88017 w 122646"/>
                <a:gd name="connsiteY0" fmla="*/ 0 h 67770"/>
                <a:gd name="connsiteX1" fmla="*/ 34630 w 122646"/>
                <a:gd name="connsiteY1" fmla="*/ 0 h 67770"/>
                <a:gd name="connsiteX2" fmla="*/ 10143 w 122646"/>
                <a:gd name="connsiteY2" fmla="*/ 9925 h 67770"/>
                <a:gd name="connsiteX3" fmla="*/ 0 w 122646"/>
                <a:gd name="connsiteY3" fmla="*/ 33885 h 67770"/>
                <a:gd name="connsiteX4" fmla="*/ 10143 w 122646"/>
                <a:gd name="connsiteY4" fmla="*/ 57845 h 67770"/>
                <a:gd name="connsiteX5" fmla="*/ 34630 w 122646"/>
                <a:gd name="connsiteY5" fmla="*/ 67771 h 67770"/>
                <a:gd name="connsiteX6" fmla="*/ 88017 w 122646"/>
                <a:gd name="connsiteY6" fmla="*/ 67771 h 67770"/>
                <a:gd name="connsiteX7" fmla="*/ 101270 w 122646"/>
                <a:gd name="connsiteY7" fmla="*/ 65191 h 67770"/>
                <a:gd name="connsiteX8" fmla="*/ 112504 w 122646"/>
                <a:gd name="connsiteY8" fmla="*/ 57845 h 67770"/>
                <a:gd name="connsiteX9" fmla="*/ 120012 w 122646"/>
                <a:gd name="connsiteY9" fmla="*/ 46853 h 67770"/>
                <a:gd name="connsiteX10" fmla="*/ 122647 w 122646"/>
                <a:gd name="connsiteY10" fmla="*/ 33885 h 67770"/>
                <a:gd name="connsiteX11" fmla="*/ 120012 w 122646"/>
                <a:gd name="connsiteY11" fmla="*/ 20918 h 67770"/>
                <a:gd name="connsiteX12" fmla="*/ 112504 w 122646"/>
                <a:gd name="connsiteY12" fmla="*/ 9925 h 67770"/>
                <a:gd name="connsiteX13" fmla="*/ 101270 w 122646"/>
                <a:gd name="connsiteY13" fmla="*/ 2579 h 67770"/>
                <a:gd name="connsiteX14" fmla="*/ 88017 w 122646"/>
                <a:gd name="connsiteY14" fmla="*/ 0 h 6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46" h="67770">
                  <a:moveTo>
                    <a:pt x="88017" y="0"/>
                  </a:moveTo>
                  <a:lnTo>
                    <a:pt x="34630" y="0"/>
                  </a:lnTo>
                  <a:cubicBezTo>
                    <a:pt x="25446" y="0"/>
                    <a:pt x="16637" y="3570"/>
                    <a:pt x="10143" y="9925"/>
                  </a:cubicBezTo>
                  <a:cubicBezTo>
                    <a:pt x="3648" y="16279"/>
                    <a:pt x="0" y="24898"/>
                    <a:pt x="0" y="33885"/>
                  </a:cubicBezTo>
                  <a:cubicBezTo>
                    <a:pt x="0" y="42872"/>
                    <a:pt x="3648" y="51491"/>
                    <a:pt x="10143" y="57845"/>
                  </a:cubicBezTo>
                  <a:cubicBezTo>
                    <a:pt x="16637" y="64200"/>
                    <a:pt x="25446" y="67771"/>
                    <a:pt x="34630" y="67771"/>
                  </a:cubicBezTo>
                  <a:lnTo>
                    <a:pt x="88017" y="67771"/>
                  </a:lnTo>
                  <a:cubicBezTo>
                    <a:pt x="92565" y="67771"/>
                    <a:pt x="97068" y="66894"/>
                    <a:pt x="101270" y="65191"/>
                  </a:cubicBezTo>
                  <a:cubicBezTo>
                    <a:pt x="105471" y="63488"/>
                    <a:pt x="109289" y="60993"/>
                    <a:pt x="112504" y="57845"/>
                  </a:cubicBezTo>
                  <a:cubicBezTo>
                    <a:pt x="115720" y="54699"/>
                    <a:pt x="118271" y="50964"/>
                    <a:pt x="120012" y="46853"/>
                  </a:cubicBezTo>
                  <a:cubicBezTo>
                    <a:pt x="121752" y="42741"/>
                    <a:pt x="122647" y="38335"/>
                    <a:pt x="122647" y="33885"/>
                  </a:cubicBezTo>
                  <a:cubicBezTo>
                    <a:pt x="122647" y="29435"/>
                    <a:pt x="121752" y="25029"/>
                    <a:pt x="120012" y="20918"/>
                  </a:cubicBezTo>
                  <a:cubicBezTo>
                    <a:pt x="118271" y="16807"/>
                    <a:pt x="115720" y="13071"/>
                    <a:pt x="112504" y="9925"/>
                  </a:cubicBezTo>
                  <a:cubicBezTo>
                    <a:pt x="109289" y="6778"/>
                    <a:pt x="105471" y="4282"/>
                    <a:pt x="101270" y="2579"/>
                  </a:cubicBezTo>
                  <a:cubicBezTo>
                    <a:pt x="97068" y="876"/>
                    <a:pt x="92565" y="0"/>
                    <a:pt x="88017" y="0"/>
                  </a:cubicBezTo>
                  <a:close/>
                </a:path>
              </a:pathLst>
            </a:custGeom>
            <a:solidFill>
              <a:srgbClr val="FF451A"/>
            </a:solidFill>
            <a:ln w="109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2AAF900-3289-B34B-C508-5D9085DB9D14}"/>
                </a:ext>
              </a:extLst>
            </p:cNvPr>
            <p:cNvSpPr/>
            <p:nvPr/>
          </p:nvSpPr>
          <p:spPr>
            <a:xfrm>
              <a:off x="8699646" y="4780079"/>
              <a:ext cx="48499" cy="48407"/>
            </a:xfrm>
            <a:custGeom>
              <a:avLst/>
              <a:gdLst>
                <a:gd name="connsiteX0" fmla="*/ 0 w 48499"/>
                <a:gd name="connsiteY0" fmla="*/ 24204 h 48407"/>
                <a:gd name="connsiteX1" fmla="*/ 24250 w 48499"/>
                <a:gd name="connsiteY1" fmla="*/ 0 h 48407"/>
                <a:gd name="connsiteX2" fmla="*/ 48500 w 48499"/>
                <a:gd name="connsiteY2" fmla="*/ 24204 h 48407"/>
                <a:gd name="connsiteX3" fmla="*/ 24250 w 48499"/>
                <a:gd name="connsiteY3" fmla="*/ 48407 h 48407"/>
                <a:gd name="connsiteX4" fmla="*/ 0 w 48499"/>
                <a:gd name="connsiteY4" fmla="*/ 24204 h 4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 h="48407">
                  <a:moveTo>
                    <a:pt x="0" y="24204"/>
                  </a:moveTo>
                  <a:cubicBezTo>
                    <a:pt x="0" y="10836"/>
                    <a:pt x="10857" y="0"/>
                    <a:pt x="24250" y="0"/>
                  </a:cubicBezTo>
                  <a:cubicBezTo>
                    <a:pt x="37643" y="0"/>
                    <a:pt x="48500" y="10836"/>
                    <a:pt x="48500" y="24204"/>
                  </a:cubicBezTo>
                  <a:cubicBezTo>
                    <a:pt x="48500" y="37571"/>
                    <a:pt x="37643" y="48407"/>
                    <a:pt x="24250" y="48407"/>
                  </a:cubicBezTo>
                  <a:cubicBezTo>
                    <a:pt x="10857" y="48407"/>
                    <a:pt x="0" y="37571"/>
                    <a:pt x="0" y="24204"/>
                  </a:cubicBezTo>
                  <a:close/>
                </a:path>
              </a:pathLst>
            </a:custGeom>
            <a:solidFill>
              <a:srgbClr val="FF451A"/>
            </a:solidFill>
            <a:ln w="1099" cap="flat">
              <a:noFill/>
              <a:prstDash val="solid"/>
              <a:miter/>
            </a:ln>
          </p:spPr>
          <p:txBody>
            <a:bodyPr rtlCol="0" anchor="ctr"/>
            <a:lstStyle/>
            <a:p>
              <a:endParaRPr lang="en-US"/>
            </a:p>
          </p:txBody>
        </p:sp>
      </p:grpSp>
    </p:spTree>
    <p:extLst>
      <p:ext uri="{BB962C8B-B14F-4D97-AF65-F5344CB8AC3E}">
        <p14:creationId xmlns:p14="http://schemas.microsoft.com/office/powerpoint/2010/main" val="32640323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633" userDrawn="1">
          <p15:clr>
            <a:srgbClr val="FBAE40"/>
          </p15:clr>
        </p15:guide>
        <p15:guide id="2" pos="1882" userDrawn="1">
          <p15:clr>
            <a:srgbClr val="FBAE40"/>
          </p15:clr>
        </p15:guide>
        <p15:guide id="3" pos="3606" userDrawn="1">
          <p15:clr>
            <a:srgbClr val="FBAE40"/>
          </p15:clr>
        </p15:guide>
        <p15:guide id="6" pos="385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Content - Nimbus Sidebar">
    <p:bg>
      <p:bgRef idx="1001">
        <a:schemeClr val="bg2"/>
      </p:bgRef>
    </p:bg>
    <p:spTree>
      <p:nvGrpSpPr>
        <p:cNvPr id="1" name=""/>
        <p:cNvGrpSpPr/>
        <p:nvPr/>
      </p:nvGrpSpPr>
      <p:grpSpPr>
        <a:xfrm>
          <a:off x="0" y="0"/>
          <a:ext cx="0" cy="0"/>
          <a:chOff x="0" y="0"/>
          <a:chExt cx="0" cy="0"/>
        </a:xfrm>
      </p:grpSpPr>
      <p:pic>
        <p:nvPicPr>
          <p:cNvPr id="11" name="Picture 10" descr="A black and white background&#10;&#10;Description automatically generated">
            <a:extLst>
              <a:ext uri="{FF2B5EF4-FFF2-40B4-BE49-F238E27FC236}">
                <a16:creationId xmlns:a16="http://schemas.microsoft.com/office/drawing/2014/main" id="{C194234F-ECD5-F0E8-5734-B58FD9930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7436" y="0"/>
            <a:ext cx="2976563" cy="5143500"/>
          </a:xfrm>
          <a:prstGeom prst="rect">
            <a:avLst/>
          </a:prstGeom>
        </p:spPr>
      </p:pic>
      <p:sp>
        <p:nvSpPr>
          <p:cNvPr id="23" name="Text Placeholder 2">
            <a:extLst>
              <a:ext uri="{FF2B5EF4-FFF2-40B4-BE49-F238E27FC236}">
                <a16:creationId xmlns:a16="http://schemas.microsoft.com/office/drawing/2014/main" id="{FF07C37E-A756-76AF-6EC2-E5DAA72596BC}"/>
              </a:ext>
            </a:extLst>
          </p:cNvPr>
          <p:cNvSpPr>
            <a:spLocks noGrp="1"/>
          </p:cNvSpPr>
          <p:nvPr>
            <p:ph type="body" sz="quarter" idx="18" hasCustomPrompt="1"/>
          </p:nvPr>
        </p:nvSpPr>
        <p:spPr>
          <a:xfrm>
            <a:off x="6723030" y="3834423"/>
            <a:ext cx="1865376" cy="825525"/>
          </a:xfrm>
        </p:spPr>
        <p:txBody>
          <a:bodyPr anchor="b">
            <a:noAutofit/>
          </a:bodyPr>
          <a:lstStyle>
            <a:lvl1pPr marL="0" indent="0">
              <a:buNone/>
              <a:defRPr sz="900" b="0" i="0">
                <a:solidFill>
                  <a:schemeClr val="tx1"/>
                </a:solidFill>
                <a:latin typeface="Roboto" pitchFamily="2" charset="0"/>
                <a:ea typeface="Roboto" panose="02000000000000000000" pitchFamily="2" charset="0"/>
                <a:cs typeface="Roboto" pitchFamily="2" charset="0"/>
              </a:defRPr>
            </a:lvl1pPr>
            <a:lvl2pPr>
              <a:defRPr sz="500"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3pPr>
            <a:lvl4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4pPr>
            <a:lvl5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5pPr>
          </a:lstStyle>
          <a:p>
            <a:pPr lvl="0"/>
            <a:r>
              <a:rPr lang="en-US"/>
              <a:t>Click to edit text</a:t>
            </a:r>
          </a:p>
        </p:txBody>
      </p:sp>
      <p:sp>
        <p:nvSpPr>
          <p:cNvPr id="2" name="Content Placeholder 2">
            <a:extLst>
              <a:ext uri="{FF2B5EF4-FFF2-40B4-BE49-F238E27FC236}">
                <a16:creationId xmlns:a16="http://schemas.microsoft.com/office/drawing/2014/main" id="{BDA212F3-5757-B515-43A0-BA25C0DCBF76}"/>
              </a:ext>
            </a:extLst>
          </p:cNvPr>
          <p:cNvSpPr>
            <a:spLocks noGrp="1"/>
          </p:cNvSpPr>
          <p:nvPr>
            <p:ph sz="quarter" idx="16" hasCustomPrompt="1"/>
          </p:nvPr>
        </p:nvSpPr>
        <p:spPr>
          <a:xfrm>
            <a:off x="397862" y="1739980"/>
            <a:ext cx="5227039" cy="289631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1A66A5C-4318-B74F-DE5F-1258A6213321}"/>
              </a:ext>
            </a:extLst>
          </p:cNvPr>
          <p:cNvSpPr txBox="1"/>
          <p:nvPr userDrawn="1"/>
        </p:nvSpPr>
        <p:spPr>
          <a:xfrm>
            <a:off x="1353671" y="1335741"/>
            <a:ext cx="0" cy="0"/>
          </a:xfrm>
          <a:prstGeom prst="rect">
            <a:avLst/>
          </a:prstGeom>
          <a:noFill/>
        </p:spPr>
        <p:txBody>
          <a:bodyPr wrap="none" lIns="0" tIns="0" rIns="0" bIns="0" rtlCol="0">
            <a:noAutofit/>
          </a:bodyPr>
          <a:lstStyle/>
          <a:p>
            <a:pPr algn="l"/>
            <a:endParaRPr lang="en-US" sz="1200"/>
          </a:p>
        </p:txBody>
      </p:sp>
      <p:sp>
        <p:nvSpPr>
          <p:cNvPr id="6" name="Text Placeholder 5">
            <a:extLst>
              <a:ext uri="{FF2B5EF4-FFF2-40B4-BE49-F238E27FC236}">
                <a16:creationId xmlns:a16="http://schemas.microsoft.com/office/drawing/2014/main" id="{D3FAE7C9-65FA-95AE-680C-6FD6EACA5D76}"/>
              </a:ext>
            </a:extLst>
          </p:cNvPr>
          <p:cNvSpPr>
            <a:spLocks noGrp="1"/>
          </p:cNvSpPr>
          <p:nvPr>
            <p:ph type="body" sz="quarter" idx="39" hasCustomPrompt="1"/>
          </p:nvPr>
        </p:nvSpPr>
        <p:spPr>
          <a:xfrm>
            <a:off x="395288" y="579436"/>
            <a:ext cx="5229613" cy="745342"/>
          </a:xfrm>
        </p:spPr>
        <p:txBody>
          <a:bodyPr anchor="b">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7" name="Text Placeholder 10">
            <a:extLst>
              <a:ext uri="{FF2B5EF4-FFF2-40B4-BE49-F238E27FC236}">
                <a16:creationId xmlns:a16="http://schemas.microsoft.com/office/drawing/2014/main" id="{0C42D4A1-0264-B96E-281D-D31DA4CEEFED}"/>
              </a:ext>
            </a:extLst>
          </p:cNvPr>
          <p:cNvSpPr>
            <a:spLocks noGrp="1"/>
          </p:cNvSpPr>
          <p:nvPr>
            <p:ph type="body" sz="quarter" idx="13" hasCustomPrompt="1"/>
          </p:nvPr>
        </p:nvSpPr>
        <p:spPr>
          <a:xfrm>
            <a:off x="395288" y="351605"/>
            <a:ext cx="5227038" cy="231728"/>
          </a:xfrm>
        </p:spPr>
        <p:txBody>
          <a:bodyPr>
            <a:noAutofit/>
          </a:bodyPr>
          <a:lstStyle>
            <a:lvl1pPr>
              <a:defRPr sz="1000" b="1" cap="all" spc="150" baseline="0">
                <a:solidFill>
                  <a:schemeClr val="accent1"/>
                </a:solidFill>
              </a:defRPr>
            </a:lvl1pPr>
          </a:lstStyle>
          <a:p>
            <a:pPr lvl="0"/>
            <a:r>
              <a:rPr lang="en-US"/>
              <a:t>SECTION TITLE</a:t>
            </a:r>
          </a:p>
        </p:txBody>
      </p:sp>
      <p:sp>
        <p:nvSpPr>
          <p:cNvPr id="9" name="Text Placeholder 12">
            <a:extLst>
              <a:ext uri="{FF2B5EF4-FFF2-40B4-BE49-F238E27FC236}">
                <a16:creationId xmlns:a16="http://schemas.microsoft.com/office/drawing/2014/main" id="{408A34D4-4426-5E30-0741-72C5EE15A20B}"/>
              </a:ext>
            </a:extLst>
          </p:cNvPr>
          <p:cNvSpPr>
            <a:spLocks noGrp="1"/>
          </p:cNvSpPr>
          <p:nvPr>
            <p:ph type="body" sz="quarter" idx="14" hasCustomPrompt="1"/>
          </p:nvPr>
        </p:nvSpPr>
        <p:spPr>
          <a:xfrm>
            <a:off x="395288" y="1353911"/>
            <a:ext cx="5227038"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3" name="TextBox 2">
            <a:extLst>
              <a:ext uri="{FF2B5EF4-FFF2-40B4-BE49-F238E27FC236}">
                <a16:creationId xmlns:a16="http://schemas.microsoft.com/office/drawing/2014/main" id="{1278383C-F1A2-FD6B-678A-11CE96A26ABD}"/>
              </a:ext>
            </a:extLst>
          </p:cNvPr>
          <p:cNvSpPr txBox="1"/>
          <p:nvPr userDrawn="1"/>
        </p:nvSpPr>
        <p:spPr>
          <a:xfrm>
            <a:off x="7174669" y="4835019"/>
            <a:ext cx="1348656" cy="107722"/>
          </a:xfrm>
          <a:prstGeom prst="rect">
            <a:avLst/>
          </a:prstGeom>
          <a:noFill/>
        </p:spPr>
        <p:txBody>
          <a:bodyPr wrap="square" lIns="0" tIns="0" rIns="0" bIns="0" rtlCol="0">
            <a:spAutoFit/>
          </a:bodyPr>
          <a:lstStyle/>
          <a:p>
            <a:pPr algn="r"/>
            <a:r>
              <a:rPr lang="en-US" sz="700" b="0" i="0">
                <a:solidFill>
                  <a:srgbClr val="0B1228"/>
                </a:solidFill>
                <a:latin typeface="Roboto" panose="02000000000000000000" pitchFamily="2" charset="0"/>
                <a:ea typeface="Roboto" panose="02000000000000000000" pitchFamily="2" charset="0"/>
                <a:cs typeface="Roboto" panose="02000000000000000000" pitchFamily="2" charset="0"/>
              </a:rPr>
              <a:t>Confidential  I  2025</a:t>
            </a:r>
          </a:p>
        </p:txBody>
      </p:sp>
      <p:grpSp>
        <p:nvGrpSpPr>
          <p:cNvPr id="8" name="Group 7">
            <a:extLst>
              <a:ext uri="{FF2B5EF4-FFF2-40B4-BE49-F238E27FC236}">
                <a16:creationId xmlns:a16="http://schemas.microsoft.com/office/drawing/2014/main" id="{6611665F-437E-93EE-F107-7AF753134719}"/>
              </a:ext>
            </a:extLst>
          </p:cNvPr>
          <p:cNvGrpSpPr/>
          <p:nvPr userDrawn="1"/>
        </p:nvGrpSpPr>
        <p:grpSpPr>
          <a:xfrm>
            <a:off x="8625927" y="4780079"/>
            <a:ext cx="122646" cy="206215"/>
            <a:chOff x="8625927" y="4780079"/>
            <a:chExt cx="122646" cy="206215"/>
          </a:xfrm>
        </p:grpSpPr>
        <p:sp>
          <p:nvSpPr>
            <p:cNvPr id="10" name="Freeform 9">
              <a:extLst>
                <a:ext uri="{FF2B5EF4-FFF2-40B4-BE49-F238E27FC236}">
                  <a16:creationId xmlns:a16="http://schemas.microsoft.com/office/drawing/2014/main" id="{43C51B10-18F9-71E1-6AF6-54F911B144B9}"/>
                </a:ext>
              </a:extLst>
            </p:cNvPr>
            <p:cNvSpPr/>
            <p:nvPr/>
          </p:nvSpPr>
          <p:spPr>
            <a:xfrm>
              <a:off x="8662786" y="4923364"/>
              <a:ext cx="85411" cy="62930"/>
            </a:xfrm>
            <a:custGeom>
              <a:avLst/>
              <a:gdLst>
                <a:gd name="connsiteX0" fmla="*/ 53201 w 85411"/>
                <a:gd name="connsiteY0" fmla="*/ 0 h 62930"/>
                <a:gd name="connsiteX1" fmla="*/ 32210 w 85411"/>
                <a:gd name="connsiteY1" fmla="*/ 0 h 62930"/>
                <a:gd name="connsiteX2" fmla="*/ 9434 w 85411"/>
                <a:gd name="connsiteY2" fmla="*/ 9216 h 62930"/>
                <a:gd name="connsiteX3" fmla="*/ 0 w 85411"/>
                <a:gd name="connsiteY3" fmla="*/ 31465 h 62930"/>
                <a:gd name="connsiteX4" fmla="*/ 9434 w 85411"/>
                <a:gd name="connsiteY4" fmla="*/ 53714 h 62930"/>
                <a:gd name="connsiteX5" fmla="*/ 32210 w 85411"/>
                <a:gd name="connsiteY5" fmla="*/ 62930 h 62930"/>
                <a:gd name="connsiteX6" fmla="*/ 53201 w 85411"/>
                <a:gd name="connsiteY6" fmla="*/ 62930 h 62930"/>
                <a:gd name="connsiteX7" fmla="*/ 75977 w 85411"/>
                <a:gd name="connsiteY7" fmla="*/ 53714 h 62930"/>
                <a:gd name="connsiteX8" fmla="*/ 85411 w 85411"/>
                <a:gd name="connsiteY8" fmla="*/ 31465 h 62930"/>
                <a:gd name="connsiteX9" fmla="*/ 75977 w 85411"/>
                <a:gd name="connsiteY9" fmla="*/ 9216 h 62930"/>
                <a:gd name="connsiteX10" fmla="*/ 53201 w 85411"/>
                <a:gd name="connsiteY10" fmla="*/ 0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1" h="62930">
                  <a:moveTo>
                    <a:pt x="53201" y="0"/>
                  </a:moveTo>
                  <a:lnTo>
                    <a:pt x="32210" y="0"/>
                  </a:lnTo>
                  <a:cubicBezTo>
                    <a:pt x="23667" y="0"/>
                    <a:pt x="15475" y="3315"/>
                    <a:pt x="9434" y="9216"/>
                  </a:cubicBezTo>
                  <a:cubicBezTo>
                    <a:pt x="3394" y="15117"/>
                    <a:pt x="0" y="23120"/>
                    <a:pt x="0" y="31465"/>
                  </a:cubicBezTo>
                  <a:cubicBezTo>
                    <a:pt x="0" y="39810"/>
                    <a:pt x="3394" y="47814"/>
                    <a:pt x="9434" y="53714"/>
                  </a:cubicBezTo>
                  <a:cubicBezTo>
                    <a:pt x="15475" y="59615"/>
                    <a:pt x="23667" y="62930"/>
                    <a:pt x="32210" y="62930"/>
                  </a:cubicBezTo>
                  <a:lnTo>
                    <a:pt x="53201" y="62930"/>
                  </a:lnTo>
                  <a:cubicBezTo>
                    <a:pt x="61743" y="62930"/>
                    <a:pt x="69936" y="59615"/>
                    <a:pt x="75977" y="53714"/>
                  </a:cubicBezTo>
                  <a:cubicBezTo>
                    <a:pt x="82017" y="47814"/>
                    <a:pt x="85411" y="39810"/>
                    <a:pt x="85411" y="31465"/>
                  </a:cubicBezTo>
                  <a:cubicBezTo>
                    <a:pt x="85411" y="23120"/>
                    <a:pt x="82017" y="15117"/>
                    <a:pt x="75977" y="9216"/>
                  </a:cubicBezTo>
                  <a:cubicBezTo>
                    <a:pt x="69936" y="3315"/>
                    <a:pt x="61743" y="0"/>
                    <a:pt x="53201" y="0"/>
                  </a:cubicBezTo>
                  <a:close/>
                </a:path>
              </a:pathLst>
            </a:custGeom>
            <a:solidFill>
              <a:srgbClr val="FF451A"/>
            </a:solidFill>
            <a:ln w="109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F42E3BD-1BF6-94EE-7A68-69AD3AF22772}"/>
                </a:ext>
              </a:extLst>
            </p:cNvPr>
            <p:cNvSpPr/>
            <p:nvPr/>
          </p:nvSpPr>
          <p:spPr>
            <a:xfrm>
              <a:off x="8625927" y="4842040"/>
              <a:ext cx="122646" cy="67770"/>
            </a:xfrm>
            <a:custGeom>
              <a:avLst/>
              <a:gdLst>
                <a:gd name="connsiteX0" fmla="*/ 88017 w 122646"/>
                <a:gd name="connsiteY0" fmla="*/ 0 h 67770"/>
                <a:gd name="connsiteX1" fmla="*/ 34630 w 122646"/>
                <a:gd name="connsiteY1" fmla="*/ 0 h 67770"/>
                <a:gd name="connsiteX2" fmla="*/ 10143 w 122646"/>
                <a:gd name="connsiteY2" fmla="*/ 9925 h 67770"/>
                <a:gd name="connsiteX3" fmla="*/ 0 w 122646"/>
                <a:gd name="connsiteY3" fmla="*/ 33885 h 67770"/>
                <a:gd name="connsiteX4" fmla="*/ 10143 w 122646"/>
                <a:gd name="connsiteY4" fmla="*/ 57845 h 67770"/>
                <a:gd name="connsiteX5" fmla="*/ 34630 w 122646"/>
                <a:gd name="connsiteY5" fmla="*/ 67771 h 67770"/>
                <a:gd name="connsiteX6" fmla="*/ 88017 w 122646"/>
                <a:gd name="connsiteY6" fmla="*/ 67771 h 67770"/>
                <a:gd name="connsiteX7" fmla="*/ 101270 w 122646"/>
                <a:gd name="connsiteY7" fmla="*/ 65191 h 67770"/>
                <a:gd name="connsiteX8" fmla="*/ 112504 w 122646"/>
                <a:gd name="connsiteY8" fmla="*/ 57845 h 67770"/>
                <a:gd name="connsiteX9" fmla="*/ 120012 w 122646"/>
                <a:gd name="connsiteY9" fmla="*/ 46853 h 67770"/>
                <a:gd name="connsiteX10" fmla="*/ 122647 w 122646"/>
                <a:gd name="connsiteY10" fmla="*/ 33885 h 67770"/>
                <a:gd name="connsiteX11" fmla="*/ 120012 w 122646"/>
                <a:gd name="connsiteY11" fmla="*/ 20918 h 67770"/>
                <a:gd name="connsiteX12" fmla="*/ 112504 w 122646"/>
                <a:gd name="connsiteY12" fmla="*/ 9925 h 67770"/>
                <a:gd name="connsiteX13" fmla="*/ 101270 w 122646"/>
                <a:gd name="connsiteY13" fmla="*/ 2579 h 67770"/>
                <a:gd name="connsiteX14" fmla="*/ 88017 w 122646"/>
                <a:gd name="connsiteY14" fmla="*/ 0 h 6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46" h="67770">
                  <a:moveTo>
                    <a:pt x="88017" y="0"/>
                  </a:moveTo>
                  <a:lnTo>
                    <a:pt x="34630" y="0"/>
                  </a:lnTo>
                  <a:cubicBezTo>
                    <a:pt x="25446" y="0"/>
                    <a:pt x="16637" y="3570"/>
                    <a:pt x="10143" y="9925"/>
                  </a:cubicBezTo>
                  <a:cubicBezTo>
                    <a:pt x="3648" y="16279"/>
                    <a:pt x="0" y="24898"/>
                    <a:pt x="0" y="33885"/>
                  </a:cubicBezTo>
                  <a:cubicBezTo>
                    <a:pt x="0" y="42872"/>
                    <a:pt x="3648" y="51491"/>
                    <a:pt x="10143" y="57845"/>
                  </a:cubicBezTo>
                  <a:cubicBezTo>
                    <a:pt x="16637" y="64200"/>
                    <a:pt x="25446" y="67771"/>
                    <a:pt x="34630" y="67771"/>
                  </a:cubicBezTo>
                  <a:lnTo>
                    <a:pt x="88017" y="67771"/>
                  </a:lnTo>
                  <a:cubicBezTo>
                    <a:pt x="92565" y="67771"/>
                    <a:pt x="97068" y="66894"/>
                    <a:pt x="101270" y="65191"/>
                  </a:cubicBezTo>
                  <a:cubicBezTo>
                    <a:pt x="105471" y="63488"/>
                    <a:pt x="109289" y="60993"/>
                    <a:pt x="112504" y="57845"/>
                  </a:cubicBezTo>
                  <a:cubicBezTo>
                    <a:pt x="115720" y="54699"/>
                    <a:pt x="118271" y="50964"/>
                    <a:pt x="120012" y="46853"/>
                  </a:cubicBezTo>
                  <a:cubicBezTo>
                    <a:pt x="121752" y="42741"/>
                    <a:pt x="122647" y="38335"/>
                    <a:pt x="122647" y="33885"/>
                  </a:cubicBezTo>
                  <a:cubicBezTo>
                    <a:pt x="122647" y="29435"/>
                    <a:pt x="121752" y="25029"/>
                    <a:pt x="120012" y="20918"/>
                  </a:cubicBezTo>
                  <a:cubicBezTo>
                    <a:pt x="118271" y="16807"/>
                    <a:pt x="115720" y="13071"/>
                    <a:pt x="112504" y="9925"/>
                  </a:cubicBezTo>
                  <a:cubicBezTo>
                    <a:pt x="109289" y="6778"/>
                    <a:pt x="105471" y="4282"/>
                    <a:pt x="101270" y="2579"/>
                  </a:cubicBezTo>
                  <a:cubicBezTo>
                    <a:pt x="97068" y="876"/>
                    <a:pt x="92565" y="0"/>
                    <a:pt x="88017" y="0"/>
                  </a:cubicBezTo>
                  <a:close/>
                </a:path>
              </a:pathLst>
            </a:custGeom>
            <a:solidFill>
              <a:srgbClr val="FF451A"/>
            </a:solidFill>
            <a:ln w="109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1D19183-3DEA-BFC2-621E-B5DCF0169CC8}"/>
                </a:ext>
              </a:extLst>
            </p:cNvPr>
            <p:cNvSpPr/>
            <p:nvPr/>
          </p:nvSpPr>
          <p:spPr>
            <a:xfrm>
              <a:off x="8699646" y="4780079"/>
              <a:ext cx="48499" cy="48407"/>
            </a:xfrm>
            <a:custGeom>
              <a:avLst/>
              <a:gdLst>
                <a:gd name="connsiteX0" fmla="*/ 0 w 48499"/>
                <a:gd name="connsiteY0" fmla="*/ 24204 h 48407"/>
                <a:gd name="connsiteX1" fmla="*/ 24250 w 48499"/>
                <a:gd name="connsiteY1" fmla="*/ 0 h 48407"/>
                <a:gd name="connsiteX2" fmla="*/ 48500 w 48499"/>
                <a:gd name="connsiteY2" fmla="*/ 24204 h 48407"/>
                <a:gd name="connsiteX3" fmla="*/ 24250 w 48499"/>
                <a:gd name="connsiteY3" fmla="*/ 48407 h 48407"/>
                <a:gd name="connsiteX4" fmla="*/ 0 w 48499"/>
                <a:gd name="connsiteY4" fmla="*/ 24204 h 4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 h="48407">
                  <a:moveTo>
                    <a:pt x="0" y="24204"/>
                  </a:moveTo>
                  <a:cubicBezTo>
                    <a:pt x="0" y="10836"/>
                    <a:pt x="10857" y="0"/>
                    <a:pt x="24250" y="0"/>
                  </a:cubicBezTo>
                  <a:cubicBezTo>
                    <a:pt x="37643" y="0"/>
                    <a:pt x="48500" y="10836"/>
                    <a:pt x="48500" y="24204"/>
                  </a:cubicBezTo>
                  <a:cubicBezTo>
                    <a:pt x="48500" y="37571"/>
                    <a:pt x="37643" y="48407"/>
                    <a:pt x="24250" y="48407"/>
                  </a:cubicBezTo>
                  <a:cubicBezTo>
                    <a:pt x="10857" y="48407"/>
                    <a:pt x="0" y="37571"/>
                    <a:pt x="0" y="24204"/>
                  </a:cubicBezTo>
                  <a:close/>
                </a:path>
              </a:pathLst>
            </a:custGeom>
            <a:solidFill>
              <a:srgbClr val="FF451A"/>
            </a:solidFill>
            <a:ln w="1099" cap="flat">
              <a:noFill/>
              <a:prstDash val="solid"/>
              <a:miter/>
            </a:ln>
          </p:spPr>
          <p:txBody>
            <a:bodyPr rtlCol="0" anchor="ctr"/>
            <a:lstStyle/>
            <a:p>
              <a:endParaRPr lang="en-US"/>
            </a:p>
          </p:txBody>
        </p:sp>
      </p:grpSp>
    </p:spTree>
    <p:extLst>
      <p:ext uri="{BB962C8B-B14F-4D97-AF65-F5344CB8AC3E}">
        <p14:creationId xmlns:p14="http://schemas.microsoft.com/office/powerpoint/2010/main" val="26412967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633" userDrawn="1">
          <p15:clr>
            <a:srgbClr val="FBAE40"/>
          </p15:clr>
        </p15:guide>
        <p15:guide id="2" pos="1882" userDrawn="1">
          <p15:clr>
            <a:srgbClr val="FBAE40"/>
          </p15:clr>
        </p15:guide>
        <p15:guide id="3" pos="3606" userDrawn="1">
          <p15:clr>
            <a:srgbClr val="FBAE40"/>
          </p15:clr>
        </p15:guide>
        <p15:guide id="6" pos="385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Content - Photo">
    <p:bg>
      <p:bgRef idx="1001">
        <a:schemeClr val="bg2"/>
      </p:bgRef>
    </p:bg>
    <p:spTree>
      <p:nvGrpSpPr>
        <p:cNvPr id="1" name=""/>
        <p:cNvGrpSpPr/>
        <p:nvPr/>
      </p:nvGrpSpPr>
      <p:grpSpPr>
        <a:xfrm>
          <a:off x="0" y="0"/>
          <a:ext cx="0" cy="0"/>
          <a:chOff x="0" y="0"/>
          <a:chExt cx="0" cy="0"/>
        </a:xfrm>
      </p:grpSpPr>
      <p:pic>
        <p:nvPicPr>
          <p:cNvPr id="13" name="Picture 12" descr="A white and blue background&#10;&#10;Description automatically generated with medium confidence">
            <a:extLst>
              <a:ext uri="{FF2B5EF4-FFF2-40B4-BE49-F238E27FC236}">
                <a16:creationId xmlns:a16="http://schemas.microsoft.com/office/drawing/2014/main" id="{A87D7C7E-6D12-D23D-633C-3AB68D464D76}"/>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3982115" y="0"/>
            <a:ext cx="5161885" cy="5143500"/>
          </a:xfrm>
          <a:prstGeom prst="rect">
            <a:avLst/>
          </a:prstGeom>
        </p:spPr>
      </p:pic>
      <p:sp>
        <p:nvSpPr>
          <p:cNvPr id="6" name="Text Placeholder 10">
            <a:extLst>
              <a:ext uri="{FF2B5EF4-FFF2-40B4-BE49-F238E27FC236}">
                <a16:creationId xmlns:a16="http://schemas.microsoft.com/office/drawing/2014/main" id="{DC31A9D2-B568-3D9B-7126-AF412BF5090D}"/>
              </a:ext>
            </a:extLst>
          </p:cNvPr>
          <p:cNvSpPr>
            <a:spLocks noGrp="1"/>
          </p:cNvSpPr>
          <p:nvPr>
            <p:ph type="body" sz="quarter" idx="13" hasCustomPrompt="1"/>
          </p:nvPr>
        </p:nvSpPr>
        <p:spPr>
          <a:xfrm>
            <a:off x="395287" y="351605"/>
            <a:ext cx="3343591" cy="231728"/>
          </a:xfrm>
        </p:spPr>
        <p:txBody>
          <a:bodyPr>
            <a:noAutofit/>
          </a:bodyPr>
          <a:lstStyle>
            <a:lvl1pPr>
              <a:defRPr sz="1000" b="1" cap="all" spc="150" baseline="0">
                <a:solidFill>
                  <a:schemeClr val="accent1"/>
                </a:solidFill>
              </a:defRPr>
            </a:lvl1pPr>
          </a:lstStyle>
          <a:p>
            <a:pPr lvl="0"/>
            <a:r>
              <a:rPr lang="en-US"/>
              <a:t>SECTION TITLE</a:t>
            </a:r>
          </a:p>
        </p:txBody>
      </p:sp>
      <p:sp>
        <p:nvSpPr>
          <p:cNvPr id="9" name="Content Placeholder 2">
            <a:extLst>
              <a:ext uri="{FF2B5EF4-FFF2-40B4-BE49-F238E27FC236}">
                <a16:creationId xmlns:a16="http://schemas.microsoft.com/office/drawing/2014/main" id="{B72992A3-8088-74F7-3AEA-54E6675A59A3}"/>
              </a:ext>
            </a:extLst>
          </p:cNvPr>
          <p:cNvSpPr>
            <a:spLocks noGrp="1"/>
          </p:cNvSpPr>
          <p:nvPr>
            <p:ph sz="quarter" idx="16" hasCustomPrompt="1"/>
          </p:nvPr>
        </p:nvSpPr>
        <p:spPr>
          <a:xfrm>
            <a:off x="397862" y="1739980"/>
            <a:ext cx="3343593" cy="289631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2F647AE2-597A-1B17-AAC1-A1DA92BE649B}"/>
              </a:ext>
            </a:extLst>
          </p:cNvPr>
          <p:cNvSpPr>
            <a:spLocks noGrp="1"/>
          </p:cNvSpPr>
          <p:nvPr>
            <p:ph type="body" sz="quarter" idx="39" hasCustomPrompt="1"/>
          </p:nvPr>
        </p:nvSpPr>
        <p:spPr>
          <a:xfrm>
            <a:off x="395288" y="579436"/>
            <a:ext cx="3345239" cy="745342"/>
          </a:xfrm>
        </p:spPr>
        <p:txBody>
          <a:bodyPr anchor="b">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1" name="Text Placeholder 12">
            <a:extLst>
              <a:ext uri="{FF2B5EF4-FFF2-40B4-BE49-F238E27FC236}">
                <a16:creationId xmlns:a16="http://schemas.microsoft.com/office/drawing/2014/main" id="{9EC7E2D9-6B41-0639-4127-CCF2EA96618B}"/>
              </a:ext>
            </a:extLst>
          </p:cNvPr>
          <p:cNvSpPr>
            <a:spLocks noGrp="1"/>
          </p:cNvSpPr>
          <p:nvPr>
            <p:ph type="body" sz="quarter" idx="14" hasCustomPrompt="1"/>
          </p:nvPr>
        </p:nvSpPr>
        <p:spPr>
          <a:xfrm>
            <a:off x="395288" y="1353911"/>
            <a:ext cx="3343592"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20" name="Picture Placeholder 19">
            <a:extLst>
              <a:ext uri="{FF2B5EF4-FFF2-40B4-BE49-F238E27FC236}">
                <a16:creationId xmlns:a16="http://schemas.microsoft.com/office/drawing/2014/main" id="{6DC021F8-6250-3720-76B8-B69592E35B6C}"/>
              </a:ext>
            </a:extLst>
          </p:cNvPr>
          <p:cNvSpPr>
            <a:spLocks noGrp="1"/>
          </p:cNvSpPr>
          <p:nvPr>
            <p:ph type="pic" sz="quarter" idx="41"/>
          </p:nvPr>
        </p:nvSpPr>
        <p:spPr>
          <a:xfrm>
            <a:off x="3980344" y="1"/>
            <a:ext cx="5163656" cy="5143500"/>
          </a:xfrm>
          <a:custGeom>
            <a:avLst/>
            <a:gdLst>
              <a:gd name="connsiteX0" fmla="*/ 2570899 w 5141798"/>
              <a:gd name="connsiteY0" fmla="*/ 0 h 5143500"/>
              <a:gd name="connsiteX1" fmla="*/ 2571635 w 5141798"/>
              <a:gd name="connsiteY1" fmla="*/ 37 h 5143500"/>
              <a:gd name="connsiteX2" fmla="*/ 2571635 w 5141798"/>
              <a:gd name="connsiteY2" fmla="*/ 0 h 5143500"/>
              <a:gd name="connsiteX3" fmla="*/ 5141797 w 5141798"/>
              <a:gd name="connsiteY3" fmla="*/ 0 h 5143500"/>
              <a:gd name="connsiteX4" fmla="*/ 5141797 w 5141798"/>
              <a:gd name="connsiteY4" fmla="*/ 2571729 h 5143500"/>
              <a:gd name="connsiteX5" fmla="*/ 5141798 w 5141798"/>
              <a:gd name="connsiteY5" fmla="*/ 2571750 h 5143500"/>
              <a:gd name="connsiteX6" fmla="*/ 5141797 w 5141798"/>
              <a:gd name="connsiteY6" fmla="*/ 2571771 h 5143500"/>
              <a:gd name="connsiteX7" fmla="*/ 5141797 w 5141798"/>
              <a:gd name="connsiteY7" fmla="*/ 5143500 h 5143500"/>
              <a:gd name="connsiteX8" fmla="*/ 2571635 w 5141798"/>
              <a:gd name="connsiteY8" fmla="*/ 5143500 h 5143500"/>
              <a:gd name="connsiteX9" fmla="*/ 2571635 w 5141798"/>
              <a:gd name="connsiteY9" fmla="*/ 5143463 h 5143500"/>
              <a:gd name="connsiteX10" fmla="*/ 2570899 w 5141798"/>
              <a:gd name="connsiteY10" fmla="*/ 5143500 h 5143500"/>
              <a:gd name="connsiteX11" fmla="*/ 0 w 5141798"/>
              <a:gd name="connsiteY11" fmla="*/ 2571750 h 5143500"/>
              <a:gd name="connsiteX12" fmla="*/ 2570899 w 5141798"/>
              <a:gd name="connsiteY12"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1798" h="5143500">
                <a:moveTo>
                  <a:pt x="2570899" y="0"/>
                </a:moveTo>
                <a:lnTo>
                  <a:pt x="2571635" y="37"/>
                </a:lnTo>
                <a:lnTo>
                  <a:pt x="2571635" y="0"/>
                </a:lnTo>
                <a:lnTo>
                  <a:pt x="5141797" y="0"/>
                </a:lnTo>
                <a:lnTo>
                  <a:pt x="5141797" y="2571729"/>
                </a:lnTo>
                <a:lnTo>
                  <a:pt x="5141798" y="2571750"/>
                </a:lnTo>
                <a:lnTo>
                  <a:pt x="5141797" y="2571771"/>
                </a:lnTo>
                <a:lnTo>
                  <a:pt x="5141797" y="5143500"/>
                </a:lnTo>
                <a:lnTo>
                  <a:pt x="2571635" y="5143500"/>
                </a:lnTo>
                <a:lnTo>
                  <a:pt x="2571635" y="5143463"/>
                </a:lnTo>
                <a:lnTo>
                  <a:pt x="2570899" y="5143500"/>
                </a:lnTo>
                <a:cubicBezTo>
                  <a:pt x="1151031" y="5143500"/>
                  <a:pt x="0" y="3992088"/>
                  <a:pt x="0" y="2571750"/>
                </a:cubicBezTo>
                <a:cubicBezTo>
                  <a:pt x="0" y="1151412"/>
                  <a:pt x="1151031" y="0"/>
                  <a:pt x="2570899" y="0"/>
                </a:cubicBezTo>
                <a:close/>
              </a:path>
            </a:pathLst>
          </a:custGeom>
        </p:spPr>
        <p:txBody>
          <a:bodyPr wrap="square">
            <a:noAutofit/>
          </a:bodyPr>
          <a:lstStyle/>
          <a:p>
            <a:r>
              <a:rPr lang="en-GB"/>
              <a:t>Click icon to add picture</a:t>
            </a:r>
            <a:endParaRPr lang="en-US"/>
          </a:p>
        </p:txBody>
      </p:sp>
      <p:sp>
        <p:nvSpPr>
          <p:cNvPr id="2" name="TextBox 1">
            <a:extLst>
              <a:ext uri="{FF2B5EF4-FFF2-40B4-BE49-F238E27FC236}">
                <a16:creationId xmlns:a16="http://schemas.microsoft.com/office/drawing/2014/main" id="{D3ECE43D-2B7C-7901-6140-5782A60F4905}"/>
              </a:ext>
            </a:extLst>
          </p:cNvPr>
          <p:cNvSpPr txBox="1"/>
          <p:nvPr userDrawn="1"/>
        </p:nvSpPr>
        <p:spPr>
          <a:xfrm>
            <a:off x="7174669" y="4835019"/>
            <a:ext cx="1348656" cy="107722"/>
          </a:xfrm>
          <a:prstGeom prst="rect">
            <a:avLst/>
          </a:prstGeom>
          <a:noFill/>
        </p:spPr>
        <p:txBody>
          <a:bodyPr wrap="square" lIns="0" tIns="0" rIns="0" bIns="0" rtlCol="0">
            <a:spAutoFit/>
          </a:bodyPr>
          <a:lstStyle/>
          <a:p>
            <a:pPr algn="r"/>
            <a:r>
              <a:rPr lang="en-US" sz="700" b="0" i="0">
                <a:solidFill>
                  <a:srgbClr val="0B1228"/>
                </a:solidFill>
                <a:latin typeface="Roboto" panose="02000000000000000000" pitchFamily="2" charset="0"/>
                <a:ea typeface="Roboto" panose="02000000000000000000" pitchFamily="2" charset="0"/>
                <a:cs typeface="Roboto" panose="02000000000000000000" pitchFamily="2" charset="0"/>
              </a:rPr>
              <a:t>Confidential  I  2025</a:t>
            </a:r>
          </a:p>
        </p:txBody>
      </p:sp>
      <p:grpSp>
        <p:nvGrpSpPr>
          <p:cNvPr id="4" name="Group 3">
            <a:extLst>
              <a:ext uri="{FF2B5EF4-FFF2-40B4-BE49-F238E27FC236}">
                <a16:creationId xmlns:a16="http://schemas.microsoft.com/office/drawing/2014/main" id="{9849B1A1-933D-0952-4E5B-112B10A654CE}"/>
              </a:ext>
            </a:extLst>
          </p:cNvPr>
          <p:cNvGrpSpPr/>
          <p:nvPr userDrawn="1"/>
        </p:nvGrpSpPr>
        <p:grpSpPr>
          <a:xfrm>
            <a:off x="8625927" y="4780079"/>
            <a:ext cx="122646" cy="206215"/>
            <a:chOff x="8625927" y="4780079"/>
            <a:chExt cx="122646" cy="206215"/>
          </a:xfrm>
        </p:grpSpPr>
        <p:sp>
          <p:nvSpPr>
            <p:cNvPr id="7" name="Freeform 6">
              <a:extLst>
                <a:ext uri="{FF2B5EF4-FFF2-40B4-BE49-F238E27FC236}">
                  <a16:creationId xmlns:a16="http://schemas.microsoft.com/office/drawing/2014/main" id="{0A82D502-83C9-FABC-9005-2E9A4638C9DA}"/>
                </a:ext>
              </a:extLst>
            </p:cNvPr>
            <p:cNvSpPr/>
            <p:nvPr/>
          </p:nvSpPr>
          <p:spPr>
            <a:xfrm>
              <a:off x="8662786" y="4923364"/>
              <a:ext cx="85411" cy="62930"/>
            </a:xfrm>
            <a:custGeom>
              <a:avLst/>
              <a:gdLst>
                <a:gd name="connsiteX0" fmla="*/ 53201 w 85411"/>
                <a:gd name="connsiteY0" fmla="*/ 0 h 62930"/>
                <a:gd name="connsiteX1" fmla="*/ 32210 w 85411"/>
                <a:gd name="connsiteY1" fmla="*/ 0 h 62930"/>
                <a:gd name="connsiteX2" fmla="*/ 9434 w 85411"/>
                <a:gd name="connsiteY2" fmla="*/ 9216 h 62930"/>
                <a:gd name="connsiteX3" fmla="*/ 0 w 85411"/>
                <a:gd name="connsiteY3" fmla="*/ 31465 h 62930"/>
                <a:gd name="connsiteX4" fmla="*/ 9434 w 85411"/>
                <a:gd name="connsiteY4" fmla="*/ 53714 h 62930"/>
                <a:gd name="connsiteX5" fmla="*/ 32210 w 85411"/>
                <a:gd name="connsiteY5" fmla="*/ 62930 h 62930"/>
                <a:gd name="connsiteX6" fmla="*/ 53201 w 85411"/>
                <a:gd name="connsiteY6" fmla="*/ 62930 h 62930"/>
                <a:gd name="connsiteX7" fmla="*/ 75977 w 85411"/>
                <a:gd name="connsiteY7" fmla="*/ 53714 h 62930"/>
                <a:gd name="connsiteX8" fmla="*/ 85411 w 85411"/>
                <a:gd name="connsiteY8" fmla="*/ 31465 h 62930"/>
                <a:gd name="connsiteX9" fmla="*/ 75977 w 85411"/>
                <a:gd name="connsiteY9" fmla="*/ 9216 h 62930"/>
                <a:gd name="connsiteX10" fmla="*/ 53201 w 85411"/>
                <a:gd name="connsiteY10" fmla="*/ 0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1" h="62930">
                  <a:moveTo>
                    <a:pt x="53201" y="0"/>
                  </a:moveTo>
                  <a:lnTo>
                    <a:pt x="32210" y="0"/>
                  </a:lnTo>
                  <a:cubicBezTo>
                    <a:pt x="23667" y="0"/>
                    <a:pt x="15475" y="3315"/>
                    <a:pt x="9434" y="9216"/>
                  </a:cubicBezTo>
                  <a:cubicBezTo>
                    <a:pt x="3394" y="15117"/>
                    <a:pt x="0" y="23120"/>
                    <a:pt x="0" y="31465"/>
                  </a:cubicBezTo>
                  <a:cubicBezTo>
                    <a:pt x="0" y="39810"/>
                    <a:pt x="3394" y="47814"/>
                    <a:pt x="9434" y="53714"/>
                  </a:cubicBezTo>
                  <a:cubicBezTo>
                    <a:pt x="15475" y="59615"/>
                    <a:pt x="23667" y="62930"/>
                    <a:pt x="32210" y="62930"/>
                  </a:cubicBezTo>
                  <a:lnTo>
                    <a:pt x="53201" y="62930"/>
                  </a:lnTo>
                  <a:cubicBezTo>
                    <a:pt x="61743" y="62930"/>
                    <a:pt x="69936" y="59615"/>
                    <a:pt x="75977" y="53714"/>
                  </a:cubicBezTo>
                  <a:cubicBezTo>
                    <a:pt x="82017" y="47814"/>
                    <a:pt x="85411" y="39810"/>
                    <a:pt x="85411" y="31465"/>
                  </a:cubicBezTo>
                  <a:cubicBezTo>
                    <a:pt x="85411" y="23120"/>
                    <a:pt x="82017" y="15117"/>
                    <a:pt x="75977" y="9216"/>
                  </a:cubicBezTo>
                  <a:cubicBezTo>
                    <a:pt x="69936" y="3315"/>
                    <a:pt x="61743" y="0"/>
                    <a:pt x="53201" y="0"/>
                  </a:cubicBezTo>
                  <a:close/>
                </a:path>
              </a:pathLst>
            </a:custGeom>
            <a:solidFill>
              <a:srgbClr val="FF451A"/>
            </a:solidFill>
            <a:ln w="109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68D4334-9D47-8D45-B88C-C6F5D0D00757}"/>
                </a:ext>
              </a:extLst>
            </p:cNvPr>
            <p:cNvSpPr/>
            <p:nvPr/>
          </p:nvSpPr>
          <p:spPr>
            <a:xfrm>
              <a:off x="8625927" y="4842040"/>
              <a:ext cx="122646" cy="67770"/>
            </a:xfrm>
            <a:custGeom>
              <a:avLst/>
              <a:gdLst>
                <a:gd name="connsiteX0" fmla="*/ 88017 w 122646"/>
                <a:gd name="connsiteY0" fmla="*/ 0 h 67770"/>
                <a:gd name="connsiteX1" fmla="*/ 34630 w 122646"/>
                <a:gd name="connsiteY1" fmla="*/ 0 h 67770"/>
                <a:gd name="connsiteX2" fmla="*/ 10143 w 122646"/>
                <a:gd name="connsiteY2" fmla="*/ 9925 h 67770"/>
                <a:gd name="connsiteX3" fmla="*/ 0 w 122646"/>
                <a:gd name="connsiteY3" fmla="*/ 33885 h 67770"/>
                <a:gd name="connsiteX4" fmla="*/ 10143 w 122646"/>
                <a:gd name="connsiteY4" fmla="*/ 57845 h 67770"/>
                <a:gd name="connsiteX5" fmla="*/ 34630 w 122646"/>
                <a:gd name="connsiteY5" fmla="*/ 67771 h 67770"/>
                <a:gd name="connsiteX6" fmla="*/ 88017 w 122646"/>
                <a:gd name="connsiteY6" fmla="*/ 67771 h 67770"/>
                <a:gd name="connsiteX7" fmla="*/ 101270 w 122646"/>
                <a:gd name="connsiteY7" fmla="*/ 65191 h 67770"/>
                <a:gd name="connsiteX8" fmla="*/ 112504 w 122646"/>
                <a:gd name="connsiteY8" fmla="*/ 57845 h 67770"/>
                <a:gd name="connsiteX9" fmla="*/ 120012 w 122646"/>
                <a:gd name="connsiteY9" fmla="*/ 46853 h 67770"/>
                <a:gd name="connsiteX10" fmla="*/ 122647 w 122646"/>
                <a:gd name="connsiteY10" fmla="*/ 33885 h 67770"/>
                <a:gd name="connsiteX11" fmla="*/ 120012 w 122646"/>
                <a:gd name="connsiteY11" fmla="*/ 20918 h 67770"/>
                <a:gd name="connsiteX12" fmla="*/ 112504 w 122646"/>
                <a:gd name="connsiteY12" fmla="*/ 9925 h 67770"/>
                <a:gd name="connsiteX13" fmla="*/ 101270 w 122646"/>
                <a:gd name="connsiteY13" fmla="*/ 2579 h 67770"/>
                <a:gd name="connsiteX14" fmla="*/ 88017 w 122646"/>
                <a:gd name="connsiteY14" fmla="*/ 0 h 6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46" h="67770">
                  <a:moveTo>
                    <a:pt x="88017" y="0"/>
                  </a:moveTo>
                  <a:lnTo>
                    <a:pt x="34630" y="0"/>
                  </a:lnTo>
                  <a:cubicBezTo>
                    <a:pt x="25446" y="0"/>
                    <a:pt x="16637" y="3570"/>
                    <a:pt x="10143" y="9925"/>
                  </a:cubicBezTo>
                  <a:cubicBezTo>
                    <a:pt x="3648" y="16279"/>
                    <a:pt x="0" y="24898"/>
                    <a:pt x="0" y="33885"/>
                  </a:cubicBezTo>
                  <a:cubicBezTo>
                    <a:pt x="0" y="42872"/>
                    <a:pt x="3648" y="51491"/>
                    <a:pt x="10143" y="57845"/>
                  </a:cubicBezTo>
                  <a:cubicBezTo>
                    <a:pt x="16637" y="64200"/>
                    <a:pt x="25446" y="67771"/>
                    <a:pt x="34630" y="67771"/>
                  </a:cubicBezTo>
                  <a:lnTo>
                    <a:pt x="88017" y="67771"/>
                  </a:lnTo>
                  <a:cubicBezTo>
                    <a:pt x="92565" y="67771"/>
                    <a:pt x="97068" y="66894"/>
                    <a:pt x="101270" y="65191"/>
                  </a:cubicBezTo>
                  <a:cubicBezTo>
                    <a:pt x="105471" y="63488"/>
                    <a:pt x="109289" y="60993"/>
                    <a:pt x="112504" y="57845"/>
                  </a:cubicBezTo>
                  <a:cubicBezTo>
                    <a:pt x="115720" y="54699"/>
                    <a:pt x="118271" y="50964"/>
                    <a:pt x="120012" y="46853"/>
                  </a:cubicBezTo>
                  <a:cubicBezTo>
                    <a:pt x="121752" y="42741"/>
                    <a:pt x="122647" y="38335"/>
                    <a:pt x="122647" y="33885"/>
                  </a:cubicBezTo>
                  <a:cubicBezTo>
                    <a:pt x="122647" y="29435"/>
                    <a:pt x="121752" y="25029"/>
                    <a:pt x="120012" y="20918"/>
                  </a:cubicBezTo>
                  <a:cubicBezTo>
                    <a:pt x="118271" y="16807"/>
                    <a:pt x="115720" y="13071"/>
                    <a:pt x="112504" y="9925"/>
                  </a:cubicBezTo>
                  <a:cubicBezTo>
                    <a:pt x="109289" y="6778"/>
                    <a:pt x="105471" y="4282"/>
                    <a:pt x="101270" y="2579"/>
                  </a:cubicBezTo>
                  <a:cubicBezTo>
                    <a:pt x="97068" y="876"/>
                    <a:pt x="92565" y="0"/>
                    <a:pt x="88017" y="0"/>
                  </a:cubicBezTo>
                  <a:close/>
                </a:path>
              </a:pathLst>
            </a:custGeom>
            <a:solidFill>
              <a:srgbClr val="FF451A"/>
            </a:solidFill>
            <a:ln w="109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C247319-3B2E-CEA6-E127-A638829B5A38}"/>
                </a:ext>
              </a:extLst>
            </p:cNvPr>
            <p:cNvSpPr/>
            <p:nvPr/>
          </p:nvSpPr>
          <p:spPr>
            <a:xfrm>
              <a:off x="8699646" y="4780079"/>
              <a:ext cx="48499" cy="48407"/>
            </a:xfrm>
            <a:custGeom>
              <a:avLst/>
              <a:gdLst>
                <a:gd name="connsiteX0" fmla="*/ 0 w 48499"/>
                <a:gd name="connsiteY0" fmla="*/ 24204 h 48407"/>
                <a:gd name="connsiteX1" fmla="*/ 24250 w 48499"/>
                <a:gd name="connsiteY1" fmla="*/ 0 h 48407"/>
                <a:gd name="connsiteX2" fmla="*/ 48500 w 48499"/>
                <a:gd name="connsiteY2" fmla="*/ 24204 h 48407"/>
                <a:gd name="connsiteX3" fmla="*/ 24250 w 48499"/>
                <a:gd name="connsiteY3" fmla="*/ 48407 h 48407"/>
                <a:gd name="connsiteX4" fmla="*/ 0 w 48499"/>
                <a:gd name="connsiteY4" fmla="*/ 24204 h 4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 h="48407">
                  <a:moveTo>
                    <a:pt x="0" y="24204"/>
                  </a:moveTo>
                  <a:cubicBezTo>
                    <a:pt x="0" y="10836"/>
                    <a:pt x="10857" y="0"/>
                    <a:pt x="24250" y="0"/>
                  </a:cubicBezTo>
                  <a:cubicBezTo>
                    <a:pt x="37643" y="0"/>
                    <a:pt x="48500" y="10836"/>
                    <a:pt x="48500" y="24204"/>
                  </a:cubicBezTo>
                  <a:cubicBezTo>
                    <a:pt x="48500" y="37571"/>
                    <a:pt x="37643" y="48407"/>
                    <a:pt x="24250" y="48407"/>
                  </a:cubicBezTo>
                  <a:cubicBezTo>
                    <a:pt x="10857" y="48407"/>
                    <a:pt x="0" y="37571"/>
                    <a:pt x="0" y="24204"/>
                  </a:cubicBezTo>
                  <a:close/>
                </a:path>
              </a:pathLst>
            </a:custGeom>
            <a:solidFill>
              <a:srgbClr val="FF451A"/>
            </a:solidFill>
            <a:ln w="1099" cap="flat">
              <a:noFill/>
              <a:prstDash val="solid"/>
              <a:miter/>
            </a:ln>
          </p:spPr>
          <p:txBody>
            <a:bodyPr rtlCol="0" anchor="ctr"/>
            <a:lstStyle/>
            <a:p>
              <a:endParaRPr lang="en-US"/>
            </a:p>
          </p:txBody>
        </p:sp>
      </p:grpSp>
    </p:spTree>
    <p:extLst>
      <p:ext uri="{BB962C8B-B14F-4D97-AF65-F5344CB8AC3E}">
        <p14:creationId xmlns:p14="http://schemas.microsoft.com/office/powerpoint/2010/main" val="38063559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 Left Content - Photo">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6307C-BE64-EE3E-FF61-BAA1925562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5161886" cy="5143500"/>
          </a:xfrm>
          <a:prstGeom prst="rect">
            <a:avLst/>
          </a:prstGeom>
        </p:spPr>
      </p:pic>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b="0" i="0">
              <a:latin typeface="Hanken Grotesk Light" pitchFamily="2" charset="77"/>
            </a:endParaRPr>
          </a:p>
        </p:txBody>
      </p:sp>
      <p:sp>
        <p:nvSpPr>
          <p:cNvPr id="6" name="Text Placeholder 10">
            <a:extLst>
              <a:ext uri="{FF2B5EF4-FFF2-40B4-BE49-F238E27FC236}">
                <a16:creationId xmlns:a16="http://schemas.microsoft.com/office/drawing/2014/main" id="{DC31A9D2-B568-3D9B-7126-AF412BF5090D}"/>
              </a:ext>
            </a:extLst>
          </p:cNvPr>
          <p:cNvSpPr>
            <a:spLocks noGrp="1"/>
          </p:cNvSpPr>
          <p:nvPr>
            <p:ph type="body" sz="quarter" idx="13" hasCustomPrompt="1"/>
          </p:nvPr>
        </p:nvSpPr>
        <p:spPr>
          <a:xfrm>
            <a:off x="5416738" y="351605"/>
            <a:ext cx="3343591" cy="231728"/>
          </a:xfrm>
        </p:spPr>
        <p:txBody>
          <a:bodyPr>
            <a:noAutofit/>
          </a:bodyPr>
          <a:lstStyle>
            <a:lvl1pPr>
              <a:defRPr sz="1000" b="1" cap="all" spc="150" baseline="0">
                <a:solidFill>
                  <a:schemeClr val="accent1"/>
                </a:solidFill>
              </a:defRPr>
            </a:lvl1pPr>
          </a:lstStyle>
          <a:p>
            <a:pPr lvl="0"/>
            <a:r>
              <a:rPr lang="en-US"/>
              <a:t>SECTION TITLE</a:t>
            </a:r>
          </a:p>
        </p:txBody>
      </p:sp>
      <p:sp>
        <p:nvSpPr>
          <p:cNvPr id="9" name="Content Placeholder 2">
            <a:extLst>
              <a:ext uri="{FF2B5EF4-FFF2-40B4-BE49-F238E27FC236}">
                <a16:creationId xmlns:a16="http://schemas.microsoft.com/office/drawing/2014/main" id="{B72992A3-8088-74F7-3AEA-54E6675A59A3}"/>
              </a:ext>
            </a:extLst>
          </p:cNvPr>
          <p:cNvSpPr>
            <a:spLocks noGrp="1"/>
          </p:cNvSpPr>
          <p:nvPr>
            <p:ph sz="quarter" idx="16" hasCustomPrompt="1"/>
          </p:nvPr>
        </p:nvSpPr>
        <p:spPr>
          <a:xfrm>
            <a:off x="5419313" y="1739980"/>
            <a:ext cx="3343593" cy="289631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2F647AE2-597A-1B17-AAC1-A1DA92BE649B}"/>
              </a:ext>
            </a:extLst>
          </p:cNvPr>
          <p:cNvSpPr>
            <a:spLocks noGrp="1"/>
          </p:cNvSpPr>
          <p:nvPr>
            <p:ph type="body" sz="quarter" idx="39" hasCustomPrompt="1"/>
          </p:nvPr>
        </p:nvSpPr>
        <p:spPr>
          <a:xfrm>
            <a:off x="5416739" y="579436"/>
            <a:ext cx="3345239" cy="745342"/>
          </a:xfrm>
        </p:spPr>
        <p:txBody>
          <a:bodyPr anchor="b">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1" name="Text Placeholder 12">
            <a:extLst>
              <a:ext uri="{FF2B5EF4-FFF2-40B4-BE49-F238E27FC236}">
                <a16:creationId xmlns:a16="http://schemas.microsoft.com/office/drawing/2014/main" id="{9EC7E2D9-6B41-0639-4127-CCF2EA96618B}"/>
              </a:ext>
            </a:extLst>
          </p:cNvPr>
          <p:cNvSpPr>
            <a:spLocks noGrp="1"/>
          </p:cNvSpPr>
          <p:nvPr>
            <p:ph type="body" sz="quarter" idx="14" hasCustomPrompt="1"/>
          </p:nvPr>
        </p:nvSpPr>
        <p:spPr>
          <a:xfrm>
            <a:off x="5416739" y="1353911"/>
            <a:ext cx="3343592"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30" name="Picture Placeholder 29">
            <a:extLst>
              <a:ext uri="{FF2B5EF4-FFF2-40B4-BE49-F238E27FC236}">
                <a16:creationId xmlns:a16="http://schemas.microsoft.com/office/drawing/2014/main" id="{E223FD90-3EC5-64C0-8578-7AF04FA062EB}"/>
              </a:ext>
            </a:extLst>
          </p:cNvPr>
          <p:cNvSpPr>
            <a:spLocks noGrp="1"/>
          </p:cNvSpPr>
          <p:nvPr>
            <p:ph type="pic" sz="quarter" idx="40"/>
          </p:nvPr>
        </p:nvSpPr>
        <p:spPr>
          <a:xfrm>
            <a:off x="0" y="-1"/>
            <a:ext cx="5168348" cy="5149939"/>
          </a:xfrm>
          <a:custGeom>
            <a:avLst/>
            <a:gdLst>
              <a:gd name="connsiteX0" fmla="*/ 0 w 5161886"/>
              <a:gd name="connsiteY0" fmla="*/ 0 h 5143500"/>
              <a:gd name="connsiteX1" fmla="*/ 2590136 w 5161886"/>
              <a:gd name="connsiteY1" fmla="*/ 0 h 5143500"/>
              <a:gd name="connsiteX2" fmla="*/ 5161886 w 5161886"/>
              <a:gd name="connsiteY2" fmla="*/ 2571750 h 5143500"/>
              <a:gd name="connsiteX3" fmla="*/ 2590136 w 5161886"/>
              <a:gd name="connsiteY3" fmla="*/ 5143500 h 5143500"/>
              <a:gd name="connsiteX4" fmla="*/ 0 w 5161886"/>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886" h="5143500">
                <a:moveTo>
                  <a:pt x="0" y="0"/>
                </a:moveTo>
                <a:lnTo>
                  <a:pt x="2590136" y="0"/>
                </a:lnTo>
                <a:cubicBezTo>
                  <a:pt x="4010474" y="0"/>
                  <a:pt x="5161886" y="1151412"/>
                  <a:pt x="5161886" y="2571750"/>
                </a:cubicBezTo>
                <a:cubicBezTo>
                  <a:pt x="5161886" y="3992088"/>
                  <a:pt x="4010474" y="5143500"/>
                  <a:pt x="2590136" y="5143500"/>
                </a:cubicBezTo>
                <a:lnTo>
                  <a:pt x="0" y="5143500"/>
                </a:lnTo>
                <a:close/>
              </a:path>
            </a:pathLst>
          </a:custGeom>
        </p:spPr>
        <p:txBody>
          <a:bodyPr wrap="square">
            <a:noAutofit/>
          </a:bodyPr>
          <a:lstStyle/>
          <a:p>
            <a:r>
              <a:rPr lang="en-GB"/>
              <a:t>Click icon to add picture</a:t>
            </a:r>
            <a:endParaRPr lang="en-US"/>
          </a:p>
        </p:txBody>
      </p:sp>
    </p:spTree>
    <p:extLst>
      <p:ext uri="{BB962C8B-B14F-4D97-AF65-F5344CB8AC3E}">
        <p14:creationId xmlns:p14="http://schemas.microsoft.com/office/powerpoint/2010/main" val="38969786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 EO Threa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2CBF24-3018-E8E3-6B04-3AC3A0CA6924}"/>
              </a:ext>
            </a:extLst>
          </p:cNvPr>
          <p:cNvSpPr txBox="1"/>
          <p:nvPr userDrawn="1"/>
        </p:nvSpPr>
        <p:spPr>
          <a:xfrm>
            <a:off x="7174669" y="4835019"/>
            <a:ext cx="1348656" cy="107722"/>
          </a:xfrm>
          <a:prstGeom prst="rect">
            <a:avLst/>
          </a:prstGeom>
          <a:noFill/>
        </p:spPr>
        <p:txBody>
          <a:bodyPr wrap="square" lIns="0" tIns="0" rIns="0" bIns="0" rtlCol="0">
            <a:spAutoFit/>
          </a:bodyPr>
          <a:lstStyle/>
          <a:p>
            <a:pPr algn="r"/>
            <a:r>
              <a:rPr lang="en-US" sz="700" b="0" i="0">
                <a:solidFill>
                  <a:schemeClr val="tx2"/>
                </a:solidFill>
                <a:latin typeface="Roboto" panose="02000000000000000000" pitchFamily="2" charset="0"/>
                <a:ea typeface="Roboto" panose="02000000000000000000" pitchFamily="2" charset="0"/>
                <a:cs typeface="Roboto" panose="02000000000000000000" pitchFamily="2" charset="0"/>
              </a:rPr>
              <a:t>Confidential  I  2025</a:t>
            </a:r>
          </a:p>
        </p:txBody>
      </p:sp>
      <p:sp>
        <p:nvSpPr>
          <p:cNvPr id="10" name="Text Placeholder 11">
            <a:extLst>
              <a:ext uri="{FF2B5EF4-FFF2-40B4-BE49-F238E27FC236}">
                <a16:creationId xmlns:a16="http://schemas.microsoft.com/office/drawing/2014/main" id="{7B3BBDD2-0FED-19A1-F5E7-3D7B5666C91D}"/>
              </a:ext>
            </a:extLst>
          </p:cNvPr>
          <p:cNvSpPr>
            <a:spLocks noGrp="1"/>
          </p:cNvSpPr>
          <p:nvPr>
            <p:ph type="body" sz="quarter" idx="11" hasCustomPrompt="1"/>
          </p:nvPr>
        </p:nvSpPr>
        <p:spPr>
          <a:xfrm>
            <a:off x="512763" y="3823296"/>
            <a:ext cx="3778500" cy="184666"/>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Name</a:t>
            </a:r>
            <a:r>
              <a:rPr lang="en-US" baseline="0"/>
              <a:t>, Title</a:t>
            </a:r>
          </a:p>
        </p:txBody>
      </p:sp>
      <p:sp>
        <p:nvSpPr>
          <p:cNvPr id="11" name="Text Placeholder 11">
            <a:extLst>
              <a:ext uri="{FF2B5EF4-FFF2-40B4-BE49-F238E27FC236}">
                <a16:creationId xmlns:a16="http://schemas.microsoft.com/office/drawing/2014/main" id="{00573D45-09EB-8E2D-3651-673B63E07FC0}"/>
              </a:ext>
            </a:extLst>
          </p:cNvPr>
          <p:cNvSpPr>
            <a:spLocks noGrp="1"/>
          </p:cNvSpPr>
          <p:nvPr>
            <p:ph type="body" sz="quarter" idx="12" hasCustomPrompt="1"/>
          </p:nvPr>
        </p:nvSpPr>
        <p:spPr>
          <a:xfrm>
            <a:off x="512763" y="4046936"/>
            <a:ext cx="3778500" cy="184666"/>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2" name="Text Placeholder 10">
            <a:extLst>
              <a:ext uri="{FF2B5EF4-FFF2-40B4-BE49-F238E27FC236}">
                <a16:creationId xmlns:a16="http://schemas.microsoft.com/office/drawing/2014/main" id="{A27FBB0F-3705-19FF-566B-533357E8078C}"/>
              </a:ext>
            </a:extLst>
          </p:cNvPr>
          <p:cNvSpPr>
            <a:spLocks noGrp="1"/>
          </p:cNvSpPr>
          <p:nvPr>
            <p:ph type="body" sz="quarter" idx="13" hasCustomPrompt="1"/>
          </p:nvPr>
        </p:nvSpPr>
        <p:spPr>
          <a:xfrm>
            <a:off x="512763" y="596703"/>
            <a:ext cx="3778499" cy="231728"/>
          </a:xfrm>
        </p:spPr>
        <p:txBody>
          <a:bodyPr>
            <a:noAutofit/>
          </a:bodyPr>
          <a:lstStyle>
            <a:lvl1pPr marL="0" indent="0">
              <a:buNone/>
              <a:defRPr sz="1000" b="1" cap="all" spc="150" baseline="0">
                <a:solidFill>
                  <a:schemeClr val="accent1"/>
                </a:solidFill>
              </a:defRPr>
            </a:lvl1pPr>
          </a:lstStyle>
          <a:p>
            <a:pPr lvl="0"/>
            <a:r>
              <a:rPr lang="en-US"/>
              <a:t>EYEBROW</a:t>
            </a:r>
          </a:p>
        </p:txBody>
      </p:sp>
      <p:sp>
        <p:nvSpPr>
          <p:cNvPr id="13" name="Text Placeholder 12">
            <a:extLst>
              <a:ext uri="{FF2B5EF4-FFF2-40B4-BE49-F238E27FC236}">
                <a16:creationId xmlns:a16="http://schemas.microsoft.com/office/drawing/2014/main" id="{BAC74CC0-691A-8F3A-8AD1-9F0D5F165D49}"/>
              </a:ext>
            </a:extLst>
          </p:cNvPr>
          <p:cNvSpPr>
            <a:spLocks noGrp="1"/>
          </p:cNvSpPr>
          <p:nvPr>
            <p:ph type="body" sz="quarter" idx="14" hasCustomPrompt="1"/>
          </p:nvPr>
        </p:nvSpPr>
        <p:spPr>
          <a:xfrm>
            <a:off x="512764" y="2695575"/>
            <a:ext cx="3778500" cy="523875"/>
          </a:xfrm>
        </p:spPr>
        <p:txBody>
          <a:bodyPr>
            <a:noAutofit/>
          </a:bodyPr>
          <a:lstStyle>
            <a:lvl1pPr marL="0" indent="0">
              <a:buNone/>
              <a:defRPr sz="16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14" name="Text Placeholder 14">
            <a:extLst>
              <a:ext uri="{FF2B5EF4-FFF2-40B4-BE49-F238E27FC236}">
                <a16:creationId xmlns:a16="http://schemas.microsoft.com/office/drawing/2014/main" id="{55D06CAB-81D1-E1A3-3173-855404D8A35F}"/>
              </a:ext>
            </a:extLst>
          </p:cNvPr>
          <p:cNvSpPr>
            <a:spLocks noGrp="1"/>
          </p:cNvSpPr>
          <p:nvPr>
            <p:ph type="body" sz="quarter" idx="15" hasCustomPrompt="1"/>
          </p:nvPr>
        </p:nvSpPr>
        <p:spPr>
          <a:xfrm>
            <a:off x="512764" y="1274763"/>
            <a:ext cx="3778500" cy="1296987"/>
          </a:xfrm>
        </p:spPr>
        <p:txBody>
          <a:bodyPr anchor="b">
            <a:noAutofit/>
          </a:bodyPr>
          <a:lstStyle>
            <a:lvl1pPr marL="0" indent="0">
              <a:lnSpc>
                <a:spcPct val="100000"/>
              </a:lnSpc>
              <a:spcBef>
                <a:spcPts val="600"/>
              </a:spcBef>
              <a:buNone/>
              <a:defRPr sz="3600" b="0" i="0">
                <a:latin typeface="+mj-lt"/>
                <a:ea typeface="Roboto" panose="02000000000000000000" pitchFamily="2" charset="0"/>
                <a:cs typeface="Roboto" panose="02000000000000000000" pitchFamily="2" charset="0"/>
              </a:defRPr>
            </a:lvl1pPr>
          </a:lstStyle>
          <a:p>
            <a:pPr lvl="0"/>
            <a:r>
              <a:rPr lang="en-US"/>
              <a:t>Click to add presentation title</a:t>
            </a:r>
          </a:p>
        </p:txBody>
      </p:sp>
      <p:sp>
        <p:nvSpPr>
          <p:cNvPr id="21" name="TextBox 20">
            <a:extLst>
              <a:ext uri="{FF2B5EF4-FFF2-40B4-BE49-F238E27FC236}">
                <a16:creationId xmlns:a16="http://schemas.microsoft.com/office/drawing/2014/main" id="{D557DF78-8C7F-3AAE-898D-57B76E5895A1}"/>
              </a:ext>
            </a:extLst>
          </p:cNvPr>
          <p:cNvSpPr txBox="1"/>
          <p:nvPr userDrawn="1"/>
        </p:nvSpPr>
        <p:spPr>
          <a:xfrm>
            <a:off x="6258187" y="1258349"/>
            <a:ext cx="0" cy="0"/>
          </a:xfrm>
          <a:prstGeom prst="rect">
            <a:avLst/>
          </a:prstGeom>
        </p:spPr>
        <p:txBody>
          <a:bodyPr vert="horz" wrap="none" lIns="0" tIns="0" rIns="0" bIns="0" rtlCol="0">
            <a:noAutofit/>
          </a:bodyPr>
          <a:lstStyle/>
          <a:p>
            <a:pPr algn="l"/>
            <a:endParaRPr lang="en-US" sz="1200" err="1">
              <a:solidFill>
                <a:srgbClr val="0B1228"/>
              </a:solidFill>
            </a:endParaRPr>
          </a:p>
        </p:txBody>
      </p:sp>
      <p:grpSp>
        <p:nvGrpSpPr>
          <p:cNvPr id="6" name="Group 5">
            <a:extLst>
              <a:ext uri="{FF2B5EF4-FFF2-40B4-BE49-F238E27FC236}">
                <a16:creationId xmlns:a16="http://schemas.microsoft.com/office/drawing/2014/main" id="{CFDDC998-7710-2DC2-EAD0-1CAD6DB3F05A}"/>
              </a:ext>
            </a:extLst>
          </p:cNvPr>
          <p:cNvGrpSpPr/>
          <p:nvPr userDrawn="1"/>
        </p:nvGrpSpPr>
        <p:grpSpPr>
          <a:xfrm>
            <a:off x="8625927" y="4780079"/>
            <a:ext cx="122646" cy="206215"/>
            <a:chOff x="8625927" y="4780079"/>
            <a:chExt cx="122646" cy="206215"/>
          </a:xfrm>
        </p:grpSpPr>
        <p:sp>
          <p:nvSpPr>
            <p:cNvPr id="8" name="Freeform 7">
              <a:extLst>
                <a:ext uri="{FF2B5EF4-FFF2-40B4-BE49-F238E27FC236}">
                  <a16:creationId xmlns:a16="http://schemas.microsoft.com/office/drawing/2014/main" id="{833AC514-DD42-8D52-8299-7F322F84AE95}"/>
                </a:ext>
              </a:extLst>
            </p:cNvPr>
            <p:cNvSpPr/>
            <p:nvPr/>
          </p:nvSpPr>
          <p:spPr>
            <a:xfrm>
              <a:off x="8662786" y="4923364"/>
              <a:ext cx="85411" cy="62930"/>
            </a:xfrm>
            <a:custGeom>
              <a:avLst/>
              <a:gdLst>
                <a:gd name="connsiteX0" fmla="*/ 53201 w 85411"/>
                <a:gd name="connsiteY0" fmla="*/ 0 h 62930"/>
                <a:gd name="connsiteX1" fmla="*/ 32210 w 85411"/>
                <a:gd name="connsiteY1" fmla="*/ 0 h 62930"/>
                <a:gd name="connsiteX2" fmla="*/ 9434 w 85411"/>
                <a:gd name="connsiteY2" fmla="*/ 9216 h 62930"/>
                <a:gd name="connsiteX3" fmla="*/ 0 w 85411"/>
                <a:gd name="connsiteY3" fmla="*/ 31465 h 62930"/>
                <a:gd name="connsiteX4" fmla="*/ 9434 w 85411"/>
                <a:gd name="connsiteY4" fmla="*/ 53714 h 62930"/>
                <a:gd name="connsiteX5" fmla="*/ 32210 w 85411"/>
                <a:gd name="connsiteY5" fmla="*/ 62930 h 62930"/>
                <a:gd name="connsiteX6" fmla="*/ 53201 w 85411"/>
                <a:gd name="connsiteY6" fmla="*/ 62930 h 62930"/>
                <a:gd name="connsiteX7" fmla="*/ 75977 w 85411"/>
                <a:gd name="connsiteY7" fmla="*/ 53714 h 62930"/>
                <a:gd name="connsiteX8" fmla="*/ 85411 w 85411"/>
                <a:gd name="connsiteY8" fmla="*/ 31465 h 62930"/>
                <a:gd name="connsiteX9" fmla="*/ 75977 w 85411"/>
                <a:gd name="connsiteY9" fmla="*/ 9216 h 62930"/>
                <a:gd name="connsiteX10" fmla="*/ 53201 w 85411"/>
                <a:gd name="connsiteY10" fmla="*/ 0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1" h="62930">
                  <a:moveTo>
                    <a:pt x="53201" y="0"/>
                  </a:moveTo>
                  <a:lnTo>
                    <a:pt x="32210" y="0"/>
                  </a:lnTo>
                  <a:cubicBezTo>
                    <a:pt x="23667" y="0"/>
                    <a:pt x="15475" y="3315"/>
                    <a:pt x="9434" y="9216"/>
                  </a:cubicBezTo>
                  <a:cubicBezTo>
                    <a:pt x="3394" y="15117"/>
                    <a:pt x="0" y="23120"/>
                    <a:pt x="0" y="31465"/>
                  </a:cubicBezTo>
                  <a:cubicBezTo>
                    <a:pt x="0" y="39810"/>
                    <a:pt x="3394" y="47814"/>
                    <a:pt x="9434" y="53714"/>
                  </a:cubicBezTo>
                  <a:cubicBezTo>
                    <a:pt x="15475" y="59615"/>
                    <a:pt x="23667" y="62930"/>
                    <a:pt x="32210" y="62930"/>
                  </a:cubicBezTo>
                  <a:lnTo>
                    <a:pt x="53201" y="62930"/>
                  </a:lnTo>
                  <a:cubicBezTo>
                    <a:pt x="61743" y="62930"/>
                    <a:pt x="69936" y="59615"/>
                    <a:pt x="75977" y="53714"/>
                  </a:cubicBezTo>
                  <a:cubicBezTo>
                    <a:pt x="82017" y="47814"/>
                    <a:pt x="85411" y="39810"/>
                    <a:pt x="85411" y="31465"/>
                  </a:cubicBezTo>
                  <a:cubicBezTo>
                    <a:pt x="85411" y="23120"/>
                    <a:pt x="82017" y="15117"/>
                    <a:pt x="75977" y="9216"/>
                  </a:cubicBezTo>
                  <a:cubicBezTo>
                    <a:pt x="69936" y="3315"/>
                    <a:pt x="61743" y="0"/>
                    <a:pt x="53201" y="0"/>
                  </a:cubicBezTo>
                  <a:close/>
                </a:path>
              </a:pathLst>
            </a:custGeom>
            <a:solidFill>
              <a:srgbClr val="FF451A"/>
            </a:solidFill>
            <a:ln w="109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D3A388E-7DFA-896E-D572-7F146529CE22}"/>
                </a:ext>
              </a:extLst>
            </p:cNvPr>
            <p:cNvSpPr/>
            <p:nvPr/>
          </p:nvSpPr>
          <p:spPr>
            <a:xfrm>
              <a:off x="8625927" y="4842040"/>
              <a:ext cx="122646" cy="67770"/>
            </a:xfrm>
            <a:custGeom>
              <a:avLst/>
              <a:gdLst>
                <a:gd name="connsiteX0" fmla="*/ 88017 w 122646"/>
                <a:gd name="connsiteY0" fmla="*/ 0 h 67770"/>
                <a:gd name="connsiteX1" fmla="*/ 34630 w 122646"/>
                <a:gd name="connsiteY1" fmla="*/ 0 h 67770"/>
                <a:gd name="connsiteX2" fmla="*/ 10143 w 122646"/>
                <a:gd name="connsiteY2" fmla="*/ 9925 h 67770"/>
                <a:gd name="connsiteX3" fmla="*/ 0 w 122646"/>
                <a:gd name="connsiteY3" fmla="*/ 33885 h 67770"/>
                <a:gd name="connsiteX4" fmla="*/ 10143 w 122646"/>
                <a:gd name="connsiteY4" fmla="*/ 57845 h 67770"/>
                <a:gd name="connsiteX5" fmla="*/ 34630 w 122646"/>
                <a:gd name="connsiteY5" fmla="*/ 67771 h 67770"/>
                <a:gd name="connsiteX6" fmla="*/ 88017 w 122646"/>
                <a:gd name="connsiteY6" fmla="*/ 67771 h 67770"/>
                <a:gd name="connsiteX7" fmla="*/ 101270 w 122646"/>
                <a:gd name="connsiteY7" fmla="*/ 65191 h 67770"/>
                <a:gd name="connsiteX8" fmla="*/ 112504 w 122646"/>
                <a:gd name="connsiteY8" fmla="*/ 57845 h 67770"/>
                <a:gd name="connsiteX9" fmla="*/ 120012 w 122646"/>
                <a:gd name="connsiteY9" fmla="*/ 46853 h 67770"/>
                <a:gd name="connsiteX10" fmla="*/ 122647 w 122646"/>
                <a:gd name="connsiteY10" fmla="*/ 33885 h 67770"/>
                <a:gd name="connsiteX11" fmla="*/ 120012 w 122646"/>
                <a:gd name="connsiteY11" fmla="*/ 20918 h 67770"/>
                <a:gd name="connsiteX12" fmla="*/ 112504 w 122646"/>
                <a:gd name="connsiteY12" fmla="*/ 9925 h 67770"/>
                <a:gd name="connsiteX13" fmla="*/ 101270 w 122646"/>
                <a:gd name="connsiteY13" fmla="*/ 2579 h 67770"/>
                <a:gd name="connsiteX14" fmla="*/ 88017 w 122646"/>
                <a:gd name="connsiteY14" fmla="*/ 0 h 6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46" h="67770">
                  <a:moveTo>
                    <a:pt x="88017" y="0"/>
                  </a:moveTo>
                  <a:lnTo>
                    <a:pt x="34630" y="0"/>
                  </a:lnTo>
                  <a:cubicBezTo>
                    <a:pt x="25446" y="0"/>
                    <a:pt x="16637" y="3570"/>
                    <a:pt x="10143" y="9925"/>
                  </a:cubicBezTo>
                  <a:cubicBezTo>
                    <a:pt x="3648" y="16279"/>
                    <a:pt x="0" y="24898"/>
                    <a:pt x="0" y="33885"/>
                  </a:cubicBezTo>
                  <a:cubicBezTo>
                    <a:pt x="0" y="42872"/>
                    <a:pt x="3648" y="51491"/>
                    <a:pt x="10143" y="57845"/>
                  </a:cubicBezTo>
                  <a:cubicBezTo>
                    <a:pt x="16637" y="64200"/>
                    <a:pt x="25446" y="67771"/>
                    <a:pt x="34630" y="67771"/>
                  </a:cubicBezTo>
                  <a:lnTo>
                    <a:pt x="88017" y="67771"/>
                  </a:lnTo>
                  <a:cubicBezTo>
                    <a:pt x="92565" y="67771"/>
                    <a:pt x="97068" y="66894"/>
                    <a:pt x="101270" y="65191"/>
                  </a:cubicBezTo>
                  <a:cubicBezTo>
                    <a:pt x="105471" y="63488"/>
                    <a:pt x="109289" y="60993"/>
                    <a:pt x="112504" y="57845"/>
                  </a:cubicBezTo>
                  <a:cubicBezTo>
                    <a:pt x="115720" y="54699"/>
                    <a:pt x="118271" y="50964"/>
                    <a:pt x="120012" y="46853"/>
                  </a:cubicBezTo>
                  <a:cubicBezTo>
                    <a:pt x="121752" y="42741"/>
                    <a:pt x="122647" y="38335"/>
                    <a:pt x="122647" y="33885"/>
                  </a:cubicBezTo>
                  <a:cubicBezTo>
                    <a:pt x="122647" y="29435"/>
                    <a:pt x="121752" y="25029"/>
                    <a:pt x="120012" y="20918"/>
                  </a:cubicBezTo>
                  <a:cubicBezTo>
                    <a:pt x="118271" y="16807"/>
                    <a:pt x="115720" y="13071"/>
                    <a:pt x="112504" y="9925"/>
                  </a:cubicBezTo>
                  <a:cubicBezTo>
                    <a:pt x="109289" y="6778"/>
                    <a:pt x="105471" y="4282"/>
                    <a:pt x="101270" y="2579"/>
                  </a:cubicBezTo>
                  <a:cubicBezTo>
                    <a:pt x="97068" y="876"/>
                    <a:pt x="92565" y="0"/>
                    <a:pt x="88017" y="0"/>
                  </a:cubicBezTo>
                  <a:close/>
                </a:path>
              </a:pathLst>
            </a:custGeom>
            <a:solidFill>
              <a:srgbClr val="FF451A"/>
            </a:solidFill>
            <a:ln w="109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0A5FF9C-3FE9-0232-8E70-AD64E2167A7C}"/>
                </a:ext>
              </a:extLst>
            </p:cNvPr>
            <p:cNvSpPr/>
            <p:nvPr/>
          </p:nvSpPr>
          <p:spPr>
            <a:xfrm>
              <a:off x="8699646" y="4780079"/>
              <a:ext cx="48499" cy="48407"/>
            </a:xfrm>
            <a:custGeom>
              <a:avLst/>
              <a:gdLst>
                <a:gd name="connsiteX0" fmla="*/ 0 w 48499"/>
                <a:gd name="connsiteY0" fmla="*/ 24204 h 48407"/>
                <a:gd name="connsiteX1" fmla="*/ 24250 w 48499"/>
                <a:gd name="connsiteY1" fmla="*/ 0 h 48407"/>
                <a:gd name="connsiteX2" fmla="*/ 48500 w 48499"/>
                <a:gd name="connsiteY2" fmla="*/ 24204 h 48407"/>
                <a:gd name="connsiteX3" fmla="*/ 24250 w 48499"/>
                <a:gd name="connsiteY3" fmla="*/ 48407 h 48407"/>
                <a:gd name="connsiteX4" fmla="*/ 0 w 48499"/>
                <a:gd name="connsiteY4" fmla="*/ 24204 h 4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 h="48407">
                  <a:moveTo>
                    <a:pt x="0" y="24204"/>
                  </a:moveTo>
                  <a:cubicBezTo>
                    <a:pt x="0" y="10836"/>
                    <a:pt x="10857" y="0"/>
                    <a:pt x="24250" y="0"/>
                  </a:cubicBezTo>
                  <a:cubicBezTo>
                    <a:pt x="37643" y="0"/>
                    <a:pt x="48500" y="10836"/>
                    <a:pt x="48500" y="24204"/>
                  </a:cubicBezTo>
                  <a:cubicBezTo>
                    <a:pt x="48500" y="37571"/>
                    <a:pt x="37643" y="48407"/>
                    <a:pt x="24250" y="48407"/>
                  </a:cubicBezTo>
                  <a:cubicBezTo>
                    <a:pt x="10857" y="48407"/>
                    <a:pt x="0" y="37571"/>
                    <a:pt x="0" y="24204"/>
                  </a:cubicBezTo>
                  <a:close/>
                </a:path>
              </a:pathLst>
            </a:custGeom>
            <a:solidFill>
              <a:srgbClr val="FF451A"/>
            </a:solidFill>
            <a:ln w="1099" cap="flat">
              <a:noFill/>
              <a:prstDash val="solid"/>
              <a:miter/>
            </a:ln>
          </p:spPr>
          <p:txBody>
            <a:bodyPr rtlCol="0" anchor="ctr"/>
            <a:lstStyle/>
            <a:p>
              <a:endParaRPr lang="en-US"/>
            </a:p>
          </p:txBody>
        </p:sp>
      </p:grpSp>
    </p:spTree>
    <p:extLst>
      <p:ext uri="{BB962C8B-B14F-4D97-AF65-F5344CB8AC3E}">
        <p14:creationId xmlns:p14="http://schemas.microsoft.com/office/powerpoint/2010/main" val="416268921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Callout - Nimbus">
    <p:bg>
      <p:bgRef idx="1001">
        <a:schemeClr val="bg2"/>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C89795A-BC7C-1A7C-2DAC-28874756CED2}"/>
              </a:ext>
            </a:extLst>
          </p:cNvPr>
          <p:cNvSpPr/>
          <p:nvPr userDrawn="1"/>
        </p:nvSpPr>
        <p:spPr>
          <a:xfrm>
            <a:off x="4689474" y="596701"/>
            <a:ext cx="4454526" cy="3950096"/>
          </a:xfrm>
          <a:custGeom>
            <a:avLst/>
            <a:gdLst>
              <a:gd name="connsiteX0" fmla="*/ 1975048 w 4454526"/>
              <a:gd name="connsiteY0" fmla="*/ 0 h 3950096"/>
              <a:gd name="connsiteX1" fmla="*/ 2005616 w 4454526"/>
              <a:gd name="connsiteY1" fmla="*/ 1544 h 3950096"/>
              <a:gd name="connsiteX2" fmla="*/ 2005616 w 4454526"/>
              <a:gd name="connsiteY2" fmla="*/ 0 h 3950096"/>
              <a:gd name="connsiteX3" fmla="*/ 4454526 w 4454526"/>
              <a:gd name="connsiteY3" fmla="*/ 0 h 3950096"/>
              <a:gd name="connsiteX4" fmla="*/ 4454526 w 4454526"/>
              <a:gd name="connsiteY4" fmla="*/ 3950095 h 3950096"/>
              <a:gd name="connsiteX5" fmla="*/ 2005616 w 4454526"/>
              <a:gd name="connsiteY5" fmla="*/ 3950095 h 3950096"/>
              <a:gd name="connsiteX6" fmla="*/ 2005616 w 4454526"/>
              <a:gd name="connsiteY6" fmla="*/ 3948553 h 3950096"/>
              <a:gd name="connsiteX7" fmla="*/ 1975048 w 4454526"/>
              <a:gd name="connsiteY7" fmla="*/ 3950096 h 3950096"/>
              <a:gd name="connsiteX8" fmla="*/ 0 w 4454526"/>
              <a:gd name="connsiteY8" fmla="*/ 1975048 h 3950096"/>
              <a:gd name="connsiteX9" fmla="*/ 1975048 w 4454526"/>
              <a:gd name="connsiteY9" fmla="*/ 0 h 39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4526" h="3950096">
                <a:moveTo>
                  <a:pt x="1975048" y="0"/>
                </a:moveTo>
                <a:lnTo>
                  <a:pt x="2005616" y="1544"/>
                </a:lnTo>
                <a:lnTo>
                  <a:pt x="2005616" y="0"/>
                </a:lnTo>
                <a:lnTo>
                  <a:pt x="4454526" y="0"/>
                </a:lnTo>
                <a:lnTo>
                  <a:pt x="4454526" y="3950095"/>
                </a:lnTo>
                <a:lnTo>
                  <a:pt x="2005616" y="3950095"/>
                </a:lnTo>
                <a:lnTo>
                  <a:pt x="2005616" y="3948553"/>
                </a:lnTo>
                <a:lnTo>
                  <a:pt x="1975048" y="3950096"/>
                </a:lnTo>
                <a:cubicBezTo>
                  <a:pt x="884259" y="3950096"/>
                  <a:pt x="0" y="3065837"/>
                  <a:pt x="0" y="1975048"/>
                </a:cubicBezTo>
                <a:cubicBezTo>
                  <a:pt x="0" y="884259"/>
                  <a:pt x="884259" y="0"/>
                  <a:pt x="19750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DB9B97B6-01A5-7A8E-2958-7B8E87A1B274}"/>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3" name="Text Placeholder 10">
            <a:extLst>
              <a:ext uri="{FF2B5EF4-FFF2-40B4-BE49-F238E27FC236}">
                <a16:creationId xmlns:a16="http://schemas.microsoft.com/office/drawing/2014/main" id="{5C4B7C0C-7AEE-EF65-11FA-72FCD7EF4CCE}"/>
              </a:ext>
            </a:extLst>
          </p:cNvPr>
          <p:cNvSpPr>
            <a:spLocks noGrp="1"/>
          </p:cNvSpPr>
          <p:nvPr>
            <p:ph type="body" sz="quarter" idx="13" hasCustomPrompt="1"/>
          </p:nvPr>
        </p:nvSpPr>
        <p:spPr>
          <a:xfrm>
            <a:off x="395288" y="596703"/>
            <a:ext cx="4059236" cy="231728"/>
          </a:xfrm>
        </p:spPr>
        <p:txBody>
          <a:bodyPr>
            <a:noAutofit/>
          </a:bodyPr>
          <a:lstStyle>
            <a:lvl1pPr>
              <a:defRPr sz="1000" b="1" cap="all" spc="150" baseline="0">
                <a:solidFill>
                  <a:schemeClr val="accent1"/>
                </a:solidFill>
              </a:defRPr>
            </a:lvl1pPr>
          </a:lstStyle>
          <a:p>
            <a:pPr lvl="0"/>
            <a:r>
              <a:rPr lang="en-US"/>
              <a:t>SECTION TITLE</a:t>
            </a:r>
          </a:p>
        </p:txBody>
      </p:sp>
      <p:sp>
        <p:nvSpPr>
          <p:cNvPr id="4" name="Text Placeholder 12">
            <a:extLst>
              <a:ext uri="{FF2B5EF4-FFF2-40B4-BE49-F238E27FC236}">
                <a16:creationId xmlns:a16="http://schemas.microsoft.com/office/drawing/2014/main" id="{C4F9E6C0-1756-EC91-0D2A-202E275918A3}"/>
              </a:ext>
            </a:extLst>
          </p:cNvPr>
          <p:cNvSpPr>
            <a:spLocks noGrp="1"/>
          </p:cNvSpPr>
          <p:nvPr>
            <p:ph type="body" sz="quarter" idx="14" hasCustomPrompt="1"/>
          </p:nvPr>
        </p:nvSpPr>
        <p:spPr>
          <a:xfrm>
            <a:off x="395288" y="1610490"/>
            <a:ext cx="4059236"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5" name="Text Placeholder 14">
            <a:extLst>
              <a:ext uri="{FF2B5EF4-FFF2-40B4-BE49-F238E27FC236}">
                <a16:creationId xmlns:a16="http://schemas.microsoft.com/office/drawing/2014/main" id="{DE1D8A18-DC86-B36E-CA8A-B88D1A66D307}"/>
              </a:ext>
            </a:extLst>
          </p:cNvPr>
          <p:cNvSpPr>
            <a:spLocks noGrp="1"/>
          </p:cNvSpPr>
          <p:nvPr>
            <p:ph type="body" sz="quarter" idx="15" hasCustomPrompt="1"/>
          </p:nvPr>
        </p:nvSpPr>
        <p:spPr>
          <a:xfrm>
            <a:off x="395288" y="828431"/>
            <a:ext cx="4100512" cy="746369"/>
          </a:xfrm>
        </p:spPr>
        <p:txBody>
          <a:bodyPr anchor="b">
            <a:noAutofit/>
          </a:bodyPr>
          <a:lstStyle>
            <a:lvl1pPr>
              <a:lnSpc>
                <a:spcPct val="100000"/>
              </a:lnSpc>
              <a:spcBef>
                <a:spcPts val="600"/>
              </a:spcBef>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2" name="Text Placeholder 11">
            <a:extLst>
              <a:ext uri="{FF2B5EF4-FFF2-40B4-BE49-F238E27FC236}">
                <a16:creationId xmlns:a16="http://schemas.microsoft.com/office/drawing/2014/main" id="{A1FDC1FD-C3DF-3DBD-4C02-EFE519F6F7A1}"/>
              </a:ext>
            </a:extLst>
          </p:cNvPr>
          <p:cNvSpPr>
            <a:spLocks noGrp="1"/>
          </p:cNvSpPr>
          <p:nvPr>
            <p:ph type="body" sz="quarter" idx="16" hasCustomPrompt="1"/>
          </p:nvPr>
        </p:nvSpPr>
        <p:spPr>
          <a:xfrm>
            <a:off x="5735887" y="1393434"/>
            <a:ext cx="2917823" cy="825500"/>
          </a:xfrm>
        </p:spPr>
        <p:txBody>
          <a:bodyPr anchor="b">
            <a:noAutofit/>
          </a:bodyPr>
          <a:lstStyle>
            <a:lvl1pPr algn="ctr">
              <a:defRPr sz="3000" b="1" spc="200" baseline="0">
                <a:solidFill>
                  <a:srgbClr val="0B1228"/>
                </a:solidFill>
              </a:defRPr>
            </a:lvl1pPr>
          </a:lstStyle>
          <a:p>
            <a:pPr lvl="0"/>
            <a:r>
              <a:rPr lang="en-US"/>
              <a:t>CALLOUT</a:t>
            </a:r>
          </a:p>
        </p:txBody>
      </p:sp>
      <p:sp>
        <p:nvSpPr>
          <p:cNvPr id="13" name="Text Placeholder 12">
            <a:extLst>
              <a:ext uri="{FF2B5EF4-FFF2-40B4-BE49-F238E27FC236}">
                <a16:creationId xmlns:a16="http://schemas.microsoft.com/office/drawing/2014/main" id="{1D1E74B3-92A4-8E7E-47D2-6D61C386E91D}"/>
              </a:ext>
            </a:extLst>
          </p:cNvPr>
          <p:cNvSpPr>
            <a:spLocks noGrp="1"/>
          </p:cNvSpPr>
          <p:nvPr>
            <p:ph type="body" sz="quarter" idx="17" hasCustomPrompt="1"/>
          </p:nvPr>
        </p:nvSpPr>
        <p:spPr>
          <a:xfrm>
            <a:off x="5735888" y="2218934"/>
            <a:ext cx="2917823" cy="1312162"/>
          </a:xfrm>
        </p:spPr>
        <p:txBody>
          <a:bodyPr>
            <a:noAutofit/>
          </a:bodyPr>
          <a:lstStyle>
            <a:lvl1pPr algn="ctr">
              <a:defRPr sz="1800"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a:t>Use this layout when featuring a large callout or relevant statistic that needs additional emphasis.</a:t>
            </a:r>
          </a:p>
        </p:txBody>
      </p:sp>
      <p:sp>
        <p:nvSpPr>
          <p:cNvPr id="15" name="Content Placeholder 14">
            <a:extLst>
              <a:ext uri="{FF2B5EF4-FFF2-40B4-BE49-F238E27FC236}">
                <a16:creationId xmlns:a16="http://schemas.microsoft.com/office/drawing/2014/main" id="{2A7D789C-FA99-4794-34AD-17E07B3C2381}"/>
              </a:ext>
            </a:extLst>
          </p:cNvPr>
          <p:cNvSpPr>
            <a:spLocks noGrp="1"/>
          </p:cNvSpPr>
          <p:nvPr>
            <p:ph sz="quarter" idx="18" hasCustomPrompt="1"/>
          </p:nvPr>
        </p:nvSpPr>
        <p:spPr>
          <a:xfrm>
            <a:off x="395288" y="2072640"/>
            <a:ext cx="4059236" cy="2369185"/>
          </a:xfrm>
        </p:spPr>
        <p:txBody>
          <a:bodyPr>
            <a:noAutofit/>
          </a:bodyPr>
          <a:lstStyle>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9649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 Callout - Gla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6E823F4B-98F2-4E04-6B3E-22B132F81662}"/>
              </a:ext>
            </a:extLst>
          </p:cNvPr>
          <p:cNvSpPr>
            <a:spLocks noGrp="1"/>
          </p:cNvSpPr>
          <p:nvPr>
            <p:ph type="body" sz="quarter" idx="16" hasCustomPrompt="1"/>
          </p:nvPr>
        </p:nvSpPr>
        <p:spPr>
          <a:xfrm>
            <a:off x="2000925" y="1470346"/>
            <a:ext cx="5142149" cy="825500"/>
          </a:xfrm>
        </p:spPr>
        <p:txBody>
          <a:bodyPr anchor="b">
            <a:noAutofit/>
          </a:bodyPr>
          <a:lstStyle>
            <a:lvl1pPr algn="ctr">
              <a:defRPr sz="3000" b="1" spc="200" baseline="0">
                <a:solidFill>
                  <a:schemeClr val="accent1"/>
                </a:solidFill>
              </a:defRPr>
            </a:lvl1pPr>
          </a:lstStyle>
          <a:p>
            <a:pPr lvl="0"/>
            <a:r>
              <a:rPr lang="en-US"/>
              <a:t>CALLOUT</a:t>
            </a:r>
          </a:p>
        </p:txBody>
      </p:sp>
      <p:sp>
        <p:nvSpPr>
          <p:cNvPr id="4" name="Text Placeholder 12">
            <a:extLst>
              <a:ext uri="{FF2B5EF4-FFF2-40B4-BE49-F238E27FC236}">
                <a16:creationId xmlns:a16="http://schemas.microsoft.com/office/drawing/2014/main" id="{1A9CA57E-20F9-A7D3-9FE5-2339EA686C3B}"/>
              </a:ext>
            </a:extLst>
          </p:cNvPr>
          <p:cNvSpPr>
            <a:spLocks noGrp="1"/>
          </p:cNvSpPr>
          <p:nvPr>
            <p:ph type="body" sz="quarter" idx="17" hasCustomPrompt="1"/>
          </p:nvPr>
        </p:nvSpPr>
        <p:spPr>
          <a:xfrm>
            <a:off x="2000925" y="2295846"/>
            <a:ext cx="5142149" cy="1312162"/>
          </a:xfrm>
        </p:spPr>
        <p:txBody>
          <a:bodyPr>
            <a:noAutofit/>
          </a:bodyPr>
          <a:lstStyle>
            <a:lvl1pPr algn="ctr">
              <a:defRPr sz="1800"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a:t>Use this layout when featuring a large callout or relevant statistic that needs additional emphasis.</a:t>
            </a:r>
          </a:p>
        </p:txBody>
      </p:sp>
    </p:spTree>
    <p:extLst>
      <p:ext uri="{BB962C8B-B14F-4D97-AF65-F5344CB8AC3E}">
        <p14:creationId xmlns:p14="http://schemas.microsoft.com/office/powerpoint/2010/main" val="1239323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Quote - Harmonized Sh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EC212D-88AC-1D67-91D1-0ADFE3702484}"/>
              </a:ext>
            </a:extLst>
          </p:cNvPr>
          <p:cNvSpPr>
            <a:spLocks noGrp="1"/>
          </p:cNvSpPr>
          <p:nvPr>
            <p:ph type="body" sz="quarter" idx="20" hasCustomPrompt="1"/>
          </p:nvPr>
        </p:nvSpPr>
        <p:spPr>
          <a:xfrm>
            <a:off x="945265" y="1443793"/>
            <a:ext cx="5156130" cy="2011506"/>
          </a:xfrm>
        </p:spPr>
        <p:txBody>
          <a:bodyPr anchor="t">
            <a:noAutofit/>
          </a:bodyPr>
          <a:lstStyle>
            <a:lvl1pPr marL="0" indent="0">
              <a:buFontTx/>
              <a:buNone/>
              <a:defRPr sz="1600" b="0" i="0">
                <a:solidFill>
                  <a:srgbClr val="0B1228"/>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add text</a:t>
            </a:r>
          </a:p>
        </p:txBody>
      </p:sp>
      <p:sp>
        <p:nvSpPr>
          <p:cNvPr id="7" name="Text Placeholder 6">
            <a:extLst>
              <a:ext uri="{FF2B5EF4-FFF2-40B4-BE49-F238E27FC236}">
                <a16:creationId xmlns:a16="http://schemas.microsoft.com/office/drawing/2014/main" id="{13BBCC4F-F804-C3CD-8DD0-B0916456584F}"/>
              </a:ext>
            </a:extLst>
          </p:cNvPr>
          <p:cNvSpPr>
            <a:spLocks noGrp="1"/>
          </p:cNvSpPr>
          <p:nvPr>
            <p:ph type="body" sz="quarter" idx="21" hasCustomPrompt="1"/>
          </p:nvPr>
        </p:nvSpPr>
        <p:spPr>
          <a:xfrm>
            <a:off x="944563" y="3547202"/>
            <a:ext cx="1612900" cy="227012"/>
          </a:xfrm>
        </p:spPr>
        <p:txBody>
          <a:bodyPr/>
          <a:lstStyle>
            <a:lvl1pPr>
              <a:defRPr>
                <a:solidFill>
                  <a:srgbClr val="0B1228"/>
                </a:solidFill>
              </a:defRPr>
            </a:lvl1pPr>
          </a:lstStyle>
          <a:p>
            <a:pPr lvl="0"/>
            <a:r>
              <a:rPr lang="en-US">
                <a:effectLst/>
              </a:rPr>
              <a:t>—Attribution</a:t>
            </a:r>
            <a:endParaRPr lang="en-US"/>
          </a:p>
        </p:txBody>
      </p:sp>
      <p:sp>
        <p:nvSpPr>
          <p:cNvPr id="11" name="Picture Placeholder 10">
            <a:extLst>
              <a:ext uri="{FF2B5EF4-FFF2-40B4-BE49-F238E27FC236}">
                <a16:creationId xmlns:a16="http://schemas.microsoft.com/office/drawing/2014/main" id="{3E72864E-658B-0FA6-BFB7-370E00F99A4D}"/>
              </a:ext>
            </a:extLst>
          </p:cNvPr>
          <p:cNvSpPr>
            <a:spLocks noGrp="1"/>
          </p:cNvSpPr>
          <p:nvPr>
            <p:ph type="pic" sz="quarter" idx="22" hasCustomPrompt="1"/>
          </p:nvPr>
        </p:nvSpPr>
        <p:spPr>
          <a:xfrm>
            <a:off x="6296292" y="1431925"/>
            <a:ext cx="2022475" cy="2023374"/>
          </a:xfrm>
        </p:spPr>
        <p:txBody>
          <a:bodyPr/>
          <a:lstStyle/>
          <a:p>
            <a:r>
              <a:rPr lang="en-US"/>
              <a:t>Click to add logo or photo</a:t>
            </a:r>
          </a:p>
        </p:txBody>
      </p:sp>
    </p:spTree>
    <p:extLst>
      <p:ext uri="{BB962C8B-B14F-4D97-AF65-F5344CB8AC3E}">
        <p14:creationId xmlns:p14="http://schemas.microsoft.com/office/powerpoint/2010/main" val="4257823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 Stats - Columns">
    <p:bg>
      <p:bgPr>
        <a:solidFill>
          <a:schemeClr val="bg2"/>
        </a:solid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FFE3E671-E5DB-C009-36FB-08332AB5C5B0}"/>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4" name="Text Placeholder 10">
            <a:extLst>
              <a:ext uri="{FF2B5EF4-FFF2-40B4-BE49-F238E27FC236}">
                <a16:creationId xmlns:a16="http://schemas.microsoft.com/office/drawing/2014/main" id="{50877B19-BE2A-A9AB-9643-FC4FC316E0FA}"/>
              </a:ext>
            </a:extLst>
          </p:cNvPr>
          <p:cNvSpPr>
            <a:spLocks noGrp="1"/>
          </p:cNvSpPr>
          <p:nvPr>
            <p:ph type="body" sz="quarter" idx="40" hasCustomPrompt="1"/>
          </p:nvPr>
        </p:nvSpPr>
        <p:spPr>
          <a:xfrm>
            <a:off x="395288" y="351605"/>
            <a:ext cx="8443910" cy="231728"/>
          </a:xfrm>
        </p:spPr>
        <p:txBody>
          <a:bodyPr>
            <a:noAutofit/>
          </a:bodyPr>
          <a:lstStyle>
            <a:lvl1pPr>
              <a:defRPr sz="1000" b="1" cap="all" spc="150" baseline="0">
                <a:solidFill>
                  <a:schemeClr val="accent1"/>
                </a:solidFill>
              </a:defRPr>
            </a:lvl1pPr>
          </a:lstStyle>
          <a:p>
            <a:pPr lvl="0"/>
            <a:r>
              <a:rPr lang="en-US"/>
              <a:t>SECTION TITLE</a:t>
            </a:r>
          </a:p>
        </p:txBody>
      </p:sp>
      <p:sp>
        <p:nvSpPr>
          <p:cNvPr id="8" name="Text Placeholder 7">
            <a:extLst>
              <a:ext uri="{FF2B5EF4-FFF2-40B4-BE49-F238E27FC236}">
                <a16:creationId xmlns:a16="http://schemas.microsoft.com/office/drawing/2014/main" id="{8F615B03-A77A-5E01-994C-52841917B066}"/>
              </a:ext>
            </a:extLst>
          </p:cNvPr>
          <p:cNvSpPr>
            <a:spLocks noGrp="1"/>
          </p:cNvSpPr>
          <p:nvPr>
            <p:ph type="body" sz="quarter" idx="41" hasCustomPrompt="1"/>
          </p:nvPr>
        </p:nvSpPr>
        <p:spPr>
          <a:xfrm>
            <a:off x="663575" y="1751013"/>
            <a:ext cx="2206146" cy="419099"/>
          </a:xfrm>
        </p:spPr>
        <p:txBody>
          <a:bodyPr>
            <a:noAutofit/>
          </a:bodyPr>
          <a:lstStyle>
            <a:lvl1pPr>
              <a:defRPr sz="2800" b="1">
                <a:solidFill>
                  <a:schemeClr val="accent1"/>
                </a:solidFill>
              </a:defRPr>
            </a:lvl1pPr>
          </a:lstStyle>
          <a:p>
            <a:pPr lvl="0"/>
            <a:r>
              <a:rPr lang="en-US"/>
              <a:t>1</a:t>
            </a:r>
          </a:p>
        </p:txBody>
      </p:sp>
      <p:sp>
        <p:nvSpPr>
          <p:cNvPr id="9" name="Text Placeholder 7">
            <a:extLst>
              <a:ext uri="{FF2B5EF4-FFF2-40B4-BE49-F238E27FC236}">
                <a16:creationId xmlns:a16="http://schemas.microsoft.com/office/drawing/2014/main" id="{8AEB69D1-18CE-D38D-5587-D2FEAA1AF5F3}"/>
              </a:ext>
            </a:extLst>
          </p:cNvPr>
          <p:cNvSpPr>
            <a:spLocks noGrp="1"/>
          </p:cNvSpPr>
          <p:nvPr>
            <p:ph type="body" sz="quarter" idx="42" hasCustomPrompt="1"/>
          </p:nvPr>
        </p:nvSpPr>
        <p:spPr>
          <a:xfrm>
            <a:off x="663575" y="2270777"/>
            <a:ext cx="2206146" cy="300973"/>
          </a:xfrm>
        </p:spPr>
        <p:txBody>
          <a:bodyPr>
            <a:noAutofit/>
          </a:bodyPr>
          <a:lstStyle>
            <a:lvl1pPr>
              <a:defRPr sz="1400" b="0">
                <a:solidFill>
                  <a:schemeClr val="tx1"/>
                </a:solidFill>
                <a:latin typeface="+mj-lt"/>
              </a:defRPr>
            </a:lvl1pPr>
          </a:lstStyle>
          <a:p>
            <a:pPr lvl="0"/>
            <a:r>
              <a:rPr lang="en-US"/>
              <a:t>Click to add subtitle</a:t>
            </a:r>
          </a:p>
        </p:txBody>
      </p:sp>
      <p:sp>
        <p:nvSpPr>
          <p:cNvPr id="12" name="Content Placeholder 11">
            <a:extLst>
              <a:ext uri="{FF2B5EF4-FFF2-40B4-BE49-F238E27FC236}">
                <a16:creationId xmlns:a16="http://schemas.microsoft.com/office/drawing/2014/main" id="{C4445617-5EE4-C2FF-D512-8CF3BE23C614}"/>
              </a:ext>
            </a:extLst>
          </p:cNvPr>
          <p:cNvSpPr>
            <a:spLocks noGrp="1"/>
          </p:cNvSpPr>
          <p:nvPr>
            <p:ph sz="quarter" idx="43" hasCustomPrompt="1"/>
          </p:nvPr>
        </p:nvSpPr>
        <p:spPr>
          <a:xfrm>
            <a:off x="663575" y="2571750"/>
            <a:ext cx="2206625" cy="1497012"/>
          </a:xfrm>
        </p:spPr>
        <p:txBody>
          <a:bodyPr>
            <a:noAutofit/>
          </a:bodyPr>
          <a:lstStyle>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428ADCB6-5D5F-9FA8-667C-699AA604E220}"/>
              </a:ext>
            </a:extLst>
          </p:cNvPr>
          <p:cNvSpPr>
            <a:spLocks noGrp="1"/>
          </p:cNvSpPr>
          <p:nvPr>
            <p:ph type="body" sz="quarter" idx="44" hasCustomPrompt="1"/>
          </p:nvPr>
        </p:nvSpPr>
        <p:spPr>
          <a:xfrm>
            <a:off x="3471511" y="1751013"/>
            <a:ext cx="2206146" cy="419099"/>
          </a:xfrm>
        </p:spPr>
        <p:txBody>
          <a:bodyPr>
            <a:noAutofit/>
          </a:bodyPr>
          <a:lstStyle>
            <a:lvl1pPr>
              <a:defRPr sz="2800" b="1">
                <a:solidFill>
                  <a:schemeClr val="accent1"/>
                </a:solidFill>
              </a:defRPr>
            </a:lvl1pPr>
          </a:lstStyle>
          <a:p>
            <a:pPr lvl="0"/>
            <a:r>
              <a:rPr lang="en-US"/>
              <a:t>2</a:t>
            </a:r>
          </a:p>
        </p:txBody>
      </p:sp>
      <p:sp>
        <p:nvSpPr>
          <p:cNvPr id="14" name="Text Placeholder 7">
            <a:extLst>
              <a:ext uri="{FF2B5EF4-FFF2-40B4-BE49-F238E27FC236}">
                <a16:creationId xmlns:a16="http://schemas.microsoft.com/office/drawing/2014/main" id="{02D0FFF2-A80C-002A-60AB-9C5A5255EBC2}"/>
              </a:ext>
            </a:extLst>
          </p:cNvPr>
          <p:cNvSpPr>
            <a:spLocks noGrp="1"/>
          </p:cNvSpPr>
          <p:nvPr>
            <p:ph type="body" sz="quarter" idx="45" hasCustomPrompt="1"/>
          </p:nvPr>
        </p:nvSpPr>
        <p:spPr>
          <a:xfrm>
            <a:off x="3471511" y="2270777"/>
            <a:ext cx="2206146" cy="300973"/>
          </a:xfrm>
        </p:spPr>
        <p:txBody>
          <a:bodyPr>
            <a:noAutofit/>
          </a:bodyPr>
          <a:lstStyle>
            <a:lvl1pPr>
              <a:defRPr sz="1400" b="0">
                <a:solidFill>
                  <a:schemeClr val="tx1"/>
                </a:solidFill>
                <a:latin typeface="+mj-lt"/>
              </a:defRPr>
            </a:lvl1pPr>
          </a:lstStyle>
          <a:p>
            <a:pPr lvl="0"/>
            <a:r>
              <a:rPr lang="en-US"/>
              <a:t>Click to add subtitle</a:t>
            </a:r>
          </a:p>
        </p:txBody>
      </p:sp>
      <p:sp>
        <p:nvSpPr>
          <p:cNvPr id="15" name="Content Placeholder 11">
            <a:extLst>
              <a:ext uri="{FF2B5EF4-FFF2-40B4-BE49-F238E27FC236}">
                <a16:creationId xmlns:a16="http://schemas.microsoft.com/office/drawing/2014/main" id="{AEFCFD50-569F-EC20-99AF-7B919A200461}"/>
              </a:ext>
            </a:extLst>
          </p:cNvPr>
          <p:cNvSpPr>
            <a:spLocks noGrp="1"/>
          </p:cNvSpPr>
          <p:nvPr>
            <p:ph sz="quarter" idx="46" hasCustomPrompt="1"/>
          </p:nvPr>
        </p:nvSpPr>
        <p:spPr>
          <a:xfrm>
            <a:off x="3471511" y="2571750"/>
            <a:ext cx="2206625" cy="1497012"/>
          </a:xfrm>
        </p:spPr>
        <p:txBody>
          <a:bodyPr>
            <a:noAutofit/>
          </a:bodyPr>
          <a:lstStyle>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948AF51B-AD22-90E9-477D-1A4D9CD328E9}"/>
              </a:ext>
            </a:extLst>
          </p:cNvPr>
          <p:cNvSpPr>
            <a:spLocks noGrp="1"/>
          </p:cNvSpPr>
          <p:nvPr>
            <p:ph type="body" sz="quarter" idx="47" hasCustomPrompt="1"/>
          </p:nvPr>
        </p:nvSpPr>
        <p:spPr>
          <a:xfrm>
            <a:off x="6279447" y="1751013"/>
            <a:ext cx="2206146" cy="419099"/>
          </a:xfrm>
        </p:spPr>
        <p:txBody>
          <a:bodyPr>
            <a:noAutofit/>
          </a:bodyPr>
          <a:lstStyle>
            <a:lvl1pPr>
              <a:defRPr sz="2800" b="1">
                <a:solidFill>
                  <a:schemeClr val="accent1"/>
                </a:solidFill>
              </a:defRPr>
            </a:lvl1pPr>
          </a:lstStyle>
          <a:p>
            <a:pPr lvl="0"/>
            <a:r>
              <a:rPr lang="en-US"/>
              <a:t>3</a:t>
            </a:r>
          </a:p>
        </p:txBody>
      </p:sp>
      <p:sp>
        <p:nvSpPr>
          <p:cNvPr id="17" name="Text Placeholder 7">
            <a:extLst>
              <a:ext uri="{FF2B5EF4-FFF2-40B4-BE49-F238E27FC236}">
                <a16:creationId xmlns:a16="http://schemas.microsoft.com/office/drawing/2014/main" id="{5C385DD3-D2D6-D8E2-9FF0-D6A03D2DBED7}"/>
              </a:ext>
            </a:extLst>
          </p:cNvPr>
          <p:cNvSpPr>
            <a:spLocks noGrp="1"/>
          </p:cNvSpPr>
          <p:nvPr>
            <p:ph type="body" sz="quarter" idx="48" hasCustomPrompt="1"/>
          </p:nvPr>
        </p:nvSpPr>
        <p:spPr>
          <a:xfrm>
            <a:off x="6279447" y="2270777"/>
            <a:ext cx="2206146" cy="300973"/>
          </a:xfrm>
        </p:spPr>
        <p:txBody>
          <a:bodyPr>
            <a:noAutofit/>
          </a:bodyPr>
          <a:lstStyle>
            <a:lvl1pPr>
              <a:defRPr sz="1400" b="0">
                <a:solidFill>
                  <a:schemeClr val="tx1"/>
                </a:solidFill>
                <a:latin typeface="+mj-lt"/>
              </a:defRPr>
            </a:lvl1pPr>
          </a:lstStyle>
          <a:p>
            <a:pPr lvl="0"/>
            <a:r>
              <a:rPr lang="en-US"/>
              <a:t>Click to add subtitle</a:t>
            </a:r>
          </a:p>
        </p:txBody>
      </p:sp>
      <p:sp>
        <p:nvSpPr>
          <p:cNvPr id="18" name="Content Placeholder 11">
            <a:extLst>
              <a:ext uri="{FF2B5EF4-FFF2-40B4-BE49-F238E27FC236}">
                <a16:creationId xmlns:a16="http://schemas.microsoft.com/office/drawing/2014/main" id="{A9E57451-3EDF-3CE0-7CDD-C0AA54134662}"/>
              </a:ext>
            </a:extLst>
          </p:cNvPr>
          <p:cNvSpPr>
            <a:spLocks noGrp="1"/>
          </p:cNvSpPr>
          <p:nvPr>
            <p:ph sz="quarter" idx="49" hasCustomPrompt="1"/>
          </p:nvPr>
        </p:nvSpPr>
        <p:spPr>
          <a:xfrm>
            <a:off x="6279447" y="2571750"/>
            <a:ext cx="2206625" cy="1497012"/>
          </a:xfrm>
        </p:spPr>
        <p:txBody>
          <a:bodyPr>
            <a:noAutofit/>
          </a:bodyPr>
          <a:lstStyle>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12">
            <a:extLst>
              <a:ext uri="{FF2B5EF4-FFF2-40B4-BE49-F238E27FC236}">
                <a16:creationId xmlns:a16="http://schemas.microsoft.com/office/drawing/2014/main" id="{EB95500C-317C-2C7C-5F81-0DFED8D45DD3}"/>
              </a:ext>
            </a:extLst>
          </p:cNvPr>
          <p:cNvSpPr>
            <a:spLocks noGrp="1"/>
          </p:cNvSpPr>
          <p:nvPr>
            <p:ph type="body" sz="quarter" idx="14" hasCustomPrompt="1"/>
          </p:nvPr>
        </p:nvSpPr>
        <p:spPr>
          <a:xfrm>
            <a:off x="395287" y="998535"/>
            <a:ext cx="8443911" cy="303439"/>
          </a:xfrm>
        </p:spPr>
        <p:txBody>
          <a:bodyPr>
            <a:norm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Tree>
    <p:extLst>
      <p:ext uri="{BB962C8B-B14F-4D97-AF65-F5344CB8AC3E}">
        <p14:creationId xmlns:p14="http://schemas.microsoft.com/office/powerpoint/2010/main" val="486497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Stats - Rows">
    <p:bg>
      <p:bgRef idx="1001">
        <a:schemeClr val="bg2"/>
      </p:bgRef>
    </p:bg>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0EEF7615-319F-64DA-171D-C742B6DE1563}"/>
              </a:ext>
            </a:extLst>
          </p:cNvPr>
          <p:cNvSpPr/>
          <p:nvPr userDrawn="1"/>
        </p:nvSpPr>
        <p:spPr>
          <a:xfrm>
            <a:off x="6147069" y="1941358"/>
            <a:ext cx="2996931" cy="1176568"/>
          </a:xfrm>
          <a:custGeom>
            <a:avLst/>
            <a:gdLst>
              <a:gd name="connsiteX0" fmla="*/ 588284 w 2996931"/>
              <a:gd name="connsiteY0" fmla="*/ 0 h 1176568"/>
              <a:gd name="connsiteX1" fmla="*/ 2005690 w 2996931"/>
              <a:gd name="connsiteY1" fmla="*/ 0 h 1176568"/>
              <a:gd name="connsiteX2" fmla="*/ 2224230 w 2996931"/>
              <a:gd name="connsiteY2" fmla="*/ 0 h 1176568"/>
              <a:gd name="connsiteX3" fmla="*/ 2743358 w 2996931"/>
              <a:gd name="connsiteY3" fmla="*/ 0 h 1176568"/>
              <a:gd name="connsiteX4" fmla="*/ 2812514 w 2996931"/>
              <a:gd name="connsiteY4" fmla="*/ 0 h 1176568"/>
              <a:gd name="connsiteX5" fmla="*/ 2996931 w 2996931"/>
              <a:gd name="connsiteY5" fmla="*/ 0 h 1176568"/>
              <a:gd name="connsiteX6" fmla="*/ 2996931 w 2996931"/>
              <a:gd name="connsiteY6" fmla="*/ 1176568 h 1176568"/>
              <a:gd name="connsiteX7" fmla="*/ 2812514 w 2996931"/>
              <a:gd name="connsiteY7" fmla="*/ 1176568 h 1176568"/>
              <a:gd name="connsiteX8" fmla="*/ 2743358 w 2996931"/>
              <a:gd name="connsiteY8" fmla="*/ 1176568 h 1176568"/>
              <a:gd name="connsiteX9" fmla="*/ 2224230 w 2996931"/>
              <a:gd name="connsiteY9" fmla="*/ 1176568 h 1176568"/>
              <a:gd name="connsiteX10" fmla="*/ 2005690 w 2996931"/>
              <a:gd name="connsiteY10" fmla="*/ 1176568 h 1176568"/>
              <a:gd name="connsiteX11" fmla="*/ 588284 w 2996931"/>
              <a:gd name="connsiteY11" fmla="*/ 1176568 h 1176568"/>
              <a:gd name="connsiteX12" fmla="*/ 0 w 2996931"/>
              <a:gd name="connsiteY12" fmla="*/ 588284 h 1176568"/>
              <a:gd name="connsiteX13" fmla="*/ 588284 w 2996931"/>
              <a:gd name="connsiteY13" fmla="*/ 0 h 117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931" h="1176568">
                <a:moveTo>
                  <a:pt x="588284" y="0"/>
                </a:moveTo>
                <a:lnTo>
                  <a:pt x="2005690" y="0"/>
                </a:lnTo>
                <a:lnTo>
                  <a:pt x="2224230" y="0"/>
                </a:lnTo>
                <a:lnTo>
                  <a:pt x="2743358" y="0"/>
                </a:lnTo>
                <a:lnTo>
                  <a:pt x="2812514" y="0"/>
                </a:lnTo>
                <a:lnTo>
                  <a:pt x="2996931" y="0"/>
                </a:lnTo>
                <a:lnTo>
                  <a:pt x="2996931" y="1176568"/>
                </a:lnTo>
                <a:lnTo>
                  <a:pt x="2812514" y="1176568"/>
                </a:lnTo>
                <a:lnTo>
                  <a:pt x="2743358" y="1176568"/>
                </a:lnTo>
                <a:lnTo>
                  <a:pt x="2224230" y="1176568"/>
                </a:lnTo>
                <a:lnTo>
                  <a:pt x="2005690" y="1176568"/>
                </a:lnTo>
                <a:lnTo>
                  <a:pt x="588284" y="1176568"/>
                </a:lnTo>
                <a:cubicBezTo>
                  <a:pt x="263384" y="1176568"/>
                  <a:pt x="0" y="913184"/>
                  <a:pt x="0" y="588284"/>
                </a:cubicBezTo>
                <a:cubicBezTo>
                  <a:pt x="0" y="263384"/>
                  <a:pt x="263384" y="0"/>
                  <a:pt x="588284" y="0"/>
                </a:cubicBezTo>
                <a:close/>
              </a:path>
            </a:pathLst>
          </a:custGeom>
          <a:gradFill>
            <a:gsLst>
              <a:gs pos="0">
                <a:schemeClr val="accent5"/>
              </a:gs>
              <a:gs pos="100000">
                <a:srgbClr val="D5E1E8"/>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AFB67D54-CE83-788E-9DB6-02BD099F0A3B}"/>
              </a:ext>
            </a:extLst>
          </p:cNvPr>
          <p:cNvSpPr/>
          <p:nvPr userDrawn="1"/>
        </p:nvSpPr>
        <p:spPr>
          <a:xfrm>
            <a:off x="6147069" y="3279826"/>
            <a:ext cx="2996931" cy="1176568"/>
          </a:xfrm>
          <a:custGeom>
            <a:avLst/>
            <a:gdLst>
              <a:gd name="connsiteX0" fmla="*/ 588284 w 2996931"/>
              <a:gd name="connsiteY0" fmla="*/ 0 h 1176568"/>
              <a:gd name="connsiteX1" fmla="*/ 2005690 w 2996931"/>
              <a:gd name="connsiteY1" fmla="*/ 0 h 1176568"/>
              <a:gd name="connsiteX2" fmla="*/ 2224230 w 2996931"/>
              <a:gd name="connsiteY2" fmla="*/ 0 h 1176568"/>
              <a:gd name="connsiteX3" fmla="*/ 2743358 w 2996931"/>
              <a:gd name="connsiteY3" fmla="*/ 0 h 1176568"/>
              <a:gd name="connsiteX4" fmla="*/ 2812514 w 2996931"/>
              <a:gd name="connsiteY4" fmla="*/ 0 h 1176568"/>
              <a:gd name="connsiteX5" fmla="*/ 2996931 w 2996931"/>
              <a:gd name="connsiteY5" fmla="*/ 0 h 1176568"/>
              <a:gd name="connsiteX6" fmla="*/ 2996931 w 2996931"/>
              <a:gd name="connsiteY6" fmla="*/ 1176568 h 1176568"/>
              <a:gd name="connsiteX7" fmla="*/ 2812514 w 2996931"/>
              <a:gd name="connsiteY7" fmla="*/ 1176568 h 1176568"/>
              <a:gd name="connsiteX8" fmla="*/ 2743358 w 2996931"/>
              <a:gd name="connsiteY8" fmla="*/ 1176568 h 1176568"/>
              <a:gd name="connsiteX9" fmla="*/ 2224230 w 2996931"/>
              <a:gd name="connsiteY9" fmla="*/ 1176568 h 1176568"/>
              <a:gd name="connsiteX10" fmla="*/ 2005690 w 2996931"/>
              <a:gd name="connsiteY10" fmla="*/ 1176568 h 1176568"/>
              <a:gd name="connsiteX11" fmla="*/ 588284 w 2996931"/>
              <a:gd name="connsiteY11" fmla="*/ 1176568 h 1176568"/>
              <a:gd name="connsiteX12" fmla="*/ 0 w 2996931"/>
              <a:gd name="connsiteY12" fmla="*/ 588284 h 1176568"/>
              <a:gd name="connsiteX13" fmla="*/ 588284 w 2996931"/>
              <a:gd name="connsiteY13" fmla="*/ 0 h 117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931" h="1176568">
                <a:moveTo>
                  <a:pt x="588284" y="0"/>
                </a:moveTo>
                <a:lnTo>
                  <a:pt x="2005690" y="0"/>
                </a:lnTo>
                <a:lnTo>
                  <a:pt x="2224230" y="0"/>
                </a:lnTo>
                <a:lnTo>
                  <a:pt x="2743358" y="0"/>
                </a:lnTo>
                <a:lnTo>
                  <a:pt x="2812514" y="0"/>
                </a:lnTo>
                <a:lnTo>
                  <a:pt x="2996931" y="0"/>
                </a:lnTo>
                <a:lnTo>
                  <a:pt x="2996931" y="1176568"/>
                </a:lnTo>
                <a:lnTo>
                  <a:pt x="2812514" y="1176568"/>
                </a:lnTo>
                <a:lnTo>
                  <a:pt x="2743358" y="1176568"/>
                </a:lnTo>
                <a:lnTo>
                  <a:pt x="2224230" y="1176568"/>
                </a:lnTo>
                <a:lnTo>
                  <a:pt x="2005690" y="1176568"/>
                </a:lnTo>
                <a:lnTo>
                  <a:pt x="588284" y="1176568"/>
                </a:lnTo>
                <a:cubicBezTo>
                  <a:pt x="263384" y="1176568"/>
                  <a:pt x="0" y="913184"/>
                  <a:pt x="0" y="588284"/>
                </a:cubicBezTo>
                <a:cubicBezTo>
                  <a:pt x="0" y="263384"/>
                  <a:pt x="263384" y="0"/>
                  <a:pt x="588284" y="0"/>
                </a:cubicBezTo>
                <a:close/>
              </a:path>
            </a:pathLst>
          </a:custGeom>
          <a:gradFill>
            <a:gsLst>
              <a:gs pos="0">
                <a:schemeClr val="accent5"/>
              </a:gs>
              <a:gs pos="100000">
                <a:srgbClr val="D5E1E8"/>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8BF5285-6DD2-DFBB-4248-1F841A20B44C}"/>
              </a:ext>
            </a:extLst>
          </p:cNvPr>
          <p:cNvSpPr/>
          <p:nvPr userDrawn="1"/>
        </p:nvSpPr>
        <p:spPr>
          <a:xfrm>
            <a:off x="6147069" y="627388"/>
            <a:ext cx="2996931" cy="1176568"/>
          </a:xfrm>
          <a:custGeom>
            <a:avLst/>
            <a:gdLst>
              <a:gd name="connsiteX0" fmla="*/ 588284 w 2996931"/>
              <a:gd name="connsiteY0" fmla="*/ 0 h 1176568"/>
              <a:gd name="connsiteX1" fmla="*/ 2005690 w 2996931"/>
              <a:gd name="connsiteY1" fmla="*/ 0 h 1176568"/>
              <a:gd name="connsiteX2" fmla="*/ 2224230 w 2996931"/>
              <a:gd name="connsiteY2" fmla="*/ 0 h 1176568"/>
              <a:gd name="connsiteX3" fmla="*/ 2743358 w 2996931"/>
              <a:gd name="connsiteY3" fmla="*/ 0 h 1176568"/>
              <a:gd name="connsiteX4" fmla="*/ 2812514 w 2996931"/>
              <a:gd name="connsiteY4" fmla="*/ 0 h 1176568"/>
              <a:gd name="connsiteX5" fmla="*/ 2996931 w 2996931"/>
              <a:gd name="connsiteY5" fmla="*/ 0 h 1176568"/>
              <a:gd name="connsiteX6" fmla="*/ 2996931 w 2996931"/>
              <a:gd name="connsiteY6" fmla="*/ 1176568 h 1176568"/>
              <a:gd name="connsiteX7" fmla="*/ 2812514 w 2996931"/>
              <a:gd name="connsiteY7" fmla="*/ 1176568 h 1176568"/>
              <a:gd name="connsiteX8" fmla="*/ 2743358 w 2996931"/>
              <a:gd name="connsiteY8" fmla="*/ 1176568 h 1176568"/>
              <a:gd name="connsiteX9" fmla="*/ 2224230 w 2996931"/>
              <a:gd name="connsiteY9" fmla="*/ 1176568 h 1176568"/>
              <a:gd name="connsiteX10" fmla="*/ 2005690 w 2996931"/>
              <a:gd name="connsiteY10" fmla="*/ 1176568 h 1176568"/>
              <a:gd name="connsiteX11" fmla="*/ 588284 w 2996931"/>
              <a:gd name="connsiteY11" fmla="*/ 1176568 h 1176568"/>
              <a:gd name="connsiteX12" fmla="*/ 0 w 2996931"/>
              <a:gd name="connsiteY12" fmla="*/ 588284 h 1176568"/>
              <a:gd name="connsiteX13" fmla="*/ 588284 w 2996931"/>
              <a:gd name="connsiteY13" fmla="*/ 0 h 117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6931" h="1176568">
                <a:moveTo>
                  <a:pt x="588284" y="0"/>
                </a:moveTo>
                <a:lnTo>
                  <a:pt x="2005690" y="0"/>
                </a:lnTo>
                <a:lnTo>
                  <a:pt x="2224230" y="0"/>
                </a:lnTo>
                <a:lnTo>
                  <a:pt x="2743358" y="0"/>
                </a:lnTo>
                <a:lnTo>
                  <a:pt x="2812514" y="0"/>
                </a:lnTo>
                <a:lnTo>
                  <a:pt x="2996931" y="0"/>
                </a:lnTo>
                <a:lnTo>
                  <a:pt x="2996931" y="1176568"/>
                </a:lnTo>
                <a:lnTo>
                  <a:pt x="2812514" y="1176568"/>
                </a:lnTo>
                <a:lnTo>
                  <a:pt x="2743358" y="1176568"/>
                </a:lnTo>
                <a:lnTo>
                  <a:pt x="2224230" y="1176568"/>
                </a:lnTo>
                <a:lnTo>
                  <a:pt x="2005690" y="1176568"/>
                </a:lnTo>
                <a:lnTo>
                  <a:pt x="588284" y="1176568"/>
                </a:lnTo>
                <a:cubicBezTo>
                  <a:pt x="263384" y="1176568"/>
                  <a:pt x="0" y="913184"/>
                  <a:pt x="0" y="588284"/>
                </a:cubicBezTo>
                <a:cubicBezTo>
                  <a:pt x="0" y="263384"/>
                  <a:pt x="263384" y="0"/>
                  <a:pt x="588284" y="0"/>
                </a:cubicBezTo>
                <a:close/>
              </a:path>
            </a:pathLst>
          </a:custGeom>
          <a:gradFill>
            <a:gsLst>
              <a:gs pos="0">
                <a:schemeClr val="accent5"/>
              </a:gs>
              <a:gs pos="100000">
                <a:srgbClr val="D5E1E8"/>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DB9B97B6-01A5-7A8E-2958-7B8E87A1B274}"/>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2" name="TextBox 1">
            <a:extLst>
              <a:ext uri="{FF2B5EF4-FFF2-40B4-BE49-F238E27FC236}">
                <a16:creationId xmlns:a16="http://schemas.microsoft.com/office/drawing/2014/main" id="{0E5D58E8-323A-036C-6BA4-019047D24467}"/>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3" name="Text Placeholder 10">
            <a:extLst>
              <a:ext uri="{FF2B5EF4-FFF2-40B4-BE49-F238E27FC236}">
                <a16:creationId xmlns:a16="http://schemas.microsoft.com/office/drawing/2014/main" id="{0C5F0DAC-A69C-5ADF-BDDE-9275D2850099}"/>
              </a:ext>
            </a:extLst>
          </p:cNvPr>
          <p:cNvSpPr>
            <a:spLocks noGrp="1"/>
          </p:cNvSpPr>
          <p:nvPr>
            <p:ph type="body" sz="quarter" idx="13" hasCustomPrompt="1"/>
          </p:nvPr>
        </p:nvSpPr>
        <p:spPr>
          <a:xfrm>
            <a:off x="395288" y="596703"/>
            <a:ext cx="3743574" cy="231728"/>
          </a:xfrm>
        </p:spPr>
        <p:txBody>
          <a:bodyPr>
            <a:noAutofit/>
          </a:bodyPr>
          <a:lstStyle>
            <a:lvl1pPr>
              <a:defRPr sz="1000" b="1" cap="all" spc="150" baseline="0">
                <a:solidFill>
                  <a:schemeClr val="accent1"/>
                </a:solidFill>
              </a:defRPr>
            </a:lvl1pPr>
          </a:lstStyle>
          <a:p>
            <a:pPr lvl="0"/>
            <a:r>
              <a:rPr lang="en-US"/>
              <a:t>SECTION TITLE</a:t>
            </a:r>
          </a:p>
        </p:txBody>
      </p:sp>
      <p:sp>
        <p:nvSpPr>
          <p:cNvPr id="4" name="Text Placeholder 12">
            <a:extLst>
              <a:ext uri="{FF2B5EF4-FFF2-40B4-BE49-F238E27FC236}">
                <a16:creationId xmlns:a16="http://schemas.microsoft.com/office/drawing/2014/main" id="{A9A3956F-B306-9F9C-7568-818403B3B533}"/>
              </a:ext>
            </a:extLst>
          </p:cNvPr>
          <p:cNvSpPr>
            <a:spLocks noGrp="1"/>
          </p:cNvSpPr>
          <p:nvPr>
            <p:ph type="body" sz="quarter" idx="14" hasCustomPrompt="1"/>
          </p:nvPr>
        </p:nvSpPr>
        <p:spPr>
          <a:xfrm>
            <a:off x="395288" y="1602274"/>
            <a:ext cx="3743575"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5" name="Text Placeholder 14">
            <a:extLst>
              <a:ext uri="{FF2B5EF4-FFF2-40B4-BE49-F238E27FC236}">
                <a16:creationId xmlns:a16="http://schemas.microsoft.com/office/drawing/2014/main" id="{15F5BA09-825B-350A-9788-4662C872697B}"/>
              </a:ext>
            </a:extLst>
          </p:cNvPr>
          <p:cNvSpPr>
            <a:spLocks noGrp="1"/>
          </p:cNvSpPr>
          <p:nvPr>
            <p:ph type="body" sz="quarter" idx="15" hasCustomPrompt="1"/>
          </p:nvPr>
        </p:nvSpPr>
        <p:spPr>
          <a:xfrm>
            <a:off x="395289" y="828431"/>
            <a:ext cx="3743576" cy="746369"/>
          </a:xfrm>
        </p:spPr>
        <p:txBody>
          <a:bodyPr anchor="b">
            <a:noAutofit/>
          </a:bodyPr>
          <a:lstStyle>
            <a:lvl1pPr>
              <a:lnSpc>
                <a:spcPct val="100000"/>
              </a:lnSpc>
              <a:spcBef>
                <a:spcPts val="600"/>
              </a:spcBef>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6" name="Content Placeholder 14">
            <a:extLst>
              <a:ext uri="{FF2B5EF4-FFF2-40B4-BE49-F238E27FC236}">
                <a16:creationId xmlns:a16="http://schemas.microsoft.com/office/drawing/2014/main" id="{B6598455-6413-BFE1-8977-21A4864750FF}"/>
              </a:ext>
            </a:extLst>
          </p:cNvPr>
          <p:cNvSpPr>
            <a:spLocks noGrp="1"/>
          </p:cNvSpPr>
          <p:nvPr>
            <p:ph sz="quarter" idx="18" hasCustomPrompt="1"/>
          </p:nvPr>
        </p:nvSpPr>
        <p:spPr>
          <a:xfrm>
            <a:off x="395288" y="2072640"/>
            <a:ext cx="3743575" cy="2369185"/>
          </a:xfrm>
        </p:spPr>
        <p:txBody>
          <a:bodyPr>
            <a:noAutofit/>
          </a:bodyPr>
          <a:lstStyle>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Oval 12">
            <a:extLst>
              <a:ext uri="{FF2B5EF4-FFF2-40B4-BE49-F238E27FC236}">
                <a16:creationId xmlns:a16="http://schemas.microsoft.com/office/drawing/2014/main" id="{C5F384F5-8BCB-C5EA-5909-486C4E9517E2}"/>
              </a:ext>
            </a:extLst>
          </p:cNvPr>
          <p:cNvSpPr/>
          <p:nvPr userDrawn="1"/>
        </p:nvSpPr>
        <p:spPr>
          <a:xfrm>
            <a:off x="4804721" y="627388"/>
            <a:ext cx="1176568" cy="11765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val 8">
            <a:extLst>
              <a:ext uri="{FF2B5EF4-FFF2-40B4-BE49-F238E27FC236}">
                <a16:creationId xmlns:a16="http://schemas.microsoft.com/office/drawing/2014/main" id="{CFDE3268-2C62-3B5D-F9EB-7026DAFF0D88}"/>
              </a:ext>
            </a:extLst>
          </p:cNvPr>
          <p:cNvSpPr/>
          <p:nvPr userDrawn="1"/>
        </p:nvSpPr>
        <p:spPr>
          <a:xfrm>
            <a:off x="4804720" y="1946323"/>
            <a:ext cx="1176568" cy="11765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88D4BC1E-A6F5-087C-4FCC-D148A0ADCDC9}"/>
              </a:ext>
            </a:extLst>
          </p:cNvPr>
          <p:cNvSpPr/>
          <p:nvPr userDrawn="1"/>
        </p:nvSpPr>
        <p:spPr>
          <a:xfrm>
            <a:off x="4804720" y="3265257"/>
            <a:ext cx="1176568" cy="11765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 Placeholder 19">
            <a:extLst>
              <a:ext uri="{FF2B5EF4-FFF2-40B4-BE49-F238E27FC236}">
                <a16:creationId xmlns:a16="http://schemas.microsoft.com/office/drawing/2014/main" id="{C98D680B-7BBD-F0DB-D1E2-554C8F8BB64C}"/>
              </a:ext>
            </a:extLst>
          </p:cNvPr>
          <p:cNvSpPr>
            <a:spLocks noGrp="1"/>
          </p:cNvSpPr>
          <p:nvPr>
            <p:ph type="body" sz="quarter" idx="19" hasCustomPrompt="1"/>
          </p:nvPr>
        </p:nvSpPr>
        <p:spPr>
          <a:xfrm>
            <a:off x="4908816" y="905969"/>
            <a:ext cx="968375" cy="622300"/>
          </a:xfrm>
        </p:spPr>
        <p:txBody>
          <a:bodyPr anchor="ctr">
            <a:noAutofit/>
          </a:bodyPr>
          <a:lstStyle>
            <a:lvl1pPr algn="ctr">
              <a:defRPr sz="2000" b="0" i="0">
                <a:solidFill>
                  <a:schemeClr val="bg1"/>
                </a:solidFill>
                <a:latin typeface="Roboto Lt" panose="02000000000000000000" pitchFamily="2" charset="0"/>
                <a:ea typeface="Roboto Lt" panose="02000000000000000000" pitchFamily="2" charset="0"/>
              </a:defRPr>
            </a:lvl1pPr>
          </a:lstStyle>
          <a:p>
            <a:pPr lvl="0"/>
            <a:r>
              <a:rPr lang="en-US"/>
              <a:t>STAT</a:t>
            </a:r>
          </a:p>
        </p:txBody>
      </p:sp>
      <p:sp>
        <p:nvSpPr>
          <p:cNvPr id="22" name="Text Placeholder 19">
            <a:extLst>
              <a:ext uri="{FF2B5EF4-FFF2-40B4-BE49-F238E27FC236}">
                <a16:creationId xmlns:a16="http://schemas.microsoft.com/office/drawing/2014/main" id="{B5D7E1A4-FDF1-7A34-C465-9C60BAB360C9}"/>
              </a:ext>
            </a:extLst>
          </p:cNvPr>
          <p:cNvSpPr>
            <a:spLocks noGrp="1"/>
          </p:cNvSpPr>
          <p:nvPr>
            <p:ph type="body" sz="quarter" idx="20" hasCustomPrompt="1"/>
          </p:nvPr>
        </p:nvSpPr>
        <p:spPr>
          <a:xfrm>
            <a:off x="4908816" y="2250675"/>
            <a:ext cx="968375" cy="622300"/>
          </a:xfrm>
        </p:spPr>
        <p:txBody>
          <a:bodyPr anchor="ctr">
            <a:noAutofit/>
          </a:bodyPr>
          <a:lstStyle>
            <a:lvl1pPr algn="ctr">
              <a:defRPr sz="2000" b="0" i="0">
                <a:solidFill>
                  <a:schemeClr val="bg1"/>
                </a:solidFill>
                <a:latin typeface="Roboto Lt" panose="02000000000000000000" pitchFamily="2" charset="0"/>
                <a:ea typeface="Roboto Lt" panose="02000000000000000000" pitchFamily="2" charset="0"/>
              </a:defRPr>
            </a:lvl1pPr>
          </a:lstStyle>
          <a:p>
            <a:pPr lvl="0"/>
            <a:r>
              <a:rPr lang="en-US"/>
              <a:t>STAT</a:t>
            </a:r>
          </a:p>
        </p:txBody>
      </p:sp>
      <p:sp>
        <p:nvSpPr>
          <p:cNvPr id="23" name="Text Placeholder 19">
            <a:extLst>
              <a:ext uri="{FF2B5EF4-FFF2-40B4-BE49-F238E27FC236}">
                <a16:creationId xmlns:a16="http://schemas.microsoft.com/office/drawing/2014/main" id="{3641CADB-7FEC-CA52-29F2-0EC8A4B8FFDA}"/>
              </a:ext>
            </a:extLst>
          </p:cNvPr>
          <p:cNvSpPr>
            <a:spLocks noGrp="1"/>
          </p:cNvSpPr>
          <p:nvPr>
            <p:ph type="body" sz="quarter" idx="21" hasCustomPrompt="1"/>
          </p:nvPr>
        </p:nvSpPr>
        <p:spPr>
          <a:xfrm>
            <a:off x="4908816" y="3556960"/>
            <a:ext cx="968375" cy="622300"/>
          </a:xfrm>
        </p:spPr>
        <p:txBody>
          <a:bodyPr anchor="ctr">
            <a:noAutofit/>
          </a:bodyPr>
          <a:lstStyle>
            <a:lvl1pPr algn="ctr">
              <a:defRPr sz="2000" b="0" i="0">
                <a:solidFill>
                  <a:schemeClr val="bg1"/>
                </a:solidFill>
                <a:latin typeface="Roboto Lt" panose="02000000000000000000" pitchFamily="2" charset="0"/>
                <a:ea typeface="Roboto Lt" panose="02000000000000000000" pitchFamily="2" charset="0"/>
              </a:defRPr>
            </a:lvl1pPr>
          </a:lstStyle>
          <a:p>
            <a:pPr lvl="0"/>
            <a:r>
              <a:rPr lang="en-US"/>
              <a:t>STAT</a:t>
            </a:r>
          </a:p>
        </p:txBody>
      </p:sp>
      <p:sp>
        <p:nvSpPr>
          <p:cNvPr id="25" name="Text Placeholder 24">
            <a:extLst>
              <a:ext uri="{FF2B5EF4-FFF2-40B4-BE49-F238E27FC236}">
                <a16:creationId xmlns:a16="http://schemas.microsoft.com/office/drawing/2014/main" id="{F4CA6F36-5FF1-74F1-E82F-C5F9C099891D}"/>
              </a:ext>
            </a:extLst>
          </p:cNvPr>
          <p:cNvSpPr>
            <a:spLocks noGrp="1"/>
          </p:cNvSpPr>
          <p:nvPr>
            <p:ph type="body" sz="quarter" idx="22" hasCustomPrompt="1"/>
          </p:nvPr>
        </p:nvSpPr>
        <p:spPr>
          <a:xfrm>
            <a:off x="6526871" y="765615"/>
            <a:ext cx="2317451" cy="900113"/>
          </a:xfrm>
        </p:spPr>
        <p:txBody>
          <a:bodyPr anchor="ctr">
            <a:noAutofit/>
          </a:bodyPr>
          <a:lstStyle>
            <a:lvl1pPr>
              <a:defRPr>
                <a:solidFill>
                  <a:schemeClr val="tx1"/>
                </a:solidFill>
              </a:defRPr>
            </a:lvl1pPr>
          </a:lstStyle>
          <a:p>
            <a:pPr lvl="0"/>
            <a:r>
              <a:rPr lang="en-US"/>
              <a:t>Click to add text</a:t>
            </a:r>
          </a:p>
        </p:txBody>
      </p:sp>
      <p:sp>
        <p:nvSpPr>
          <p:cNvPr id="26" name="Text Placeholder 24">
            <a:extLst>
              <a:ext uri="{FF2B5EF4-FFF2-40B4-BE49-F238E27FC236}">
                <a16:creationId xmlns:a16="http://schemas.microsoft.com/office/drawing/2014/main" id="{0C165BF8-CBE8-07C9-22D6-48C2B9F59977}"/>
              </a:ext>
            </a:extLst>
          </p:cNvPr>
          <p:cNvSpPr>
            <a:spLocks noGrp="1"/>
          </p:cNvSpPr>
          <p:nvPr>
            <p:ph type="body" sz="quarter" idx="23" hasCustomPrompt="1"/>
          </p:nvPr>
        </p:nvSpPr>
        <p:spPr>
          <a:xfrm>
            <a:off x="6526871" y="2094953"/>
            <a:ext cx="2317451" cy="900113"/>
          </a:xfrm>
        </p:spPr>
        <p:txBody>
          <a:bodyPr anchor="ctr">
            <a:noAutofit/>
          </a:bodyPr>
          <a:lstStyle>
            <a:lvl1pPr>
              <a:defRPr>
                <a:solidFill>
                  <a:schemeClr val="tx1"/>
                </a:solidFill>
              </a:defRPr>
            </a:lvl1pPr>
          </a:lstStyle>
          <a:p>
            <a:pPr lvl="0"/>
            <a:r>
              <a:rPr lang="en-US"/>
              <a:t>Click to add text</a:t>
            </a:r>
          </a:p>
        </p:txBody>
      </p:sp>
      <p:sp>
        <p:nvSpPr>
          <p:cNvPr id="27" name="Text Placeholder 24">
            <a:extLst>
              <a:ext uri="{FF2B5EF4-FFF2-40B4-BE49-F238E27FC236}">
                <a16:creationId xmlns:a16="http://schemas.microsoft.com/office/drawing/2014/main" id="{497C3E62-B738-F1B9-79D7-40888618A2DC}"/>
              </a:ext>
            </a:extLst>
          </p:cNvPr>
          <p:cNvSpPr>
            <a:spLocks noGrp="1"/>
          </p:cNvSpPr>
          <p:nvPr>
            <p:ph type="body" sz="quarter" idx="24" hasCustomPrompt="1"/>
          </p:nvPr>
        </p:nvSpPr>
        <p:spPr>
          <a:xfrm>
            <a:off x="6526871" y="3408923"/>
            <a:ext cx="2317451" cy="900113"/>
          </a:xfrm>
        </p:spPr>
        <p:txBody>
          <a:bodyPr anchor="ctr">
            <a:noAutofit/>
          </a:bodyPr>
          <a:lstStyle>
            <a:lvl1pPr>
              <a:defRPr>
                <a:solidFill>
                  <a:schemeClr val="tx1"/>
                </a:solidFill>
              </a:defRPr>
            </a:lvl1pPr>
          </a:lstStyle>
          <a:p>
            <a:pPr lvl="0"/>
            <a:r>
              <a:rPr lang="en-US"/>
              <a:t>Click to add text</a:t>
            </a:r>
          </a:p>
        </p:txBody>
      </p:sp>
    </p:spTree>
    <p:extLst>
      <p:ext uri="{BB962C8B-B14F-4D97-AF65-F5344CB8AC3E}">
        <p14:creationId xmlns:p14="http://schemas.microsoft.com/office/powerpoint/2010/main" val="2301932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 Featured People">
    <p:bg>
      <p:bgRef idx="1001">
        <a:schemeClr val="bg2"/>
      </p:bgRef>
    </p:bg>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5845882A-09B6-EB45-A6A0-0C37073D3241}"/>
              </a:ext>
            </a:extLst>
          </p:cNvPr>
          <p:cNvSpPr>
            <a:spLocks noGrp="1"/>
          </p:cNvSpPr>
          <p:nvPr>
            <p:ph type="body" sz="quarter" idx="11" hasCustomPrompt="1"/>
          </p:nvPr>
        </p:nvSpPr>
        <p:spPr>
          <a:xfrm>
            <a:off x="395287" y="3332885"/>
            <a:ext cx="1908175" cy="236731"/>
          </a:xfrm>
        </p:spPr>
        <p:txBody>
          <a:bodyPr wrap="square" lIns="91440" tIns="0" rIns="91440" bIns="0" anchor="b" anchorCtr="0">
            <a:noAutofit/>
          </a:bodyPr>
          <a:lstStyle>
            <a:lvl1pPr marL="0" indent="0" algn="ctr">
              <a:buNone/>
              <a:defRPr sz="1200" b="0"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baseline="0"/>
              <a:t>FirstName </a:t>
            </a:r>
            <a:r>
              <a:rPr lang="en-US" baseline="0" err="1"/>
              <a:t>LastName</a:t>
            </a:r>
            <a:endParaRPr lang="en-US" baseline="0"/>
          </a:p>
        </p:txBody>
      </p:sp>
      <p:sp>
        <p:nvSpPr>
          <p:cNvPr id="16" name="Text Placeholder 11">
            <a:extLst>
              <a:ext uri="{FF2B5EF4-FFF2-40B4-BE49-F238E27FC236}">
                <a16:creationId xmlns:a16="http://schemas.microsoft.com/office/drawing/2014/main" id="{A8E329CE-FFBD-8849-9C7F-EB6051BD29C0}"/>
              </a:ext>
            </a:extLst>
          </p:cNvPr>
          <p:cNvSpPr>
            <a:spLocks noGrp="1"/>
          </p:cNvSpPr>
          <p:nvPr>
            <p:ph type="body" sz="quarter" idx="13" hasCustomPrompt="1"/>
          </p:nvPr>
        </p:nvSpPr>
        <p:spPr>
          <a:xfrm>
            <a:off x="395287" y="3608589"/>
            <a:ext cx="1908175" cy="204671"/>
          </a:xfrm>
        </p:spPr>
        <p:txBody>
          <a:bodyPr wrap="square" lIns="91440" tIns="0" rIns="91440" bIns="0">
            <a:noAutofit/>
          </a:bodyPr>
          <a:lstStyle>
            <a:lvl1pPr marL="0" indent="0" algn="ctr">
              <a:buNone/>
              <a:defRPr sz="900" b="1" i="0" cap="all" spc="100" baseline="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a:t>TITLE, COMPANY</a:t>
            </a:r>
          </a:p>
        </p:txBody>
      </p:sp>
      <p:sp>
        <p:nvSpPr>
          <p:cNvPr id="33" name="Text Placeholder 11">
            <a:extLst>
              <a:ext uri="{FF2B5EF4-FFF2-40B4-BE49-F238E27FC236}">
                <a16:creationId xmlns:a16="http://schemas.microsoft.com/office/drawing/2014/main" id="{354A9720-6605-BF44-B5CA-0E62C0EE2434}"/>
              </a:ext>
            </a:extLst>
          </p:cNvPr>
          <p:cNvSpPr>
            <a:spLocks noGrp="1"/>
          </p:cNvSpPr>
          <p:nvPr>
            <p:ph type="body" sz="quarter" idx="25" hasCustomPrompt="1"/>
          </p:nvPr>
        </p:nvSpPr>
        <p:spPr>
          <a:xfrm>
            <a:off x="2555777" y="3335215"/>
            <a:ext cx="1871762" cy="236731"/>
          </a:xfrm>
        </p:spPr>
        <p:txBody>
          <a:bodyPr wrap="square" lIns="91440" tIns="0" rIns="91440" bIns="0" anchor="b" anchorCtr="0">
            <a:noAutofit/>
          </a:bodyPr>
          <a:lstStyle>
            <a:lvl1pPr marL="0" indent="0" algn="ctr">
              <a:buNone/>
              <a:defRPr sz="1200" b="0"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baseline="0"/>
              <a:t>FirstName </a:t>
            </a:r>
            <a:r>
              <a:rPr lang="en-US" baseline="0" err="1"/>
              <a:t>LastName</a:t>
            </a:r>
            <a:endParaRPr lang="en-US" baseline="0"/>
          </a:p>
        </p:txBody>
      </p:sp>
      <p:sp>
        <p:nvSpPr>
          <p:cNvPr id="34" name="Text Placeholder 11">
            <a:extLst>
              <a:ext uri="{FF2B5EF4-FFF2-40B4-BE49-F238E27FC236}">
                <a16:creationId xmlns:a16="http://schemas.microsoft.com/office/drawing/2014/main" id="{329974DF-F68B-1240-A57C-3C5CEFAA27A2}"/>
              </a:ext>
            </a:extLst>
          </p:cNvPr>
          <p:cNvSpPr>
            <a:spLocks noGrp="1"/>
          </p:cNvSpPr>
          <p:nvPr>
            <p:ph type="body" sz="quarter" idx="26" hasCustomPrompt="1"/>
          </p:nvPr>
        </p:nvSpPr>
        <p:spPr>
          <a:xfrm>
            <a:off x="2555777" y="3608589"/>
            <a:ext cx="1871762" cy="204671"/>
          </a:xfrm>
        </p:spPr>
        <p:txBody>
          <a:bodyPr wrap="square" lIns="91440" tIns="0" rIns="91440" bIns="0">
            <a:noAutofit/>
          </a:bodyPr>
          <a:lstStyle>
            <a:lvl1pPr marL="0" indent="0" algn="ctr">
              <a:buNone/>
              <a:defRPr sz="900" b="1" i="0" cap="all" spc="100" baseline="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a:t>TITLE, COMPANY</a:t>
            </a:r>
          </a:p>
        </p:txBody>
      </p:sp>
      <p:sp>
        <p:nvSpPr>
          <p:cNvPr id="35" name="Text Placeholder 11">
            <a:extLst>
              <a:ext uri="{FF2B5EF4-FFF2-40B4-BE49-F238E27FC236}">
                <a16:creationId xmlns:a16="http://schemas.microsoft.com/office/drawing/2014/main" id="{B790BB11-DDB4-D54C-B932-1E6AC8B2EF17}"/>
              </a:ext>
            </a:extLst>
          </p:cNvPr>
          <p:cNvSpPr>
            <a:spLocks noGrp="1"/>
          </p:cNvSpPr>
          <p:nvPr>
            <p:ph type="body" sz="quarter" idx="27" hasCustomPrompt="1"/>
          </p:nvPr>
        </p:nvSpPr>
        <p:spPr>
          <a:xfrm>
            <a:off x="4716016" y="3335215"/>
            <a:ext cx="1871762" cy="236731"/>
          </a:xfrm>
        </p:spPr>
        <p:txBody>
          <a:bodyPr wrap="square" lIns="91440" tIns="0" rIns="91440" bIns="0" anchor="b" anchorCtr="0">
            <a:noAutofit/>
          </a:bodyPr>
          <a:lstStyle>
            <a:lvl1pPr marL="0" indent="0" algn="ctr">
              <a:buNone/>
              <a:defRPr sz="1200" b="0"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baseline="0"/>
              <a:t>FirstName </a:t>
            </a:r>
            <a:r>
              <a:rPr lang="en-US" baseline="0" err="1"/>
              <a:t>LastName</a:t>
            </a:r>
            <a:endParaRPr lang="en-US" baseline="0"/>
          </a:p>
        </p:txBody>
      </p:sp>
      <p:sp>
        <p:nvSpPr>
          <p:cNvPr id="36" name="Text Placeholder 11">
            <a:extLst>
              <a:ext uri="{FF2B5EF4-FFF2-40B4-BE49-F238E27FC236}">
                <a16:creationId xmlns:a16="http://schemas.microsoft.com/office/drawing/2014/main" id="{E7334D9A-F7EE-B941-B3C6-4F29E18EEDA1}"/>
              </a:ext>
            </a:extLst>
          </p:cNvPr>
          <p:cNvSpPr>
            <a:spLocks noGrp="1"/>
          </p:cNvSpPr>
          <p:nvPr>
            <p:ph type="body" sz="quarter" idx="28" hasCustomPrompt="1"/>
          </p:nvPr>
        </p:nvSpPr>
        <p:spPr>
          <a:xfrm>
            <a:off x="4716016" y="3608589"/>
            <a:ext cx="1871762" cy="204671"/>
          </a:xfrm>
        </p:spPr>
        <p:txBody>
          <a:bodyPr wrap="square" lIns="91440" tIns="0" rIns="91440" bIns="0">
            <a:noAutofit/>
          </a:bodyPr>
          <a:lstStyle>
            <a:lvl1pPr marL="0" indent="0" algn="ctr">
              <a:buNone/>
              <a:defRPr sz="900" b="1" i="0" cap="all" spc="100" baseline="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a:t>TITLE, COMPANY</a:t>
            </a:r>
          </a:p>
        </p:txBody>
      </p:sp>
      <p:sp>
        <p:nvSpPr>
          <p:cNvPr id="37" name="Text Placeholder 11">
            <a:extLst>
              <a:ext uri="{FF2B5EF4-FFF2-40B4-BE49-F238E27FC236}">
                <a16:creationId xmlns:a16="http://schemas.microsoft.com/office/drawing/2014/main" id="{5BA6B9BD-7170-BC4D-8C45-DF0881A5EBAA}"/>
              </a:ext>
            </a:extLst>
          </p:cNvPr>
          <p:cNvSpPr>
            <a:spLocks noGrp="1"/>
          </p:cNvSpPr>
          <p:nvPr>
            <p:ph type="body" sz="quarter" idx="29" hasCustomPrompt="1"/>
          </p:nvPr>
        </p:nvSpPr>
        <p:spPr>
          <a:xfrm>
            <a:off x="6856800" y="3335215"/>
            <a:ext cx="1871762" cy="236731"/>
          </a:xfrm>
        </p:spPr>
        <p:txBody>
          <a:bodyPr wrap="square" lIns="91440" tIns="0" rIns="91440" bIns="0" anchor="b" anchorCtr="0">
            <a:noAutofit/>
          </a:bodyPr>
          <a:lstStyle>
            <a:lvl1pPr marL="0" indent="0" algn="ctr">
              <a:buNone/>
              <a:defRPr sz="1200" b="0"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baseline="0"/>
              <a:t>FirstName </a:t>
            </a:r>
            <a:r>
              <a:rPr lang="en-US" baseline="0" err="1"/>
              <a:t>LastName</a:t>
            </a:r>
            <a:endParaRPr lang="en-US" baseline="0"/>
          </a:p>
        </p:txBody>
      </p:sp>
      <p:sp>
        <p:nvSpPr>
          <p:cNvPr id="38" name="Text Placeholder 11">
            <a:extLst>
              <a:ext uri="{FF2B5EF4-FFF2-40B4-BE49-F238E27FC236}">
                <a16:creationId xmlns:a16="http://schemas.microsoft.com/office/drawing/2014/main" id="{BB0C5E09-1195-1C48-A310-7CA6AE6FFD07}"/>
              </a:ext>
            </a:extLst>
          </p:cNvPr>
          <p:cNvSpPr>
            <a:spLocks noGrp="1"/>
          </p:cNvSpPr>
          <p:nvPr>
            <p:ph type="body" sz="quarter" idx="30" hasCustomPrompt="1"/>
          </p:nvPr>
        </p:nvSpPr>
        <p:spPr>
          <a:xfrm>
            <a:off x="6856800" y="3608589"/>
            <a:ext cx="1871762" cy="204671"/>
          </a:xfrm>
        </p:spPr>
        <p:txBody>
          <a:bodyPr wrap="square" lIns="91440" tIns="0" rIns="91440" bIns="0">
            <a:noAutofit/>
          </a:bodyPr>
          <a:lstStyle>
            <a:lvl1pPr marL="0" indent="0" algn="ctr">
              <a:buNone/>
              <a:defRPr sz="900" b="1" i="0" cap="all" spc="100" baseline="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a:t>TITLE, COMPANY</a:t>
            </a:r>
          </a:p>
        </p:txBody>
      </p:sp>
      <p:sp>
        <p:nvSpPr>
          <p:cNvPr id="2" name="Picture Placeholder 8">
            <a:extLst>
              <a:ext uri="{FF2B5EF4-FFF2-40B4-BE49-F238E27FC236}">
                <a16:creationId xmlns:a16="http://schemas.microsoft.com/office/drawing/2014/main" id="{99AFB1D6-6FBB-F3BC-DCE7-A7EC466E538D}"/>
              </a:ext>
            </a:extLst>
          </p:cNvPr>
          <p:cNvSpPr>
            <a:spLocks noGrp="1"/>
          </p:cNvSpPr>
          <p:nvPr>
            <p:ph type="pic" sz="quarter" idx="31"/>
          </p:nvPr>
        </p:nvSpPr>
        <p:spPr>
          <a:xfrm>
            <a:off x="792416" y="1430333"/>
            <a:ext cx="1113916" cy="1663087"/>
          </a:xfrm>
          <a:prstGeom prst="roundRect">
            <a:avLst>
              <a:gd name="adj" fmla="val 48875"/>
            </a:avLst>
          </a:prstGeom>
        </p:spPr>
        <p:txBody>
          <a:bodyPr>
            <a:noAutofit/>
          </a:bodyPr>
          <a:lstStyle/>
          <a:p>
            <a:r>
              <a:rPr lang="en-GB"/>
              <a:t>Click icon to add picture</a:t>
            </a:r>
            <a:endParaRPr lang="en-US"/>
          </a:p>
        </p:txBody>
      </p:sp>
      <p:sp>
        <p:nvSpPr>
          <p:cNvPr id="3" name="Picture Placeholder 8">
            <a:extLst>
              <a:ext uri="{FF2B5EF4-FFF2-40B4-BE49-F238E27FC236}">
                <a16:creationId xmlns:a16="http://schemas.microsoft.com/office/drawing/2014/main" id="{69B7EF10-F9AC-C0B1-6FE6-24DF256BD477}"/>
              </a:ext>
            </a:extLst>
          </p:cNvPr>
          <p:cNvSpPr>
            <a:spLocks noGrp="1"/>
          </p:cNvSpPr>
          <p:nvPr>
            <p:ph type="pic" sz="quarter" idx="32"/>
          </p:nvPr>
        </p:nvSpPr>
        <p:spPr>
          <a:xfrm>
            <a:off x="2931148" y="1430333"/>
            <a:ext cx="1113916" cy="1663087"/>
          </a:xfrm>
          <a:prstGeom prst="roundRect">
            <a:avLst>
              <a:gd name="adj" fmla="val 48875"/>
            </a:avLst>
          </a:prstGeom>
        </p:spPr>
        <p:txBody>
          <a:bodyPr>
            <a:noAutofit/>
          </a:bodyPr>
          <a:lstStyle/>
          <a:p>
            <a:r>
              <a:rPr lang="en-GB"/>
              <a:t>Click icon to add picture</a:t>
            </a:r>
            <a:endParaRPr lang="en-US"/>
          </a:p>
        </p:txBody>
      </p:sp>
      <p:sp>
        <p:nvSpPr>
          <p:cNvPr id="7" name="Picture Placeholder 8">
            <a:extLst>
              <a:ext uri="{FF2B5EF4-FFF2-40B4-BE49-F238E27FC236}">
                <a16:creationId xmlns:a16="http://schemas.microsoft.com/office/drawing/2014/main" id="{74884B7D-97CD-F2B7-CF87-E17526918ADE}"/>
              </a:ext>
            </a:extLst>
          </p:cNvPr>
          <p:cNvSpPr>
            <a:spLocks noGrp="1"/>
          </p:cNvSpPr>
          <p:nvPr>
            <p:ph type="pic" sz="quarter" idx="33"/>
          </p:nvPr>
        </p:nvSpPr>
        <p:spPr>
          <a:xfrm>
            <a:off x="5092457" y="1430333"/>
            <a:ext cx="1113916" cy="1663087"/>
          </a:xfrm>
          <a:prstGeom prst="roundRect">
            <a:avLst>
              <a:gd name="adj" fmla="val 48875"/>
            </a:avLst>
          </a:prstGeom>
        </p:spPr>
        <p:txBody>
          <a:bodyPr>
            <a:noAutofit/>
          </a:bodyPr>
          <a:lstStyle/>
          <a:p>
            <a:r>
              <a:rPr lang="en-GB"/>
              <a:t>Click icon to add picture</a:t>
            </a:r>
            <a:endParaRPr lang="en-US"/>
          </a:p>
        </p:txBody>
      </p:sp>
      <p:sp>
        <p:nvSpPr>
          <p:cNvPr id="8" name="Picture Placeholder 8">
            <a:extLst>
              <a:ext uri="{FF2B5EF4-FFF2-40B4-BE49-F238E27FC236}">
                <a16:creationId xmlns:a16="http://schemas.microsoft.com/office/drawing/2014/main" id="{1A25D513-0A2D-47E5-EC37-BB71CD231CD3}"/>
              </a:ext>
            </a:extLst>
          </p:cNvPr>
          <p:cNvSpPr>
            <a:spLocks noGrp="1"/>
          </p:cNvSpPr>
          <p:nvPr>
            <p:ph type="pic" sz="quarter" idx="34"/>
          </p:nvPr>
        </p:nvSpPr>
        <p:spPr>
          <a:xfrm>
            <a:off x="7241890" y="1430333"/>
            <a:ext cx="1113916" cy="1663087"/>
          </a:xfrm>
          <a:prstGeom prst="roundRect">
            <a:avLst>
              <a:gd name="adj" fmla="val 48313"/>
            </a:avLst>
          </a:prstGeom>
        </p:spPr>
        <p:txBody>
          <a:bodyPr>
            <a:noAutofit/>
          </a:bodyPr>
          <a:lstStyle/>
          <a:p>
            <a:r>
              <a:rPr lang="en-GB"/>
              <a:t>Click icon to add picture</a:t>
            </a:r>
            <a:endParaRPr lang="en-US"/>
          </a:p>
        </p:txBody>
      </p:sp>
      <p:sp>
        <p:nvSpPr>
          <p:cNvPr id="4" name="Text Placeholder 5">
            <a:extLst>
              <a:ext uri="{FF2B5EF4-FFF2-40B4-BE49-F238E27FC236}">
                <a16:creationId xmlns:a16="http://schemas.microsoft.com/office/drawing/2014/main" id="{C72BE6A5-88A2-2A59-A647-A91B3331FCED}"/>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5" name="Text Placeholder 10">
            <a:extLst>
              <a:ext uri="{FF2B5EF4-FFF2-40B4-BE49-F238E27FC236}">
                <a16:creationId xmlns:a16="http://schemas.microsoft.com/office/drawing/2014/main" id="{30FAD293-5D7F-5EE3-3090-30D355728EE8}"/>
              </a:ext>
            </a:extLst>
          </p:cNvPr>
          <p:cNvSpPr>
            <a:spLocks noGrp="1"/>
          </p:cNvSpPr>
          <p:nvPr>
            <p:ph type="body" sz="quarter" idx="40"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Tree>
    <p:extLst>
      <p:ext uri="{BB962C8B-B14F-4D97-AF65-F5344CB8AC3E}">
        <p14:creationId xmlns:p14="http://schemas.microsoft.com/office/powerpoint/2010/main" val="18406034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 Featured Person">
    <p:bg>
      <p:bgRef idx="1001">
        <a:schemeClr val="bg2"/>
      </p:bgRef>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91AA72CF-A128-7DBB-F43E-EE91626ED6F5}"/>
              </a:ext>
            </a:extLst>
          </p:cNvPr>
          <p:cNvSpPr>
            <a:spLocks noGrp="1"/>
          </p:cNvSpPr>
          <p:nvPr>
            <p:ph type="body" sz="quarter" idx="20" hasCustomPrompt="1"/>
          </p:nvPr>
        </p:nvSpPr>
        <p:spPr>
          <a:xfrm>
            <a:off x="4572001" y="2025352"/>
            <a:ext cx="3882710" cy="1871529"/>
          </a:xfrm>
        </p:spPr>
        <p:txBody>
          <a:bodyPr anchor="t">
            <a:noAutofit/>
          </a:bodyPr>
          <a:lstStyle>
            <a:lvl1pPr marL="0" indent="0">
              <a:buFontTx/>
              <a:buNone/>
              <a:defRPr sz="1600" b="0" i="0">
                <a:solidFill>
                  <a:srgbClr val="0B1228"/>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add text</a:t>
            </a:r>
          </a:p>
        </p:txBody>
      </p:sp>
      <p:sp>
        <p:nvSpPr>
          <p:cNvPr id="9" name="Picture Placeholder 8">
            <a:extLst>
              <a:ext uri="{FF2B5EF4-FFF2-40B4-BE49-F238E27FC236}">
                <a16:creationId xmlns:a16="http://schemas.microsoft.com/office/drawing/2014/main" id="{070E5DCD-7350-CB3E-1A08-2310D53DEE6E}"/>
              </a:ext>
            </a:extLst>
          </p:cNvPr>
          <p:cNvSpPr>
            <a:spLocks noGrp="1"/>
          </p:cNvSpPr>
          <p:nvPr>
            <p:ph type="pic" sz="quarter" idx="21"/>
          </p:nvPr>
        </p:nvSpPr>
        <p:spPr>
          <a:xfrm>
            <a:off x="1415822" y="1440823"/>
            <a:ext cx="1319795" cy="2261854"/>
          </a:xfrm>
          <a:prstGeom prst="roundRect">
            <a:avLst>
              <a:gd name="adj" fmla="val 48996"/>
            </a:avLst>
          </a:prstGeom>
        </p:spPr>
        <p:txBody>
          <a:bodyPr>
            <a:noAutofit/>
          </a:bodyPr>
          <a:lstStyle/>
          <a:p>
            <a:r>
              <a:rPr lang="en-GB"/>
              <a:t>Click icon to add picture</a:t>
            </a:r>
            <a:endParaRPr lang="en-US"/>
          </a:p>
        </p:txBody>
      </p:sp>
      <p:sp>
        <p:nvSpPr>
          <p:cNvPr id="16" name="Text Placeholder 11">
            <a:extLst>
              <a:ext uri="{FF2B5EF4-FFF2-40B4-BE49-F238E27FC236}">
                <a16:creationId xmlns:a16="http://schemas.microsoft.com/office/drawing/2014/main" id="{58DF7683-A215-896F-90D6-B0F49FE2270F}"/>
              </a:ext>
            </a:extLst>
          </p:cNvPr>
          <p:cNvSpPr>
            <a:spLocks noGrp="1"/>
          </p:cNvSpPr>
          <p:nvPr>
            <p:ph type="body" sz="quarter" idx="11" hasCustomPrompt="1"/>
          </p:nvPr>
        </p:nvSpPr>
        <p:spPr>
          <a:xfrm>
            <a:off x="689289" y="3816706"/>
            <a:ext cx="2782107" cy="187934"/>
          </a:xfrm>
        </p:spPr>
        <p:txBody>
          <a:bodyPr wrap="square" lIns="0" tIns="0" rIns="0" bIns="0" anchor="b" anchorCtr="0">
            <a:noAutofit/>
          </a:bodyPr>
          <a:lstStyle>
            <a:lvl1pPr marL="0" indent="0" algn="ctr">
              <a:buNone/>
              <a:defRPr sz="1200" b="0"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baseline="0"/>
              <a:t>FirstName </a:t>
            </a:r>
            <a:r>
              <a:rPr lang="en-US" baseline="0" err="1"/>
              <a:t>LastName</a:t>
            </a:r>
            <a:endParaRPr lang="en-US" baseline="0"/>
          </a:p>
        </p:txBody>
      </p:sp>
      <p:sp>
        <p:nvSpPr>
          <p:cNvPr id="17" name="Text Placeholder 11">
            <a:extLst>
              <a:ext uri="{FF2B5EF4-FFF2-40B4-BE49-F238E27FC236}">
                <a16:creationId xmlns:a16="http://schemas.microsoft.com/office/drawing/2014/main" id="{219094B2-565E-EB8F-6325-709B35B405F3}"/>
              </a:ext>
            </a:extLst>
          </p:cNvPr>
          <p:cNvSpPr>
            <a:spLocks noGrp="1"/>
          </p:cNvSpPr>
          <p:nvPr>
            <p:ph type="body" sz="quarter" idx="12" hasCustomPrompt="1"/>
          </p:nvPr>
        </p:nvSpPr>
        <p:spPr>
          <a:xfrm>
            <a:off x="689289" y="4025478"/>
            <a:ext cx="2782107" cy="187934"/>
          </a:xfrm>
        </p:spPr>
        <p:txBody>
          <a:bodyPr wrap="square" lIns="0" tIns="0" rIns="0" bIns="0">
            <a:noAutofit/>
          </a:bodyPr>
          <a:lstStyle>
            <a:lvl1pPr marL="0" indent="0" algn="ctr">
              <a:buNone/>
              <a:defRPr sz="900" b="1" i="0" cap="all" spc="100" baseline="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a:t>TITLE, COMPANY</a:t>
            </a:r>
          </a:p>
        </p:txBody>
      </p:sp>
      <p:sp>
        <p:nvSpPr>
          <p:cNvPr id="4" name="Text Placeholder 5">
            <a:extLst>
              <a:ext uri="{FF2B5EF4-FFF2-40B4-BE49-F238E27FC236}">
                <a16:creationId xmlns:a16="http://schemas.microsoft.com/office/drawing/2014/main" id="{E8A2DC3F-DBB4-AA80-508F-F5CFF09A291E}"/>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5" name="Text Placeholder 10">
            <a:extLst>
              <a:ext uri="{FF2B5EF4-FFF2-40B4-BE49-F238E27FC236}">
                <a16:creationId xmlns:a16="http://schemas.microsoft.com/office/drawing/2014/main" id="{D4CD2CDA-BF9B-E0B9-C596-3B0B7B5816E1}"/>
              </a:ext>
            </a:extLst>
          </p:cNvPr>
          <p:cNvSpPr>
            <a:spLocks noGrp="1"/>
          </p:cNvSpPr>
          <p:nvPr>
            <p:ph type="body" sz="quarter" idx="40"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Tree>
    <p:extLst>
      <p:ext uri="{BB962C8B-B14F-4D97-AF65-F5344CB8AC3E}">
        <p14:creationId xmlns:p14="http://schemas.microsoft.com/office/powerpoint/2010/main" val="247073807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 Basic - Nimbus">
    <p:bg>
      <p:bgRef idx="1001">
        <a:schemeClr val="bg2"/>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D967DDA-CDFB-BA1A-A102-BA54B585610E}"/>
              </a:ext>
            </a:extLst>
          </p:cNvPr>
          <p:cNvSpPr txBox="1"/>
          <p:nvPr userDrawn="1"/>
        </p:nvSpPr>
        <p:spPr>
          <a:xfrm>
            <a:off x="5467927" y="-905164"/>
            <a:ext cx="0" cy="0"/>
          </a:xfrm>
          <a:prstGeom prst="rect">
            <a:avLst/>
          </a:prstGeom>
          <a:noFill/>
        </p:spPr>
        <p:txBody>
          <a:bodyPr wrap="none" lIns="0" tIns="0" rIns="0" bIns="0" rtlCol="0">
            <a:normAutofit fontScale="25000" lnSpcReduction="20000"/>
          </a:bodyPr>
          <a:lstStyle/>
          <a:p>
            <a:pPr algn="l"/>
            <a:endParaRPr lang="en-US" sz="1200"/>
          </a:p>
        </p:txBody>
      </p:sp>
      <p:sp>
        <p:nvSpPr>
          <p:cNvPr id="5" name="TextBox 4">
            <a:extLst>
              <a:ext uri="{FF2B5EF4-FFF2-40B4-BE49-F238E27FC236}">
                <a16:creationId xmlns:a16="http://schemas.microsoft.com/office/drawing/2014/main" id="{27FE51E7-3FC9-96FD-C8AB-734EF9453DCA}"/>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3" name="Text Placeholder 5">
            <a:extLst>
              <a:ext uri="{FF2B5EF4-FFF2-40B4-BE49-F238E27FC236}">
                <a16:creationId xmlns:a16="http://schemas.microsoft.com/office/drawing/2014/main" id="{1C3AD7F3-888B-4F30-E55C-23321F8BAD90}"/>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4" name="Text Placeholder 10">
            <a:extLst>
              <a:ext uri="{FF2B5EF4-FFF2-40B4-BE49-F238E27FC236}">
                <a16:creationId xmlns:a16="http://schemas.microsoft.com/office/drawing/2014/main" id="{E45B6470-2D53-5ECF-3676-36423008252E}"/>
              </a:ext>
            </a:extLst>
          </p:cNvPr>
          <p:cNvSpPr>
            <a:spLocks noGrp="1"/>
          </p:cNvSpPr>
          <p:nvPr>
            <p:ph type="body" sz="quarter" idx="40"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
        <p:nvSpPr>
          <p:cNvPr id="2" name="Text Placeholder 12">
            <a:extLst>
              <a:ext uri="{FF2B5EF4-FFF2-40B4-BE49-F238E27FC236}">
                <a16:creationId xmlns:a16="http://schemas.microsoft.com/office/drawing/2014/main" id="{C49FB2B4-56B3-C771-2B39-43DD1F1EDD25}"/>
              </a:ext>
            </a:extLst>
          </p:cNvPr>
          <p:cNvSpPr>
            <a:spLocks noGrp="1"/>
          </p:cNvSpPr>
          <p:nvPr>
            <p:ph type="body" sz="quarter" idx="14" hasCustomPrompt="1"/>
          </p:nvPr>
        </p:nvSpPr>
        <p:spPr>
          <a:xfrm>
            <a:off x="395288" y="998535"/>
            <a:ext cx="8443912"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Tree>
    <p:extLst>
      <p:ext uri="{BB962C8B-B14F-4D97-AF65-F5344CB8AC3E}">
        <p14:creationId xmlns:p14="http://schemas.microsoft.com/office/powerpoint/2010/main" val="39130201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 Basic - White">
    <p:bg>
      <p:bgRef idx="1001">
        <a:schemeClr val="bg1"/>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D967DDA-CDFB-BA1A-A102-BA54B585610E}"/>
              </a:ext>
            </a:extLst>
          </p:cNvPr>
          <p:cNvSpPr txBox="1"/>
          <p:nvPr userDrawn="1"/>
        </p:nvSpPr>
        <p:spPr>
          <a:xfrm>
            <a:off x="5467927" y="-905164"/>
            <a:ext cx="0" cy="0"/>
          </a:xfrm>
          <a:prstGeom prst="rect">
            <a:avLst/>
          </a:prstGeom>
          <a:noFill/>
        </p:spPr>
        <p:txBody>
          <a:bodyPr wrap="none" lIns="0" tIns="0" rIns="0" bIns="0" rtlCol="0">
            <a:normAutofit fontScale="25000" lnSpcReduction="20000"/>
          </a:bodyPr>
          <a:lstStyle/>
          <a:p>
            <a:pPr algn="l"/>
            <a:endParaRPr lang="en-US" sz="1200"/>
          </a:p>
        </p:txBody>
      </p:sp>
      <p:sp>
        <p:nvSpPr>
          <p:cNvPr id="5" name="TextBox 4">
            <a:extLst>
              <a:ext uri="{FF2B5EF4-FFF2-40B4-BE49-F238E27FC236}">
                <a16:creationId xmlns:a16="http://schemas.microsoft.com/office/drawing/2014/main" id="{27FE51E7-3FC9-96FD-C8AB-734EF9453DCA}"/>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3" name="Text Placeholder 5">
            <a:extLst>
              <a:ext uri="{FF2B5EF4-FFF2-40B4-BE49-F238E27FC236}">
                <a16:creationId xmlns:a16="http://schemas.microsoft.com/office/drawing/2014/main" id="{C17FC6F8-C49C-D658-951C-E410782560FB}"/>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4" name="Text Placeholder 10">
            <a:extLst>
              <a:ext uri="{FF2B5EF4-FFF2-40B4-BE49-F238E27FC236}">
                <a16:creationId xmlns:a16="http://schemas.microsoft.com/office/drawing/2014/main" id="{A61B9450-7941-3C49-BBF0-573754E51E9A}"/>
              </a:ext>
            </a:extLst>
          </p:cNvPr>
          <p:cNvSpPr>
            <a:spLocks noGrp="1"/>
          </p:cNvSpPr>
          <p:nvPr>
            <p:ph type="body" sz="quarter" idx="40"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
        <p:nvSpPr>
          <p:cNvPr id="2" name="Text Placeholder 12">
            <a:extLst>
              <a:ext uri="{FF2B5EF4-FFF2-40B4-BE49-F238E27FC236}">
                <a16:creationId xmlns:a16="http://schemas.microsoft.com/office/drawing/2014/main" id="{725D4CF0-DD3D-637D-2222-6CB10516ED94}"/>
              </a:ext>
            </a:extLst>
          </p:cNvPr>
          <p:cNvSpPr>
            <a:spLocks noGrp="1"/>
          </p:cNvSpPr>
          <p:nvPr>
            <p:ph type="body" sz="quarter" idx="14" hasCustomPrompt="1"/>
          </p:nvPr>
        </p:nvSpPr>
        <p:spPr>
          <a:xfrm>
            <a:off x="395288" y="998535"/>
            <a:ext cx="8443912"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Tree>
    <p:extLst>
      <p:ext uri="{BB962C8B-B14F-4D97-AF65-F5344CB8AC3E}">
        <p14:creationId xmlns:p14="http://schemas.microsoft.com/office/powerpoint/2010/main" val="13954343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 Content - Left Sidebar">
    <p:bg>
      <p:bgRef idx="1001">
        <a:schemeClr val="bg2"/>
      </p:bgRef>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H="1" flipV="1">
            <a:off x="2592388" y="0"/>
            <a:ext cx="6551611"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Hanken Grotesk Light" pitchFamily="2" charset="77"/>
            </a:endParaRPr>
          </a:p>
        </p:txBody>
      </p:sp>
      <p:sp>
        <p:nvSpPr>
          <p:cNvPr id="20" name="Text Placeholder 2">
            <a:extLst>
              <a:ext uri="{FF2B5EF4-FFF2-40B4-BE49-F238E27FC236}">
                <a16:creationId xmlns:a16="http://schemas.microsoft.com/office/drawing/2014/main" id="{F62E6EE0-F5BF-DDE2-03A3-58C1A65B0B98}"/>
              </a:ext>
            </a:extLst>
          </p:cNvPr>
          <p:cNvSpPr>
            <a:spLocks noGrp="1"/>
          </p:cNvSpPr>
          <p:nvPr>
            <p:ph type="body" sz="quarter" idx="18" hasCustomPrompt="1"/>
          </p:nvPr>
        </p:nvSpPr>
        <p:spPr>
          <a:xfrm>
            <a:off x="395289" y="3813850"/>
            <a:ext cx="1865376" cy="825525"/>
          </a:xfrm>
        </p:spPr>
        <p:txBody>
          <a:bodyPr anchor="b">
            <a:noAutofit/>
          </a:bodyPr>
          <a:lstStyle>
            <a:lvl1pPr marL="0" indent="0">
              <a:buNone/>
              <a:defRPr sz="800" b="0" i="0">
                <a:solidFill>
                  <a:srgbClr val="0B1228"/>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3pPr>
            <a:lvl4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4pPr>
            <a:lvl5pPr>
              <a:defRPr sz="200" b="0" i="0">
                <a:solidFill>
                  <a:schemeClr val="tx1"/>
                </a:solidFill>
                <a:latin typeface="Roboto Lt" panose="02000000000000000000" pitchFamily="2" charset="0"/>
                <a:ea typeface="Roboto Lt" panose="02000000000000000000" pitchFamily="2" charset="0"/>
                <a:cs typeface="Roboto Lt" panose="02000000000000000000" pitchFamily="2" charset="0"/>
              </a:defRPr>
            </a:lvl5pPr>
          </a:lstStyle>
          <a:p>
            <a:pPr lvl="0"/>
            <a:r>
              <a:rPr lang="en-US"/>
              <a:t>Click to add text</a:t>
            </a:r>
          </a:p>
        </p:txBody>
      </p:sp>
      <p:sp>
        <p:nvSpPr>
          <p:cNvPr id="5" name="Content Placeholder 2">
            <a:extLst>
              <a:ext uri="{FF2B5EF4-FFF2-40B4-BE49-F238E27FC236}">
                <a16:creationId xmlns:a16="http://schemas.microsoft.com/office/drawing/2014/main" id="{BBB73ED2-42FE-6708-2104-F7BEB582FE35}"/>
              </a:ext>
            </a:extLst>
          </p:cNvPr>
          <p:cNvSpPr>
            <a:spLocks noGrp="1"/>
          </p:cNvSpPr>
          <p:nvPr>
            <p:ph sz="quarter" idx="16" hasCustomPrompt="1"/>
          </p:nvPr>
        </p:nvSpPr>
        <p:spPr>
          <a:xfrm>
            <a:off x="3037083" y="1739980"/>
            <a:ext cx="5666077" cy="2896314"/>
          </a:xfrm>
        </p:spPr>
        <p:txBody>
          <a:bodyPr>
            <a:noAutofit/>
          </a:bodyPr>
          <a:lstStyle>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5">
            <a:extLst>
              <a:ext uri="{FF2B5EF4-FFF2-40B4-BE49-F238E27FC236}">
                <a16:creationId xmlns:a16="http://schemas.microsoft.com/office/drawing/2014/main" id="{1327DB43-DAC0-5D7E-FA82-95ED011A523A}"/>
              </a:ext>
            </a:extLst>
          </p:cNvPr>
          <p:cNvSpPr>
            <a:spLocks noGrp="1"/>
          </p:cNvSpPr>
          <p:nvPr>
            <p:ph type="body" sz="quarter" idx="40" hasCustomPrompt="1"/>
          </p:nvPr>
        </p:nvSpPr>
        <p:spPr>
          <a:xfrm>
            <a:off x="395289" y="579436"/>
            <a:ext cx="1865376" cy="1000711"/>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7" name="Text Placeholder 10">
            <a:extLst>
              <a:ext uri="{FF2B5EF4-FFF2-40B4-BE49-F238E27FC236}">
                <a16:creationId xmlns:a16="http://schemas.microsoft.com/office/drawing/2014/main" id="{45276DF9-6F31-535E-4288-046376684631}"/>
              </a:ext>
            </a:extLst>
          </p:cNvPr>
          <p:cNvSpPr>
            <a:spLocks noGrp="1"/>
          </p:cNvSpPr>
          <p:nvPr>
            <p:ph type="body" sz="quarter" idx="13" hasCustomPrompt="1"/>
          </p:nvPr>
        </p:nvSpPr>
        <p:spPr>
          <a:xfrm>
            <a:off x="395289" y="351605"/>
            <a:ext cx="1865376" cy="231728"/>
          </a:xfrm>
        </p:spPr>
        <p:txBody>
          <a:bodyPr>
            <a:noAutofit/>
          </a:bodyPr>
          <a:lstStyle>
            <a:lvl1pPr>
              <a:defRPr sz="1000" b="1" cap="all" spc="150" baseline="0">
                <a:solidFill>
                  <a:schemeClr val="accent1"/>
                </a:solidFill>
              </a:defRPr>
            </a:lvl1pPr>
          </a:lstStyle>
          <a:p>
            <a:pPr lvl="0"/>
            <a:r>
              <a:rPr lang="en-US"/>
              <a:t>SECTION TITLE</a:t>
            </a:r>
          </a:p>
        </p:txBody>
      </p:sp>
      <p:sp>
        <p:nvSpPr>
          <p:cNvPr id="10" name="Text Placeholder 9">
            <a:extLst>
              <a:ext uri="{FF2B5EF4-FFF2-40B4-BE49-F238E27FC236}">
                <a16:creationId xmlns:a16="http://schemas.microsoft.com/office/drawing/2014/main" id="{508D8AB8-0A76-7BD5-9392-1235D3A7B7C0}"/>
              </a:ext>
            </a:extLst>
          </p:cNvPr>
          <p:cNvSpPr>
            <a:spLocks noGrp="1"/>
          </p:cNvSpPr>
          <p:nvPr>
            <p:ph type="body" sz="quarter" idx="41" hasCustomPrompt="1"/>
          </p:nvPr>
        </p:nvSpPr>
        <p:spPr>
          <a:xfrm>
            <a:off x="3031934" y="1126668"/>
            <a:ext cx="5671226" cy="453480"/>
          </a:xfrm>
        </p:spPr>
        <p:txBody>
          <a:bodyPr>
            <a:noAutofit/>
          </a:bodyPr>
          <a:lstStyle>
            <a:lvl1pPr>
              <a:defRPr>
                <a:solidFill>
                  <a:srgbClr val="0B1228"/>
                </a:solidFill>
              </a:defRPr>
            </a:lvl1pPr>
          </a:lstStyle>
          <a:p>
            <a:pPr lvl="0"/>
            <a:r>
              <a:rPr lang="en-US"/>
              <a:t>Click to add text</a:t>
            </a:r>
          </a:p>
        </p:txBody>
      </p:sp>
      <p:sp>
        <p:nvSpPr>
          <p:cNvPr id="3" name="TextBox 2">
            <a:extLst>
              <a:ext uri="{FF2B5EF4-FFF2-40B4-BE49-F238E27FC236}">
                <a16:creationId xmlns:a16="http://schemas.microsoft.com/office/drawing/2014/main" id="{5CE937BD-BEAD-30C8-DC42-EF25C097B05F}"/>
              </a:ext>
            </a:extLst>
          </p:cNvPr>
          <p:cNvSpPr txBox="1"/>
          <p:nvPr userDrawn="1"/>
        </p:nvSpPr>
        <p:spPr>
          <a:xfrm>
            <a:off x="7174669" y="4835019"/>
            <a:ext cx="1348656" cy="107722"/>
          </a:xfrm>
          <a:prstGeom prst="rect">
            <a:avLst/>
          </a:prstGeom>
          <a:noFill/>
        </p:spPr>
        <p:txBody>
          <a:bodyPr wrap="square" lIns="0" tIns="0" rIns="0" bIns="0" rtlCol="0">
            <a:spAutoFit/>
          </a:bodyPr>
          <a:lstStyle/>
          <a:p>
            <a:pPr algn="r"/>
            <a:r>
              <a:rPr lang="en-US" sz="700" b="0" i="0">
                <a:solidFill>
                  <a:schemeClr val="tx1"/>
                </a:solidFill>
                <a:latin typeface="Roboto" panose="02000000000000000000" pitchFamily="2" charset="0"/>
                <a:ea typeface="Roboto" panose="02000000000000000000" pitchFamily="2" charset="0"/>
                <a:cs typeface="Roboto" panose="02000000000000000000" pitchFamily="2" charset="0"/>
              </a:rPr>
              <a:t>Confidential  I  2025</a:t>
            </a:r>
          </a:p>
        </p:txBody>
      </p:sp>
      <p:grpSp>
        <p:nvGrpSpPr>
          <p:cNvPr id="6" name="Group 5">
            <a:extLst>
              <a:ext uri="{FF2B5EF4-FFF2-40B4-BE49-F238E27FC236}">
                <a16:creationId xmlns:a16="http://schemas.microsoft.com/office/drawing/2014/main" id="{F45C0292-0F38-596E-0FE4-90841D565B86}"/>
              </a:ext>
            </a:extLst>
          </p:cNvPr>
          <p:cNvGrpSpPr/>
          <p:nvPr userDrawn="1"/>
        </p:nvGrpSpPr>
        <p:grpSpPr>
          <a:xfrm>
            <a:off x="8625927" y="4780079"/>
            <a:ext cx="122646" cy="206215"/>
            <a:chOff x="8625927" y="4780079"/>
            <a:chExt cx="122646" cy="206215"/>
          </a:xfrm>
        </p:grpSpPr>
        <p:sp>
          <p:nvSpPr>
            <p:cNvPr id="8" name="Freeform 7">
              <a:extLst>
                <a:ext uri="{FF2B5EF4-FFF2-40B4-BE49-F238E27FC236}">
                  <a16:creationId xmlns:a16="http://schemas.microsoft.com/office/drawing/2014/main" id="{F4881FC9-DFA0-4B61-0A34-7E1663CD58A3}"/>
                </a:ext>
              </a:extLst>
            </p:cNvPr>
            <p:cNvSpPr/>
            <p:nvPr/>
          </p:nvSpPr>
          <p:spPr>
            <a:xfrm>
              <a:off x="8662786" y="4923364"/>
              <a:ext cx="85411" cy="62930"/>
            </a:xfrm>
            <a:custGeom>
              <a:avLst/>
              <a:gdLst>
                <a:gd name="connsiteX0" fmla="*/ 53201 w 85411"/>
                <a:gd name="connsiteY0" fmla="*/ 0 h 62930"/>
                <a:gd name="connsiteX1" fmla="*/ 32210 w 85411"/>
                <a:gd name="connsiteY1" fmla="*/ 0 h 62930"/>
                <a:gd name="connsiteX2" fmla="*/ 9434 w 85411"/>
                <a:gd name="connsiteY2" fmla="*/ 9216 h 62930"/>
                <a:gd name="connsiteX3" fmla="*/ 0 w 85411"/>
                <a:gd name="connsiteY3" fmla="*/ 31465 h 62930"/>
                <a:gd name="connsiteX4" fmla="*/ 9434 w 85411"/>
                <a:gd name="connsiteY4" fmla="*/ 53714 h 62930"/>
                <a:gd name="connsiteX5" fmla="*/ 32210 w 85411"/>
                <a:gd name="connsiteY5" fmla="*/ 62930 h 62930"/>
                <a:gd name="connsiteX6" fmla="*/ 53201 w 85411"/>
                <a:gd name="connsiteY6" fmla="*/ 62930 h 62930"/>
                <a:gd name="connsiteX7" fmla="*/ 75977 w 85411"/>
                <a:gd name="connsiteY7" fmla="*/ 53714 h 62930"/>
                <a:gd name="connsiteX8" fmla="*/ 85411 w 85411"/>
                <a:gd name="connsiteY8" fmla="*/ 31465 h 62930"/>
                <a:gd name="connsiteX9" fmla="*/ 75977 w 85411"/>
                <a:gd name="connsiteY9" fmla="*/ 9216 h 62930"/>
                <a:gd name="connsiteX10" fmla="*/ 53201 w 85411"/>
                <a:gd name="connsiteY10" fmla="*/ 0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1" h="62930">
                  <a:moveTo>
                    <a:pt x="53201" y="0"/>
                  </a:moveTo>
                  <a:lnTo>
                    <a:pt x="32210" y="0"/>
                  </a:lnTo>
                  <a:cubicBezTo>
                    <a:pt x="23667" y="0"/>
                    <a:pt x="15475" y="3315"/>
                    <a:pt x="9434" y="9216"/>
                  </a:cubicBezTo>
                  <a:cubicBezTo>
                    <a:pt x="3394" y="15117"/>
                    <a:pt x="0" y="23120"/>
                    <a:pt x="0" y="31465"/>
                  </a:cubicBezTo>
                  <a:cubicBezTo>
                    <a:pt x="0" y="39810"/>
                    <a:pt x="3394" y="47814"/>
                    <a:pt x="9434" y="53714"/>
                  </a:cubicBezTo>
                  <a:cubicBezTo>
                    <a:pt x="15475" y="59615"/>
                    <a:pt x="23667" y="62930"/>
                    <a:pt x="32210" y="62930"/>
                  </a:cubicBezTo>
                  <a:lnTo>
                    <a:pt x="53201" y="62930"/>
                  </a:lnTo>
                  <a:cubicBezTo>
                    <a:pt x="61743" y="62930"/>
                    <a:pt x="69936" y="59615"/>
                    <a:pt x="75977" y="53714"/>
                  </a:cubicBezTo>
                  <a:cubicBezTo>
                    <a:pt x="82017" y="47814"/>
                    <a:pt x="85411" y="39810"/>
                    <a:pt x="85411" y="31465"/>
                  </a:cubicBezTo>
                  <a:cubicBezTo>
                    <a:pt x="85411" y="23120"/>
                    <a:pt x="82017" y="15117"/>
                    <a:pt x="75977" y="9216"/>
                  </a:cubicBezTo>
                  <a:cubicBezTo>
                    <a:pt x="69936" y="3315"/>
                    <a:pt x="61743" y="0"/>
                    <a:pt x="53201" y="0"/>
                  </a:cubicBezTo>
                  <a:close/>
                </a:path>
              </a:pathLst>
            </a:custGeom>
            <a:solidFill>
              <a:srgbClr val="FF451A"/>
            </a:solidFill>
            <a:ln w="109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E3CA51-5098-E324-2919-DEC8ACDD653D}"/>
                </a:ext>
              </a:extLst>
            </p:cNvPr>
            <p:cNvSpPr/>
            <p:nvPr/>
          </p:nvSpPr>
          <p:spPr>
            <a:xfrm>
              <a:off x="8625927" y="4842040"/>
              <a:ext cx="122646" cy="67770"/>
            </a:xfrm>
            <a:custGeom>
              <a:avLst/>
              <a:gdLst>
                <a:gd name="connsiteX0" fmla="*/ 88017 w 122646"/>
                <a:gd name="connsiteY0" fmla="*/ 0 h 67770"/>
                <a:gd name="connsiteX1" fmla="*/ 34630 w 122646"/>
                <a:gd name="connsiteY1" fmla="*/ 0 h 67770"/>
                <a:gd name="connsiteX2" fmla="*/ 10143 w 122646"/>
                <a:gd name="connsiteY2" fmla="*/ 9925 h 67770"/>
                <a:gd name="connsiteX3" fmla="*/ 0 w 122646"/>
                <a:gd name="connsiteY3" fmla="*/ 33885 h 67770"/>
                <a:gd name="connsiteX4" fmla="*/ 10143 w 122646"/>
                <a:gd name="connsiteY4" fmla="*/ 57845 h 67770"/>
                <a:gd name="connsiteX5" fmla="*/ 34630 w 122646"/>
                <a:gd name="connsiteY5" fmla="*/ 67771 h 67770"/>
                <a:gd name="connsiteX6" fmla="*/ 88017 w 122646"/>
                <a:gd name="connsiteY6" fmla="*/ 67771 h 67770"/>
                <a:gd name="connsiteX7" fmla="*/ 101270 w 122646"/>
                <a:gd name="connsiteY7" fmla="*/ 65191 h 67770"/>
                <a:gd name="connsiteX8" fmla="*/ 112504 w 122646"/>
                <a:gd name="connsiteY8" fmla="*/ 57845 h 67770"/>
                <a:gd name="connsiteX9" fmla="*/ 120012 w 122646"/>
                <a:gd name="connsiteY9" fmla="*/ 46853 h 67770"/>
                <a:gd name="connsiteX10" fmla="*/ 122647 w 122646"/>
                <a:gd name="connsiteY10" fmla="*/ 33885 h 67770"/>
                <a:gd name="connsiteX11" fmla="*/ 120012 w 122646"/>
                <a:gd name="connsiteY11" fmla="*/ 20918 h 67770"/>
                <a:gd name="connsiteX12" fmla="*/ 112504 w 122646"/>
                <a:gd name="connsiteY12" fmla="*/ 9925 h 67770"/>
                <a:gd name="connsiteX13" fmla="*/ 101270 w 122646"/>
                <a:gd name="connsiteY13" fmla="*/ 2579 h 67770"/>
                <a:gd name="connsiteX14" fmla="*/ 88017 w 122646"/>
                <a:gd name="connsiteY14" fmla="*/ 0 h 6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46" h="67770">
                  <a:moveTo>
                    <a:pt x="88017" y="0"/>
                  </a:moveTo>
                  <a:lnTo>
                    <a:pt x="34630" y="0"/>
                  </a:lnTo>
                  <a:cubicBezTo>
                    <a:pt x="25446" y="0"/>
                    <a:pt x="16637" y="3570"/>
                    <a:pt x="10143" y="9925"/>
                  </a:cubicBezTo>
                  <a:cubicBezTo>
                    <a:pt x="3648" y="16279"/>
                    <a:pt x="0" y="24898"/>
                    <a:pt x="0" y="33885"/>
                  </a:cubicBezTo>
                  <a:cubicBezTo>
                    <a:pt x="0" y="42872"/>
                    <a:pt x="3648" y="51491"/>
                    <a:pt x="10143" y="57845"/>
                  </a:cubicBezTo>
                  <a:cubicBezTo>
                    <a:pt x="16637" y="64200"/>
                    <a:pt x="25446" y="67771"/>
                    <a:pt x="34630" y="67771"/>
                  </a:cubicBezTo>
                  <a:lnTo>
                    <a:pt x="88017" y="67771"/>
                  </a:lnTo>
                  <a:cubicBezTo>
                    <a:pt x="92565" y="67771"/>
                    <a:pt x="97068" y="66894"/>
                    <a:pt x="101270" y="65191"/>
                  </a:cubicBezTo>
                  <a:cubicBezTo>
                    <a:pt x="105471" y="63488"/>
                    <a:pt x="109289" y="60993"/>
                    <a:pt x="112504" y="57845"/>
                  </a:cubicBezTo>
                  <a:cubicBezTo>
                    <a:pt x="115720" y="54699"/>
                    <a:pt x="118271" y="50964"/>
                    <a:pt x="120012" y="46853"/>
                  </a:cubicBezTo>
                  <a:cubicBezTo>
                    <a:pt x="121752" y="42741"/>
                    <a:pt x="122647" y="38335"/>
                    <a:pt x="122647" y="33885"/>
                  </a:cubicBezTo>
                  <a:cubicBezTo>
                    <a:pt x="122647" y="29435"/>
                    <a:pt x="121752" y="25029"/>
                    <a:pt x="120012" y="20918"/>
                  </a:cubicBezTo>
                  <a:cubicBezTo>
                    <a:pt x="118271" y="16807"/>
                    <a:pt x="115720" y="13071"/>
                    <a:pt x="112504" y="9925"/>
                  </a:cubicBezTo>
                  <a:cubicBezTo>
                    <a:pt x="109289" y="6778"/>
                    <a:pt x="105471" y="4282"/>
                    <a:pt x="101270" y="2579"/>
                  </a:cubicBezTo>
                  <a:cubicBezTo>
                    <a:pt x="97068" y="876"/>
                    <a:pt x="92565" y="0"/>
                    <a:pt x="88017" y="0"/>
                  </a:cubicBezTo>
                  <a:close/>
                </a:path>
              </a:pathLst>
            </a:custGeom>
            <a:solidFill>
              <a:srgbClr val="FF451A"/>
            </a:solidFill>
            <a:ln w="109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711540-8705-264E-DF92-EE05A1F73092}"/>
                </a:ext>
              </a:extLst>
            </p:cNvPr>
            <p:cNvSpPr/>
            <p:nvPr/>
          </p:nvSpPr>
          <p:spPr>
            <a:xfrm>
              <a:off x="8699646" y="4780079"/>
              <a:ext cx="48499" cy="48407"/>
            </a:xfrm>
            <a:custGeom>
              <a:avLst/>
              <a:gdLst>
                <a:gd name="connsiteX0" fmla="*/ 0 w 48499"/>
                <a:gd name="connsiteY0" fmla="*/ 24204 h 48407"/>
                <a:gd name="connsiteX1" fmla="*/ 24250 w 48499"/>
                <a:gd name="connsiteY1" fmla="*/ 0 h 48407"/>
                <a:gd name="connsiteX2" fmla="*/ 48500 w 48499"/>
                <a:gd name="connsiteY2" fmla="*/ 24204 h 48407"/>
                <a:gd name="connsiteX3" fmla="*/ 24250 w 48499"/>
                <a:gd name="connsiteY3" fmla="*/ 48407 h 48407"/>
                <a:gd name="connsiteX4" fmla="*/ 0 w 48499"/>
                <a:gd name="connsiteY4" fmla="*/ 24204 h 4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 h="48407">
                  <a:moveTo>
                    <a:pt x="0" y="24204"/>
                  </a:moveTo>
                  <a:cubicBezTo>
                    <a:pt x="0" y="10836"/>
                    <a:pt x="10857" y="0"/>
                    <a:pt x="24250" y="0"/>
                  </a:cubicBezTo>
                  <a:cubicBezTo>
                    <a:pt x="37643" y="0"/>
                    <a:pt x="48500" y="10836"/>
                    <a:pt x="48500" y="24204"/>
                  </a:cubicBezTo>
                  <a:cubicBezTo>
                    <a:pt x="48500" y="37571"/>
                    <a:pt x="37643" y="48407"/>
                    <a:pt x="24250" y="48407"/>
                  </a:cubicBezTo>
                  <a:cubicBezTo>
                    <a:pt x="10857" y="48407"/>
                    <a:pt x="0" y="37571"/>
                    <a:pt x="0" y="24204"/>
                  </a:cubicBezTo>
                  <a:close/>
                </a:path>
              </a:pathLst>
            </a:custGeom>
            <a:solidFill>
              <a:srgbClr val="FF451A"/>
            </a:solidFill>
            <a:ln w="1099" cap="flat">
              <a:noFill/>
              <a:prstDash val="solid"/>
              <a:miter/>
            </a:ln>
          </p:spPr>
          <p:txBody>
            <a:bodyPr rtlCol="0" anchor="ctr"/>
            <a:lstStyle/>
            <a:p>
              <a:endParaRPr lang="en-US"/>
            </a:p>
          </p:txBody>
        </p:sp>
      </p:grpSp>
    </p:spTree>
    <p:extLst>
      <p:ext uri="{BB962C8B-B14F-4D97-AF65-F5344CB8AC3E}">
        <p14:creationId xmlns:p14="http://schemas.microsoft.com/office/powerpoint/2010/main" val="760332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633" userDrawn="1">
          <p15:clr>
            <a:srgbClr val="FBAE40"/>
          </p15:clr>
        </p15:guide>
        <p15:guide id="2" pos="1882" userDrawn="1">
          <p15:clr>
            <a:srgbClr val="FBAE40"/>
          </p15:clr>
        </p15:guide>
        <p15:guide id="3" pos="3606" userDrawn="1">
          <p15:clr>
            <a:srgbClr val="FBAE40"/>
          </p15:clr>
        </p15:guide>
        <p15:guide id="6" pos="385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 Photo">
    <p:bg>
      <p:bgRef idx="1001">
        <a:schemeClr val="bg2"/>
      </p:bgRef>
    </p:bg>
    <p:spTree>
      <p:nvGrpSpPr>
        <p:cNvPr id="1" name=""/>
        <p:cNvGrpSpPr/>
        <p:nvPr/>
      </p:nvGrpSpPr>
      <p:grpSpPr>
        <a:xfrm>
          <a:off x="0" y="0"/>
          <a:ext cx="0" cy="0"/>
          <a:chOff x="0" y="0"/>
          <a:chExt cx="0" cy="0"/>
        </a:xfrm>
      </p:grpSpPr>
      <p:pic>
        <p:nvPicPr>
          <p:cNvPr id="10" name="Picture 9" descr="A white circle with black border&#10;&#10;Description automatically generated">
            <a:extLst>
              <a:ext uri="{FF2B5EF4-FFF2-40B4-BE49-F238E27FC236}">
                <a16:creationId xmlns:a16="http://schemas.microsoft.com/office/drawing/2014/main" id="{6D162D25-148C-615A-F04C-98F88E9FB27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4644071" y="0"/>
            <a:ext cx="4495046" cy="5143500"/>
          </a:xfrm>
          <a:prstGeom prst="rect">
            <a:avLst/>
          </a:prstGeom>
          <a:ln>
            <a:noFill/>
          </a:ln>
        </p:spPr>
      </p:pic>
      <p:sp>
        <p:nvSpPr>
          <p:cNvPr id="9" name="Picture Placeholder 14">
            <a:extLst>
              <a:ext uri="{FF2B5EF4-FFF2-40B4-BE49-F238E27FC236}">
                <a16:creationId xmlns:a16="http://schemas.microsoft.com/office/drawing/2014/main" id="{B0A5703D-3E42-C65A-6452-BBCD59C54D31}"/>
              </a:ext>
            </a:extLst>
          </p:cNvPr>
          <p:cNvSpPr>
            <a:spLocks noGrp="1"/>
          </p:cNvSpPr>
          <p:nvPr>
            <p:ph type="pic" sz="quarter" idx="21"/>
          </p:nvPr>
        </p:nvSpPr>
        <p:spPr>
          <a:xfrm>
            <a:off x="4624302" y="0"/>
            <a:ext cx="4519698" cy="5143500"/>
          </a:xfrm>
          <a:custGeom>
            <a:avLst/>
            <a:gdLst>
              <a:gd name="connsiteX0" fmla="*/ 2649682 w 5143500"/>
              <a:gd name="connsiteY0" fmla="*/ 0 h 5143500"/>
              <a:gd name="connsiteX1" fmla="*/ 5143499 w 5143500"/>
              <a:gd name="connsiteY1" fmla="*/ 0 h 5143500"/>
              <a:gd name="connsiteX2" fmla="*/ 5143499 w 5143500"/>
              <a:gd name="connsiteY2" fmla="*/ 2571731 h 5143500"/>
              <a:gd name="connsiteX3" fmla="*/ 5143500 w 5143500"/>
              <a:gd name="connsiteY3" fmla="*/ 2571751 h 5143500"/>
              <a:gd name="connsiteX4" fmla="*/ 5143499 w 5143500"/>
              <a:gd name="connsiteY4" fmla="*/ 2571771 h 5143500"/>
              <a:gd name="connsiteX5" fmla="*/ 5143499 w 5143500"/>
              <a:gd name="connsiteY5" fmla="*/ 5143500 h 5143500"/>
              <a:gd name="connsiteX6" fmla="*/ 2649682 w 5143500"/>
              <a:gd name="connsiteY6" fmla="*/ 5143500 h 5143500"/>
              <a:gd name="connsiteX7" fmla="*/ 2649682 w 5143500"/>
              <a:gd name="connsiteY7" fmla="*/ 5139565 h 5143500"/>
              <a:gd name="connsiteX8" fmla="*/ 2571750 w 5143500"/>
              <a:gd name="connsiteY8" fmla="*/ 5143500 h 5143500"/>
              <a:gd name="connsiteX9" fmla="*/ 0 w 5143500"/>
              <a:gd name="connsiteY9" fmla="*/ 2571751 h 5143500"/>
              <a:gd name="connsiteX10" fmla="*/ 2571750 w 5143500"/>
              <a:gd name="connsiteY10" fmla="*/ 2 h 5143500"/>
              <a:gd name="connsiteX11" fmla="*/ 2649682 w 5143500"/>
              <a:gd name="connsiteY11" fmla="*/ 393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0" h="5143500">
                <a:moveTo>
                  <a:pt x="2649682" y="0"/>
                </a:moveTo>
                <a:lnTo>
                  <a:pt x="5143499" y="0"/>
                </a:lnTo>
                <a:lnTo>
                  <a:pt x="5143499" y="2571731"/>
                </a:lnTo>
                <a:lnTo>
                  <a:pt x="5143500" y="2571751"/>
                </a:lnTo>
                <a:lnTo>
                  <a:pt x="5143499" y="2571771"/>
                </a:lnTo>
                <a:lnTo>
                  <a:pt x="5143499" y="5143500"/>
                </a:lnTo>
                <a:lnTo>
                  <a:pt x="2649682" y="5143500"/>
                </a:lnTo>
                <a:lnTo>
                  <a:pt x="2649682" y="5139565"/>
                </a:lnTo>
                <a:lnTo>
                  <a:pt x="2571750" y="5143500"/>
                </a:lnTo>
                <a:cubicBezTo>
                  <a:pt x="1151412" y="5143500"/>
                  <a:pt x="0" y="3992089"/>
                  <a:pt x="0" y="2571751"/>
                </a:cubicBezTo>
                <a:cubicBezTo>
                  <a:pt x="0" y="1151413"/>
                  <a:pt x="1151412" y="2"/>
                  <a:pt x="2571750" y="2"/>
                </a:cubicBezTo>
                <a:lnTo>
                  <a:pt x="2649682" y="3937"/>
                </a:lnTo>
                <a:close/>
              </a:path>
            </a:pathLst>
          </a:custGeom>
        </p:spPr>
        <p:txBody>
          <a:bodyPr wrap="square">
            <a:noAutofit/>
          </a:bodyPr>
          <a:lstStyle>
            <a:lvl1pPr marL="0" indent="0">
              <a:buNone/>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083A366D-5255-C118-8484-01286EDAC763}"/>
              </a:ext>
            </a:extLst>
          </p:cNvPr>
          <p:cNvSpPr>
            <a:spLocks noGrp="1"/>
          </p:cNvSpPr>
          <p:nvPr>
            <p:ph type="body" sz="quarter" idx="11" hasCustomPrompt="1"/>
          </p:nvPr>
        </p:nvSpPr>
        <p:spPr>
          <a:xfrm>
            <a:off x="512763" y="3823296"/>
            <a:ext cx="3778500" cy="184666"/>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Name</a:t>
            </a:r>
            <a:r>
              <a:rPr lang="en-US" baseline="0"/>
              <a:t>, Title</a:t>
            </a:r>
          </a:p>
        </p:txBody>
      </p:sp>
      <p:sp>
        <p:nvSpPr>
          <p:cNvPr id="14" name="Text Placeholder 11">
            <a:extLst>
              <a:ext uri="{FF2B5EF4-FFF2-40B4-BE49-F238E27FC236}">
                <a16:creationId xmlns:a16="http://schemas.microsoft.com/office/drawing/2014/main" id="{A116933B-8BFB-2678-23CD-4B0F83E8323C}"/>
              </a:ext>
            </a:extLst>
          </p:cNvPr>
          <p:cNvSpPr>
            <a:spLocks noGrp="1"/>
          </p:cNvSpPr>
          <p:nvPr>
            <p:ph type="body" sz="quarter" idx="12" hasCustomPrompt="1"/>
          </p:nvPr>
        </p:nvSpPr>
        <p:spPr>
          <a:xfrm>
            <a:off x="512763" y="4046936"/>
            <a:ext cx="3778500" cy="184666"/>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5" name="Text Placeholder 10">
            <a:extLst>
              <a:ext uri="{FF2B5EF4-FFF2-40B4-BE49-F238E27FC236}">
                <a16:creationId xmlns:a16="http://schemas.microsoft.com/office/drawing/2014/main" id="{394D5EFA-744D-6284-E9A7-F9D38FE00C70}"/>
              </a:ext>
            </a:extLst>
          </p:cNvPr>
          <p:cNvSpPr>
            <a:spLocks noGrp="1"/>
          </p:cNvSpPr>
          <p:nvPr>
            <p:ph type="body" sz="quarter" idx="13" hasCustomPrompt="1"/>
          </p:nvPr>
        </p:nvSpPr>
        <p:spPr>
          <a:xfrm>
            <a:off x="512763" y="596703"/>
            <a:ext cx="3778500" cy="231728"/>
          </a:xfrm>
        </p:spPr>
        <p:txBody>
          <a:bodyPr>
            <a:noAutofit/>
          </a:bodyPr>
          <a:lstStyle>
            <a:lvl1pPr marL="0" indent="0">
              <a:buNone/>
              <a:defRPr sz="1000" b="1" cap="all" spc="150" baseline="0">
                <a:solidFill>
                  <a:schemeClr val="accent1"/>
                </a:solidFill>
              </a:defRPr>
            </a:lvl1pPr>
          </a:lstStyle>
          <a:p>
            <a:pPr lvl="0"/>
            <a:r>
              <a:rPr lang="en-US"/>
              <a:t>EYEBROW</a:t>
            </a:r>
          </a:p>
        </p:txBody>
      </p:sp>
      <p:sp>
        <p:nvSpPr>
          <p:cNvPr id="16" name="Text Placeholder 12">
            <a:extLst>
              <a:ext uri="{FF2B5EF4-FFF2-40B4-BE49-F238E27FC236}">
                <a16:creationId xmlns:a16="http://schemas.microsoft.com/office/drawing/2014/main" id="{865A0254-5512-41BF-27DB-6756F752C24D}"/>
              </a:ext>
            </a:extLst>
          </p:cNvPr>
          <p:cNvSpPr>
            <a:spLocks noGrp="1"/>
          </p:cNvSpPr>
          <p:nvPr>
            <p:ph type="body" sz="quarter" idx="14" hasCustomPrompt="1"/>
          </p:nvPr>
        </p:nvSpPr>
        <p:spPr>
          <a:xfrm>
            <a:off x="512764" y="2695575"/>
            <a:ext cx="3778500" cy="523875"/>
          </a:xfrm>
        </p:spPr>
        <p:txBody>
          <a:bodyPr>
            <a:noAutofit/>
          </a:bodyPr>
          <a:lstStyle>
            <a:lvl1pPr marL="0" indent="0">
              <a:buNone/>
              <a:defRPr sz="16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
        <p:nvSpPr>
          <p:cNvPr id="17" name="Text Placeholder 14">
            <a:extLst>
              <a:ext uri="{FF2B5EF4-FFF2-40B4-BE49-F238E27FC236}">
                <a16:creationId xmlns:a16="http://schemas.microsoft.com/office/drawing/2014/main" id="{4C8EC575-ABE1-C707-4C49-7593FEB16CAF}"/>
              </a:ext>
            </a:extLst>
          </p:cNvPr>
          <p:cNvSpPr>
            <a:spLocks noGrp="1"/>
          </p:cNvSpPr>
          <p:nvPr>
            <p:ph type="body" sz="quarter" idx="15" hasCustomPrompt="1"/>
          </p:nvPr>
        </p:nvSpPr>
        <p:spPr>
          <a:xfrm>
            <a:off x="512764" y="1274763"/>
            <a:ext cx="3778500" cy="1296987"/>
          </a:xfrm>
        </p:spPr>
        <p:txBody>
          <a:bodyPr anchor="b">
            <a:noAutofit/>
          </a:bodyPr>
          <a:lstStyle>
            <a:lvl1pPr marL="0" indent="0">
              <a:lnSpc>
                <a:spcPct val="100000"/>
              </a:lnSpc>
              <a:spcBef>
                <a:spcPts val="600"/>
              </a:spcBef>
              <a:buNone/>
              <a:defRPr sz="3600" b="0" i="0">
                <a:latin typeface="+mj-lt"/>
                <a:ea typeface="Roboto Lt" panose="02000000000000000000" pitchFamily="2" charset="0"/>
                <a:cs typeface="Roboto Lt" panose="02000000000000000000" pitchFamily="2" charset="0"/>
              </a:defRPr>
            </a:lvl1pPr>
          </a:lstStyle>
          <a:p>
            <a:pPr lvl="0"/>
            <a:r>
              <a:rPr lang="en-US"/>
              <a:t>Click to add presentation title</a:t>
            </a:r>
          </a:p>
        </p:txBody>
      </p:sp>
      <p:sp>
        <p:nvSpPr>
          <p:cNvPr id="2" name="TextBox 1">
            <a:extLst>
              <a:ext uri="{FF2B5EF4-FFF2-40B4-BE49-F238E27FC236}">
                <a16:creationId xmlns:a16="http://schemas.microsoft.com/office/drawing/2014/main" id="{4537F96F-CE28-964B-D71C-9E3D91B74776}"/>
              </a:ext>
            </a:extLst>
          </p:cNvPr>
          <p:cNvSpPr txBox="1"/>
          <p:nvPr userDrawn="1"/>
        </p:nvSpPr>
        <p:spPr>
          <a:xfrm>
            <a:off x="7174669" y="4835019"/>
            <a:ext cx="1348656" cy="107722"/>
          </a:xfrm>
          <a:prstGeom prst="rect">
            <a:avLst/>
          </a:prstGeom>
          <a:noFill/>
        </p:spPr>
        <p:txBody>
          <a:bodyPr wrap="square" lIns="0" tIns="0" rIns="0" bIns="0" rtlCol="0">
            <a:spAutoFit/>
          </a:bodyPr>
          <a:lstStyle/>
          <a:p>
            <a:pPr algn="r"/>
            <a:r>
              <a:rPr lang="en-US" sz="700" b="0" i="0">
                <a:solidFill>
                  <a:srgbClr val="0B1228"/>
                </a:solidFill>
                <a:latin typeface="Roboto" panose="02000000000000000000" pitchFamily="2" charset="0"/>
                <a:ea typeface="Roboto" panose="02000000000000000000" pitchFamily="2" charset="0"/>
                <a:cs typeface="Roboto" panose="02000000000000000000" pitchFamily="2" charset="0"/>
              </a:rPr>
              <a:t>Confidential  I  2025</a:t>
            </a:r>
          </a:p>
        </p:txBody>
      </p:sp>
      <p:grpSp>
        <p:nvGrpSpPr>
          <p:cNvPr id="20" name="Group 19">
            <a:extLst>
              <a:ext uri="{FF2B5EF4-FFF2-40B4-BE49-F238E27FC236}">
                <a16:creationId xmlns:a16="http://schemas.microsoft.com/office/drawing/2014/main" id="{51E613DC-41FF-FBB3-2A82-337DE89BD1B4}"/>
              </a:ext>
            </a:extLst>
          </p:cNvPr>
          <p:cNvGrpSpPr/>
          <p:nvPr userDrawn="1"/>
        </p:nvGrpSpPr>
        <p:grpSpPr>
          <a:xfrm>
            <a:off x="8625927" y="4780079"/>
            <a:ext cx="122646" cy="206215"/>
            <a:chOff x="8625927" y="4780079"/>
            <a:chExt cx="122646" cy="206215"/>
          </a:xfrm>
        </p:grpSpPr>
        <p:sp>
          <p:nvSpPr>
            <p:cNvPr id="21" name="Freeform 20">
              <a:extLst>
                <a:ext uri="{FF2B5EF4-FFF2-40B4-BE49-F238E27FC236}">
                  <a16:creationId xmlns:a16="http://schemas.microsoft.com/office/drawing/2014/main" id="{63769DC5-CFA0-9B35-C132-11758B304141}"/>
                </a:ext>
              </a:extLst>
            </p:cNvPr>
            <p:cNvSpPr/>
            <p:nvPr/>
          </p:nvSpPr>
          <p:spPr>
            <a:xfrm>
              <a:off x="8662786" y="4923364"/>
              <a:ext cx="85411" cy="62930"/>
            </a:xfrm>
            <a:custGeom>
              <a:avLst/>
              <a:gdLst>
                <a:gd name="connsiteX0" fmla="*/ 53201 w 85411"/>
                <a:gd name="connsiteY0" fmla="*/ 0 h 62930"/>
                <a:gd name="connsiteX1" fmla="*/ 32210 w 85411"/>
                <a:gd name="connsiteY1" fmla="*/ 0 h 62930"/>
                <a:gd name="connsiteX2" fmla="*/ 9434 w 85411"/>
                <a:gd name="connsiteY2" fmla="*/ 9216 h 62930"/>
                <a:gd name="connsiteX3" fmla="*/ 0 w 85411"/>
                <a:gd name="connsiteY3" fmla="*/ 31465 h 62930"/>
                <a:gd name="connsiteX4" fmla="*/ 9434 w 85411"/>
                <a:gd name="connsiteY4" fmla="*/ 53714 h 62930"/>
                <a:gd name="connsiteX5" fmla="*/ 32210 w 85411"/>
                <a:gd name="connsiteY5" fmla="*/ 62930 h 62930"/>
                <a:gd name="connsiteX6" fmla="*/ 53201 w 85411"/>
                <a:gd name="connsiteY6" fmla="*/ 62930 h 62930"/>
                <a:gd name="connsiteX7" fmla="*/ 75977 w 85411"/>
                <a:gd name="connsiteY7" fmla="*/ 53714 h 62930"/>
                <a:gd name="connsiteX8" fmla="*/ 85411 w 85411"/>
                <a:gd name="connsiteY8" fmla="*/ 31465 h 62930"/>
                <a:gd name="connsiteX9" fmla="*/ 75977 w 85411"/>
                <a:gd name="connsiteY9" fmla="*/ 9216 h 62930"/>
                <a:gd name="connsiteX10" fmla="*/ 53201 w 85411"/>
                <a:gd name="connsiteY10" fmla="*/ 0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1" h="62930">
                  <a:moveTo>
                    <a:pt x="53201" y="0"/>
                  </a:moveTo>
                  <a:lnTo>
                    <a:pt x="32210" y="0"/>
                  </a:lnTo>
                  <a:cubicBezTo>
                    <a:pt x="23667" y="0"/>
                    <a:pt x="15475" y="3315"/>
                    <a:pt x="9434" y="9216"/>
                  </a:cubicBezTo>
                  <a:cubicBezTo>
                    <a:pt x="3394" y="15117"/>
                    <a:pt x="0" y="23120"/>
                    <a:pt x="0" y="31465"/>
                  </a:cubicBezTo>
                  <a:cubicBezTo>
                    <a:pt x="0" y="39810"/>
                    <a:pt x="3394" y="47814"/>
                    <a:pt x="9434" y="53714"/>
                  </a:cubicBezTo>
                  <a:cubicBezTo>
                    <a:pt x="15475" y="59615"/>
                    <a:pt x="23667" y="62930"/>
                    <a:pt x="32210" y="62930"/>
                  </a:cubicBezTo>
                  <a:lnTo>
                    <a:pt x="53201" y="62930"/>
                  </a:lnTo>
                  <a:cubicBezTo>
                    <a:pt x="61743" y="62930"/>
                    <a:pt x="69936" y="59615"/>
                    <a:pt x="75977" y="53714"/>
                  </a:cubicBezTo>
                  <a:cubicBezTo>
                    <a:pt x="82017" y="47814"/>
                    <a:pt x="85411" y="39810"/>
                    <a:pt x="85411" y="31465"/>
                  </a:cubicBezTo>
                  <a:cubicBezTo>
                    <a:pt x="85411" y="23120"/>
                    <a:pt x="82017" y="15117"/>
                    <a:pt x="75977" y="9216"/>
                  </a:cubicBezTo>
                  <a:cubicBezTo>
                    <a:pt x="69936" y="3315"/>
                    <a:pt x="61743" y="0"/>
                    <a:pt x="53201" y="0"/>
                  </a:cubicBezTo>
                  <a:close/>
                </a:path>
              </a:pathLst>
            </a:custGeom>
            <a:solidFill>
              <a:srgbClr val="FF451A"/>
            </a:solidFill>
            <a:ln w="109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1D9A996-68B0-9780-2B2E-4B23239E05CD}"/>
                </a:ext>
              </a:extLst>
            </p:cNvPr>
            <p:cNvSpPr/>
            <p:nvPr/>
          </p:nvSpPr>
          <p:spPr>
            <a:xfrm>
              <a:off x="8625927" y="4842040"/>
              <a:ext cx="122646" cy="67770"/>
            </a:xfrm>
            <a:custGeom>
              <a:avLst/>
              <a:gdLst>
                <a:gd name="connsiteX0" fmla="*/ 88017 w 122646"/>
                <a:gd name="connsiteY0" fmla="*/ 0 h 67770"/>
                <a:gd name="connsiteX1" fmla="*/ 34630 w 122646"/>
                <a:gd name="connsiteY1" fmla="*/ 0 h 67770"/>
                <a:gd name="connsiteX2" fmla="*/ 10143 w 122646"/>
                <a:gd name="connsiteY2" fmla="*/ 9925 h 67770"/>
                <a:gd name="connsiteX3" fmla="*/ 0 w 122646"/>
                <a:gd name="connsiteY3" fmla="*/ 33885 h 67770"/>
                <a:gd name="connsiteX4" fmla="*/ 10143 w 122646"/>
                <a:gd name="connsiteY4" fmla="*/ 57845 h 67770"/>
                <a:gd name="connsiteX5" fmla="*/ 34630 w 122646"/>
                <a:gd name="connsiteY5" fmla="*/ 67771 h 67770"/>
                <a:gd name="connsiteX6" fmla="*/ 88017 w 122646"/>
                <a:gd name="connsiteY6" fmla="*/ 67771 h 67770"/>
                <a:gd name="connsiteX7" fmla="*/ 101270 w 122646"/>
                <a:gd name="connsiteY7" fmla="*/ 65191 h 67770"/>
                <a:gd name="connsiteX8" fmla="*/ 112504 w 122646"/>
                <a:gd name="connsiteY8" fmla="*/ 57845 h 67770"/>
                <a:gd name="connsiteX9" fmla="*/ 120012 w 122646"/>
                <a:gd name="connsiteY9" fmla="*/ 46853 h 67770"/>
                <a:gd name="connsiteX10" fmla="*/ 122647 w 122646"/>
                <a:gd name="connsiteY10" fmla="*/ 33885 h 67770"/>
                <a:gd name="connsiteX11" fmla="*/ 120012 w 122646"/>
                <a:gd name="connsiteY11" fmla="*/ 20918 h 67770"/>
                <a:gd name="connsiteX12" fmla="*/ 112504 w 122646"/>
                <a:gd name="connsiteY12" fmla="*/ 9925 h 67770"/>
                <a:gd name="connsiteX13" fmla="*/ 101270 w 122646"/>
                <a:gd name="connsiteY13" fmla="*/ 2579 h 67770"/>
                <a:gd name="connsiteX14" fmla="*/ 88017 w 122646"/>
                <a:gd name="connsiteY14" fmla="*/ 0 h 6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46" h="67770">
                  <a:moveTo>
                    <a:pt x="88017" y="0"/>
                  </a:moveTo>
                  <a:lnTo>
                    <a:pt x="34630" y="0"/>
                  </a:lnTo>
                  <a:cubicBezTo>
                    <a:pt x="25446" y="0"/>
                    <a:pt x="16637" y="3570"/>
                    <a:pt x="10143" y="9925"/>
                  </a:cubicBezTo>
                  <a:cubicBezTo>
                    <a:pt x="3648" y="16279"/>
                    <a:pt x="0" y="24898"/>
                    <a:pt x="0" y="33885"/>
                  </a:cubicBezTo>
                  <a:cubicBezTo>
                    <a:pt x="0" y="42872"/>
                    <a:pt x="3648" y="51491"/>
                    <a:pt x="10143" y="57845"/>
                  </a:cubicBezTo>
                  <a:cubicBezTo>
                    <a:pt x="16637" y="64200"/>
                    <a:pt x="25446" y="67771"/>
                    <a:pt x="34630" y="67771"/>
                  </a:cubicBezTo>
                  <a:lnTo>
                    <a:pt x="88017" y="67771"/>
                  </a:lnTo>
                  <a:cubicBezTo>
                    <a:pt x="92565" y="67771"/>
                    <a:pt x="97068" y="66894"/>
                    <a:pt x="101270" y="65191"/>
                  </a:cubicBezTo>
                  <a:cubicBezTo>
                    <a:pt x="105471" y="63488"/>
                    <a:pt x="109289" y="60993"/>
                    <a:pt x="112504" y="57845"/>
                  </a:cubicBezTo>
                  <a:cubicBezTo>
                    <a:pt x="115720" y="54699"/>
                    <a:pt x="118271" y="50964"/>
                    <a:pt x="120012" y="46853"/>
                  </a:cubicBezTo>
                  <a:cubicBezTo>
                    <a:pt x="121752" y="42741"/>
                    <a:pt x="122647" y="38335"/>
                    <a:pt x="122647" y="33885"/>
                  </a:cubicBezTo>
                  <a:cubicBezTo>
                    <a:pt x="122647" y="29435"/>
                    <a:pt x="121752" y="25029"/>
                    <a:pt x="120012" y="20918"/>
                  </a:cubicBezTo>
                  <a:cubicBezTo>
                    <a:pt x="118271" y="16807"/>
                    <a:pt x="115720" y="13071"/>
                    <a:pt x="112504" y="9925"/>
                  </a:cubicBezTo>
                  <a:cubicBezTo>
                    <a:pt x="109289" y="6778"/>
                    <a:pt x="105471" y="4282"/>
                    <a:pt x="101270" y="2579"/>
                  </a:cubicBezTo>
                  <a:cubicBezTo>
                    <a:pt x="97068" y="876"/>
                    <a:pt x="92565" y="0"/>
                    <a:pt x="88017" y="0"/>
                  </a:cubicBezTo>
                  <a:close/>
                </a:path>
              </a:pathLst>
            </a:custGeom>
            <a:solidFill>
              <a:srgbClr val="FF451A"/>
            </a:solidFill>
            <a:ln w="109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020CEB4-6B15-CE38-1C18-E6276D4CBBD9}"/>
                </a:ext>
              </a:extLst>
            </p:cNvPr>
            <p:cNvSpPr/>
            <p:nvPr/>
          </p:nvSpPr>
          <p:spPr>
            <a:xfrm>
              <a:off x="8699646" y="4780079"/>
              <a:ext cx="48499" cy="48407"/>
            </a:xfrm>
            <a:custGeom>
              <a:avLst/>
              <a:gdLst>
                <a:gd name="connsiteX0" fmla="*/ 0 w 48499"/>
                <a:gd name="connsiteY0" fmla="*/ 24204 h 48407"/>
                <a:gd name="connsiteX1" fmla="*/ 24250 w 48499"/>
                <a:gd name="connsiteY1" fmla="*/ 0 h 48407"/>
                <a:gd name="connsiteX2" fmla="*/ 48500 w 48499"/>
                <a:gd name="connsiteY2" fmla="*/ 24204 h 48407"/>
                <a:gd name="connsiteX3" fmla="*/ 24250 w 48499"/>
                <a:gd name="connsiteY3" fmla="*/ 48407 h 48407"/>
                <a:gd name="connsiteX4" fmla="*/ 0 w 48499"/>
                <a:gd name="connsiteY4" fmla="*/ 24204 h 4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 h="48407">
                  <a:moveTo>
                    <a:pt x="0" y="24204"/>
                  </a:moveTo>
                  <a:cubicBezTo>
                    <a:pt x="0" y="10836"/>
                    <a:pt x="10857" y="0"/>
                    <a:pt x="24250" y="0"/>
                  </a:cubicBezTo>
                  <a:cubicBezTo>
                    <a:pt x="37643" y="0"/>
                    <a:pt x="48500" y="10836"/>
                    <a:pt x="48500" y="24204"/>
                  </a:cubicBezTo>
                  <a:cubicBezTo>
                    <a:pt x="48500" y="37571"/>
                    <a:pt x="37643" y="48407"/>
                    <a:pt x="24250" y="48407"/>
                  </a:cubicBezTo>
                  <a:cubicBezTo>
                    <a:pt x="10857" y="48407"/>
                    <a:pt x="0" y="37571"/>
                    <a:pt x="0" y="24204"/>
                  </a:cubicBezTo>
                  <a:close/>
                </a:path>
              </a:pathLst>
            </a:custGeom>
            <a:solidFill>
              <a:srgbClr val="FF451A"/>
            </a:solidFill>
            <a:ln w="1099" cap="flat">
              <a:noFill/>
              <a:prstDash val="solid"/>
              <a:miter/>
            </a:ln>
          </p:spPr>
          <p:txBody>
            <a:bodyPr rtlCol="0" anchor="ctr"/>
            <a:lstStyle/>
            <a:p>
              <a:endParaRPr lang="en-US"/>
            </a:p>
          </p:txBody>
        </p:sp>
      </p:grpSp>
    </p:spTree>
    <p:extLst>
      <p:ext uri="{BB962C8B-B14F-4D97-AF65-F5344CB8AC3E}">
        <p14:creationId xmlns:p14="http://schemas.microsoft.com/office/powerpoint/2010/main" val="247796388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 Collage - 8 Photos">
    <p:bg>
      <p:bgRef idx="1001">
        <a:schemeClr val="bg2"/>
      </p:bgRef>
    </p:bg>
    <p:spTree>
      <p:nvGrpSpPr>
        <p:cNvPr id="1" name=""/>
        <p:cNvGrpSpPr/>
        <p:nvPr/>
      </p:nvGrpSpPr>
      <p:grpSpPr>
        <a:xfrm>
          <a:off x="0" y="0"/>
          <a:ext cx="0" cy="0"/>
          <a:chOff x="0" y="0"/>
          <a:chExt cx="0" cy="0"/>
        </a:xfrm>
      </p:grpSpPr>
      <p:sp>
        <p:nvSpPr>
          <p:cNvPr id="8" name="Picture Placeholder 25">
            <a:extLst>
              <a:ext uri="{FF2B5EF4-FFF2-40B4-BE49-F238E27FC236}">
                <a16:creationId xmlns:a16="http://schemas.microsoft.com/office/drawing/2014/main" id="{C0B7A1AB-E078-3383-0B09-EA3871100D7E}"/>
              </a:ext>
            </a:extLst>
          </p:cNvPr>
          <p:cNvSpPr>
            <a:spLocks noGrp="1"/>
          </p:cNvSpPr>
          <p:nvPr>
            <p:ph type="pic" sz="quarter" idx="22"/>
          </p:nvPr>
        </p:nvSpPr>
        <p:spPr>
          <a:xfrm>
            <a:off x="395288" y="1118106"/>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9" name="Picture Placeholder 25">
            <a:extLst>
              <a:ext uri="{FF2B5EF4-FFF2-40B4-BE49-F238E27FC236}">
                <a16:creationId xmlns:a16="http://schemas.microsoft.com/office/drawing/2014/main" id="{D09D9A63-96B7-165D-7630-570637F8240A}"/>
              </a:ext>
            </a:extLst>
          </p:cNvPr>
          <p:cNvSpPr>
            <a:spLocks noGrp="1"/>
          </p:cNvSpPr>
          <p:nvPr>
            <p:ph type="pic" sz="quarter" idx="23"/>
          </p:nvPr>
        </p:nvSpPr>
        <p:spPr>
          <a:xfrm>
            <a:off x="2543002" y="1118106"/>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10" name="Picture Placeholder 25">
            <a:extLst>
              <a:ext uri="{FF2B5EF4-FFF2-40B4-BE49-F238E27FC236}">
                <a16:creationId xmlns:a16="http://schemas.microsoft.com/office/drawing/2014/main" id="{6EBD5C20-C1B5-60A5-100F-3FD585C482D9}"/>
              </a:ext>
            </a:extLst>
          </p:cNvPr>
          <p:cNvSpPr>
            <a:spLocks noGrp="1"/>
          </p:cNvSpPr>
          <p:nvPr>
            <p:ph type="pic" sz="quarter" idx="24"/>
          </p:nvPr>
        </p:nvSpPr>
        <p:spPr>
          <a:xfrm>
            <a:off x="4690716" y="1118106"/>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11" name="Picture Placeholder 25">
            <a:extLst>
              <a:ext uri="{FF2B5EF4-FFF2-40B4-BE49-F238E27FC236}">
                <a16:creationId xmlns:a16="http://schemas.microsoft.com/office/drawing/2014/main" id="{87D2B964-167D-3B55-41F9-41DE4ABD6813}"/>
              </a:ext>
            </a:extLst>
          </p:cNvPr>
          <p:cNvSpPr>
            <a:spLocks noGrp="1"/>
          </p:cNvSpPr>
          <p:nvPr>
            <p:ph type="pic" sz="quarter" idx="25"/>
          </p:nvPr>
        </p:nvSpPr>
        <p:spPr>
          <a:xfrm>
            <a:off x="6838429" y="1118106"/>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12" name="Picture Placeholder 25">
            <a:extLst>
              <a:ext uri="{FF2B5EF4-FFF2-40B4-BE49-F238E27FC236}">
                <a16:creationId xmlns:a16="http://schemas.microsoft.com/office/drawing/2014/main" id="{56ACD37F-68E1-93CC-F8D3-2B46A8B325CA}"/>
              </a:ext>
            </a:extLst>
          </p:cNvPr>
          <p:cNvSpPr>
            <a:spLocks noGrp="1"/>
          </p:cNvSpPr>
          <p:nvPr>
            <p:ph type="pic" sz="quarter" idx="26"/>
          </p:nvPr>
        </p:nvSpPr>
        <p:spPr>
          <a:xfrm>
            <a:off x="395288" y="2957915"/>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13" name="Picture Placeholder 25">
            <a:extLst>
              <a:ext uri="{FF2B5EF4-FFF2-40B4-BE49-F238E27FC236}">
                <a16:creationId xmlns:a16="http://schemas.microsoft.com/office/drawing/2014/main" id="{8977D65A-AE43-02CA-B407-902E54C84140}"/>
              </a:ext>
            </a:extLst>
          </p:cNvPr>
          <p:cNvSpPr>
            <a:spLocks noGrp="1"/>
          </p:cNvSpPr>
          <p:nvPr>
            <p:ph type="pic" sz="quarter" idx="27"/>
          </p:nvPr>
        </p:nvSpPr>
        <p:spPr>
          <a:xfrm>
            <a:off x="2543002" y="2957915"/>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14" name="Picture Placeholder 25">
            <a:extLst>
              <a:ext uri="{FF2B5EF4-FFF2-40B4-BE49-F238E27FC236}">
                <a16:creationId xmlns:a16="http://schemas.microsoft.com/office/drawing/2014/main" id="{FF24114B-4E86-6BFF-47FA-CBE0427BF21B}"/>
              </a:ext>
            </a:extLst>
          </p:cNvPr>
          <p:cNvSpPr>
            <a:spLocks noGrp="1"/>
          </p:cNvSpPr>
          <p:nvPr>
            <p:ph type="pic" sz="quarter" idx="28"/>
          </p:nvPr>
        </p:nvSpPr>
        <p:spPr>
          <a:xfrm>
            <a:off x="4690716" y="2957915"/>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15" name="Picture Placeholder 25">
            <a:extLst>
              <a:ext uri="{FF2B5EF4-FFF2-40B4-BE49-F238E27FC236}">
                <a16:creationId xmlns:a16="http://schemas.microsoft.com/office/drawing/2014/main" id="{AB01E4CE-75A2-8D5C-563F-C30D11B5DCA2}"/>
              </a:ext>
            </a:extLst>
          </p:cNvPr>
          <p:cNvSpPr>
            <a:spLocks noGrp="1"/>
          </p:cNvSpPr>
          <p:nvPr>
            <p:ph type="pic" sz="quarter" idx="29"/>
          </p:nvPr>
        </p:nvSpPr>
        <p:spPr>
          <a:xfrm>
            <a:off x="6838429" y="2957915"/>
            <a:ext cx="1932055" cy="1670836"/>
          </a:xfrm>
        </p:spPr>
        <p:txBody>
          <a:bodyPr/>
          <a:lstStyle>
            <a:lvl1pPr marL="0" indent="0">
              <a:buNone/>
              <a:defRPr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CO"/>
          </a:p>
        </p:txBody>
      </p:sp>
      <p:sp>
        <p:nvSpPr>
          <p:cNvPr id="5" name="Text Placeholder 5">
            <a:extLst>
              <a:ext uri="{FF2B5EF4-FFF2-40B4-BE49-F238E27FC236}">
                <a16:creationId xmlns:a16="http://schemas.microsoft.com/office/drawing/2014/main" id="{C29A104C-6930-1D06-C35D-A9515257E3D4}"/>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7" name="Text Placeholder 10">
            <a:extLst>
              <a:ext uri="{FF2B5EF4-FFF2-40B4-BE49-F238E27FC236}">
                <a16:creationId xmlns:a16="http://schemas.microsoft.com/office/drawing/2014/main" id="{D5C7AB22-38B4-218A-EF3F-358EE6DFE9CA}"/>
              </a:ext>
            </a:extLst>
          </p:cNvPr>
          <p:cNvSpPr>
            <a:spLocks noGrp="1"/>
          </p:cNvSpPr>
          <p:nvPr>
            <p:ph type="body" sz="quarter" idx="13"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Tree>
    <p:extLst>
      <p:ext uri="{BB962C8B-B14F-4D97-AF65-F5344CB8AC3E}">
        <p14:creationId xmlns:p14="http://schemas.microsoft.com/office/powerpoint/2010/main" val="323496402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 Collage - 4 Photos Sq">
    <p:bg>
      <p:bgRef idx="1001">
        <a:schemeClr val="bg2"/>
      </p:bgRef>
    </p:bg>
    <p:spTree>
      <p:nvGrpSpPr>
        <p:cNvPr id="1" name=""/>
        <p:cNvGrpSpPr/>
        <p:nvPr/>
      </p:nvGrpSpPr>
      <p:grpSpPr>
        <a:xfrm>
          <a:off x="0" y="0"/>
          <a:ext cx="0" cy="0"/>
          <a:chOff x="0" y="0"/>
          <a:chExt cx="0" cy="0"/>
        </a:xfrm>
      </p:grpSpPr>
      <p:sp>
        <p:nvSpPr>
          <p:cNvPr id="13" name="Picture Placeholder 25">
            <a:extLst>
              <a:ext uri="{FF2B5EF4-FFF2-40B4-BE49-F238E27FC236}">
                <a16:creationId xmlns:a16="http://schemas.microsoft.com/office/drawing/2014/main" id="{82A60F76-824A-3C4D-BF64-F5CB4A38C461}"/>
              </a:ext>
            </a:extLst>
          </p:cNvPr>
          <p:cNvSpPr>
            <a:spLocks noGrp="1"/>
          </p:cNvSpPr>
          <p:nvPr>
            <p:ph type="pic" sz="quarter" idx="22"/>
          </p:nvPr>
        </p:nvSpPr>
        <p:spPr>
          <a:xfrm>
            <a:off x="395288" y="1632042"/>
            <a:ext cx="1879415" cy="1879415"/>
          </a:xfrm>
        </p:spPr>
        <p:txBody>
          <a:bodyPr/>
          <a:lstStyle>
            <a:lvl1pPr marL="0" indent="0">
              <a:buNone/>
              <a:defRPr b="0" i="0">
                <a:solidFill>
                  <a:srgbClr val="0B1228"/>
                </a:solidFill>
              </a:defRPr>
            </a:lvl1pPr>
          </a:lstStyle>
          <a:p>
            <a:r>
              <a:rPr lang="en-GB"/>
              <a:t>Click icon to add picture</a:t>
            </a:r>
            <a:endParaRPr lang="en-CO"/>
          </a:p>
        </p:txBody>
      </p:sp>
      <p:sp>
        <p:nvSpPr>
          <p:cNvPr id="15" name="Picture Placeholder 25">
            <a:extLst>
              <a:ext uri="{FF2B5EF4-FFF2-40B4-BE49-F238E27FC236}">
                <a16:creationId xmlns:a16="http://schemas.microsoft.com/office/drawing/2014/main" id="{773D3EAF-B3F0-A64F-907B-A51CD99DE468}"/>
              </a:ext>
            </a:extLst>
          </p:cNvPr>
          <p:cNvSpPr>
            <a:spLocks noGrp="1"/>
          </p:cNvSpPr>
          <p:nvPr>
            <p:ph type="pic" sz="quarter" idx="23"/>
          </p:nvPr>
        </p:nvSpPr>
        <p:spPr>
          <a:xfrm>
            <a:off x="2551611" y="1632042"/>
            <a:ext cx="1879415" cy="1879415"/>
          </a:xfrm>
        </p:spPr>
        <p:txBody>
          <a:bodyPr/>
          <a:lstStyle>
            <a:lvl1pPr marL="0" indent="0">
              <a:buNone/>
              <a:defRPr b="0" i="0">
                <a:solidFill>
                  <a:srgbClr val="0B1228"/>
                </a:solidFill>
              </a:defRPr>
            </a:lvl1pPr>
          </a:lstStyle>
          <a:p>
            <a:r>
              <a:rPr lang="en-GB"/>
              <a:t>Click icon to add picture</a:t>
            </a:r>
            <a:endParaRPr lang="en-CO"/>
          </a:p>
        </p:txBody>
      </p:sp>
      <p:sp>
        <p:nvSpPr>
          <p:cNvPr id="17" name="Picture Placeholder 25">
            <a:extLst>
              <a:ext uri="{FF2B5EF4-FFF2-40B4-BE49-F238E27FC236}">
                <a16:creationId xmlns:a16="http://schemas.microsoft.com/office/drawing/2014/main" id="{7DEF0928-1D9D-6840-A3AB-3BB1150E792E}"/>
              </a:ext>
            </a:extLst>
          </p:cNvPr>
          <p:cNvSpPr>
            <a:spLocks noGrp="1"/>
          </p:cNvSpPr>
          <p:nvPr>
            <p:ph type="pic" sz="quarter" idx="26"/>
          </p:nvPr>
        </p:nvSpPr>
        <p:spPr>
          <a:xfrm>
            <a:off x="4707934" y="1632042"/>
            <a:ext cx="1879415" cy="1879415"/>
          </a:xfrm>
        </p:spPr>
        <p:txBody>
          <a:bodyPr/>
          <a:lstStyle>
            <a:lvl1pPr marL="0" indent="0">
              <a:buNone/>
              <a:defRPr b="0" i="0">
                <a:solidFill>
                  <a:srgbClr val="0B1228"/>
                </a:solidFill>
              </a:defRPr>
            </a:lvl1pPr>
          </a:lstStyle>
          <a:p>
            <a:r>
              <a:rPr lang="en-GB"/>
              <a:t>Click icon to add picture</a:t>
            </a:r>
            <a:endParaRPr lang="en-CO"/>
          </a:p>
        </p:txBody>
      </p:sp>
      <p:sp>
        <p:nvSpPr>
          <p:cNvPr id="18" name="Picture Placeholder 25">
            <a:extLst>
              <a:ext uri="{FF2B5EF4-FFF2-40B4-BE49-F238E27FC236}">
                <a16:creationId xmlns:a16="http://schemas.microsoft.com/office/drawing/2014/main" id="{A153F600-6809-E342-9CDB-E0744B5342F8}"/>
              </a:ext>
            </a:extLst>
          </p:cNvPr>
          <p:cNvSpPr>
            <a:spLocks noGrp="1"/>
          </p:cNvSpPr>
          <p:nvPr>
            <p:ph type="pic" sz="quarter" idx="27"/>
          </p:nvPr>
        </p:nvSpPr>
        <p:spPr>
          <a:xfrm>
            <a:off x="6864257" y="1632042"/>
            <a:ext cx="1879415" cy="1879415"/>
          </a:xfrm>
        </p:spPr>
        <p:txBody>
          <a:bodyPr/>
          <a:lstStyle>
            <a:lvl1pPr marL="0" indent="0">
              <a:buNone/>
              <a:defRPr b="0" i="0">
                <a:solidFill>
                  <a:srgbClr val="0B1228"/>
                </a:solidFill>
              </a:defRPr>
            </a:lvl1pPr>
          </a:lstStyle>
          <a:p>
            <a:r>
              <a:rPr lang="en-GB"/>
              <a:t>Click icon to add picture</a:t>
            </a:r>
            <a:endParaRPr lang="en-CO"/>
          </a:p>
        </p:txBody>
      </p:sp>
      <p:sp>
        <p:nvSpPr>
          <p:cNvPr id="2" name="Text Placeholder 5">
            <a:extLst>
              <a:ext uri="{FF2B5EF4-FFF2-40B4-BE49-F238E27FC236}">
                <a16:creationId xmlns:a16="http://schemas.microsoft.com/office/drawing/2014/main" id="{2466BFEC-05B3-F50D-45A4-B4BAB4EBD973}"/>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6" name="Text Placeholder 10">
            <a:extLst>
              <a:ext uri="{FF2B5EF4-FFF2-40B4-BE49-F238E27FC236}">
                <a16:creationId xmlns:a16="http://schemas.microsoft.com/office/drawing/2014/main" id="{6A0016AE-BD9D-E910-0B27-808460EE0095}"/>
              </a:ext>
            </a:extLst>
          </p:cNvPr>
          <p:cNvSpPr>
            <a:spLocks noGrp="1"/>
          </p:cNvSpPr>
          <p:nvPr>
            <p:ph type="body" sz="quarter" idx="13"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Tree>
    <p:extLst>
      <p:ext uri="{BB962C8B-B14F-4D97-AF65-F5344CB8AC3E}">
        <p14:creationId xmlns:p14="http://schemas.microsoft.com/office/powerpoint/2010/main" val="276328538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 Collage  - 4 Photos Rec">
    <p:bg>
      <p:bgRef idx="1001">
        <a:schemeClr val="bg2"/>
      </p:bgRef>
    </p:bg>
    <p:spTree>
      <p:nvGrpSpPr>
        <p:cNvPr id="1" name=""/>
        <p:cNvGrpSpPr/>
        <p:nvPr/>
      </p:nvGrpSpPr>
      <p:grpSpPr>
        <a:xfrm>
          <a:off x="0" y="0"/>
          <a:ext cx="0" cy="0"/>
          <a:chOff x="0" y="0"/>
          <a:chExt cx="0" cy="0"/>
        </a:xfrm>
      </p:grpSpPr>
      <p:sp>
        <p:nvSpPr>
          <p:cNvPr id="2" name="Picture Placeholder 25">
            <a:extLst>
              <a:ext uri="{FF2B5EF4-FFF2-40B4-BE49-F238E27FC236}">
                <a16:creationId xmlns:a16="http://schemas.microsoft.com/office/drawing/2014/main" id="{6AB36497-24EF-7D24-1BA9-DF21D7450E44}"/>
              </a:ext>
            </a:extLst>
          </p:cNvPr>
          <p:cNvSpPr>
            <a:spLocks noGrp="1"/>
          </p:cNvSpPr>
          <p:nvPr>
            <p:ph type="pic" sz="quarter" idx="25"/>
          </p:nvPr>
        </p:nvSpPr>
        <p:spPr>
          <a:xfrm>
            <a:off x="405406" y="2939476"/>
            <a:ext cx="4090393" cy="1697838"/>
          </a:xfrm>
        </p:spPr>
        <p:txBody>
          <a:bodyPr/>
          <a:lstStyle>
            <a:lvl1pPr marL="0" indent="0">
              <a:buNone/>
              <a:defRPr b="0" i="0">
                <a:solidFill>
                  <a:srgbClr val="0B1228"/>
                </a:solidFill>
              </a:defRPr>
            </a:lvl1pPr>
          </a:lstStyle>
          <a:p>
            <a:r>
              <a:rPr lang="en-GB"/>
              <a:t>Click icon to add picture</a:t>
            </a:r>
            <a:endParaRPr lang="en-CO"/>
          </a:p>
        </p:txBody>
      </p:sp>
      <p:sp>
        <p:nvSpPr>
          <p:cNvPr id="5" name="Picture Placeholder 25">
            <a:extLst>
              <a:ext uri="{FF2B5EF4-FFF2-40B4-BE49-F238E27FC236}">
                <a16:creationId xmlns:a16="http://schemas.microsoft.com/office/drawing/2014/main" id="{79CA5D54-FADF-B911-D447-A0BBA08F48FF}"/>
              </a:ext>
            </a:extLst>
          </p:cNvPr>
          <p:cNvSpPr>
            <a:spLocks noGrp="1"/>
          </p:cNvSpPr>
          <p:nvPr>
            <p:ph type="pic" sz="quarter" idx="27"/>
          </p:nvPr>
        </p:nvSpPr>
        <p:spPr>
          <a:xfrm>
            <a:off x="405406" y="1102180"/>
            <a:ext cx="4090393" cy="1697838"/>
          </a:xfrm>
        </p:spPr>
        <p:txBody>
          <a:bodyPr/>
          <a:lstStyle>
            <a:lvl1pPr marL="0" indent="0">
              <a:buNone/>
              <a:defRPr b="0" i="0">
                <a:solidFill>
                  <a:srgbClr val="0B1228"/>
                </a:solidFill>
              </a:defRPr>
            </a:lvl1pPr>
          </a:lstStyle>
          <a:p>
            <a:r>
              <a:rPr lang="en-GB"/>
              <a:t>Click icon to add picture</a:t>
            </a:r>
            <a:endParaRPr lang="en-CO"/>
          </a:p>
        </p:txBody>
      </p:sp>
      <p:sp>
        <p:nvSpPr>
          <p:cNvPr id="7" name="Picture Placeholder 25">
            <a:extLst>
              <a:ext uri="{FF2B5EF4-FFF2-40B4-BE49-F238E27FC236}">
                <a16:creationId xmlns:a16="http://schemas.microsoft.com/office/drawing/2014/main" id="{35F61546-6F4E-7E4E-2C09-92E9423536D6}"/>
              </a:ext>
            </a:extLst>
          </p:cNvPr>
          <p:cNvSpPr>
            <a:spLocks noGrp="1"/>
          </p:cNvSpPr>
          <p:nvPr>
            <p:ph type="pic" sz="quarter" idx="28"/>
          </p:nvPr>
        </p:nvSpPr>
        <p:spPr>
          <a:xfrm>
            <a:off x="4683202" y="2939476"/>
            <a:ext cx="4090393" cy="1697838"/>
          </a:xfrm>
        </p:spPr>
        <p:txBody>
          <a:bodyPr/>
          <a:lstStyle>
            <a:lvl1pPr marL="0" indent="0">
              <a:buNone/>
              <a:defRPr b="0" i="0">
                <a:solidFill>
                  <a:srgbClr val="0B1228"/>
                </a:solidFill>
              </a:defRPr>
            </a:lvl1pPr>
          </a:lstStyle>
          <a:p>
            <a:r>
              <a:rPr lang="en-GB"/>
              <a:t>Click icon to add picture</a:t>
            </a:r>
            <a:endParaRPr lang="en-CO"/>
          </a:p>
        </p:txBody>
      </p:sp>
      <p:sp>
        <p:nvSpPr>
          <p:cNvPr id="12" name="Picture Placeholder 25">
            <a:extLst>
              <a:ext uri="{FF2B5EF4-FFF2-40B4-BE49-F238E27FC236}">
                <a16:creationId xmlns:a16="http://schemas.microsoft.com/office/drawing/2014/main" id="{48E321E8-A594-CC19-8218-83C37EB2EE12}"/>
              </a:ext>
            </a:extLst>
          </p:cNvPr>
          <p:cNvSpPr>
            <a:spLocks noGrp="1"/>
          </p:cNvSpPr>
          <p:nvPr>
            <p:ph type="pic" sz="quarter" idx="29"/>
          </p:nvPr>
        </p:nvSpPr>
        <p:spPr>
          <a:xfrm>
            <a:off x="4683202" y="1102180"/>
            <a:ext cx="4090393" cy="1697838"/>
          </a:xfrm>
        </p:spPr>
        <p:txBody>
          <a:bodyPr/>
          <a:lstStyle>
            <a:lvl1pPr marL="0" indent="0">
              <a:buNone/>
              <a:defRPr b="0" i="0">
                <a:solidFill>
                  <a:srgbClr val="0B1228"/>
                </a:solidFill>
              </a:defRPr>
            </a:lvl1pPr>
          </a:lstStyle>
          <a:p>
            <a:r>
              <a:rPr lang="en-GB"/>
              <a:t>Click icon to add picture</a:t>
            </a:r>
            <a:endParaRPr lang="en-CO"/>
          </a:p>
        </p:txBody>
      </p:sp>
      <p:sp>
        <p:nvSpPr>
          <p:cNvPr id="8" name="Text Placeholder 5">
            <a:extLst>
              <a:ext uri="{FF2B5EF4-FFF2-40B4-BE49-F238E27FC236}">
                <a16:creationId xmlns:a16="http://schemas.microsoft.com/office/drawing/2014/main" id="{BA22ADB0-A8E5-C167-6613-32CF6D82B1BD}"/>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9" name="Text Placeholder 10">
            <a:extLst>
              <a:ext uri="{FF2B5EF4-FFF2-40B4-BE49-F238E27FC236}">
                <a16:creationId xmlns:a16="http://schemas.microsoft.com/office/drawing/2014/main" id="{E727CA06-E43D-3D16-377B-5541DD708D3E}"/>
              </a:ext>
            </a:extLst>
          </p:cNvPr>
          <p:cNvSpPr>
            <a:spLocks noGrp="1"/>
          </p:cNvSpPr>
          <p:nvPr>
            <p:ph type="body" sz="quarter" idx="13"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Tree>
    <p:extLst>
      <p:ext uri="{BB962C8B-B14F-4D97-AF65-F5344CB8AC3E}">
        <p14:creationId xmlns:p14="http://schemas.microsoft.com/office/powerpoint/2010/main" val="395656363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5] Collage - 2 Photos">
    <p:bg>
      <p:bgRef idx="1001">
        <a:schemeClr val="bg2"/>
      </p:bgRef>
    </p:bg>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B7C72825-A25F-6FC9-ABFB-27C8DC055ABE}"/>
              </a:ext>
            </a:extLst>
          </p:cNvPr>
          <p:cNvSpPr>
            <a:spLocks noGrp="1"/>
          </p:cNvSpPr>
          <p:nvPr>
            <p:ph type="pic" sz="quarter" idx="27"/>
          </p:nvPr>
        </p:nvSpPr>
        <p:spPr>
          <a:xfrm>
            <a:off x="405406" y="1102179"/>
            <a:ext cx="4090393" cy="3543299"/>
          </a:xfrm>
        </p:spPr>
        <p:txBody>
          <a:bodyPr/>
          <a:lstStyle>
            <a:lvl1pPr marL="0" indent="0">
              <a:buNone/>
              <a:defRPr b="0" i="0">
                <a:solidFill>
                  <a:srgbClr val="0B1228"/>
                </a:solidFill>
              </a:defRPr>
            </a:lvl1pPr>
          </a:lstStyle>
          <a:p>
            <a:r>
              <a:rPr lang="en-GB"/>
              <a:t>Click icon to add picture</a:t>
            </a:r>
            <a:endParaRPr lang="en-CO"/>
          </a:p>
        </p:txBody>
      </p:sp>
      <p:sp>
        <p:nvSpPr>
          <p:cNvPr id="9" name="Picture Placeholder 25">
            <a:extLst>
              <a:ext uri="{FF2B5EF4-FFF2-40B4-BE49-F238E27FC236}">
                <a16:creationId xmlns:a16="http://schemas.microsoft.com/office/drawing/2014/main" id="{E463EADD-E766-2738-407E-0C6C2E748238}"/>
              </a:ext>
            </a:extLst>
          </p:cNvPr>
          <p:cNvSpPr>
            <a:spLocks noGrp="1"/>
          </p:cNvSpPr>
          <p:nvPr>
            <p:ph type="pic" sz="quarter" idx="29"/>
          </p:nvPr>
        </p:nvSpPr>
        <p:spPr>
          <a:xfrm>
            <a:off x="4660900" y="1102179"/>
            <a:ext cx="4090393" cy="3543299"/>
          </a:xfrm>
        </p:spPr>
        <p:txBody>
          <a:bodyPr/>
          <a:lstStyle>
            <a:lvl1pPr marL="0" indent="0">
              <a:buNone/>
              <a:defRPr b="0" i="0">
                <a:solidFill>
                  <a:srgbClr val="0B1228"/>
                </a:solidFill>
              </a:defRPr>
            </a:lvl1pPr>
          </a:lstStyle>
          <a:p>
            <a:r>
              <a:rPr lang="en-GB"/>
              <a:t>Click icon to add picture</a:t>
            </a:r>
            <a:endParaRPr lang="en-CO"/>
          </a:p>
        </p:txBody>
      </p:sp>
      <p:sp>
        <p:nvSpPr>
          <p:cNvPr id="4" name="Text Placeholder 5">
            <a:extLst>
              <a:ext uri="{FF2B5EF4-FFF2-40B4-BE49-F238E27FC236}">
                <a16:creationId xmlns:a16="http://schemas.microsoft.com/office/drawing/2014/main" id="{22979148-6C91-518C-D987-FCDF32ADF5C4}"/>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5" name="Text Placeholder 10">
            <a:extLst>
              <a:ext uri="{FF2B5EF4-FFF2-40B4-BE49-F238E27FC236}">
                <a16:creationId xmlns:a16="http://schemas.microsoft.com/office/drawing/2014/main" id="{D4F98468-A620-FE05-599D-BEEA4AF89528}"/>
              </a:ext>
            </a:extLst>
          </p:cNvPr>
          <p:cNvSpPr>
            <a:spLocks noGrp="1"/>
          </p:cNvSpPr>
          <p:nvPr>
            <p:ph type="body" sz="quarter" idx="13"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Tree>
    <p:extLst>
      <p:ext uri="{BB962C8B-B14F-4D97-AF65-F5344CB8AC3E}">
        <p14:creationId xmlns:p14="http://schemas.microsoft.com/office/powerpoint/2010/main" val="350482748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 Charts - Map">
    <p:bg>
      <p:bgRef idx="1001">
        <a:schemeClr val="bg2"/>
      </p:bgRef>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AD9139C-B768-2F12-7855-BA995DABE294}"/>
              </a:ext>
            </a:extLst>
          </p:cNvPr>
          <p:cNvGrpSpPr/>
          <p:nvPr userDrawn="1"/>
        </p:nvGrpSpPr>
        <p:grpSpPr>
          <a:xfrm>
            <a:off x="2637819" y="1126667"/>
            <a:ext cx="6033484" cy="3806208"/>
            <a:chOff x="2918844" y="910114"/>
            <a:chExt cx="5838707" cy="3778975"/>
          </a:xfrm>
          <a:solidFill>
            <a:schemeClr val="accent5"/>
          </a:solidFill>
        </p:grpSpPr>
        <p:grpSp>
          <p:nvGrpSpPr>
            <p:cNvPr id="16" name="Graphic 13">
              <a:extLst>
                <a:ext uri="{FF2B5EF4-FFF2-40B4-BE49-F238E27FC236}">
                  <a16:creationId xmlns:a16="http://schemas.microsoft.com/office/drawing/2014/main" id="{02106B76-2270-9467-4C30-738E9541BD9C}"/>
                </a:ext>
              </a:extLst>
            </p:cNvPr>
            <p:cNvGrpSpPr/>
            <p:nvPr/>
          </p:nvGrpSpPr>
          <p:grpSpPr>
            <a:xfrm>
              <a:off x="3054422" y="3226763"/>
              <a:ext cx="5692315" cy="1226823"/>
              <a:chOff x="3054422" y="3226763"/>
              <a:chExt cx="5692315" cy="1226823"/>
            </a:xfrm>
            <a:grpFill/>
          </p:grpSpPr>
          <p:sp>
            <p:nvSpPr>
              <p:cNvPr id="225" name="Freeform 224">
                <a:extLst>
                  <a:ext uri="{FF2B5EF4-FFF2-40B4-BE49-F238E27FC236}">
                    <a16:creationId xmlns:a16="http://schemas.microsoft.com/office/drawing/2014/main" id="{AAC3EEFF-7B7B-EE7E-73E4-0C334594B3BB}"/>
                  </a:ext>
                </a:extLst>
              </p:cNvPr>
              <p:cNvSpPr/>
              <p:nvPr/>
            </p:nvSpPr>
            <p:spPr>
              <a:xfrm>
                <a:off x="8209540" y="3703816"/>
                <a:ext cx="95346" cy="69429"/>
              </a:xfrm>
              <a:custGeom>
                <a:avLst/>
                <a:gdLst>
                  <a:gd name="connsiteX0" fmla="*/ 85463 w 95346"/>
                  <a:gd name="connsiteY0" fmla="*/ 61754 h 69429"/>
                  <a:gd name="connsiteX1" fmla="*/ 82673 w 95346"/>
                  <a:gd name="connsiteY1" fmla="*/ 58963 h 69429"/>
                  <a:gd name="connsiteX2" fmla="*/ 78719 w 95346"/>
                  <a:gd name="connsiteY2" fmla="*/ 58963 h 69429"/>
                  <a:gd name="connsiteX3" fmla="*/ 78719 w 95346"/>
                  <a:gd name="connsiteY3" fmla="*/ 61172 h 69429"/>
                  <a:gd name="connsiteX4" fmla="*/ 82324 w 95346"/>
                  <a:gd name="connsiteY4" fmla="*/ 61172 h 69429"/>
                  <a:gd name="connsiteX5" fmla="*/ 82324 w 95346"/>
                  <a:gd name="connsiteY5" fmla="*/ 63498 h 69429"/>
                  <a:gd name="connsiteX6" fmla="*/ 85812 w 95346"/>
                  <a:gd name="connsiteY6" fmla="*/ 66987 h 69429"/>
                  <a:gd name="connsiteX7" fmla="*/ 87789 w 95346"/>
                  <a:gd name="connsiteY7" fmla="*/ 66987 h 69429"/>
                  <a:gd name="connsiteX8" fmla="*/ 90231 w 95346"/>
                  <a:gd name="connsiteY8" fmla="*/ 69430 h 69429"/>
                  <a:gd name="connsiteX9" fmla="*/ 95347 w 95346"/>
                  <a:gd name="connsiteY9" fmla="*/ 69430 h 69429"/>
                  <a:gd name="connsiteX10" fmla="*/ 95347 w 95346"/>
                  <a:gd name="connsiteY10" fmla="*/ 66987 h 69429"/>
                  <a:gd name="connsiteX11" fmla="*/ 91858 w 95346"/>
                  <a:gd name="connsiteY11" fmla="*/ 63498 h 69429"/>
                  <a:gd name="connsiteX12" fmla="*/ 90231 w 95346"/>
                  <a:gd name="connsiteY12" fmla="*/ 63498 h 69429"/>
                  <a:gd name="connsiteX13" fmla="*/ 88487 w 95346"/>
                  <a:gd name="connsiteY13" fmla="*/ 61754 h 69429"/>
                  <a:gd name="connsiteX14" fmla="*/ 85463 w 95346"/>
                  <a:gd name="connsiteY14" fmla="*/ 61754 h 69429"/>
                  <a:gd name="connsiteX15" fmla="*/ 51162 w 95346"/>
                  <a:gd name="connsiteY15" fmla="*/ 47566 h 69429"/>
                  <a:gd name="connsiteX16" fmla="*/ 51162 w 95346"/>
                  <a:gd name="connsiteY16" fmla="*/ 44542 h 69429"/>
                  <a:gd name="connsiteX17" fmla="*/ 52441 w 95346"/>
                  <a:gd name="connsiteY17" fmla="*/ 43263 h 69429"/>
                  <a:gd name="connsiteX18" fmla="*/ 54999 w 95346"/>
                  <a:gd name="connsiteY18" fmla="*/ 43263 h 69429"/>
                  <a:gd name="connsiteX19" fmla="*/ 57557 w 95346"/>
                  <a:gd name="connsiteY19" fmla="*/ 45821 h 69429"/>
                  <a:gd name="connsiteX20" fmla="*/ 63719 w 95346"/>
                  <a:gd name="connsiteY20" fmla="*/ 45821 h 69429"/>
                  <a:gd name="connsiteX21" fmla="*/ 68370 w 95346"/>
                  <a:gd name="connsiteY21" fmla="*/ 50473 h 69429"/>
                  <a:gd name="connsiteX22" fmla="*/ 70929 w 95346"/>
                  <a:gd name="connsiteY22" fmla="*/ 50473 h 69429"/>
                  <a:gd name="connsiteX23" fmla="*/ 70929 w 95346"/>
                  <a:gd name="connsiteY23" fmla="*/ 53032 h 69429"/>
                  <a:gd name="connsiteX24" fmla="*/ 62673 w 95346"/>
                  <a:gd name="connsiteY24" fmla="*/ 53032 h 69429"/>
                  <a:gd name="connsiteX25" fmla="*/ 61394 w 95346"/>
                  <a:gd name="connsiteY25" fmla="*/ 51752 h 69429"/>
                  <a:gd name="connsiteX26" fmla="*/ 55231 w 95346"/>
                  <a:gd name="connsiteY26" fmla="*/ 51752 h 69429"/>
                  <a:gd name="connsiteX27" fmla="*/ 51162 w 95346"/>
                  <a:gd name="connsiteY27" fmla="*/ 47566 h 69429"/>
                  <a:gd name="connsiteX28" fmla="*/ 51162 w 95346"/>
                  <a:gd name="connsiteY28" fmla="*/ 47566 h 69429"/>
                  <a:gd name="connsiteX29" fmla="*/ 68487 w 95346"/>
                  <a:gd name="connsiteY29" fmla="*/ 30354 h 69429"/>
                  <a:gd name="connsiteX30" fmla="*/ 68487 w 95346"/>
                  <a:gd name="connsiteY30" fmla="*/ 33610 h 69429"/>
                  <a:gd name="connsiteX31" fmla="*/ 69533 w 95346"/>
                  <a:gd name="connsiteY31" fmla="*/ 34657 h 69429"/>
                  <a:gd name="connsiteX32" fmla="*/ 69533 w 95346"/>
                  <a:gd name="connsiteY32" fmla="*/ 38843 h 69429"/>
                  <a:gd name="connsiteX33" fmla="*/ 80696 w 95346"/>
                  <a:gd name="connsiteY33" fmla="*/ 50008 h 69429"/>
                  <a:gd name="connsiteX34" fmla="*/ 80696 w 95346"/>
                  <a:gd name="connsiteY34" fmla="*/ 46984 h 69429"/>
                  <a:gd name="connsiteX35" fmla="*/ 77905 w 95346"/>
                  <a:gd name="connsiteY35" fmla="*/ 44193 h 69429"/>
                  <a:gd name="connsiteX36" fmla="*/ 77905 w 95346"/>
                  <a:gd name="connsiteY36" fmla="*/ 40123 h 69429"/>
                  <a:gd name="connsiteX37" fmla="*/ 73836 w 95346"/>
                  <a:gd name="connsiteY37" fmla="*/ 36052 h 69429"/>
                  <a:gd name="connsiteX38" fmla="*/ 73836 w 95346"/>
                  <a:gd name="connsiteY38" fmla="*/ 31865 h 69429"/>
                  <a:gd name="connsiteX39" fmla="*/ 70115 w 95346"/>
                  <a:gd name="connsiteY39" fmla="*/ 28144 h 69429"/>
                  <a:gd name="connsiteX40" fmla="*/ 70115 w 95346"/>
                  <a:gd name="connsiteY40" fmla="*/ 28144 h 69429"/>
                  <a:gd name="connsiteX41" fmla="*/ 66161 w 95346"/>
                  <a:gd name="connsiteY41" fmla="*/ 28144 h 69429"/>
                  <a:gd name="connsiteX42" fmla="*/ 68487 w 95346"/>
                  <a:gd name="connsiteY42" fmla="*/ 30354 h 69429"/>
                  <a:gd name="connsiteX43" fmla="*/ 68487 w 95346"/>
                  <a:gd name="connsiteY43" fmla="*/ 30354 h 69429"/>
                  <a:gd name="connsiteX44" fmla="*/ 18139 w 95346"/>
                  <a:gd name="connsiteY44" fmla="*/ 28958 h 69429"/>
                  <a:gd name="connsiteX45" fmla="*/ 21628 w 95346"/>
                  <a:gd name="connsiteY45" fmla="*/ 32447 h 69429"/>
                  <a:gd name="connsiteX46" fmla="*/ 23953 w 95346"/>
                  <a:gd name="connsiteY46" fmla="*/ 32447 h 69429"/>
                  <a:gd name="connsiteX47" fmla="*/ 23953 w 95346"/>
                  <a:gd name="connsiteY47" fmla="*/ 30121 h 69429"/>
                  <a:gd name="connsiteX48" fmla="*/ 18721 w 95346"/>
                  <a:gd name="connsiteY48" fmla="*/ 24888 h 69429"/>
                  <a:gd name="connsiteX49" fmla="*/ 18721 w 95346"/>
                  <a:gd name="connsiteY49" fmla="*/ 22446 h 69429"/>
                  <a:gd name="connsiteX50" fmla="*/ 15465 w 95346"/>
                  <a:gd name="connsiteY50" fmla="*/ 22446 h 69429"/>
                  <a:gd name="connsiteX51" fmla="*/ 12209 w 95346"/>
                  <a:gd name="connsiteY51" fmla="*/ 25702 h 69429"/>
                  <a:gd name="connsiteX52" fmla="*/ 12209 w 95346"/>
                  <a:gd name="connsiteY52" fmla="*/ 28144 h 69429"/>
                  <a:gd name="connsiteX53" fmla="*/ 13837 w 95346"/>
                  <a:gd name="connsiteY53" fmla="*/ 28144 h 69429"/>
                  <a:gd name="connsiteX54" fmla="*/ 15348 w 95346"/>
                  <a:gd name="connsiteY54" fmla="*/ 26632 h 69429"/>
                  <a:gd name="connsiteX55" fmla="*/ 18139 w 95346"/>
                  <a:gd name="connsiteY55" fmla="*/ 26632 h 69429"/>
                  <a:gd name="connsiteX56" fmla="*/ 18139 w 95346"/>
                  <a:gd name="connsiteY56" fmla="*/ 28958 h 69429"/>
                  <a:gd name="connsiteX57" fmla="*/ 18139 w 95346"/>
                  <a:gd name="connsiteY57" fmla="*/ 28958 h 69429"/>
                  <a:gd name="connsiteX58" fmla="*/ 45929 w 95346"/>
                  <a:gd name="connsiteY58" fmla="*/ 24888 h 69429"/>
                  <a:gd name="connsiteX59" fmla="*/ 48255 w 95346"/>
                  <a:gd name="connsiteY59" fmla="*/ 27214 h 69429"/>
                  <a:gd name="connsiteX60" fmla="*/ 50231 w 95346"/>
                  <a:gd name="connsiteY60" fmla="*/ 27214 h 69429"/>
                  <a:gd name="connsiteX61" fmla="*/ 54185 w 95346"/>
                  <a:gd name="connsiteY61" fmla="*/ 31168 h 69429"/>
                  <a:gd name="connsiteX62" fmla="*/ 56859 w 95346"/>
                  <a:gd name="connsiteY62" fmla="*/ 31168 h 69429"/>
                  <a:gd name="connsiteX63" fmla="*/ 55115 w 95346"/>
                  <a:gd name="connsiteY63" fmla="*/ 29423 h 69429"/>
                  <a:gd name="connsiteX64" fmla="*/ 55115 w 95346"/>
                  <a:gd name="connsiteY64" fmla="*/ 28028 h 69429"/>
                  <a:gd name="connsiteX65" fmla="*/ 50929 w 95346"/>
                  <a:gd name="connsiteY65" fmla="*/ 23841 h 69429"/>
                  <a:gd name="connsiteX66" fmla="*/ 48953 w 95346"/>
                  <a:gd name="connsiteY66" fmla="*/ 23841 h 69429"/>
                  <a:gd name="connsiteX67" fmla="*/ 46046 w 95346"/>
                  <a:gd name="connsiteY67" fmla="*/ 20934 h 69429"/>
                  <a:gd name="connsiteX68" fmla="*/ 42441 w 95346"/>
                  <a:gd name="connsiteY68" fmla="*/ 20934 h 69429"/>
                  <a:gd name="connsiteX69" fmla="*/ 37790 w 95346"/>
                  <a:gd name="connsiteY69" fmla="*/ 16282 h 69429"/>
                  <a:gd name="connsiteX70" fmla="*/ 32441 w 95346"/>
                  <a:gd name="connsiteY70" fmla="*/ 16282 h 69429"/>
                  <a:gd name="connsiteX71" fmla="*/ 38836 w 95346"/>
                  <a:gd name="connsiteY71" fmla="*/ 22678 h 69429"/>
                  <a:gd name="connsiteX72" fmla="*/ 40580 w 95346"/>
                  <a:gd name="connsiteY72" fmla="*/ 22678 h 69429"/>
                  <a:gd name="connsiteX73" fmla="*/ 42906 w 95346"/>
                  <a:gd name="connsiteY73" fmla="*/ 25004 h 69429"/>
                  <a:gd name="connsiteX74" fmla="*/ 45929 w 95346"/>
                  <a:gd name="connsiteY74" fmla="*/ 24888 h 69429"/>
                  <a:gd name="connsiteX75" fmla="*/ 45929 w 95346"/>
                  <a:gd name="connsiteY75" fmla="*/ 24888 h 69429"/>
                  <a:gd name="connsiteX76" fmla="*/ 0 w 95346"/>
                  <a:gd name="connsiteY76" fmla="*/ 1396 h 69429"/>
                  <a:gd name="connsiteX77" fmla="*/ 0 w 95346"/>
                  <a:gd name="connsiteY77" fmla="*/ 0 h 69429"/>
                  <a:gd name="connsiteX78" fmla="*/ 3256 w 95346"/>
                  <a:gd name="connsiteY78" fmla="*/ 0 h 69429"/>
                  <a:gd name="connsiteX79" fmla="*/ 6046 w 95346"/>
                  <a:gd name="connsiteY79" fmla="*/ 2791 h 69429"/>
                  <a:gd name="connsiteX80" fmla="*/ 7790 w 95346"/>
                  <a:gd name="connsiteY80" fmla="*/ 2791 h 69429"/>
                  <a:gd name="connsiteX81" fmla="*/ 11976 w 95346"/>
                  <a:gd name="connsiteY81" fmla="*/ 6978 h 69429"/>
                  <a:gd name="connsiteX82" fmla="*/ 11976 w 95346"/>
                  <a:gd name="connsiteY82" fmla="*/ 8373 h 69429"/>
                  <a:gd name="connsiteX83" fmla="*/ 14070 w 95346"/>
                  <a:gd name="connsiteY83" fmla="*/ 10467 h 69429"/>
                  <a:gd name="connsiteX84" fmla="*/ 17092 w 95346"/>
                  <a:gd name="connsiteY84" fmla="*/ 10467 h 69429"/>
                  <a:gd name="connsiteX85" fmla="*/ 17092 w 95346"/>
                  <a:gd name="connsiteY85" fmla="*/ 13374 h 69429"/>
                  <a:gd name="connsiteX86" fmla="*/ 14767 w 95346"/>
                  <a:gd name="connsiteY86" fmla="*/ 13374 h 69429"/>
                  <a:gd name="connsiteX87" fmla="*/ 13372 w 95346"/>
                  <a:gd name="connsiteY87" fmla="*/ 11979 h 69429"/>
                  <a:gd name="connsiteX88" fmla="*/ 10581 w 95346"/>
                  <a:gd name="connsiteY88" fmla="*/ 11979 h 69429"/>
                  <a:gd name="connsiteX89" fmla="*/ 0 w 95346"/>
                  <a:gd name="connsiteY89" fmla="*/ 1396 h 69429"/>
                  <a:gd name="connsiteX90" fmla="*/ 0 w 95346"/>
                  <a:gd name="connsiteY90" fmla="*/ 1396 h 6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5346" h="69429">
                    <a:moveTo>
                      <a:pt x="85463" y="61754"/>
                    </a:moveTo>
                    <a:lnTo>
                      <a:pt x="82673" y="58963"/>
                    </a:lnTo>
                    <a:lnTo>
                      <a:pt x="78719" y="58963"/>
                    </a:lnTo>
                    <a:lnTo>
                      <a:pt x="78719" y="61172"/>
                    </a:lnTo>
                    <a:lnTo>
                      <a:pt x="82324" y="61172"/>
                    </a:lnTo>
                    <a:lnTo>
                      <a:pt x="82324" y="63498"/>
                    </a:lnTo>
                    <a:lnTo>
                      <a:pt x="85812" y="66987"/>
                    </a:lnTo>
                    <a:lnTo>
                      <a:pt x="87789" y="66987"/>
                    </a:lnTo>
                    <a:lnTo>
                      <a:pt x="90231" y="69430"/>
                    </a:lnTo>
                    <a:lnTo>
                      <a:pt x="95347" y="69430"/>
                    </a:lnTo>
                    <a:lnTo>
                      <a:pt x="95347" y="66987"/>
                    </a:lnTo>
                    <a:lnTo>
                      <a:pt x="91858" y="63498"/>
                    </a:lnTo>
                    <a:lnTo>
                      <a:pt x="90231" y="63498"/>
                    </a:lnTo>
                    <a:lnTo>
                      <a:pt x="88487" y="61754"/>
                    </a:lnTo>
                    <a:lnTo>
                      <a:pt x="85463" y="61754"/>
                    </a:lnTo>
                    <a:close/>
                    <a:moveTo>
                      <a:pt x="51162" y="47566"/>
                    </a:moveTo>
                    <a:lnTo>
                      <a:pt x="51162" y="44542"/>
                    </a:lnTo>
                    <a:lnTo>
                      <a:pt x="52441" y="43263"/>
                    </a:lnTo>
                    <a:lnTo>
                      <a:pt x="54999" y="43263"/>
                    </a:lnTo>
                    <a:lnTo>
                      <a:pt x="57557" y="45821"/>
                    </a:lnTo>
                    <a:lnTo>
                      <a:pt x="63719" y="45821"/>
                    </a:lnTo>
                    <a:lnTo>
                      <a:pt x="68370" y="50473"/>
                    </a:lnTo>
                    <a:lnTo>
                      <a:pt x="70929" y="50473"/>
                    </a:lnTo>
                    <a:lnTo>
                      <a:pt x="70929" y="53032"/>
                    </a:lnTo>
                    <a:lnTo>
                      <a:pt x="62673" y="53032"/>
                    </a:lnTo>
                    <a:lnTo>
                      <a:pt x="61394" y="51752"/>
                    </a:lnTo>
                    <a:lnTo>
                      <a:pt x="55231" y="51752"/>
                    </a:lnTo>
                    <a:lnTo>
                      <a:pt x="51162" y="47566"/>
                    </a:lnTo>
                    <a:lnTo>
                      <a:pt x="51162" y="47566"/>
                    </a:lnTo>
                    <a:close/>
                    <a:moveTo>
                      <a:pt x="68487" y="30354"/>
                    </a:moveTo>
                    <a:lnTo>
                      <a:pt x="68487" y="33610"/>
                    </a:lnTo>
                    <a:lnTo>
                      <a:pt x="69533" y="34657"/>
                    </a:lnTo>
                    <a:lnTo>
                      <a:pt x="69533" y="38843"/>
                    </a:lnTo>
                    <a:lnTo>
                      <a:pt x="80696" y="50008"/>
                    </a:lnTo>
                    <a:lnTo>
                      <a:pt x="80696" y="46984"/>
                    </a:lnTo>
                    <a:lnTo>
                      <a:pt x="77905" y="44193"/>
                    </a:lnTo>
                    <a:lnTo>
                      <a:pt x="77905" y="40123"/>
                    </a:lnTo>
                    <a:lnTo>
                      <a:pt x="73836" y="36052"/>
                    </a:lnTo>
                    <a:lnTo>
                      <a:pt x="73836" y="31865"/>
                    </a:lnTo>
                    <a:lnTo>
                      <a:pt x="70115" y="28144"/>
                    </a:lnTo>
                    <a:lnTo>
                      <a:pt x="70115" y="28144"/>
                    </a:lnTo>
                    <a:lnTo>
                      <a:pt x="66161" y="28144"/>
                    </a:lnTo>
                    <a:lnTo>
                      <a:pt x="68487" y="30354"/>
                    </a:lnTo>
                    <a:lnTo>
                      <a:pt x="68487" y="30354"/>
                    </a:lnTo>
                    <a:close/>
                    <a:moveTo>
                      <a:pt x="18139" y="28958"/>
                    </a:moveTo>
                    <a:lnTo>
                      <a:pt x="21628" y="32447"/>
                    </a:lnTo>
                    <a:lnTo>
                      <a:pt x="23953" y="32447"/>
                    </a:lnTo>
                    <a:lnTo>
                      <a:pt x="23953" y="30121"/>
                    </a:lnTo>
                    <a:lnTo>
                      <a:pt x="18721" y="24888"/>
                    </a:lnTo>
                    <a:lnTo>
                      <a:pt x="18721" y="22446"/>
                    </a:lnTo>
                    <a:lnTo>
                      <a:pt x="15465" y="22446"/>
                    </a:lnTo>
                    <a:lnTo>
                      <a:pt x="12209" y="25702"/>
                    </a:lnTo>
                    <a:lnTo>
                      <a:pt x="12209" y="28144"/>
                    </a:lnTo>
                    <a:lnTo>
                      <a:pt x="13837" y="28144"/>
                    </a:lnTo>
                    <a:lnTo>
                      <a:pt x="15348" y="26632"/>
                    </a:lnTo>
                    <a:lnTo>
                      <a:pt x="18139" y="26632"/>
                    </a:lnTo>
                    <a:lnTo>
                      <a:pt x="18139" y="28958"/>
                    </a:lnTo>
                    <a:lnTo>
                      <a:pt x="18139" y="28958"/>
                    </a:lnTo>
                    <a:close/>
                    <a:moveTo>
                      <a:pt x="45929" y="24888"/>
                    </a:moveTo>
                    <a:lnTo>
                      <a:pt x="48255" y="27214"/>
                    </a:lnTo>
                    <a:lnTo>
                      <a:pt x="50231" y="27214"/>
                    </a:lnTo>
                    <a:lnTo>
                      <a:pt x="54185" y="31168"/>
                    </a:lnTo>
                    <a:lnTo>
                      <a:pt x="56859" y="31168"/>
                    </a:lnTo>
                    <a:lnTo>
                      <a:pt x="55115" y="29423"/>
                    </a:lnTo>
                    <a:lnTo>
                      <a:pt x="55115" y="28028"/>
                    </a:lnTo>
                    <a:lnTo>
                      <a:pt x="50929" y="23841"/>
                    </a:lnTo>
                    <a:lnTo>
                      <a:pt x="48953" y="23841"/>
                    </a:lnTo>
                    <a:lnTo>
                      <a:pt x="46046" y="20934"/>
                    </a:lnTo>
                    <a:lnTo>
                      <a:pt x="42441" y="20934"/>
                    </a:lnTo>
                    <a:lnTo>
                      <a:pt x="37790" y="16282"/>
                    </a:lnTo>
                    <a:lnTo>
                      <a:pt x="32441" y="16282"/>
                    </a:lnTo>
                    <a:lnTo>
                      <a:pt x="38836" y="22678"/>
                    </a:lnTo>
                    <a:lnTo>
                      <a:pt x="40580" y="22678"/>
                    </a:lnTo>
                    <a:lnTo>
                      <a:pt x="42906" y="25004"/>
                    </a:lnTo>
                    <a:lnTo>
                      <a:pt x="45929" y="24888"/>
                    </a:lnTo>
                    <a:lnTo>
                      <a:pt x="45929" y="24888"/>
                    </a:lnTo>
                    <a:close/>
                    <a:moveTo>
                      <a:pt x="0" y="1396"/>
                    </a:moveTo>
                    <a:lnTo>
                      <a:pt x="0" y="0"/>
                    </a:lnTo>
                    <a:lnTo>
                      <a:pt x="3256" y="0"/>
                    </a:lnTo>
                    <a:lnTo>
                      <a:pt x="6046" y="2791"/>
                    </a:lnTo>
                    <a:lnTo>
                      <a:pt x="7790" y="2791"/>
                    </a:lnTo>
                    <a:lnTo>
                      <a:pt x="11976" y="6978"/>
                    </a:lnTo>
                    <a:lnTo>
                      <a:pt x="11976" y="8373"/>
                    </a:lnTo>
                    <a:lnTo>
                      <a:pt x="14070" y="10467"/>
                    </a:lnTo>
                    <a:lnTo>
                      <a:pt x="17092" y="10467"/>
                    </a:lnTo>
                    <a:lnTo>
                      <a:pt x="17092" y="13374"/>
                    </a:lnTo>
                    <a:lnTo>
                      <a:pt x="14767" y="13374"/>
                    </a:lnTo>
                    <a:lnTo>
                      <a:pt x="13372" y="11979"/>
                    </a:lnTo>
                    <a:lnTo>
                      <a:pt x="10581" y="11979"/>
                    </a:lnTo>
                    <a:lnTo>
                      <a:pt x="0" y="1396"/>
                    </a:lnTo>
                    <a:lnTo>
                      <a:pt x="0" y="1396"/>
                    </a:lnTo>
                    <a:close/>
                  </a:path>
                </a:pathLst>
              </a:custGeom>
              <a:grpFill/>
              <a:ln w="1162" cap="rnd">
                <a:solidFill>
                  <a:schemeClr val="bg2"/>
                </a:solidFill>
                <a:prstDash val="solid"/>
                <a:round/>
              </a:ln>
            </p:spPr>
            <p:txBody>
              <a:bodyPr rtlCol="0" anchor="ctr"/>
              <a:lstStyle/>
              <a:p>
                <a:endParaRPr lang="en-US"/>
              </a:p>
            </p:txBody>
          </p:sp>
          <p:sp>
            <p:nvSpPr>
              <p:cNvPr id="226" name="Freeform 225">
                <a:extLst>
                  <a:ext uri="{FF2B5EF4-FFF2-40B4-BE49-F238E27FC236}">
                    <a16:creationId xmlns:a16="http://schemas.microsoft.com/office/drawing/2014/main" id="{84C36D62-4FC6-1885-093E-CE7B7B5CC3FF}"/>
                  </a:ext>
                </a:extLst>
              </p:cNvPr>
              <p:cNvSpPr/>
              <p:nvPr/>
            </p:nvSpPr>
            <p:spPr>
              <a:xfrm>
                <a:off x="8710808" y="3816741"/>
                <a:ext cx="22789" cy="9303"/>
              </a:xfrm>
              <a:custGeom>
                <a:avLst/>
                <a:gdLst>
                  <a:gd name="connsiteX0" fmla="*/ 19301 w 22789"/>
                  <a:gd name="connsiteY0" fmla="*/ 7908 h 9303"/>
                  <a:gd name="connsiteX1" fmla="*/ 21395 w 22789"/>
                  <a:gd name="connsiteY1" fmla="*/ 7908 h 9303"/>
                  <a:gd name="connsiteX2" fmla="*/ 22790 w 22789"/>
                  <a:gd name="connsiteY2" fmla="*/ 9304 h 9303"/>
                  <a:gd name="connsiteX3" fmla="*/ 15813 w 22789"/>
                  <a:gd name="connsiteY3" fmla="*/ 9304 h 9303"/>
                  <a:gd name="connsiteX4" fmla="*/ 12558 w 22789"/>
                  <a:gd name="connsiteY4" fmla="*/ 6048 h 9303"/>
                  <a:gd name="connsiteX5" fmla="*/ 19301 w 22789"/>
                  <a:gd name="connsiteY5" fmla="*/ 6048 h 9303"/>
                  <a:gd name="connsiteX6" fmla="*/ 19301 w 22789"/>
                  <a:gd name="connsiteY6" fmla="*/ 7908 h 9303"/>
                  <a:gd name="connsiteX7" fmla="*/ 7674 w 22789"/>
                  <a:gd name="connsiteY7" fmla="*/ 0 h 9303"/>
                  <a:gd name="connsiteX8" fmla="*/ 10465 w 22789"/>
                  <a:gd name="connsiteY8" fmla="*/ 2791 h 9303"/>
                  <a:gd name="connsiteX9" fmla="*/ 7674 w 22789"/>
                  <a:gd name="connsiteY9" fmla="*/ 5582 h 9303"/>
                  <a:gd name="connsiteX10" fmla="*/ 4185 w 22789"/>
                  <a:gd name="connsiteY10" fmla="*/ 5582 h 9303"/>
                  <a:gd name="connsiteX11" fmla="*/ 4185 w 22789"/>
                  <a:gd name="connsiteY11" fmla="*/ 4187 h 9303"/>
                  <a:gd name="connsiteX12" fmla="*/ 0 w 22789"/>
                  <a:gd name="connsiteY12" fmla="*/ 0 h 9303"/>
                  <a:gd name="connsiteX13" fmla="*/ 7674 w 22789"/>
                  <a:gd name="connsiteY13" fmla="*/ 0 h 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89" h="9303">
                    <a:moveTo>
                      <a:pt x="19301" y="7908"/>
                    </a:moveTo>
                    <a:lnTo>
                      <a:pt x="21395" y="7908"/>
                    </a:lnTo>
                    <a:lnTo>
                      <a:pt x="22790" y="9304"/>
                    </a:lnTo>
                    <a:lnTo>
                      <a:pt x="15813" y="9304"/>
                    </a:lnTo>
                    <a:lnTo>
                      <a:pt x="12558" y="6048"/>
                    </a:lnTo>
                    <a:lnTo>
                      <a:pt x="19301" y="6048"/>
                    </a:lnTo>
                    <a:lnTo>
                      <a:pt x="19301" y="7908"/>
                    </a:lnTo>
                    <a:close/>
                    <a:moveTo>
                      <a:pt x="7674" y="0"/>
                    </a:moveTo>
                    <a:lnTo>
                      <a:pt x="10465" y="2791"/>
                    </a:lnTo>
                    <a:lnTo>
                      <a:pt x="7674" y="5582"/>
                    </a:lnTo>
                    <a:lnTo>
                      <a:pt x="4185" y="5582"/>
                    </a:lnTo>
                    <a:lnTo>
                      <a:pt x="4185" y="4187"/>
                    </a:lnTo>
                    <a:lnTo>
                      <a:pt x="0" y="0"/>
                    </a:lnTo>
                    <a:lnTo>
                      <a:pt x="7674" y="0"/>
                    </a:lnTo>
                    <a:close/>
                  </a:path>
                </a:pathLst>
              </a:custGeom>
              <a:grpFill/>
              <a:ln w="1162" cap="rnd">
                <a:solidFill>
                  <a:schemeClr val="bg2"/>
                </a:solidFill>
                <a:prstDash val="solid"/>
                <a:round/>
              </a:ln>
            </p:spPr>
            <p:txBody>
              <a:bodyPr rtlCol="0" anchor="ctr"/>
              <a:lstStyle/>
              <a:p>
                <a:endParaRPr lang="en-US"/>
              </a:p>
            </p:txBody>
          </p:sp>
          <p:sp>
            <p:nvSpPr>
              <p:cNvPr id="227" name="Freeform 226">
                <a:extLst>
                  <a:ext uri="{FF2B5EF4-FFF2-40B4-BE49-F238E27FC236}">
                    <a16:creationId xmlns:a16="http://schemas.microsoft.com/office/drawing/2014/main" id="{C8965F83-C5BE-65BB-3DBC-69B705232F29}"/>
                  </a:ext>
                </a:extLst>
              </p:cNvPr>
              <p:cNvSpPr/>
              <p:nvPr/>
            </p:nvSpPr>
            <p:spPr>
              <a:xfrm>
                <a:off x="7955243" y="3638224"/>
                <a:ext cx="246389" cy="131765"/>
              </a:xfrm>
              <a:custGeom>
                <a:avLst/>
                <a:gdLst>
                  <a:gd name="connsiteX0" fmla="*/ 0 w 246389"/>
                  <a:gd name="connsiteY0" fmla="*/ 63382 h 131765"/>
                  <a:gd name="connsiteX1" fmla="*/ 1977 w 246389"/>
                  <a:gd name="connsiteY1" fmla="*/ 61405 h 131765"/>
                  <a:gd name="connsiteX2" fmla="*/ 1977 w 246389"/>
                  <a:gd name="connsiteY2" fmla="*/ 116 h 131765"/>
                  <a:gd name="connsiteX3" fmla="*/ 8256 w 246389"/>
                  <a:gd name="connsiteY3" fmla="*/ 116 h 131765"/>
                  <a:gd name="connsiteX4" fmla="*/ 13023 w 246389"/>
                  <a:gd name="connsiteY4" fmla="*/ 4885 h 131765"/>
                  <a:gd name="connsiteX5" fmla="*/ 17674 w 246389"/>
                  <a:gd name="connsiteY5" fmla="*/ 4885 h 131765"/>
                  <a:gd name="connsiteX6" fmla="*/ 21395 w 246389"/>
                  <a:gd name="connsiteY6" fmla="*/ 8606 h 131765"/>
                  <a:gd name="connsiteX7" fmla="*/ 28721 w 246389"/>
                  <a:gd name="connsiteY7" fmla="*/ 8606 h 131765"/>
                  <a:gd name="connsiteX8" fmla="*/ 32441 w 246389"/>
                  <a:gd name="connsiteY8" fmla="*/ 12328 h 131765"/>
                  <a:gd name="connsiteX9" fmla="*/ 42790 w 246389"/>
                  <a:gd name="connsiteY9" fmla="*/ 12328 h 131765"/>
                  <a:gd name="connsiteX10" fmla="*/ 46511 w 246389"/>
                  <a:gd name="connsiteY10" fmla="*/ 16049 h 131765"/>
                  <a:gd name="connsiteX11" fmla="*/ 48953 w 246389"/>
                  <a:gd name="connsiteY11" fmla="*/ 16049 h 131765"/>
                  <a:gd name="connsiteX12" fmla="*/ 52674 w 246389"/>
                  <a:gd name="connsiteY12" fmla="*/ 19771 h 131765"/>
                  <a:gd name="connsiteX13" fmla="*/ 59534 w 246389"/>
                  <a:gd name="connsiteY13" fmla="*/ 19771 h 131765"/>
                  <a:gd name="connsiteX14" fmla="*/ 68720 w 246389"/>
                  <a:gd name="connsiteY14" fmla="*/ 28958 h 131765"/>
                  <a:gd name="connsiteX15" fmla="*/ 72906 w 246389"/>
                  <a:gd name="connsiteY15" fmla="*/ 28958 h 131765"/>
                  <a:gd name="connsiteX16" fmla="*/ 80347 w 246389"/>
                  <a:gd name="connsiteY16" fmla="*/ 36401 h 131765"/>
                  <a:gd name="connsiteX17" fmla="*/ 80347 w 246389"/>
                  <a:gd name="connsiteY17" fmla="*/ 46170 h 131765"/>
                  <a:gd name="connsiteX18" fmla="*/ 82556 w 246389"/>
                  <a:gd name="connsiteY18" fmla="*/ 46170 h 131765"/>
                  <a:gd name="connsiteX19" fmla="*/ 84533 w 246389"/>
                  <a:gd name="connsiteY19" fmla="*/ 48147 h 131765"/>
                  <a:gd name="connsiteX20" fmla="*/ 89998 w 246389"/>
                  <a:gd name="connsiteY20" fmla="*/ 48147 h 131765"/>
                  <a:gd name="connsiteX21" fmla="*/ 93254 w 246389"/>
                  <a:gd name="connsiteY21" fmla="*/ 51404 h 131765"/>
                  <a:gd name="connsiteX22" fmla="*/ 96859 w 246389"/>
                  <a:gd name="connsiteY22" fmla="*/ 51404 h 131765"/>
                  <a:gd name="connsiteX23" fmla="*/ 100114 w 246389"/>
                  <a:gd name="connsiteY23" fmla="*/ 54660 h 131765"/>
                  <a:gd name="connsiteX24" fmla="*/ 107789 w 246389"/>
                  <a:gd name="connsiteY24" fmla="*/ 54660 h 131765"/>
                  <a:gd name="connsiteX25" fmla="*/ 113253 w 246389"/>
                  <a:gd name="connsiteY25" fmla="*/ 60126 h 131765"/>
                  <a:gd name="connsiteX26" fmla="*/ 113253 w 246389"/>
                  <a:gd name="connsiteY26" fmla="*/ 66639 h 131765"/>
                  <a:gd name="connsiteX27" fmla="*/ 103254 w 246389"/>
                  <a:gd name="connsiteY27" fmla="*/ 66639 h 131765"/>
                  <a:gd name="connsiteX28" fmla="*/ 99184 w 246389"/>
                  <a:gd name="connsiteY28" fmla="*/ 70709 h 131765"/>
                  <a:gd name="connsiteX29" fmla="*/ 103254 w 246389"/>
                  <a:gd name="connsiteY29" fmla="*/ 74779 h 131765"/>
                  <a:gd name="connsiteX30" fmla="*/ 103254 w 246389"/>
                  <a:gd name="connsiteY30" fmla="*/ 77687 h 131765"/>
                  <a:gd name="connsiteX31" fmla="*/ 113021 w 246389"/>
                  <a:gd name="connsiteY31" fmla="*/ 87456 h 131765"/>
                  <a:gd name="connsiteX32" fmla="*/ 115928 w 246389"/>
                  <a:gd name="connsiteY32" fmla="*/ 87456 h 131765"/>
                  <a:gd name="connsiteX33" fmla="*/ 118835 w 246389"/>
                  <a:gd name="connsiteY33" fmla="*/ 90363 h 131765"/>
                  <a:gd name="connsiteX34" fmla="*/ 118835 w 246389"/>
                  <a:gd name="connsiteY34" fmla="*/ 94085 h 131765"/>
                  <a:gd name="connsiteX35" fmla="*/ 124765 w 246389"/>
                  <a:gd name="connsiteY35" fmla="*/ 100016 h 131765"/>
                  <a:gd name="connsiteX36" fmla="*/ 124765 w 246389"/>
                  <a:gd name="connsiteY36" fmla="*/ 105366 h 131765"/>
                  <a:gd name="connsiteX37" fmla="*/ 136974 w 246389"/>
                  <a:gd name="connsiteY37" fmla="*/ 105366 h 131765"/>
                  <a:gd name="connsiteX38" fmla="*/ 136974 w 246389"/>
                  <a:gd name="connsiteY38" fmla="*/ 110948 h 131765"/>
                  <a:gd name="connsiteX39" fmla="*/ 139765 w 246389"/>
                  <a:gd name="connsiteY39" fmla="*/ 113739 h 131765"/>
                  <a:gd name="connsiteX40" fmla="*/ 141974 w 246389"/>
                  <a:gd name="connsiteY40" fmla="*/ 113739 h 131765"/>
                  <a:gd name="connsiteX41" fmla="*/ 143718 w 246389"/>
                  <a:gd name="connsiteY41" fmla="*/ 115484 h 131765"/>
                  <a:gd name="connsiteX42" fmla="*/ 149532 w 246389"/>
                  <a:gd name="connsiteY42" fmla="*/ 115484 h 131765"/>
                  <a:gd name="connsiteX43" fmla="*/ 145695 w 246389"/>
                  <a:gd name="connsiteY43" fmla="*/ 119321 h 131765"/>
                  <a:gd name="connsiteX44" fmla="*/ 148602 w 246389"/>
                  <a:gd name="connsiteY44" fmla="*/ 122229 h 131765"/>
                  <a:gd name="connsiteX45" fmla="*/ 151857 w 246389"/>
                  <a:gd name="connsiteY45" fmla="*/ 122229 h 131765"/>
                  <a:gd name="connsiteX46" fmla="*/ 154299 w 246389"/>
                  <a:gd name="connsiteY46" fmla="*/ 124671 h 131765"/>
                  <a:gd name="connsiteX47" fmla="*/ 161974 w 246389"/>
                  <a:gd name="connsiteY47" fmla="*/ 124671 h 131765"/>
                  <a:gd name="connsiteX48" fmla="*/ 159997 w 246389"/>
                  <a:gd name="connsiteY48" fmla="*/ 126648 h 131765"/>
                  <a:gd name="connsiteX49" fmla="*/ 157090 w 246389"/>
                  <a:gd name="connsiteY49" fmla="*/ 126648 h 131765"/>
                  <a:gd name="connsiteX50" fmla="*/ 159648 w 246389"/>
                  <a:gd name="connsiteY50" fmla="*/ 129207 h 131765"/>
                  <a:gd name="connsiteX51" fmla="*/ 157090 w 246389"/>
                  <a:gd name="connsiteY51" fmla="*/ 131765 h 131765"/>
                  <a:gd name="connsiteX52" fmla="*/ 150229 w 246389"/>
                  <a:gd name="connsiteY52" fmla="*/ 131765 h 131765"/>
                  <a:gd name="connsiteX53" fmla="*/ 145695 w 246389"/>
                  <a:gd name="connsiteY53" fmla="*/ 127230 h 131765"/>
                  <a:gd name="connsiteX54" fmla="*/ 139997 w 246389"/>
                  <a:gd name="connsiteY54" fmla="*/ 127230 h 131765"/>
                  <a:gd name="connsiteX55" fmla="*/ 137904 w 246389"/>
                  <a:gd name="connsiteY55" fmla="*/ 125136 h 131765"/>
                  <a:gd name="connsiteX56" fmla="*/ 129416 w 246389"/>
                  <a:gd name="connsiteY56" fmla="*/ 125136 h 131765"/>
                  <a:gd name="connsiteX57" fmla="*/ 127323 w 246389"/>
                  <a:gd name="connsiteY57" fmla="*/ 123043 h 131765"/>
                  <a:gd name="connsiteX58" fmla="*/ 112788 w 246389"/>
                  <a:gd name="connsiteY58" fmla="*/ 123043 h 131765"/>
                  <a:gd name="connsiteX59" fmla="*/ 98835 w 246389"/>
                  <a:gd name="connsiteY59" fmla="*/ 109087 h 131765"/>
                  <a:gd name="connsiteX60" fmla="*/ 98835 w 246389"/>
                  <a:gd name="connsiteY60" fmla="*/ 104901 h 131765"/>
                  <a:gd name="connsiteX61" fmla="*/ 96277 w 246389"/>
                  <a:gd name="connsiteY61" fmla="*/ 104901 h 131765"/>
                  <a:gd name="connsiteX62" fmla="*/ 91626 w 246389"/>
                  <a:gd name="connsiteY62" fmla="*/ 100249 h 131765"/>
                  <a:gd name="connsiteX63" fmla="*/ 91626 w 246389"/>
                  <a:gd name="connsiteY63" fmla="*/ 97574 h 131765"/>
                  <a:gd name="connsiteX64" fmla="*/ 81859 w 246389"/>
                  <a:gd name="connsiteY64" fmla="*/ 87805 h 131765"/>
                  <a:gd name="connsiteX65" fmla="*/ 75696 w 246389"/>
                  <a:gd name="connsiteY65" fmla="*/ 87805 h 131765"/>
                  <a:gd name="connsiteX66" fmla="*/ 73952 w 246389"/>
                  <a:gd name="connsiteY66" fmla="*/ 86060 h 131765"/>
                  <a:gd name="connsiteX67" fmla="*/ 67790 w 246389"/>
                  <a:gd name="connsiteY67" fmla="*/ 86060 h 131765"/>
                  <a:gd name="connsiteX68" fmla="*/ 66045 w 246389"/>
                  <a:gd name="connsiteY68" fmla="*/ 84316 h 131765"/>
                  <a:gd name="connsiteX69" fmla="*/ 66045 w 246389"/>
                  <a:gd name="connsiteY69" fmla="*/ 81176 h 131765"/>
                  <a:gd name="connsiteX70" fmla="*/ 58836 w 246389"/>
                  <a:gd name="connsiteY70" fmla="*/ 81176 h 131765"/>
                  <a:gd name="connsiteX71" fmla="*/ 56743 w 246389"/>
                  <a:gd name="connsiteY71" fmla="*/ 83269 h 131765"/>
                  <a:gd name="connsiteX72" fmla="*/ 50232 w 246389"/>
                  <a:gd name="connsiteY72" fmla="*/ 83269 h 131765"/>
                  <a:gd name="connsiteX73" fmla="*/ 47906 w 246389"/>
                  <a:gd name="connsiteY73" fmla="*/ 80943 h 131765"/>
                  <a:gd name="connsiteX74" fmla="*/ 47906 w 246389"/>
                  <a:gd name="connsiteY74" fmla="*/ 85712 h 131765"/>
                  <a:gd name="connsiteX75" fmla="*/ 50232 w 246389"/>
                  <a:gd name="connsiteY75" fmla="*/ 88038 h 131765"/>
                  <a:gd name="connsiteX76" fmla="*/ 44883 w 246389"/>
                  <a:gd name="connsiteY76" fmla="*/ 88038 h 131765"/>
                  <a:gd name="connsiteX77" fmla="*/ 44883 w 246389"/>
                  <a:gd name="connsiteY77" fmla="*/ 91643 h 131765"/>
                  <a:gd name="connsiteX78" fmla="*/ 42209 w 246389"/>
                  <a:gd name="connsiteY78" fmla="*/ 91643 h 131765"/>
                  <a:gd name="connsiteX79" fmla="*/ 40232 w 246389"/>
                  <a:gd name="connsiteY79" fmla="*/ 93620 h 131765"/>
                  <a:gd name="connsiteX80" fmla="*/ 35232 w 246389"/>
                  <a:gd name="connsiteY80" fmla="*/ 93620 h 131765"/>
                  <a:gd name="connsiteX81" fmla="*/ 41743 w 246389"/>
                  <a:gd name="connsiteY81" fmla="*/ 100132 h 131765"/>
                  <a:gd name="connsiteX82" fmla="*/ 41743 w 246389"/>
                  <a:gd name="connsiteY82" fmla="*/ 103389 h 131765"/>
                  <a:gd name="connsiteX83" fmla="*/ 39650 w 246389"/>
                  <a:gd name="connsiteY83" fmla="*/ 105482 h 131765"/>
                  <a:gd name="connsiteX84" fmla="*/ 36395 w 246389"/>
                  <a:gd name="connsiteY84" fmla="*/ 105482 h 131765"/>
                  <a:gd name="connsiteX85" fmla="*/ 33604 w 246389"/>
                  <a:gd name="connsiteY85" fmla="*/ 108273 h 131765"/>
                  <a:gd name="connsiteX86" fmla="*/ 31046 w 246389"/>
                  <a:gd name="connsiteY86" fmla="*/ 108273 h 131765"/>
                  <a:gd name="connsiteX87" fmla="*/ 28256 w 246389"/>
                  <a:gd name="connsiteY87" fmla="*/ 111064 h 131765"/>
                  <a:gd name="connsiteX88" fmla="*/ 24302 w 246389"/>
                  <a:gd name="connsiteY88" fmla="*/ 107110 h 131765"/>
                  <a:gd name="connsiteX89" fmla="*/ 8023 w 246389"/>
                  <a:gd name="connsiteY89" fmla="*/ 107110 h 131765"/>
                  <a:gd name="connsiteX90" fmla="*/ 6860 w 246389"/>
                  <a:gd name="connsiteY90" fmla="*/ 108273 h 131765"/>
                  <a:gd name="connsiteX91" fmla="*/ 3605 w 246389"/>
                  <a:gd name="connsiteY91" fmla="*/ 108273 h 131765"/>
                  <a:gd name="connsiteX92" fmla="*/ 1977 w 246389"/>
                  <a:gd name="connsiteY92" fmla="*/ 106645 h 131765"/>
                  <a:gd name="connsiteX93" fmla="*/ 1977 w 246389"/>
                  <a:gd name="connsiteY93" fmla="*/ 69662 h 131765"/>
                  <a:gd name="connsiteX94" fmla="*/ 0 w 246389"/>
                  <a:gd name="connsiteY94" fmla="*/ 67685 h 131765"/>
                  <a:gd name="connsiteX95" fmla="*/ 0 w 246389"/>
                  <a:gd name="connsiteY95" fmla="*/ 63382 h 131765"/>
                  <a:gd name="connsiteX96" fmla="*/ 0 w 246389"/>
                  <a:gd name="connsiteY96" fmla="*/ 63382 h 131765"/>
                  <a:gd name="connsiteX97" fmla="*/ 161276 w 246389"/>
                  <a:gd name="connsiteY97" fmla="*/ 117344 h 131765"/>
                  <a:gd name="connsiteX98" fmla="*/ 163252 w 246389"/>
                  <a:gd name="connsiteY98" fmla="*/ 119321 h 131765"/>
                  <a:gd name="connsiteX99" fmla="*/ 163252 w 246389"/>
                  <a:gd name="connsiteY99" fmla="*/ 120950 h 131765"/>
                  <a:gd name="connsiteX100" fmla="*/ 164880 w 246389"/>
                  <a:gd name="connsiteY100" fmla="*/ 120950 h 131765"/>
                  <a:gd name="connsiteX101" fmla="*/ 164880 w 246389"/>
                  <a:gd name="connsiteY101" fmla="*/ 123043 h 131765"/>
                  <a:gd name="connsiteX102" fmla="*/ 167438 w 246389"/>
                  <a:gd name="connsiteY102" fmla="*/ 123043 h 131765"/>
                  <a:gd name="connsiteX103" fmla="*/ 169299 w 246389"/>
                  <a:gd name="connsiteY103" fmla="*/ 124904 h 131765"/>
                  <a:gd name="connsiteX104" fmla="*/ 169299 w 246389"/>
                  <a:gd name="connsiteY104" fmla="*/ 120136 h 131765"/>
                  <a:gd name="connsiteX105" fmla="*/ 168369 w 246389"/>
                  <a:gd name="connsiteY105" fmla="*/ 120136 h 131765"/>
                  <a:gd name="connsiteX106" fmla="*/ 167322 w 246389"/>
                  <a:gd name="connsiteY106" fmla="*/ 121182 h 131765"/>
                  <a:gd name="connsiteX107" fmla="*/ 163485 w 246389"/>
                  <a:gd name="connsiteY107" fmla="*/ 117344 h 131765"/>
                  <a:gd name="connsiteX108" fmla="*/ 161276 w 246389"/>
                  <a:gd name="connsiteY108" fmla="*/ 117344 h 131765"/>
                  <a:gd name="connsiteX109" fmla="*/ 161276 w 246389"/>
                  <a:gd name="connsiteY109" fmla="*/ 117344 h 131765"/>
                  <a:gd name="connsiteX110" fmla="*/ 156392 w 246389"/>
                  <a:gd name="connsiteY110" fmla="*/ 110483 h 131765"/>
                  <a:gd name="connsiteX111" fmla="*/ 156392 w 246389"/>
                  <a:gd name="connsiteY111" fmla="*/ 112227 h 131765"/>
                  <a:gd name="connsiteX112" fmla="*/ 157671 w 246389"/>
                  <a:gd name="connsiteY112" fmla="*/ 113507 h 131765"/>
                  <a:gd name="connsiteX113" fmla="*/ 155346 w 246389"/>
                  <a:gd name="connsiteY113" fmla="*/ 115833 h 131765"/>
                  <a:gd name="connsiteX114" fmla="*/ 163718 w 246389"/>
                  <a:gd name="connsiteY114" fmla="*/ 115833 h 131765"/>
                  <a:gd name="connsiteX115" fmla="*/ 163718 w 246389"/>
                  <a:gd name="connsiteY115" fmla="*/ 113274 h 131765"/>
                  <a:gd name="connsiteX116" fmla="*/ 161857 w 246389"/>
                  <a:gd name="connsiteY116" fmla="*/ 111413 h 131765"/>
                  <a:gd name="connsiteX117" fmla="*/ 159299 w 246389"/>
                  <a:gd name="connsiteY117" fmla="*/ 111413 h 131765"/>
                  <a:gd name="connsiteX118" fmla="*/ 158369 w 246389"/>
                  <a:gd name="connsiteY118" fmla="*/ 110483 h 131765"/>
                  <a:gd name="connsiteX119" fmla="*/ 156392 w 246389"/>
                  <a:gd name="connsiteY119" fmla="*/ 110483 h 131765"/>
                  <a:gd name="connsiteX120" fmla="*/ 156392 w 246389"/>
                  <a:gd name="connsiteY120" fmla="*/ 110483 h 131765"/>
                  <a:gd name="connsiteX121" fmla="*/ 237785 w 246389"/>
                  <a:gd name="connsiteY121" fmla="*/ 55474 h 131765"/>
                  <a:gd name="connsiteX122" fmla="*/ 230577 w 246389"/>
                  <a:gd name="connsiteY122" fmla="*/ 48264 h 131765"/>
                  <a:gd name="connsiteX123" fmla="*/ 227786 w 246389"/>
                  <a:gd name="connsiteY123" fmla="*/ 48264 h 131765"/>
                  <a:gd name="connsiteX124" fmla="*/ 226041 w 246389"/>
                  <a:gd name="connsiteY124" fmla="*/ 46519 h 131765"/>
                  <a:gd name="connsiteX125" fmla="*/ 226041 w 246389"/>
                  <a:gd name="connsiteY125" fmla="*/ 54195 h 131765"/>
                  <a:gd name="connsiteX126" fmla="*/ 232321 w 246389"/>
                  <a:gd name="connsiteY126" fmla="*/ 60475 h 131765"/>
                  <a:gd name="connsiteX127" fmla="*/ 234181 w 246389"/>
                  <a:gd name="connsiteY127" fmla="*/ 60475 h 131765"/>
                  <a:gd name="connsiteX128" fmla="*/ 234181 w 246389"/>
                  <a:gd name="connsiteY128" fmla="*/ 65011 h 131765"/>
                  <a:gd name="connsiteX129" fmla="*/ 238716 w 246389"/>
                  <a:gd name="connsiteY129" fmla="*/ 69546 h 131765"/>
                  <a:gd name="connsiteX130" fmla="*/ 243251 w 246389"/>
                  <a:gd name="connsiteY130" fmla="*/ 69546 h 131765"/>
                  <a:gd name="connsiteX131" fmla="*/ 246390 w 246389"/>
                  <a:gd name="connsiteY131" fmla="*/ 66406 h 131765"/>
                  <a:gd name="connsiteX132" fmla="*/ 244297 w 246389"/>
                  <a:gd name="connsiteY132" fmla="*/ 64313 h 131765"/>
                  <a:gd name="connsiteX133" fmla="*/ 244297 w 246389"/>
                  <a:gd name="connsiteY133" fmla="*/ 61289 h 131765"/>
                  <a:gd name="connsiteX134" fmla="*/ 241390 w 246389"/>
                  <a:gd name="connsiteY134" fmla="*/ 58382 h 131765"/>
                  <a:gd name="connsiteX135" fmla="*/ 237902 w 246389"/>
                  <a:gd name="connsiteY135" fmla="*/ 58382 h 131765"/>
                  <a:gd name="connsiteX136" fmla="*/ 237902 w 246389"/>
                  <a:gd name="connsiteY136" fmla="*/ 55474 h 131765"/>
                  <a:gd name="connsiteX137" fmla="*/ 165229 w 246389"/>
                  <a:gd name="connsiteY137" fmla="*/ 43495 h 131765"/>
                  <a:gd name="connsiteX138" fmla="*/ 165229 w 246389"/>
                  <a:gd name="connsiteY138" fmla="*/ 45356 h 131765"/>
                  <a:gd name="connsiteX139" fmla="*/ 165229 w 246389"/>
                  <a:gd name="connsiteY139" fmla="*/ 45356 h 131765"/>
                  <a:gd name="connsiteX140" fmla="*/ 163252 w 246389"/>
                  <a:gd name="connsiteY140" fmla="*/ 47333 h 131765"/>
                  <a:gd name="connsiteX141" fmla="*/ 150811 w 246389"/>
                  <a:gd name="connsiteY141" fmla="*/ 47333 h 131765"/>
                  <a:gd name="connsiteX142" fmla="*/ 150811 w 246389"/>
                  <a:gd name="connsiteY142" fmla="*/ 40937 h 131765"/>
                  <a:gd name="connsiteX143" fmla="*/ 152671 w 246389"/>
                  <a:gd name="connsiteY143" fmla="*/ 39076 h 131765"/>
                  <a:gd name="connsiteX144" fmla="*/ 150113 w 246389"/>
                  <a:gd name="connsiteY144" fmla="*/ 39076 h 131765"/>
                  <a:gd name="connsiteX145" fmla="*/ 148253 w 246389"/>
                  <a:gd name="connsiteY145" fmla="*/ 40937 h 131765"/>
                  <a:gd name="connsiteX146" fmla="*/ 148253 w 246389"/>
                  <a:gd name="connsiteY146" fmla="*/ 47333 h 131765"/>
                  <a:gd name="connsiteX147" fmla="*/ 122090 w 246389"/>
                  <a:gd name="connsiteY147" fmla="*/ 47333 h 131765"/>
                  <a:gd name="connsiteX148" fmla="*/ 122090 w 246389"/>
                  <a:gd name="connsiteY148" fmla="*/ 50357 h 131765"/>
                  <a:gd name="connsiteX149" fmla="*/ 124184 w 246389"/>
                  <a:gd name="connsiteY149" fmla="*/ 52450 h 131765"/>
                  <a:gd name="connsiteX150" fmla="*/ 127206 w 246389"/>
                  <a:gd name="connsiteY150" fmla="*/ 52450 h 131765"/>
                  <a:gd name="connsiteX151" fmla="*/ 132323 w 246389"/>
                  <a:gd name="connsiteY151" fmla="*/ 57567 h 131765"/>
                  <a:gd name="connsiteX152" fmla="*/ 140113 w 246389"/>
                  <a:gd name="connsiteY152" fmla="*/ 57567 h 131765"/>
                  <a:gd name="connsiteX153" fmla="*/ 142904 w 246389"/>
                  <a:gd name="connsiteY153" fmla="*/ 60359 h 131765"/>
                  <a:gd name="connsiteX154" fmla="*/ 157322 w 246389"/>
                  <a:gd name="connsiteY154" fmla="*/ 60359 h 131765"/>
                  <a:gd name="connsiteX155" fmla="*/ 161857 w 246389"/>
                  <a:gd name="connsiteY155" fmla="*/ 55823 h 131765"/>
                  <a:gd name="connsiteX156" fmla="*/ 166973 w 246389"/>
                  <a:gd name="connsiteY156" fmla="*/ 55823 h 131765"/>
                  <a:gd name="connsiteX157" fmla="*/ 174648 w 246389"/>
                  <a:gd name="connsiteY157" fmla="*/ 48147 h 131765"/>
                  <a:gd name="connsiteX158" fmla="*/ 180461 w 246389"/>
                  <a:gd name="connsiteY158" fmla="*/ 48147 h 131765"/>
                  <a:gd name="connsiteX159" fmla="*/ 183950 w 246389"/>
                  <a:gd name="connsiteY159" fmla="*/ 44658 h 131765"/>
                  <a:gd name="connsiteX160" fmla="*/ 181391 w 246389"/>
                  <a:gd name="connsiteY160" fmla="*/ 42100 h 131765"/>
                  <a:gd name="connsiteX161" fmla="*/ 181391 w 246389"/>
                  <a:gd name="connsiteY161" fmla="*/ 39076 h 131765"/>
                  <a:gd name="connsiteX162" fmla="*/ 184880 w 246389"/>
                  <a:gd name="connsiteY162" fmla="*/ 39076 h 131765"/>
                  <a:gd name="connsiteX163" fmla="*/ 188484 w 246389"/>
                  <a:gd name="connsiteY163" fmla="*/ 35471 h 131765"/>
                  <a:gd name="connsiteX164" fmla="*/ 188484 w 246389"/>
                  <a:gd name="connsiteY164" fmla="*/ 28609 h 131765"/>
                  <a:gd name="connsiteX165" fmla="*/ 185926 w 246389"/>
                  <a:gd name="connsiteY165" fmla="*/ 28609 h 131765"/>
                  <a:gd name="connsiteX166" fmla="*/ 183717 w 246389"/>
                  <a:gd name="connsiteY166" fmla="*/ 26400 h 131765"/>
                  <a:gd name="connsiteX167" fmla="*/ 182322 w 246389"/>
                  <a:gd name="connsiteY167" fmla="*/ 27795 h 131765"/>
                  <a:gd name="connsiteX168" fmla="*/ 180578 w 246389"/>
                  <a:gd name="connsiteY168" fmla="*/ 26051 h 131765"/>
                  <a:gd name="connsiteX169" fmla="*/ 174066 w 246389"/>
                  <a:gd name="connsiteY169" fmla="*/ 26051 h 131765"/>
                  <a:gd name="connsiteX170" fmla="*/ 174066 w 246389"/>
                  <a:gd name="connsiteY170" fmla="*/ 29540 h 131765"/>
                  <a:gd name="connsiteX171" fmla="*/ 176508 w 246389"/>
                  <a:gd name="connsiteY171" fmla="*/ 31982 h 131765"/>
                  <a:gd name="connsiteX172" fmla="*/ 176508 w 246389"/>
                  <a:gd name="connsiteY172" fmla="*/ 37797 h 131765"/>
                  <a:gd name="connsiteX173" fmla="*/ 170810 w 246389"/>
                  <a:gd name="connsiteY173" fmla="*/ 37797 h 131765"/>
                  <a:gd name="connsiteX174" fmla="*/ 165229 w 246389"/>
                  <a:gd name="connsiteY174" fmla="*/ 43495 h 131765"/>
                  <a:gd name="connsiteX175" fmla="*/ 165229 w 246389"/>
                  <a:gd name="connsiteY175" fmla="*/ 43495 h 131765"/>
                  <a:gd name="connsiteX176" fmla="*/ 192787 w 246389"/>
                  <a:gd name="connsiteY176" fmla="*/ 19189 h 131765"/>
                  <a:gd name="connsiteX177" fmla="*/ 190926 w 246389"/>
                  <a:gd name="connsiteY177" fmla="*/ 19073 h 131765"/>
                  <a:gd name="connsiteX178" fmla="*/ 181275 w 246389"/>
                  <a:gd name="connsiteY178" fmla="*/ 9420 h 131765"/>
                  <a:gd name="connsiteX179" fmla="*/ 178252 w 246389"/>
                  <a:gd name="connsiteY179" fmla="*/ 9420 h 131765"/>
                  <a:gd name="connsiteX180" fmla="*/ 173485 w 246389"/>
                  <a:gd name="connsiteY180" fmla="*/ 4652 h 131765"/>
                  <a:gd name="connsiteX181" fmla="*/ 170461 w 246389"/>
                  <a:gd name="connsiteY181" fmla="*/ 4652 h 131765"/>
                  <a:gd name="connsiteX182" fmla="*/ 167206 w 246389"/>
                  <a:gd name="connsiteY182" fmla="*/ 1396 h 131765"/>
                  <a:gd name="connsiteX183" fmla="*/ 164183 w 246389"/>
                  <a:gd name="connsiteY183" fmla="*/ 1396 h 131765"/>
                  <a:gd name="connsiteX184" fmla="*/ 162787 w 246389"/>
                  <a:gd name="connsiteY184" fmla="*/ 0 h 131765"/>
                  <a:gd name="connsiteX185" fmla="*/ 162787 w 246389"/>
                  <a:gd name="connsiteY185" fmla="*/ 1977 h 131765"/>
                  <a:gd name="connsiteX186" fmla="*/ 161043 w 246389"/>
                  <a:gd name="connsiteY186" fmla="*/ 3722 h 131765"/>
                  <a:gd name="connsiteX187" fmla="*/ 166159 w 246389"/>
                  <a:gd name="connsiteY187" fmla="*/ 3722 h 131765"/>
                  <a:gd name="connsiteX188" fmla="*/ 169182 w 246389"/>
                  <a:gd name="connsiteY188" fmla="*/ 6745 h 131765"/>
                  <a:gd name="connsiteX189" fmla="*/ 171276 w 246389"/>
                  <a:gd name="connsiteY189" fmla="*/ 6745 h 131765"/>
                  <a:gd name="connsiteX190" fmla="*/ 175345 w 246389"/>
                  <a:gd name="connsiteY190" fmla="*/ 10816 h 131765"/>
                  <a:gd name="connsiteX191" fmla="*/ 177438 w 246389"/>
                  <a:gd name="connsiteY191" fmla="*/ 10816 h 131765"/>
                  <a:gd name="connsiteX192" fmla="*/ 181508 w 246389"/>
                  <a:gd name="connsiteY192" fmla="*/ 14886 h 131765"/>
                  <a:gd name="connsiteX193" fmla="*/ 184647 w 246389"/>
                  <a:gd name="connsiteY193" fmla="*/ 14886 h 131765"/>
                  <a:gd name="connsiteX194" fmla="*/ 188717 w 246389"/>
                  <a:gd name="connsiteY194" fmla="*/ 18957 h 131765"/>
                  <a:gd name="connsiteX195" fmla="*/ 188717 w 246389"/>
                  <a:gd name="connsiteY195" fmla="*/ 20934 h 131765"/>
                  <a:gd name="connsiteX196" fmla="*/ 192787 w 246389"/>
                  <a:gd name="connsiteY196" fmla="*/ 25004 h 131765"/>
                  <a:gd name="connsiteX197" fmla="*/ 192787 w 246389"/>
                  <a:gd name="connsiteY197" fmla="*/ 31866 h 131765"/>
                  <a:gd name="connsiteX198" fmla="*/ 196391 w 246389"/>
                  <a:gd name="connsiteY198" fmla="*/ 35471 h 131765"/>
                  <a:gd name="connsiteX199" fmla="*/ 198484 w 246389"/>
                  <a:gd name="connsiteY199" fmla="*/ 33378 h 131765"/>
                  <a:gd name="connsiteX200" fmla="*/ 198484 w 246389"/>
                  <a:gd name="connsiteY200" fmla="*/ 30586 h 131765"/>
                  <a:gd name="connsiteX201" fmla="*/ 200112 w 246389"/>
                  <a:gd name="connsiteY201" fmla="*/ 28958 h 131765"/>
                  <a:gd name="connsiteX202" fmla="*/ 200112 w 246389"/>
                  <a:gd name="connsiteY202" fmla="*/ 26167 h 131765"/>
                  <a:gd name="connsiteX203" fmla="*/ 192787 w 246389"/>
                  <a:gd name="connsiteY203" fmla="*/ 19189 h 131765"/>
                  <a:gd name="connsiteX204" fmla="*/ 192787 w 246389"/>
                  <a:gd name="connsiteY204" fmla="*/ 19189 h 13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246389" h="131765">
                    <a:moveTo>
                      <a:pt x="0" y="63382"/>
                    </a:moveTo>
                    <a:lnTo>
                      <a:pt x="1977" y="61405"/>
                    </a:lnTo>
                    <a:lnTo>
                      <a:pt x="1977" y="116"/>
                    </a:lnTo>
                    <a:lnTo>
                      <a:pt x="8256" y="116"/>
                    </a:lnTo>
                    <a:lnTo>
                      <a:pt x="13023" y="4885"/>
                    </a:lnTo>
                    <a:lnTo>
                      <a:pt x="17674" y="4885"/>
                    </a:lnTo>
                    <a:lnTo>
                      <a:pt x="21395" y="8606"/>
                    </a:lnTo>
                    <a:lnTo>
                      <a:pt x="28721" y="8606"/>
                    </a:lnTo>
                    <a:lnTo>
                      <a:pt x="32441" y="12328"/>
                    </a:lnTo>
                    <a:lnTo>
                      <a:pt x="42790" y="12328"/>
                    </a:lnTo>
                    <a:lnTo>
                      <a:pt x="46511" y="16049"/>
                    </a:lnTo>
                    <a:lnTo>
                      <a:pt x="48953" y="16049"/>
                    </a:lnTo>
                    <a:lnTo>
                      <a:pt x="52674" y="19771"/>
                    </a:lnTo>
                    <a:lnTo>
                      <a:pt x="59534" y="19771"/>
                    </a:lnTo>
                    <a:lnTo>
                      <a:pt x="68720" y="28958"/>
                    </a:lnTo>
                    <a:lnTo>
                      <a:pt x="72906" y="28958"/>
                    </a:lnTo>
                    <a:lnTo>
                      <a:pt x="80347" y="36401"/>
                    </a:lnTo>
                    <a:lnTo>
                      <a:pt x="80347" y="46170"/>
                    </a:lnTo>
                    <a:lnTo>
                      <a:pt x="82556" y="46170"/>
                    </a:lnTo>
                    <a:lnTo>
                      <a:pt x="84533" y="48147"/>
                    </a:lnTo>
                    <a:lnTo>
                      <a:pt x="89998" y="48147"/>
                    </a:lnTo>
                    <a:lnTo>
                      <a:pt x="93254" y="51404"/>
                    </a:lnTo>
                    <a:lnTo>
                      <a:pt x="96859" y="51404"/>
                    </a:lnTo>
                    <a:lnTo>
                      <a:pt x="100114" y="54660"/>
                    </a:lnTo>
                    <a:lnTo>
                      <a:pt x="107789" y="54660"/>
                    </a:lnTo>
                    <a:lnTo>
                      <a:pt x="113253" y="60126"/>
                    </a:lnTo>
                    <a:lnTo>
                      <a:pt x="113253" y="66639"/>
                    </a:lnTo>
                    <a:lnTo>
                      <a:pt x="103254" y="66639"/>
                    </a:lnTo>
                    <a:lnTo>
                      <a:pt x="99184" y="70709"/>
                    </a:lnTo>
                    <a:lnTo>
                      <a:pt x="103254" y="74779"/>
                    </a:lnTo>
                    <a:lnTo>
                      <a:pt x="103254" y="77687"/>
                    </a:lnTo>
                    <a:lnTo>
                      <a:pt x="113021" y="87456"/>
                    </a:lnTo>
                    <a:lnTo>
                      <a:pt x="115928" y="87456"/>
                    </a:lnTo>
                    <a:lnTo>
                      <a:pt x="118835" y="90363"/>
                    </a:lnTo>
                    <a:lnTo>
                      <a:pt x="118835" y="94085"/>
                    </a:lnTo>
                    <a:lnTo>
                      <a:pt x="124765" y="100016"/>
                    </a:lnTo>
                    <a:lnTo>
                      <a:pt x="124765" y="105366"/>
                    </a:lnTo>
                    <a:lnTo>
                      <a:pt x="136974" y="105366"/>
                    </a:lnTo>
                    <a:lnTo>
                      <a:pt x="136974" y="110948"/>
                    </a:lnTo>
                    <a:lnTo>
                      <a:pt x="139765" y="113739"/>
                    </a:lnTo>
                    <a:lnTo>
                      <a:pt x="141974" y="113739"/>
                    </a:lnTo>
                    <a:lnTo>
                      <a:pt x="143718" y="115484"/>
                    </a:lnTo>
                    <a:lnTo>
                      <a:pt x="149532" y="115484"/>
                    </a:lnTo>
                    <a:lnTo>
                      <a:pt x="145695" y="119321"/>
                    </a:lnTo>
                    <a:lnTo>
                      <a:pt x="148602" y="122229"/>
                    </a:lnTo>
                    <a:lnTo>
                      <a:pt x="151857" y="122229"/>
                    </a:lnTo>
                    <a:lnTo>
                      <a:pt x="154299" y="124671"/>
                    </a:lnTo>
                    <a:lnTo>
                      <a:pt x="161974" y="124671"/>
                    </a:lnTo>
                    <a:lnTo>
                      <a:pt x="159997" y="126648"/>
                    </a:lnTo>
                    <a:lnTo>
                      <a:pt x="157090" y="126648"/>
                    </a:lnTo>
                    <a:lnTo>
                      <a:pt x="159648" y="129207"/>
                    </a:lnTo>
                    <a:lnTo>
                      <a:pt x="157090" y="131765"/>
                    </a:lnTo>
                    <a:lnTo>
                      <a:pt x="150229" y="131765"/>
                    </a:lnTo>
                    <a:lnTo>
                      <a:pt x="145695" y="127230"/>
                    </a:lnTo>
                    <a:lnTo>
                      <a:pt x="139997" y="127230"/>
                    </a:lnTo>
                    <a:lnTo>
                      <a:pt x="137904" y="125136"/>
                    </a:lnTo>
                    <a:lnTo>
                      <a:pt x="129416" y="125136"/>
                    </a:lnTo>
                    <a:lnTo>
                      <a:pt x="127323" y="123043"/>
                    </a:lnTo>
                    <a:lnTo>
                      <a:pt x="112788" y="123043"/>
                    </a:lnTo>
                    <a:lnTo>
                      <a:pt x="98835" y="109087"/>
                    </a:lnTo>
                    <a:lnTo>
                      <a:pt x="98835" y="104901"/>
                    </a:lnTo>
                    <a:lnTo>
                      <a:pt x="96277" y="104901"/>
                    </a:lnTo>
                    <a:lnTo>
                      <a:pt x="91626" y="100249"/>
                    </a:lnTo>
                    <a:lnTo>
                      <a:pt x="91626" y="97574"/>
                    </a:lnTo>
                    <a:lnTo>
                      <a:pt x="81859" y="87805"/>
                    </a:lnTo>
                    <a:lnTo>
                      <a:pt x="75696" y="87805"/>
                    </a:lnTo>
                    <a:lnTo>
                      <a:pt x="73952" y="86060"/>
                    </a:lnTo>
                    <a:lnTo>
                      <a:pt x="67790" y="86060"/>
                    </a:lnTo>
                    <a:lnTo>
                      <a:pt x="66045" y="84316"/>
                    </a:lnTo>
                    <a:lnTo>
                      <a:pt x="66045" y="81176"/>
                    </a:lnTo>
                    <a:lnTo>
                      <a:pt x="58836" y="81176"/>
                    </a:lnTo>
                    <a:lnTo>
                      <a:pt x="56743" y="83269"/>
                    </a:lnTo>
                    <a:lnTo>
                      <a:pt x="50232" y="83269"/>
                    </a:lnTo>
                    <a:lnTo>
                      <a:pt x="47906" y="80943"/>
                    </a:lnTo>
                    <a:lnTo>
                      <a:pt x="47906" y="85712"/>
                    </a:lnTo>
                    <a:lnTo>
                      <a:pt x="50232" y="88038"/>
                    </a:lnTo>
                    <a:lnTo>
                      <a:pt x="44883" y="88038"/>
                    </a:lnTo>
                    <a:lnTo>
                      <a:pt x="44883" y="91643"/>
                    </a:lnTo>
                    <a:lnTo>
                      <a:pt x="42209" y="91643"/>
                    </a:lnTo>
                    <a:lnTo>
                      <a:pt x="40232" y="93620"/>
                    </a:lnTo>
                    <a:lnTo>
                      <a:pt x="35232" y="93620"/>
                    </a:lnTo>
                    <a:lnTo>
                      <a:pt x="41743" y="100132"/>
                    </a:lnTo>
                    <a:lnTo>
                      <a:pt x="41743" y="103389"/>
                    </a:lnTo>
                    <a:lnTo>
                      <a:pt x="39650" y="105482"/>
                    </a:lnTo>
                    <a:lnTo>
                      <a:pt x="36395" y="105482"/>
                    </a:lnTo>
                    <a:lnTo>
                      <a:pt x="33604" y="108273"/>
                    </a:lnTo>
                    <a:lnTo>
                      <a:pt x="31046" y="108273"/>
                    </a:lnTo>
                    <a:lnTo>
                      <a:pt x="28256" y="111064"/>
                    </a:lnTo>
                    <a:lnTo>
                      <a:pt x="24302" y="107110"/>
                    </a:lnTo>
                    <a:lnTo>
                      <a:pt x="8023" y="107110"/>
                    </a:lnTo>
                    <a:lnTo>
                      <a:pt x="6860" y="108273"/>
                    </a:lnTo>
                    <a:lnTo>
                      <a:pt x="3605" y="108273"/>
                    </a:lnTo>
                    <a:lnTo>
                      <a:pt x="1977" y="106645"/>
                    </a:lnTo>
                    <a:lnTo>
                      <a:pt x="1977" y="69662"/>
                    </a:lnTo>
                    <a:lnTo>
                      <a:pt x="0" y="67685"/>
                    </a:lnTo>
                    <a:lnTo>
                      <a:pt x="0" y="63382"/>
                    </a:lnTo>
                    <a:lnTo>
                      <a:pt x="0" y="63382"/>
                    </a:lnTo>
                    <a:close/>
                    <a:moveTo>
                      <a:pt x="161276" y="117344"/>
                    </a:moveTo>
                    <a:lnTo>
                      <a:pt x="163252" y="119321"/>
                    </a:lnTo>
                    <a:lnTo>
                      <a:pt x="163252" y="120950"/>
                    </a:lnTo>
                    <a:lnTo>
                      <a:pt x="164880" y="120950"/>
                    </a:lnTo>
                    <a:lnTo>
                      <a:pt x="164880" y="123043"/>
                    </a:lnTo>
                    <a:lnTo>
                      <a:pt x="167438" y="123043"/>
                    </a:lnTo>
                    <a:lnTo>
                      <a:pt x="169299" y="124904"/>
                    </a:lnTo>
                    <a:lnTo>
                      <a:pt x="169299" y="120136"/>
                    </a:lnTo>
                    <a:lnTo>
                      <a:pt x="168369" y="120136"/>
                    </a:lnTo>
                    <a:lnTo>
                      <a:pt x="167322" y="121182"/>
                    </a:lnTo>
                    <a:lnTo>
                      <a:pt x="163485" y="117344"/>
                    </a:lnTo>
                    <a:lnTo>
                      <a:pt x="161276" y="117344"/>
                    </a:lnTo>
                    <a:lnTo>
                      <a:pt x="161276" y="117344"/>
                    </a:lnTo>
                    <a:close/>
                    <a:moveTo>
                      <a:pt x="156392" y="110483"/>
                    </a:moveTo>
                    <a:lnTo>
                      <a:pt x="156392" y="112227"/>
                    </a:lnTo>
                    <a:lnTo>
                      <a:pt x="157671" y="113507"/>
                    </a:lnTo>
                    <a:lnTo>
                      <a:pt x="155346" y="115833"/>
                    </a:lnTo>
                    <a:lnTo>
                      <a:pt x="163718" y="115833"/>
                    </a:lnTo>
                    <a:lnTo>
                      <a:pt x="163718" y="113274"/>
                    </a:lnTo>
                    <a:lnTo>
                      <a:pt x="161857" y="111413"/>
                    </a:lnTo>
                    <a:lnTo>
                      <a:pt x="159299" y="111413"/>
                    </a:lnTo>
                    <a:lnTo>
                      <a:pt x="158369" y="110483"/>
                    </a:lnTo>
                    <a:lnTo>
                      <a:pt x="156392" y="110483"/>
                    </a:lnTo>
                    <a:lnTo>
                      <a:pt x="156392" y="110483"/>
                    </a:lnTo>
                    <a:close/>
                    <a:moveTo>
                      <a:pt x="237785" y="55474"/>
                    </a:moveTo>
                    <a:lnTo>
                      <a:pt x="230577" y="48264"/>
                    </a:lnTo>
                    <a:lnTo>
                      <a:pt x="227786" y="48264"/>
                    </a:lnTo>
                    <a:lnTo>
                      <a:pt x="226041" y="46519"/>
                    </a:lnTo>
                    <a:lnTo>
                      <a:pt x="226041" y="54195"/>
                    </a:lnTo>
                    <a:lnTo>
                      <a:pt x="232321" y="60475"/>
                    </a:lnTo>
                    <a:lnTo>
                      <a:pt x="234181" y="60475"/>
                    </a:lnTo>
                    <a:lnTo>
                      <a:pt x="234181" y="65011"/>
                    </a:lnTo>
                    <a:lnTo>
                      <a:pt x="238716" y="69546"/>
                    </a:lnTo>
                    <a:lnTo>
                      <a:pt x="243251" y="69546"/>
                    </a:lnTo>
                    <a:lnTo>
                      <a:pt x="246390" y="66406"/>
                    </a:lnTo>
                    <a:lnTo>
                      <a:pt x="244297" y="64313"/>
                    </a:lnTo>
                    <a:lnTo>
                      <a:pt x="244297" y="61289"/>
                    </a:lnTo>
                    <a:lnTo>
                      <a:pt x="241390" y="58382"/>
                    </a:lnTo>
                    <a:lnTo>
                      <a:pt x="237902" y="58382"/>
                    </a:lnTo>
                    <a:lnTo>
                      <a:pt x="237902" y="55474"/>
                    </a:lnTo>
                    <a:close/>
                    <a:moveTo>
                      <a:pt x="165229" y="43495"/>
                    </a:moveTo>
                    <a:lnTo>
                      <a:pt x="165229" y="45356"/>
                    </a:lnTo>
                    <a:lnTo>
                      <a:pt x="165229" y="45356"/>
                    </a:lnTo>
                    <a:lnTo>
                      <a:pt x="163252" y="47333"/>
                    </a:lnTo>
                    <a:lnTo>
                      <a:pt x="150811" y="47333"/>
                    </a:lnTo>
                    <a:lnTo>
                      <a:pt x="150811" y="40937"/>
                    </a:lnTo>
                    <a:lnTo>
                      <a:pt x="152671" y="39076"/>
                    </a:lnTo>
                    <a:lnTo>
                      <a:pt x="150113" y="39076"/>
                    </a:lnTo>
                    <a:lnTo>
                      <a:pt x="148253" y="40937"/>
                    </a:lnTo>
                    <a:lnTo>
                      <a:pt x="148253" y="47333"/>
                    </a:lnTo>
                    <a:lnTo>
                      <a:pt x="122090" y="47333"/>
                    </a:lnTo>
                    <a:lnTo>
                      <a:pt x="122090" y="50357"/>
                    </a:lnTo>
                    <a:lnTo>
                      <a:pt x="124184" y="52450"/>
                    </a:lnTo>
                    <a:lnTo>
                      <a:pt x="127206" y="52450"/>
                    </a:lnTo>
                    <a:lnTo>
                      <a:pt x="132323" y="57567"/>
                    </a:lnTo>
                    <a:lnTo>
                      <a:pt x="140113" y="57567"/>
                    </a:lnTo>
                    <a:lnTo>
                      <a:pt x="142904" y="60359"/>
                    </a:lnTo>
                    <a:lnTo>
                      <a:pt x="157322" y="60359"/>
                    </a:lnTo>
                    <a:lnTo>
                      <a:pt x="161857" y="55823"/>
                    </a:lnTo>
                    <a:lnTo>
                      <a:pt x="166973" y="55823"/>
                    </a:lnTo>
                    <a:lnTo>
                      <a:pt x="174648" y="48147"/>
                    </a:lnTo>
                    <a:lnTo>
                      <a:pt x="180461" y="48147"/>
                    </a:lnTo>
                    <a:lnTo>
                      <a:pt x="183950" y="44658"/>
                    </a:lnTo>
                    <a:lnTo>
                      <a:pt x="181391" y="42100"/>
                    </a:lnTo>
                    <a:lnTo>
                      <a:pt x="181391" y="39076"/>
                    </a:lnTo>
                    <a:lnTo>
                      <a:pt x="184880" y="39076"/>
                    </a:lnTo>
                    <a:lnTo>
                      <a:pt x="188484" y="35471"/>
                    </a:lnTo>
                    <a:lnTo>
                      <a:pt x="188484" y="28609"/>
                    </a:lnTo>
                    <a:lnTo>
                      <a:pt x="185926" y="28609"/>
                    </a:lnTo>
                    <a:lnTo>
                      <a:pt x="183717" y="26400"/>
                    </a:lnTo>
                    <a:lnTo>
                      <a:pt x="182322" y="27795"/>
                    </a:lnTo>
                    <a:lnTo>
                      <a:pt x="180578" y="26051"/>
                    </a:lnTo>
                    <a:lnTo>
                      <a:pt x="174066" y="26051"/>
                    </a:lnTo>
                    <a:lnTo>
                      <a:pt x="174066" y="29540"/>
                    </a:lnTo>
                    <a:lnTo>
                      <a:pt x="176508" y="31982"/>
                    </a:lnTo>
                    <a:lnTo>
                      <a:pt x="176508" y="37797"/>
                    </a:lnTo>
                    <a:lnTo>
                      <a:pt x="170810" y="37797"/>
                    </a:lnTo>
                    <a:lnTo>
                      <a:pt x="165229" y="43495"/>
                    </a:lnTo>
                    <a:lnTo>
                      <a:pt x="165229" y="43495"/>
                    </a:lnTo>
                    <a:close/>
                    <a:moveTo>
                      <a:pt x="192787" y="19189"/>
                    </a:moveTo>
                    <a:lnTo>
                      <a:pt x="190926" y="19073"/>
                    </a:lnTo>
                    <a:lnTo>
                      <a:pt x="181275" y="9420"/>
                    </a:lnTo>
                    <a:lnTo>
                      <a:pt x="178252" y="9420"/>
                    </a:lnTo>
                    <a:lnTo>
                      <a:pt x="173485" y="4652"/>
                    </a:lnTo>
                    <a:lnTo>
                      <a:pt x="170461" y="4652"/>
                    </a:lnTo>
                    <a:lnTo>
                      <a:pt x="167206" y="1396"/>
                    </a:lnTo>
                    <a:lnTo>
                      <a:pt x="164183" y="1396"/>
                    </a:lnTo>
                    <a:lnTo>
                      <a:pt x="162787" y="0"/>
                    </a:lnTo>
                    <a:lnTo>
                      <a:pt x="162787" y="1977"/>
                    </a:lnTo>
                    <a:lnTo>
                      <a:pt x="161043" y="3722"/>
                    </a:lnTo>
                    <a:lnTo>
                      <a:pt x="166159" y="3722"/>
                    </a:lnTo>
                    <a:lnTo>
                      <a:pt x="169182" y="6745"/>
                    </a:lnTo>
                    <a:lnTo>
                      <a:pt x="171276" y="6745"/>
                    </a:lnTo>
                    <a:lnTo>
                      <a:pt x="175345" y="10816"/>
                    </a:lnTo>
                    <a:lnTo>
                      <a:pt x="177438" y="10816"/>
                    </a:lnTo>
                    <a:lnTo>
                      <a:pt x="181508" y="14886"/>
                    </a:lnTo>
                    <a:lnTo>
                      <a:pt x="184647" y="14886"/>
                    </a:lnTo>
                    <a:lnTo>
                      <a:pt x="188717" y="18957"/>
                    </a:lnTo>
                    <a:lnTo>
                      <a:pt x="188717" y="20934"/>
                    </a:lnTo>
                    <a:lnTo>
                      <a:pt x="192787" y="25004"/>
                    </a:lnTo>
                    <a:lnTo>
                      <a:pt x="192787" y="31866"/>
                    </a:lnTo>
                    <a:lnTo>
                      <a:pt x="196391" y="35471"/>
                    </a:lnTo>
                    <a:lnTo>
                      <a:pt x="198484" y="33378"/>
                    </a:lnTo>
                    <a:lnTo>
                      <a:pt x="198484" y="30586"/>
                    </a:lnTo>
                    <a:lnTo>
                      <a:pt x="200112" y="28958"/>
                    </a:lnTo>
                    <a:lnTo>
                      <a:pt x="200112" y="26167"/>
                    </a:lnTo>
                    <a:lnTo>
                      <a:pt x="192787" y="19189"/>
                    </a:lnTo>
                    <a:lnTo>
                      <a:pt x="192787" y="19189"/>
                    </a:lnTo>
                    <a:close/>
                  </a:path>
                </a:pathLst>
              </a:custGeom>
              <a:grpFill/>
              <a:ln w="1162" cap="rnd">
                <a:solidFill>
                  <a:schemeClr val="bg2"/>
                </a:solidFill>
                <a:prstDash val="solid"/>
                <a:round/>
              </a:ln>
            </p:spPr>
            <p:txBody>
              <a:bodyPr rtlCol="0" anchor="ctr"/>
              <a:lstStyle/>
              <a:p>
                <a:endParaRPr lang="en-US"/>
              </a:p>
            </p:txBody>
          </p:sp>
          <p:sp>
            <p:nvSpPr>
              <p:cNvPr id="228" name="Freeform 227">
                <a:extLst>
                  <a:ext uri="{FF2B5EF4-FFF2-40B4-BE49-F238E27FC236}">
                    <a16:creationId xmlns:a16="http://schemas.microsoft.com/office/drawing/2014/main" id="{9ADE6451-D330-7F47-1455-9A37AC22C3D1}"/>
                  </a:ext>
                </a:extLst>
              </p:cNvPr>
              <p:cNvSpPr/>
              <p:nvPr/>
            </p:nvSpPr>
            <p:spPr>
              <a:xfrm>
                <a:off x="8373025" y="4192382"/>
                <a:ext cx="196972" cy="261204"/>
              </a:xfrm>
              <a:custGeom>
                <a:avLst/>
                <a:gdLst>
                  <a:gd name="connsiteX0" fmla="*/ 4070 w 196972"/>
                  <a:gd name="connsiteY0" fmla="*/ 246784 h 261204"/>
                  <a:gd name="connsiteX1" fmla="*/ 1976 w 196972"/>
                  <a:gd name="connsiteY1" fmla="*/ 246784 h 261204"/>
                  <a:gd name="connsiteX2" fmla="*/ 0 w 196972"/>
                  <a:gd name="connsiteY2" fmla="*/ 244807 h 261204"/>
                  <a:gd name="connsiteX3" fmla="*/ 0 w 196972"/>
                  <a:gd name="connsiteY3" fmla="*/ 241550 h 261204"/>
                  <a:gd name="connsiteX4" fmla="*/ 5116 w 196972"/>
                  <a:gd name="connsiteY4" fmla="*/ 241550 h 261204"/>
                  <a:gd name="connsiteX5" fmla="*/ 5116 w 196972"/>
                  <a:gd name="connsiteY5" fmla="*/ 235968 h 261204"/>
                  <a:gd name="connsiteX6" fmla="*/ 3953 w 196972"/>
                  <a:gd name="connsiteY6" fmla="*/ 234805 h 261204"/>
                  <a:gd name="connsiteX7" fmla="*/ 3953 w 196972"/>
                  <a:gd name="connsiteY7" fmla="*/ 231665 h 261204"/>
                  <a:gd name="connsiteX8" fmla="*/ 8953 w 196972"/>
                  <a:gd name="connsiteY8" fmla="*/ 226664 h 261204"/>
                  <a:gd name="connsiteX9" fmla="*/ 8953 w 196972"/>
                  <a:gd name="connsiteY9" fmla="*/ 223524 h 261204"/>
                  <a:gd name="connsiteX10" fmla="*/ 18604 w 196972"/>
                  <a:gd name="connsiteY10" fmla="*/ 213872 h 261204"/>
                  <a:gd name="connsiteX11" fmla="*/ 20697 w 196972"/>
                  <a:gd name="connsiteY11" fmla="*/ 213872 h 261204"/>
                  <a:gd name="connsiteX12" fmla="*/ 34650 w 196972"/>
                  <a:gd name="connsiteY12" fmla="*/ 199916 h 261204"/>
                  <a:gd name="connsiteX13" fmla="*/ 38138 w 196972"/>
                  <a:gd name="connsiteY13" fmla="*/ 199916 h 261204"/>
                  <a:gd name="connsiteX14" fmla="*/ 44882 w 196972"/>
                  <a:gd name="connsiteY14" fmla="*/ 193170 h 261204"/>
                  <a:gd name="connsiteX15" fmla="*/ 48371 w 196972"/>
                  <a:gd name="connsiteY15" fmla="*/ 193170 h 261204"/>
                  <a:gd name="connsiteX16" fmla="*/ 55115 w 196972"/>
                  <a:gd name="connsiteY16" fmla="*/ 186425 h 261204"/>
                  <a:gd name="connsiteX17" fmla="*/ 57557 w 196972"/>
                  <a:gd name="connsiteY17" fmla="*/ 186425 h 261204"/>
                  <a:gd name="connsiteX18" fmla="*/ 76626 w 196972"/>
                  <a:gd name="connsiteY18" fmla="*/ 167352 h 261204"/>
                  <a:gd name="connsiteX19" fmla="*/ 76626 w 196972"/>
                  <a:gd name="connsiteY19" fmla="*/ 165027 h 261204"/>
                  <a:gd name="connsiteX20" fmla="*/ 79068 w 196972"/>
                  <a:gd name="connsiteY20" fmla="*/ 162584 h 261204"/>
                  <a:gd name="connsiteX21" fmla="*/ 79068 w 196972"/>
                  <a:gd name="connsiteY21" fmla="*/ 156537 h 261204"/>
                  <a:gd name="connsiteX22" fmla="*/ 81509 w 196972"/>
                  <a:gd name="connsiteY22" fmla="*/ 154094 h 261204"/>
                  <a:gd name="connsiteX23" fmla="*/ 81509 w 196972"/>
                  <a:gd name="connsiteY23" fmla="*/ 150024 h 261204"/>
                  <a:gd name="connsiteX24" fmla="*/ 84998 w 196972"/>
                  <a:gd name="connsiteY24" fmla="*/ 150024 h 261204"/>
                  <a:gd name="connsiteX25" fmla="*/ 91393 w 196972"/>
                  <a:gd name="connsiteY25" fmla="*/ 143628 h 261204"/>
                  <a:gd name="connsiteX26" fmla="*/ 91393 w 196972"/>
                  <a:gd name="connsiteY26" fmla="*/ 132347 h 261204"/>
                  <a:gd name="connsiteX27" fmla="*/ 102091 w 196972"/>
                  <a:gd name="connsiteY27" fmla="*/ 121647 h 261204"/>
                  <a:gd name="connsiteX28" fmla="*/ 102091 w 196972"/>
                  <a:gd name="connsiteY28" fmla="*/ 127811 h 261204"/>
                  <a:gd name="connsiteX29" fmla="*/ 106974 w 196972"/>
                  <a:gd name="connsiteY29" fmla="*/ 132696 h 261204"/>
                  <a:gd name="connsiteX30" fmla="*/ 106974 w 196972"/>
                  <a:gd name="connsiteY30" fmla="*/ 140371 h 261204"/>
                  <a:gd name="connsiteX31" fmla="*/ 110230 w 196972"/>
                  <a:gd name="connsiteY31" fmla="*/ 140371 h 261204"/>
                  <a:gd name="connsiteX32" fmla="*/ 118136 w 196972"/>
                  <a:gd name="connsiteY32" fmla="*/ 132463 h 261204"/>
                  <a:gd name="connsiteX33" fmla="*/ 122788 w 196972"/>
                  <a:gd name="connsiteY33" fmla="*/ 132463 h 261204"/>
                  <a:gd name="connsiteX34" fmla="*/ 122788 w 196972"/>
                  <a:gd name="connsiteY34" fmla="*/ 133975 h 261204"/>
                  <a:gd name="connsiteX35" fmla="*/ 127439 w 196972"/>
                  <a:gd name="connsiteY35" fmla="*/ 133975 h 261204"/>
                  <a:gd name="connsiteX36" fmla="*/ 127439 w 196972"/>
                  <a:gd name="connsiteY36" fmla="*/ 138627 h 261204"/>
                  <a:gd name="connsiteX37" fmla="*/ 124183 w 196972"/>
                  <a:gd name="connsiteY37" fmla="*/ 141883 h 261204"/>
                  <a:gd name="connsiteX38" fmla="*/ 124183 w 196972"/>
                  <a:gd name="connsiteY38" fmla="*/ 146535 h 261204"/>
                  <a:gd name="connsiteX39" fmla="*/ 127439 w 196972"/>
                  <a:gd name="connsiteY39" fmla="*/ 149791 h 261204"/>
                  <a:gd name="connsiteX40" fmla="*/ 124183 w 196972"/>
                  <a:gd name="connsiteY40" fmla="*/ 153048 h 261204"/>
                  <a:gd name="connsiteX41" fmla="*/ 124183 w 196972"/>
                  <a:gd name="connsiteY41" fmla="*/ 156188 h 261204"/>
                  <a:gd name="connsiteX42" fmla="*/ 118136 w 196972"/>
                  <a:gd name="connsiteY42" fmla="*/ 162235 h 261204"/>
                  <a:gd name="connsiteX43" fmla="*/ 118136 w 196972"/>
                  <a:gd name="connsiteY43" fmla="*/ 165375 h 261204"/>
                  <a:gd name="connsiteX44" fmla="*/ 114300 w 196972"/>
                  <a:gd name="connsiteY44" fmla="*/ 169213 h 261204"/>
                  <a:gd name="connsiteX45" fmla="*/ 114300 w 196972"/>
                  <a:gd name="connsiteY45" fmla="*/ 172353 h 261204"/>
                  <a:gd name="connsiteX46" fmla="*/ 102207 w 196972"/>
                  <a:gd name="connsiteY46" fmla="*/ 184448 h 261204"/>
                  <a:gd name="connsiteX47" fmla="*/ 102207 w 196972"/>
                  <a:gd name="connsiteY47" fmla="*/ 189333 h 261204"/>
                  <a:gd name="connsiteX48" fmla="*/ 105695 w 196972"/>
                  <a:gd name="connsiteY48" fmla="*/ 192822 h 261204"/>
                  <a:gd name="connsiteX49" fmla="*/ 108137 w 196972"/>
                  <a:gd name="connsiteY49" fmla="*/ 192822 h 261204"/>
                  <a:gd name="connsiteX50" fmla="*/ 108137 w 196972"/>
                  <a:gd name="connsiteY50" fmla="*/ 197473 h 261204"/>
                  <a:gd name="connsiteX51" fmla="*/ 103486 w 196972"/>
                  <a:gd name="connsiteY51" fmla="*/ 197473 h 261204"/>
                  <a:gd name="connsiteX52" fmla="*/ 102323 w 196972"/>
                  <a:gd name="connsiteY52" fmla="*/ 196310 h 261204"/>
                  <a:gd name="connsiteX53" fmla="*/ 94416 w 196972"/>
                  <a:gd name="connsiteY53" fmla="*/ 196310 h 261204"/>
                  <a:gd name="connsiteX54" fmla="*/ 88835 w 196972"/>
                  <a:gd name="connsiteY54" fmla="*/ 201893 h 261204"/>
                  <a:gd name="connsiteX55" fmla="*/ 82556 w 196972"/>
                  <a:gd name="connsiteY55" fmla="*/ 201893 h 261204"/>
                  <a:gd name="connsiteX56" fmla="*/ 77905 w 196972"/>
                  <a:gd name="connsiteY56" fmla="*/ 206545 h 261204"/>
                  <a:gd name="connsiteX57" fmla="*/ 77905 w 196972"/>
                  <a:gd name="connsiteY57" fmla="*/ 214104 h 261204"/>
                  <a:gd name="connsiteX58" fmla="*/ 75928 w 196972"/>
                  <a:gd name="connsiteY58" fmla="*/ 216081 h 261204"/>
                  <a:gd name="connsiteX59" fmla="*/ 75928 w 196972"/>
                  <a:gd name="connsiteY59" fmla="*/ 223640 h 261204"/>
                  <a:gd name="connsiteX60" fmla="*/ 71161 w 196972"/>
                  <a:gd name="connsiteY60" fmla="*/ 228409 h 261204"/>
                  <a:gd name="connsiteX61" fmla="*/ 71161 w 196972"/>
                  <a:gd name="connsiteY61" fmla="*/ 235968 h 261204"/>
                  <a:gd name="connsiteX62" fmla="*/ 68719 w 196972"/>
                  <a:gd name="connsiteY62" fmla="*/ 238410 h 261204"/>
                  <a:gd name="connsiteX63" fmla="*/ 68719 w 196972"/>
                  <a:gd name="connsiteY63" fmla="*/ 240271 h 261204"/>
                  <a:gd name="connsiteX64" fmla="*/ 70812 w 196972"/>
                  <a:gd name="connsiteY64" fmla="*/ 242364 h 261204"/>
                  <a:gd name="connsiteX65" fmla="*/ 68719 w 196972"/>
                  <a:gd name="connsiteY65" fmla="*/ 244458 h 261204"/>
                  <a:gd name="connsiteX66" fmla="*/ 63836 w 196972"/>
                  <a:gd name="connsiteY66" fmla="*/ 244458 h 261204"/>
                  <a:gd name="connsiteX67" fmla="*/ 59185 w 196972"/>
                  <a:gd name="connsiteY67" fmla="*/ 249110 h 261204"/>
                  <a:gd name="connsiteX68" fmla="*/ 59185 w 196972"/>
                  <a:gd name="connsiteY68" fmla="*/ 251552 h 261204"/>
                  <a:gd name="connsiteX69" fmla="*/ 51277 w 196972"/>
                  <a:gd name="connsiteY69" fmla="*/ 259460 h 261204"/>
                  <a:gd name="connsiteX70" fmla="*/ 47324 w 196972"/>
                  <a:gd name="connsiteY70" fmla="*/ 259460 h 261204"/>
                  <a:gd name="connsiteX71" fmla="*/ 45580 w 196972"/>
                  <a:gd name="connsiteY71" fmla="*/ 261205 h 261204"/>
                  <a:gd name="connsiteX72" fmla="*/ 39650 w 196972"/>
                  <a:gd name="connsiteY72" fmla="*/ 261205 h 261204"/>
                  <a:gd name="connsiteX73" fmla="*/ 37906 w 196972"/>
                  <a:gd name="connsiteY73" fmla="*/ 259460 h 261204"/>
                  <a:gd name="connsiteX74" fmla="*/ 30813 w 196972"/>
                  <a:gd name="connsiteY74" fmla="*/ 259460 h 261204"/>
                  <a:gd name="connsiteX75" fmla="*/ 25929 w 196972"/>
                  <a:gd name="connsiteY75" fmla="*/ 254576 h 261204"/>
                  <a:gd name="connsiteX76" fmla="*/ 22093 w 196972"/>
                  <a:gd name="connsiteY76" fmla="*/ 254576 h 261204"/>
                  <a:gd name="connsiteX77" fmla="*/ 17209 w 196972"/>
                  <a:gd name="connsiteY77" fmla="*/ 249691 h 261204"/>
                  <a:gd name="connsiteX78" fmla="*/ 15116 w 196972"/>
                  <a:gd name="connsiteY78" fmla="*/ 251784 h 261204"/>
                  <a:gd name="connsiteX79" fmla="*/ 3837 w 196972"/>
                  <a:gd name="connsiteY79" fmla="*/ 251784 h 261204"/>
                  <a:gd name="connsiteX80" fmla="*/ 4070 w 196972"/>
                  <a:gd name="connsiteY80" fmla="*/ 246784 h 261204"/>
                  <a:gd name="connsiteX81" fmla="*/ 4070 w 196972"/>
                  <a:gd name="connsiteY81" fmla="*/ 246784 h 261204"/>
                  <a:gd name="connsiteX82" fmla="*/ 131508 w 196972"/>
                  <a:gd name="connsiteY82" fmla="*/ 26051 h 261204"/>
                  <a:gd name="connsiteX83" fmla="*/ 131508 w 196972"/>
                  <a:gd name="connsiteY83" fmla="*/ 21166 h 261204"/>
                  <a:gd name="connsiteX84" fmla="*/ 129997 w 196972"/>
                  <a:gd name="connsiteY84" fmla="*/ 19654 h 261204"/>
                  <a:gd name="connsiteX85" fmla="*/ 129997 w 196972"/>
                  <a:gd name="connsiteY85" fmla="*/ 18375 h 261204"/>
                  <a:gd name="connsiteX86" fmla="*/ 123950 w 196972"/>
                  <a:gd name="connsiteY86" fmla="*/ 12328 h 261204"/>
                  <a:gd name="connsiteX87" fmla="*/ 121393 w 196972"/>
                  <a:gd name="connsiteY87" fmla="*/ 12328 h 261204"/>
                  <a:gd name="connsiteX88" fmla="*/ 119183 w 196972"/>
                  <a:gd name="connsiteY88" fmla="*/ 10118 h 261204"/>
                  <a:gd name="connsiteX89" fmla="*/ 114532 w 196972"/>
                  <a:gd name="connsiteY89" fmla="*/ 10118 h 261204"/>
                  <a:gd name="connsiteX90" fmla="*/ 113253 w 196972"/>
                  <a:gd name="connsiteY90" fmla="*/ 8839 h 261204"/>
                  <a:gd name="connsiteX91" fmla="*/ 113253 w 196972"/>
                  <a:gd name="connsiteY91" fmla="*/ 6978 h 261204"/>
                  <a:gd name="connsiteX92" fmla="*/ 110230 w 196972"/>
                  <a:gd name="connsiteY92" fmla="*/ 10002 h 261204"/>
                  <a:gd name="connsiteX93" fmla="*/ 110230 w 196972"/>
                  <a:gd name="connsiteY93" fmla="*/ 6978 h 261204"/>
                  <a:gd name="connsiteX94" fmla="*/ 106742 w 196972"/>
                  <a:gd name="connsiteY94" fmla="*/ 3489 h 261204"/>
                  <a:gd name="connsiteX95" fmla="*/ 106742 w 196972"/>
                  <a:gd name="connsiteY95" fmla="*/ 0 h 261204"/>
                  <a:gd name="connsiteX96" fmla="*/ 100230 w 196972"/>
                  <a:gd name="connsiteY96" fmla="*/ 0 h 261204"/>
                  <a:gd name="connsiteX97" fmla="*/ 104881 w 196972"/>
                  <a:gd name="connsiteY97" fmla="*/ 4652 h 261204"/>
                  <a:gd name="connsiteX98" fmla="*/ 104881 w 196972"/>
                  <a:gd name="connsiteY98" fmla="*/ 6513 h 261204"/>
                  <a:gd name="connsiteX99" fmla="*/ 108951 w 196972"/>
                  <a:gd name="connsiteY99" fmla="*/ 10583 h 261204"/>
                  <a:gd name="connsiteX100" fmla="*/ 108951 w 196972"/>
                  <a:gd name="connsiteY100" fmla="*/ 12444 h 261204"/>
                  <a:gd name="connsiteX101" fmla="*/ 107672 w 196972"/>
                  <a:gd name="connsiteY101" fmla="*/ 13723 h 261204"/>
                  <a:gd name="connsiteX102" fmla="*/ 110230 w 196972"/>
                  <a:gd name="connsiteY102" fmla="*/ 16282 h 261204"/>
                  <a:gd name="connsiteX103" fmla="*/ 110230 w 196972"/>
                  <a:gd name="connsiteY103" fmla="*/ 18724 h 261204"/>
                  <a:gd name="connsiteX104" fmla="*/ 115114 w 196972"/>
                  <a:gd name="connsiteY104" fmla="*/ 23608 h 261204"/>
                  <a:gd name="connsiteX105" fmla="*/ 115114 w 196972"/>
                  <a:gd name="connsiteY105" fmla="*/ 26051 h 261204"/>
                  <a:gd name="connsiteX106" fmla="*/ 119997 w 196972"/>
                  <a:gd name="connsiteY106" fmla="*/ 30935 h 261204"/>
                  <a:gd name="connsiteX107" fmla="*/ 119997 w 196972"/>
                  <a:gd name="connsiteY107" fmla="*/ 34424 h 261204"/>
                  <a:gd name="connsiteX108" fmla="*/ 123485 w 196972"/>
                  <a:gd name="connsiteY108" fmla="*/ 37913 h 261204"/>
                  <a:gd name="connsiteX109" fmla="*/ 125113 w 196972"/>
                  <a:gd name="connsiteY109" fmla="*/ 36285 h 261204"/>
                  <a:gd name="connsiteX110" fmla="*/ 125113 w 196972"/>
                  <a:gd name="connsiteY110" fmla="*/ 42216 h 261204"/>
                  <a:gd name="connsiteX111" fmla="*/ 129299 w 196972"/>
                  <a:gd name="connsiteY111" fmla="*/ 46403 h 261204"/>
                  <a:gd name="connsiteX112" fmla="*/ 129299 w 196972"/>
                  <a:gd name="connsiteY112" fmla="*/ 50241 h 261204"/>
                  <a:gd name="connsiteX113" fmla="*/ 133137 w 196972"/>
                  <a:gd name="connsiteY113" fmla="*/ 50241 h 261204"/>
                  <a:gd name="connsiteX114" fmla="*/ 135229 w 196972"/>
                  <a:gd name="connsiteY114" fmla="*/ 52334 h 261204"/>
                  <a:gd name="connsiteX115" fmla="*/ 131043 w 196972"/>
                  <a:gd name="connsiteY115" fmla="*/ 52334 h 261204"/>
                  <a:gd name="connsiteX116" fmla="*/ 133485 w 196972"/>
                  <a:gd name="connsiteY116" fmla="*/ 54776 h 261204"/>
                  <a:gd name="connsiteX117" fmla="*/ 133485 w 196972"/>
                  <a:gd name="connsiteY117" fmla="*/ 58963 h 261204"/>
                  <a:gd name="connsiteX118" fmla="*/ 135927 w 196972"/>
                  <a:gd name="connsiteY118" fmla="*/ 61405 h 261204"/>
                  <a:gd name="connsiteX119" fmla="*/ 135927 w 196972"/>
                  <a:gd name="connsiteY119" fmla="*/ 74198 h 261204"/>
                  <a:gd name="connsiteX120" fmla="*/ 132904 w 196972"/>
                  <a:gd name="connsiteY120" fmla="*/ 77222 h 261204"/>
                  <a:gd name="connsiteX121" fmla="*/ 132904 w 196972"/>
                  <a:gd name="connsiteY121" fmla="*/ 87456 h 261204"/>
                  <a:gd name="connsiteX122" fmla="*/ 129881 w 196972"/>
                  <a:gd name="connsiteY122" fmla="*/ 90480 h 261204"/>
                  <a:gd name="connsiteX123" fmla="*/ 124416 w 196972"/>
                  <a:gd name="connsiteY123" fmla="*/ 90480 h 261204"/>
                  <a:gd name="connsiteX124" fmla="*/ 118136 w 196972"/>
                  <a:gd name="connsiteY124" fmla="*/ 96760 h 261204"/>
                  <a:gd name="connsiteX125" fmla="*/ 118136 w 196972"/>
                  <a:gd name="connsiteY125" fmla="*/ 100481 h 261204"/>
                  <a:gd name="connsiteX126" fmla="*/ 120928 w 196972"/>
                  <a:gd name="connsiteY126" fmla="*/ 103272 h 261204"/>
                  <a:gd name="connsiteX127" fmla="*/ 125579 w 196972"/>
                  <a:gd name="connsiteY127" fmla="*/ 103272 h 261204"/>
                  <a:gd name="connsiteX128" fmla="*/ 131043 w 196972"/>
                  <a:gd name="connsiteY128" fmla="*/ 108738 h 261204"/>
                  <a:gd name="connsiteX129" fmla="*/ 136159 w 196972"/>
                  <a:gd name="connsiteY129" fmla="*/ 108738 h 261204"/>
                  <a:gd name="connsiteX130" fmla="*/ 141625 w 196972"/>
                  <a:gd name="connsiteY130" fmla="*/ 114205 h 261204"/>
                  <a:gd name="connsiteX131" fmla="*/ 141625 w 196972"/>
                  <a:gd name="connsiteY131" fmla="*/ 128742 h 261204"/>
                  <a:gd name="connsiteX132" fmla="*/ 136159 w 196972"/>
                  <a:gd name="connsiteY132" fmla="*/ 134208 h 261204"/>
                  <a:gd name="connsiteX133" fmla="*/ 136159 w 196972"/>
                  <a:gd name="connsiteY133" fmla="*/ 137231 h 261204"/>
                  <a:gd name="connsiteX134" fmla="*/ 132206 w 196972"/>
                  <a:gd name="connsiteY134" fmla="*/ 141185 h 261204"/>
                  <a:gd name="connsiteX135" fmla="*/ 136508 w 196972"/>
                  <a:gd name="connsiteY135" fmla="*/ 141185 h 261204"/>
                  <a:gd name="connsiteX136" fmla="*/ 136508 w 196972"/>
                  <a:gd name="connsiteY136" fmla="*/ 143395 h 261204"/>
                  <a:gd name="connsiteX137" fmla="*/ 141973 w 196972"/>
                  <a:gd name="connsiteY137" fmla="*/ 143395 h 261204"/>
                  <a:gd name="connsiteX138" fmla="*/ 141973 w 196972"/>
                  <a:gd name="connsiteY138" fmla="*/ 147117 h 261204"/>
                  <a:gd name="connsiteX139" fmla="*/ 145694 w 196972"/>
                  <a:gd name="connsiteY139" fmla="*/ 147117 h 261204"/>
                  <a:gd name="connsiteX140" fmla="*/ 158833 w 196972"/>
                  <a:gd name="connsiteY140" fmla="*/ 133975 h 261204"/>
                  <a:gd name="connsiteX141" fmla="*/ 158833 w 196972"/>
                  <a:gd name="connsiteY141" fmla="*/ 129788 h 261204"/>
                  <a:gd name="connsiteX142" fmla="*/ 164996 w 196972"/>
                  <a:gd name="connsiteY142" fmla="*/ 123624 h 261204"/>
                  <a:gd name="connsiteX143" fmla="*/ 164996 w 196972"/>
                  <a:gd name="connsiteY143" fmla="*/ 119438 h 261204"/>
                  <a:gd name="connsiteX144" fmla="*/ 170112 w 196972"/>
                  <a:gd name="connsiteY144" fmla="*/ 114321 h 261204"/>
                  <a:gd name="connsiteX145" fmla="*/ 170112 w 196972"/>
                  <a:gd name="connsiteY145" fmla="*/ 110134 h 261204"/>
                  <a:gd name="connsiteX146" fmla="*/ 173019 w 196972"/>
                  <a:gd name="connsiteY146" fmla="*/ 107227 h 261204"/>
                  <a:gd name="connsiteX147" fmla="*/ 170112 w 196972"/>
                  <a:gd name="connsiteY147" fmla="*/ 104319 h 261204"/>
                  <a:gd name="connsiteX148" fmla="*/ 170112 w 196972"/>
                  <a:gd name="connsiteY148" fmla="*/ 100132 h 261204"/>
                  <a:gd name="connsiteX149" fmla="*/ 176856 w 196972"/>
                  <a:gd name="connsiteY149" fmla="*/ 93387 h 261204"/>
                  <a:gd name="connsiteX150" fmla="*/ 182438 w 196972"/>
                  <a:gd name="connsiteY150" fmla="*/ 93387 h 261204"/>
                  <a:gd name="connsiteX151" fmla="*/ 186391 w 196972"/>
                  <a:gd name="connsiteY151" fmla="*/ 97341 h 261204"/>
                  <a:gd name="connsiteX152" fmla="*/ 186391 w 196972"/>
                  <a:gd name="connsiteY152" fmla="*/ 87805 h 261204"/>
                  <a:gd name="connsiteX153" fmla="*/ 193484 w 196972"/>
                  <a:gd name="connsiteY153" fmla="*/ 80711 h 261204"/>
                  <a:gd name="connsiteX154" fmla="*/ 193484 w 196972"/>
                  <a:gd name="connsiteY154" fmla="*/ 68965 h 261204"/>
                  <a:gd name="connsiteX155" fmla="*/ 196972 w 196972"/>
                  <a:gd name="connsiteY155" fmla="*/ 65476 h 261204"/>
                  <a:gd name="connsiteX156" fmla="*/ 193484 w 196972"/>
                  <a:gd name="connsiteY156" fmla="*/ 61987 h 261204"/>
                  <a:gd name="connsiteX157" fmla="*/ 187554 w 196972"/>
                  <a:gd name="connsiteY157" fmla="*/ 61987 h 261204"/>
                  <a:gd name="connsiteX158" fmla="*/ 178484 w 196972"/>
                  <a:gd name="connsiteY158" fmla="*/ 71058 h 261204"/>
                  <a:gd name="connsiteX159" fmla="*/ 172205 w 196972"/>
                  <a:gd name="connsiteY159" fmla="*/ 71058 h 261204"/>
                  <a:gd name="connsiteX160" fmla="*/ 169996 w 196972"/>
                  <a:gd name="connsiteY160" fmla="*/ 68848 h 261204"/>
                  <a:gd name="connsiteX161" fmla="*/ 166275 w 196972"/>
                  <a:gd name="connsiteY161" fmla="*/ 68848 h 261204"/>
                  <a:gd name="connsiteX162" fmla="*/ 162554 w 196972"/>
                  <a:gd name="connsiteY162" fmla="*/ 65127 h 261204"/>
                  <a:gd name="connsiteX163" fmla="*/ 159996 w 196972"/>
                  <a:gd name="connsiteY163" fmla="*/ 65127 h 261204"/>
                  <a:gd name="connsiteX164" fmla="*/ 154066 w 196972"/>
                  <a:gd name="connsiteY164" fmla="*/ 59196 h 261204"/>
                  <a:gd name="connsiteX165" fmla="*/ 154066 w 196972"/>
                  <a:gd name="connsiteY165" fmla="*/ 49310 h 261204"/>
                  <a:gd name="connsiteX166" fmla="*/ 145694 w 196972"/>
                  <a:gd name="connsiteY166" fmla="*/ 40937 h 261204"/>
                  <a:gd name="connsiteX167" fmla="*/ 145694 w 196972"/>
                  <a:gd name="connsiteY167" fmla="*/ 47217 h 261204"/>
                  <a:gd name="connsiteX168" fmla="*/ 147555 w 196972"/>
                  <a:gd name="connsiteY168" fmla="*/ 49078 h 261204"/>
                  <a:gd name="connsiteX169" fmla="*/ 147555 w 196972"/>
                  <a:gd name="connsiteY169" fmla="*/ 49078 h 261204"/>
                  <a:gd name="connsiteX170" fmla="*/ 147555 w 196972"/>
                  <a:gd name="connsiteY170" fmla="*/ 55009 h 261204"/>
                  <a:gd name="connsiteX171" fmla="*/ 145461 w 196972"/>
                  <a:gd name="connsiteY171" fmla="*/ 55009 h 261204"/>
                  <a:gd name="connsiteX172" fmla="*/ 144066 w 196972"/>
                  <a:gd name="connsiteY172" fmla="*/ 53613 h 261204"/>
                  <a:gd name="connsiteX173" fmla="*/ 144066 w 196972"/>
                  <a:gd name="connsiteY173" fmla="*/ 50241 h 261204"/>
                  <a:gd name="connsiteX174" fmla="*/ 140695 w 196972"/>
                  <a:gd name="connsiteY174" fmla="*/ 50241 h 261204"/>
                  <a:gd name="connsiteX175" fmla="*/ 137555 w 196972"/>
                  <a:gd name="connsiteY175" fmla="*/ 47101 h 261204"/>
                  <a:gd name="connsiteX176" fmla="*/ 134067 w 196972"/>
                  <a:gd name="connsiteY176" fmla="*/ 47101 h 261204"/>
                  <a:gd name="connsiteX177" fmla="*/ 134067 w 196972"/>
                  <a:gd name="connsiteY177" fmla="*/ 44658 h 261204"/>
                  <a:gd name="connsiteX178" fmla="*/ 134067 w 196972"/>
                  <a:gd name="connsiteY178" fmla="*/ 44658 h 261204"/>
                  <a:gd name="connsiteX179" fmla="*/ 135578 w 196972"/>
                  <a:gd name="connsiteY179" fmla="*/ 43147 h 261204"/>
                  <a:gd name="connsiteX180" fmla="*/ 135578 w 196972"/>
                  <a:gd name="connsiteY180" fmla="*/ 35587 h 261204"/>
                  <a:gd name="connsiteX181" fmla="*/ 132206 w 196972"/>
                  <a:gd name="connsiteY181" fmla="*/ 32215 h 261204"/>
                  <a:gd name="connsiteX182" fmla="*/ 132206 w 196972"/>
                  <a:gd name="connsiteY182" fmla="*/ 29772 h 261204"/>
                  <a:gd name="connsiteX183" fmla="*/ 128834 w 196972"/>
                  <a:gd name="connsiteY183" fmla="*/ 26400 h 261204"/>
                  <a:gd name="connsiteX184" fmla="*/ 131508 w 196972"/>
                  <a:gd name="connsiteY184" fmla="*/ 26051 h 261204"/>
                  <a:gd name="connsiteX185" fmla="*/ 131508 w 196972"/>
                  <a:gd name="connsiteY185" fmla="*/ 26051 h 26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96972" h="261204">
                    <a:moveTo>
                      <a:pt x="4070" y="246784"/>
                    </a:moveTo>
                    <a:lnTo>
                      <a:pt x="1976" y="246784"/>
                    </a:lnTo>
                    <a:lnTo>
                      <a:pt x="0" y="244807"/>
                    </a:lnTo>
                    <a:lnTo>
                      <a:pt x="0" y="241550"/>
                    </a:lnTo>
                    <a:lnTo>
                      <a:pt x="5116" y="241550"/>
                    </a:lnTo>
                    <a:lnTo>
                      <a:pt x="5116" y="235968"/>
                    </a:lnTo>
                    <a:lnTo>
                      <a:pt x="3953" y="234805"/>
                    </a:lnTo>
                    <a:lnTo>
                      <a:pt x="3953" y="231665"/>
                    </a:lnTo>
                    <a:lnTo>
                      <a:pt x="8953" y="226664"/>
                    </a:lnTo>
                    <a:lnTo>
                      <a:pt x="8953" y="223524"/>
                    </a:lnTo>
                    <a:lnTo>
                      <a:pt x="18604" y="213872"/>
                    </a:lnTo>
                    <a:lnTo>
                      <a:pt x="20697" y="213872"/>
                    </a:lnTo>
                    <a:lnTo>
                      <a:pt x="34650" y="199916"/>
                    </a:lnTo>
                    <a:lnTo>
                      <a:pt x="38138" y="199916"/>
                    </a:lnTo>
                    <a:lnTo>
                      <a:pt x="44882" y="193170"/>
                    </a:lnTo>
                    <a:lnTo>
                      <a:pt x="48371" y="193170"/>
                    </a:lnTo>
                    <a:lnTo>
                      <a:pt x="55115" y="186425"/>
                    </a:lnTo>
                    <a:lnTo>
                      <a:pt x="57557" y="186425"/>
                    </a:lnTo>
                    <a:lnTo>
                      <a:pt x="76626" y="167352"/>
                    </a:lnTo>
                    <a:lnTo>
                      <a:pt x="76626" y="165027"/>
                    </a:lnTo>
                    <a:lnTo>
                      <a:pt x="79068" y="162584"/>
                    </a:lnTo>
                    <a:lnTo>
                      <a:pt x="79068" y="156537"/>
                    </a:lnTo>
                    <a:lnTo>
                      <a:pt x="81509" y="154094"/>
                    </a:lnTo>
                    <a:lnTo>
                      <a:pt x="81509" y="150024"/>
                    </a:lnTo>
                    <a:lnTo>
                      <a:pt x="84998" y="150024"/>
                    </a:lnTo>
                    <a:lnTo>
                      <a:pt x="91393" y="143628"/>
                    </a:lnTo>
                    <a:lnTo>
                      <a:pt x="91393" y="132347"/>
                    </a:lnTo>
                    <a:lnTo>
                      <a:pt x="102091" y="121647"/>
                    </a:lnTo>
                    <a:lnTo>
                      <a:pt x="102091" y="127811"/>
                    </a:lnTo>
                    <a:lnTo>
                      <a:pt x="106974" y="132696"/>
                    </a:lnTo>
                    <a:lnTo>
                      <a:pt x="106974" y="140371"/>
                    </a:lnTo>
                    <a:lnTo>
                      <a:pt x="110230" y="140371"/>
                    </a:lnTo>
                    <a:lnTo>
                      <a:pt x="118136" y="132463"/>
                    </a:lnTo>
                    <a:lnTo>
                      <a:pt x="122788" y="132463"/>
                    </a:lnTo>
                    <a:lnTo>
                      <a:pt x="122788" y="133975"/>
                    </a:lnTo>
                    <a:lnTo>
                      <a:pt x="127439" y="133975"/>
                    </a:lnTo>
                    <a:lnTo>
                      <a:pt x="127439" y="138627"/>
                    </a:lnTo>
                    <a:lnTo>
                      <a:pt x="124183" y="141883"/>
                    </a:lnTo>
                    <a:lnTo>
                      <a:pt x="124183" y="146535"/>
                    </a:lnTo>
                    <a:lnTo>
                      <a:pt x="127439" y="149791"/>
                    </a:lnTo>
                    <a:lnTo>
                      <a:pt x="124183" y="153048"/>
                    </a:lnTo>
                    <a:lnTo>
                      <a:pt x="124183" y="156188"/>
                    </a:lnTo>
                    <a:lnTo>
                      <a:pt x="118136" y="162235"/>
                    </a:lnTo>
                    <a:lnTo>
                      <a:pt x="118136" y="165375"/>
                    </a:lnTo>
                    <a:lnTo>
                      <a:pt x="114300" y="169213"/>
                    </a:lnTo>
                    <a:lnTo>
                      <a:pt x="114300" y="172353"/>
                    </a:lnTo>
                    <a:lnTo>
                      <a:pt x="102207" y="184448"/>
                    </a:lnTo>
                    <a:lnTo>
                      <a:pt x="102207" y="189333"/>
                    </a:lnTo>
                    <a:lnTo>
                      <a:pt x="105695" y="192822"/>
                    </a:lnTo>
                    <a:lnTo>
                      <a:pt x="108137" y="192822"/>
                    </a:lnTo>
                    <a:lnTo>
                      <a:pt x="108137" y="197473"/>
                    </a:lnTo>
                    <a:lnTo>
                      <a:pt x="103486" y="197473"/>
                    </a:lnTo>
                    <a:lnTo>
                      <a:pt x="102323" y="196310"/>
                    </a:lnTo>
                    <a:lnTo>
                      <a:pt x="94416" y="196310"/>
                    </a:lnTo>
                    <a:lnTo>
                      <a:pt x="88835" y="201893"/>
                    </a:lnTo>
                    <a:lnTo>
                      <a:pt x="82556" y="201893"/>
                    </a:lnTo>
                    <a:lnTo>
                      <a:pt x="77905" y="206545"/>
                    </a:lnTo>
                    <a:lnTo>
                      <a:pt x="77905" y="214104"/>
                    </a:lnTo>
                    <a:lnTo>
                      <a:pt x="75928" y="216081"/>
                    </a:lnTo>
                    <a:lnTo>
                      <a:pt x="75928" y="223640"/>
                    </a:lnTo>
                    <a:lnTo>
                      <a:pt x="71161" y="228409"/>
                    </a:lnTo>
                    <a:lnTo>
                      <a:pt x="71161" y="235968"/>
                    </a:lnTo>
                    <a:lnTo>
                      <a:pt x="68719" y="238410"/>
                    </a:lnTo>
                    <a:lnTo>
                      <a:pt x="68719" y="240271"/>
                    </a:lnTo>
                    <a:lnTo>
                      <a:pt x="70812" y="242364"/>
                    </a:lnTo>
                    <a:lnTo>
                      <a:pt x="68719" y="244458"/>
                    </a:lnTo>
                    <a:lnTo>
                      <a:pt x="63836" y="244458"/>
                    </a:lnTo>
                    <a:lnTo>
                      <a:pt x="59185" y="249110"/>
                    </a:lnTo>
                    <a:lnTo>
                      <a:pt x="59185" y="251552"/>
                    </a:lnTo>
                    <a:lnTo>
                      <a:pt x="51277" y="259460"/>
                    </a:lnTo>
                    <a:lnTo>
                      <a:pt x="47324" y="259460"/>
                    </a:lnTo>
                    <a:lnTo>
                      <a:pt x="45580" y="261205"/>
                    </a:lnTo>
                    <a:lnTo>
                      <a:pt x="39650" y="261205"/>
                    </a:lnTo>
                    <a:lnTo>
                      <a:pt x="37906" y="259460"/>
                    </a:lnTo>
                    <a:lnTo>
                      <a:pt x="30813" y="259460"/>
                    </a:lnTo>
                    <a:lnTo>
                      <a:pt x="25929" y="254576"/>
                    </a:lnTo>
                    <a:lnTo>
                      <a:pt x="22093" y="254576"/>
                    </a:lnTo>
                    <a:lnTo>
                      <a:pt x="17209" y="249691"/>
                    </a:lnTo>
                    <a:lnTo>
                      <a:pt x="15116" y="251784"/>
                    </a:lnTo>
                    <a:lnTo>
                      <a:pt x="3837" y="251784"/>
                    </a:lnTo>
                    <a:lnTo>
                      <a:pt x="4070" y="246784"/>
                    </a:lnTo>
                    <a:lnTo>
                      <a:pt x="4070" y="246784"/>
                    </a:lnTo>
                    <a:close/>
                    <a:moveTo>
                      <a:pt x="131508" y="26051"/>
                    </a:moveTo>
                    <a:lnTo>
                      <a:pt x="131508" y="21166"/>
                    </a:lnTo>
                    <a:lnTo>
                      <a:pt x="129997" y="19654"/>
                    </a:lnTo>
                    <a:lnTo>
                      <a:pt x="129997" y="18375"/>
                    </a:lnTo>
                    <a:lnTo>
                      <a:pt x="123950" y="12328"/>
                    </a:lnTo>
                    <a:lnTo>
                      <a:pt x="121393" y="12328"/>
                    </a:lnTo>
                    <a:lnTo>
                      <a:pt x="119183" y="10118"/>
                    </a:lnTo>
                    <a:lnTo>
                      <a:pt x="114532" y="10118"/>
                    </a:lnTo>
                    <a:lnTo>
                      <a:pt x="113253" y="8839"/>
                    </a:lnTo>
                    <a:lnTo>
                      <a:pt x="113253" y="6978"/>
                    </a:lnTo>
                    <a:lnTo>
                      <a:pt x="110230" y="10002"/>
                    </a:lnTo>
                    <a:lnTo>
                      <a:pt x="110230" y="6978"/>
                    </a:lnTo>
                    <a:lnTo>
                      <a:pt x="106742" y="3489"/>
                    </a:lnTo>
                    <a:lnTo>
                      <a:pt x="106742" y="0"/>
                    </a:lnTo>
                    <a:lnTo>
                      <a:pt x="100230" y="0"/>
                    </a:lnTo>
                    <a:lnTo>
                      <a:pt x="104881" y="4652"/>
                    </a:lnTo>
                    <a:lnTo>
                      <a:pt x="104881" y="6513"/>
                    </a:lnTo>
                    <a:lnTo>
                      <a:pt x="108951" y="10583"/>
                    </a:lnTo>
                    <a:lnTo>
                      <a:pt x="108951" y="12444"/>
                    </a:lnTo>
                    <a:lnTo>
                      <a:pt x="107672" y="13723"/>
                    </a:lnTo>
                    <a:lnTo>
                      <a:pt x="110230" y="16282"/>
                    </a:lnTo>
                    <a:lnTo>
                      <a:pt x="110230" y="18724"/>
                    </a:lnTo>
                    <a:lnTo>
                      <a:pt x="115114" y="23608"/>
                    </a:lnTo>
                    <a:lnTo>
                      <a:pt x="115114" y="26051"/>
                    </a:lnTo>
                    <a:lnTo>
                      <a:pt x="119997" y="30935"/>
                    </a:lnTo>
                    <a:lnTo>
                      <a:pt x="119997" y="34424"/>
                    </a:lnTo>
                    <a:lnTo>
                      <a:pt x="123485" y="37913"/>
                    </a:lnTo>
                    <a:lnTo>
                      <a:pt x="125113" y="36285"/>
                    </a:lnTo>
                    <a:lnTo>
                      <a:pt x="125113" y="42216"/>
                    </a:lnTo>
                    <a:lnTo>
                      <a:pt x="129299" y="46403"/>
                    </a:lnTo>
                    <a:lnTo>
                      <a:pt x="129299" y="50241"/>
                    </a:lnTo>
                    <a:lnTo>
                      <a:pt x="133137" y="50241"/>
                    </a:lnTo>
                    <a:lnTo>
                      <a:pt x="135229" y="52334"/>
                    </a:lnTo>
                    <a:lnTo>
                      <a:pt x="131043" y="52334"/>
                    </a:lnTo>
                    <a:lnTo>
                      <a:pt x="133485" y="54776"/>
                    </a:lnTo>
                    <a:lnTo>
                      <a:pt x="133485" y="58963"/>
                    </a:lnTo>
                    <a:lnTo>
                      <a:pt x="135927" y="61405"/>
                    </a:lnTo>
                    <a:lnTo>
                      <a:pt x="135927" y="74198"/>
                    </a:lnTo>
                    <a:lnTo>
                      <a:pt x="132904" y="77222"/>
                    </a:lnTo>
                    <a:lnTo>
                      <a:pt x="132904" y="87456"/>
                    </a:lnTo>
                    <a:lnTo>
                      <a:pt x="129881" y="90480"/>
                    </a:lnTo>
                    <a:lnTo>
                      <a:pt x="124416" y="90480"/>
                    </a:lnTo>
                    <a:lnTo>
                      <a:pt x="118136" y="96760"/>
                    </a:lnTo>
                    <a:lnTo>
                      <a:pt x="118136" y="100481"/>
                    </a:lnTo>
                    <a:lnTo>
                      <a:pt x="120928" y="103272"/>
                    </a:lnTo>
                    <a:lnTo>
                      <a:pt x="125579" y="103272"/>
                    </a:lnTo>
                    <a:lnTo>
                      <a:pt x="131043" y="108738"/>
                    </a:lnTo>
                    <a:lnTo>
                      <a:pt x="136159" y="108738"/>
                    </a:lnTo>
                    <a:lnTo>
                      <a:pt x="141625" y="114205"/>
                    </a:lnTo>
                    <a:lnTo>
                      <a:pt x="141625" y="128742"/>
                    </a:lnTo>
                    <a:lnTo>
                      <a:pt x="136159" y="134208"/>
                    </a:lnTo>
                    <a:lnTo>
                      <a:pt x="136159" y="137231"/>
                    </a:lnTo>
                    <a:lnTo>
                      <a:pt x="132206" y="141185"/>
                    </a:lnTo>
                    <a:lnTo>
                      <a:pt x="136508" y="141185"/>
                    </a:lnTo>
                    <a:lnTo>
                      <a:pt x="136508" y="143395"/>
                    </a:lnTo>
                    <a:lnTo>
                      <a:pt x="141973" y="143395"/>
                    </a:lnTo>
                    <a:lnTo>
                      <a:pt x="141973" y="147117"/>
                    </a:lnTo>
                    <a:lnTo>
                      <a:pt x="145694" y="147117"/>
                    </a:lnTo>
                    <a:lnTo>
                      <a:pt x="158833" y="133975"/>
                    </a:lnTo>
                    <a:lnTo>
                      <a:pt x="158833" y="129788"/>
                    </a:lnTo>
                    <a:lnTo>
                      <a:pt x="164996" y="123624"/>
                    </a:lnTo>
                    <a:lnTo>
                      <a:pt x="164996" y="119438"/>
                    </a:lnTo>
                    <a:lnTo>
                      <a:pt x="170112" y="114321"/>
                    </a:lnTo>
                    <a:lnTo>
                      <a:pt x="170112" y="110134"/>
                    </a:lnTo>
                    <a:lnTo>
                      <a:pt x="173019" y="107227"/>
                    </a:lnTo>
                    <a:lnTo>
                      <a:pt x="170112" y="104319"/>
                    </a:lnTo>
                    <a:lnTo>
                      <a:pt x="170112" y="100132"/>
                    </a:lnTo>
                    <a:lnTo>
                      <a:pt x="176856" y="93387"/>
                    </a:lnTo>
                    <a:lnTo>
                      <a:pt x="182438" y="93387"/>
                    </a:lnTo>
                    <a:lnTo>
                      <a:pt x="186391" y="97341"/>
                    </a:lnTo>
                    <a:lnTo>
                      <a:pt x="186391" y="87805"/>
                    </a:lnTo>
                    <a:lnTo>
                      <a:pt x="193484" y="80711"/>
                    </a:lnTo>
                    <a:lnTo>
                      <a:pt x="193484" y="68965"/>
                    </a:lnTo>
                    <a:lnTo>
                      <a:pt x="196972" y="65476"/>
                    </a:lnTo>
                    <a:lnTo>
                      <a:pt x="193484" y="61987"/>
                    </a:lnTo>
                    <a:lnTo>
                      <a:pt x="187554" y="61987"/>
                    </a:lnTo>
                    <a:lnTo>
                      <a:pt x="178484" y="71058"/>
                    </a:lnTo>
                    <a:lnTo>
                      <a:pt x="172205" y="71058"/>
                    </a:lnTo>
                    <a:lnTo>
                      <a:pt x="169996" y="68848"/>
                    </a:lnTo>
                    <a:lnTo>
                      <a:pt x="166275" y="68848"/>
                    </a:lnTo>
                    <a:lnTo>
                      <a:pt x="162554" y="65127"/>
                    </a:lnTo>
                    <a:lnTo>
                      <a:pt x="159996" y="65127"/>
                    </a:lnTo>
                    <a:lnTo>
                      <a:pt x="154066" y="59196"/>
                    </a:lnTo>
                    <a:lnTo>
                      <a:pt x="154066" y="49310"/>
                    </a:lnTo>
                    <a:lnTo>
                      <a:pt x="145694" y="40937"/>
                    </a:lnTo>
                    <a:lnTo>
                      <a:pt x="145694" y="47217"/>
                    </a:lnTo>
                    <a:lnTo>
                      <a:pt x="147555" y="49078"/>
                    </a:lnTo>
                    <a:lnTo>
                      <a:pt x="147555" y="49078"/>
                    </a:lnTo>
                    <a:lnTo>
                      <a:pt x="147555" y="55009"/>
                    </a:lnTo>
                    <a:lnTo>
                      <a:pt x="145461" y="55009"/>
                    </a:lnTo>
                    <a:lnTo>
                      <a:pt x="144066" y="53613"/>
                    </a:lnTo>
                    <a:lnTo>
                      <a:pt x="144066" y="50241"/>
                    </a:lnTo>
                    <a:lnTo>
                      <a:pt x="140695" y="50241"/>
                    </a:lnTo>
                    <a:lnTo>
                      <a:pt x="137555" y="47101"/>
                    </a:lnTo>
                    <a:lnTo>
                      <a:pt x="134067" y="47101"/>
                    </a:lnTo>
                    <a:lnTo>
                      <a:pt x="134067" y="44658"/>
                    </a:lnTo>
                    <a:lnTo>
                      <a:pt x="134067" y="44658"/>
                    </a:lnTo>
                    <a:lnTo>
                      <a:pt x="135578" y="43147"/>
                    </a:lnTo>
                    <a:lnTo>
                      <a:pt x="135578" y="35587"/>
                    </a:lnTo>
                    <a:lnTo>
                      <a:pt x="132206" y="32215"/>
                    </a:lnTo>
                    <a:lnTo>
                      <a:pt x="132206" y="29772"/>
                    </a:lnTo>
                    <a:lnTo>
                      <a:pt x="128834" y="26400"/>
                    </a:lnTo>
                    <a:lnTo>
                      <a:pt x="131508" y="26051"/>
                    </a:lnTo>
                    <a:lnTo>
                      <a:pt x="131508" y="26051"/>
                    </a:lnTo>
                    <a:close/>
                  </a:path>
                </a:pathLst>
              </a:custGeom>
              <a:grpFill/>
              <a:ln w="1162" cap="rnd">
                <a:solidFill>
                  <a:schemeClr val="bg2"/>
                </a:solidFill>
                <a:prstDash val="solid"/>
                <a:round/>
              </a:ln>
            </p:spPr>
            <p:txBody>
              <a:bodyPr rtlCol="0" anchor="ctr"/>
              <a:lstStyle/>
              <a:p>
                <a:endParaRPr lang="en-US"/>
              </a:p>
            </p:txBody>
          </p:sp>
          <p:sp>
            <p:nvSpPr>
              <p:cNvPr id="229" name="Freeform 228">
                <a:extLst>
                  <a:ext uri="{FF2B5EF4-FFF2-40B4-BE49-F238E27FC236}">
                    <a16:creationId xmlns:a16="http://schemas.microsoft.com/office/drawing/2014/main" id="{5C1B999B-55EB-C005-C144-B9885E5F3C52}"/>
                  </a:ext>
                </a:extLst>
              </p:cNvPr>
              <p:cNvSpPr/>
              <p:nvPr/>
            </p:nvSpPr>
            <p:spPr>
              <a:xfrm>
                <a:off x="8331979" y="3931643"/>
                <a:ext cx="68138" cy="36284"/>
              </a:xfrm>
              <a:custGeom>
                <a:avLst/>
                <a:gdLst>
                  <a:gd name="connsiteX0" fmla="*/ 9535 w 68138"/>
                  <a:gd name="connsiteY0" fmla="*/ 1163 h 36284"/>
                  <a:gd name="connsiteX1" fmla="*/ 5582 w 68138"/>
                  <a:gd name="connsiteY1" fmla="*/ 1163 h 36284"/>
                  <a:gd name="connsiteX2" fmla="*/ 4419 w 68138"/>
                  <a:gd name="connsiteY2" fmla="*/ 0 h 36284"/>
                  <a:gd name="connsiteX3" fmla="*/ 0 w 68138"/>
                  <a:gd name="connsiteY3" fmla="*/ 0 h 36284"/>
                  <a:gd name="connsiteX4" fmla="*/ 5465 w 68138"/>
                  <a:gd name="connsiteY4" fmla="*/ 5466 h 36284"/>
                  <a:gd name="connsiteX5" fmla="*/ 5465 w 68138"/>
                  <a:gd name="connsiteY5" fmla="*/ 7443 h 36284"/>
                  <a:gd name="connsiteX6" fmla="*/ 16860 w 68138"/>
                  <a:gd name="connsiteY6" fmla="*/ 18840 h 36284"/>
                  <a:gd name="connsiteX7" fmla="*/ 17674 w 68138"/>
                  <a:gd name="connsiteY7" fmla="*/ 18840 h 36284"/>
                  <a:gd name="connsiteX8" fmla="*/ 23720 w 68138"/>
                  <a:gd name="connsiteY8" fmla="*/ 24888 h 36284"/>
                  <a:gd name="connsiteX9" fmla="*/ 26744 w 68138"/>
                  <a:gd name="connsiteY9" fmla="*/ 24888 h 36284"/>
                  <a:gd name="connsiteX10" fmla="*/ 31278 w 68138"/>
                  <a:gd name="connsiteY10" fmla="*/ 29423 h 36284"/>
                  <a:gd name="connsiteX11" fmla="*/ 34302 w 68138"/>
                  <a:gd name="connsiteY11" fmla="*/ 29423 h 36284"/>
                  <a:gd name="connsiteX12" fmla="*/ 38836 w 68138"/>
                  <a:gd name="connsiteY12" fmla="*/ 33959 h 36284"/>
                  <a:gd name="connsiteX13" fmla="*/ 41860 w 68138"/>
                  <a:gd name="connsiteY13" fmla="*/ 33959 h 36284"/>
                  <a:gd name="connsiteX14" fmla="*/ 44185 w 68138"/>
                  <a:gd name="connsiteY14" fmla="*/ 36285 h 36284"/>
                  <a:gd name="connsiteX15" fmla="*/ 49650 w 68138"/>
                  <a:gd name="connsiteY15" fmla="*/ 36285 h 36284"/>
                  <a:gd name="connsiteX16" fmla="*/ 49650 w 68138"/>
                  <a:gd name="connsiteY16" fmla="*/ 32214 h 36284"/>
                  <a:gd name="connsiteX17" fmla="*/ 46860 w 68138"/>
                  <a:gd name="connsiteY17" fmla="*/ 29423 h 36284"/>
                  <a:gd name="connsiteX18" fmla="*/ 43836 w 68138"/>
                  <a:gd name="connsiteY18" fmla="*/ 29423 h 36284"/>
                  <a:gd name="connsiteX19" fmla="*/ 35348 w 68138"/>
                  <a:gd name="connsiteY19" fmla="*/ 20934 h 36284"/>
                  <a:gd name="connsiteX20" fmla="*/ 32325 w 68138"/>
                  <a:gd name="connsiteY20" fmla="*/ 20934 h 36284"/>
                  <a:gd name="connsiteX21" fmla="*/ 18953 w 68138"/>
                  <a:gd name="connsiteY21" fmla="*/ 7559 h 36284"/>
                  <a:gd name="connsiteX22" fmla="*/ 15930 w 68138"/>
                  <a:gd name="connsiteY22" fmla="*/ 7559 h 36284"/>
                  <a:gd name="connsiteX23" fmla="*/ 9535 w 68138"/>
                  <a:gd name="connsiteY23" fmla="*/ 1163 h 36284"/>
                  <a:gd name="connsiteX24" fmla="*/ 9535 w 68138"/>
                  <a:gd name="connsiteY24" fmla="*/ 1163 h 36284"/>
                  <a:gd name="connsiteX25" fmla="*/ 63022 w 68138"/>
                  <a:gd name="connsiteY25" fmla="*/ 21748 h 36284"/>
                  <a:gd name="connsiteX26" fmla="*/ 65115 w 68138"/>
                  <a:gd name="connsiteY26" fmla="*/ 23957 h 36284"/>
                  <a:gd name="connsiteX27" fmla="*/ 68138 w 68138"/>
                  <a:gd name="connsiteY27" fmla="*/ 23957 h 36284"/>
                  <a:gd name="connsiteX28" fmla="*/ 68138 w 68138"/>
                  <a:gd name="connsiteY28" fmla="*/ 20934 h 36284"/>
                  <a:gd name="connsiteX29" fmla="*/ 68138 w 68138"/>
                  <a:gd name="connsiteY29" fmla="*/ 20934 h 36284"/>
                  <a:gd name="connsiteX30" fmla="*/ 66394 w 68138"/>
                  <a:gd name="connsiteY30" fmla="*/ 19189 h 36284"/>
                  <a:gd name="connsiteX31" fmla="*/ 63022 w 68138"/>
                  <a:gd name="connsiteY31" fmla="*/ 19189 h 36284"/>
                  <a:gd name="connsiteX32" fmla="*/ 63022 w 68138"/>
                  <a:gd name="connsiteY32" fmla="*/ 21748 h 36284"/>
                  <a:gd name="connsiteX33" fmla="*/ 63022 w 68138"/>
                  <a:gd name="connsiteY33" fmla="*/ 21748 h 36284"/>
                  <a:gd name="connsiteX34" fmla="*/ 51859 w 68138"/>
                  <a:gd name="connsiteY34" fmla="*/ 14072 h 36284"/>
                  <a:gd name="connsiteX35" fmla="*/ 53836 w 68138"/>
                  <a:gd name="connsiteY35" fmla="*/ 14072 h 36284"/>
                  <a:gd name="connsiteX36" fmla="*/ 55813 w 68138"/>
                  <a:gd name="connsiteY36" fmla="*/ 16049 h 36284"/>
                  <a:gd name="connsiteX37" fmla="*/ 55813 w 68138"/>
                  <a:gd name="connsiteY37" fmla="*/ 12560 h 36284"/>
                  <a:gd name="connsiteX38" fmla="*/ 54069 w 68138"/>
                  <a:gd name="connsiteY38" fmla="*/ 10816 h 36284"/>
                  <a:gd name="connsiteX39" fmla="*/ 54069 w 68138"/>
                  <a:gd name="connsiteY39" fmla="*/ 7327 h 36284"/>
                  <a:gd name="connsiteX40" fmla="*/ 50580 w 68138"/>
                  <a:gd name="connsiteY40" fmla="*/ 7327 h 36284"/>
                  <a:gd name="connsiteX41" fmla="*/ 52324 w 68138"/>
                  <a:gd name="connsiteY41" fmla="*/ 9071 h 36284"/>
                  <a:gd name="connsiteX42" fmla="*/ 49650 w 68138"/>
                  <a:gd name="connsiteY42" fmla="*/ 11746 h 36284"/>
                  <a:gd name="connsiteX43" fmla="*/ 51859 w 68138"/>
                  <a:gd name="connsiteY43" fmla="*/ 14072 h 36284"/>
                  <a:gd name="connsiteX44" fmla="*/ 51859 w 68138"/>
                  <a:gd name="connsiteY44" fmla="*/ 14072 h 3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138" h="36284">
                    <a:moveTo>
                      <a:pt x="9535" y="1163"/>
                    </a:moveTo>
                    <a:lnTo>
                      <a:pt x="5582" y="1163"/>
                    </a:lnTo>
                    <a:lnTo>
                      <a:pt x="4419" y="0"/>
                    </a:lnTo>
                    <a:lnTo>
                      <a:pt x="0" y="0"/>
                    </a:lnTo>
                    <a:lnTo>
                      <a:pt x="5465" y="5466"/>
                    </a:lnTo>
                    <a:lnTo>
                      <a:pt x="5465" y="7443"/>
                    </a:lnTo>
                    <a:lnTo>
                      <a:pt x="16860" y="18840"/>
                    </a:lnTo>
                    <a:lnTo>
                      <a:pt x="17674" y="18840"/>
                    </a:lnTo>
                    <a:lnTo>
                      <a:pt x="23720" y="24888"/>
                    </a:lnTo>
                    <a:lnTo>
                      <a:pt x="26744" y="24888"/>
                    </a:lnTo>
                    <a:lnTo>
                      <a:pt x="31278" y="29423"/>
                    </a:lnTo>
                    <a:lnTo>
                      <a:pt x="34302" y="29423"/>
                    </a:lnTo>
                    <a:lnTo>
                      <a:pt x="38836" y="33959"/>
                    </a:lnTo>
                    <a:lnTo>
                      <a:pt x="41860" y="33959"/>
                    </a:lnTo>
                    <a:lnTo>
                      <a:pt x="44185" y="36285"/>
                    </a:lnTo>
                    <a:lnTo>
                      <a:pt x="49650" y="36285"/>
                    </a:lnTo>
                    <a:lnTo>
                      <a:pt x="49650" y="32214"/>
                    </a:lnTo>
                    <a:lnTo>
                      <a:pt x="46860" y="29423"/>
                    </a:lnTo>
                    <a:lnTo>
                      <a:pt x="43836" y="29423"/>
                    </a:lnTo>
                    <a:lnTo>
                      <a:pt x="35348" y="20934"/>
                    </a:lnTo>
                    <a:lnTo>
                      <a:pt x="32325" y="20934"/>
                    </a:lnTo>
                    <a:lnTo>
                      <a:pt x="18953" y="7559"/>
                    </a:lnTo>
                    <a:lnTo>
                      <a:pt x="15930" y="7559"/>
                    </a:lnTo>
                    <a:lnTo>
                      <a:pt x="9535" y="1163"/>
                    </a:lnTo>
                    <a:lnTo>
                      <a:pt x="9535" y="1163"/>
                    </a:lnTo>
                    <a:close/>
                    <a:moveTo>
                      <a:pt x="63022" y="21748"/>
                    </a:moveTo>
                    <a:lnTo>
                      <a:pt x="65115" y="23957"/>
                    </a:lnTo>
                    <a:lnTo>
                      <a:pt x="68138" y="23957"/>
                    </a:lnTo>
                    <a:lnTo>
                      <a:pt x="68138" y="20934"/>
                    </a:lnTo>
                    <a:lnTo>
                      <a:pt x="68138" y="20934"/>
                    </a:lnTo>
                    <a:lnTo>
                      <a:pt x="66394" y="19189"/>
                    </a:lnTo>
                    <a:lnTo>
                      <a:pt x="63022" y="19189"/>
                    </a:lnTo>
                    <a:lnTo>
                      <a:pt x="63022" y="21748"/>
                    </a:lnTo>
                    <a:lnTo>
                      <a:pt x="63022" y="21748"/>
                    </a:lnTo>
                    <a:close/>
                    <a:moveTo>
                      <a:pt x="51859" y="14072"/>
                    </a:moveTo>
                    <a:lnTo>
                      <a:pt x="53836" y="14072"/>
                    </a:lnTo>
                    <a:lnTo>
                      <a:pt x="55813" y="16049"/>
                    </a:lnTo>
                    <a:lnTo>
                      <a:pt x="55813" y="12560"/>
                    </a:lnTo>
                    <a:lnTo>
                      <a:pt x="54069" y="10816"/>
                    </a:lnTo>
                    <a:lnTo>
                      <a:pt x="54069" y="7327"/>
                    </a:lnTo>
                    <a:lnTo>
                      <a:pt x="50580" y="7327"/>
                    </a:lnTo>
                    <a:lnTo>
                      <a:pt x="52324" y="9071"/>
                    </a:lnTo>
                    <a:lnTo>
                      <a:pt x="49650" y="11746"/>
                    </a:lnTo>
                    <a:lnTo>
                      <a:pt x="51859" y="14072"/>
                    </a:lnTo>
                    <a:lnTo>
                      <a:pt x="51859" y="14072"/>
                    </a:lnTo>
                    <a:close/>
                  </a:path>
                </a:pathLst>
              </a:custGeom>
              <a:grpFill/>
              <a:ln w="1162" cap="rnd">
                <a:solidFill>
                  <a:schemeClr val="bg2"/>
                </a:solidFill>
                <a:prstDash val="solid"/>
                <a:round/>
              </a:ln>
            </p:spPr>
            <p:txBody>
              <a:bodyPr rtlCol="0" anchor="ctr"/>
              <a:lstStyle/>
              <a:p>
                <a:endParaRPr lang="en-US"/>
              </a:p>
            </p:txBody>
          </p:sp>
          <p:sp>
            <p:nvSpPr>
              <p:cNvPr id="230" name="Freeform 229">
                <a:extLst>
                  <a:ext uri="{FF2B5EF4-FFF2-40B4-BE49-F238E27FC236}">
                    <a16:creationId xmlns:a16="http://schemas.microsoft.com/office/drawing/2014/main" id="{01535FBF-1379-0314-C1AD-B9204F4B1EF8}"/>
                  </a:ext>
                </a:extLst>
              </p:cNvPr>
              <p:cNvSpPr/>
              <p:nvPr/>
            </p:nvSpPr>
            <p:spPr>
              <a:xfrm>
                <a:off x="3054422" y="3226763"/>
                <a:ext cx="82091" cy="55706"/>
              </a:xfrm>
              <a:custGeom>
                <a:avLst/>
                <a:gdLst>
                  <a:gd name="connsiteX0" fmla="*/ 63720 w 82091"/>
                  <a:gd name="connsiteY0" fmla="*/ 36982 h 55706"/>
                  <a:gd name="connsiteX1" fmla="*/ 65580 w 82091"/>
                  <a:gd name="connsiteY1" fmla="*/ 38843 h 55706"/>
                  <a:gd name="connsiteX2" fmla="*/ 60813 w 82091"/>
                  <a:gd name="connsiteY2" fmla="*/ 43612 h 55706"/>
                  <a:gd name="connsiteX3" fmla="*/ 64068 w 82091"/>
                  <a:gd name="connsiteY3" fmla="*/ 46868 h 55706"/>
                  <a:gd name="connsiteX4" fmla="*/ 64068 w 82091"/>
                  <a:gd name="connsiteY4" fmla="*/ 55706 h 55706"/>
                  <a:gd name="connsiteX5" fmla="*/ 69301 w 82091"/>
                  <a:gd name="connsiteY5" fmla="*/ 55706 h 55706"/>
                  <a:gd name="connsiteX6" fmla="*/ 74533 w 82091"/>
                  <a:gd name="connsiteY6" fmla="*/ 50473 h 55706"/>
                  <a:gd name="connsiteX7" fmla="*/ 78952 w 82091"/>
                  <a:gd name="connsiteY7" fmla="*/ 50473 h 55706"/>
                  <a:gd name="connsiteX8" fmla="*/ 82091 w 82091"/>
                  <a:gd name="connsiteY8" fmla="*/ 47333 h 55706"/>
                  <a:gd name="connsiteX9" fmla="*/ 72557 w 82091"/>
                  <a:gd name="connsiteY9" fmla="*/ 37797 h 55706"/>
                  <a:gd name="connsiteX10" fmla="*/ 69882 w 82091"/>
                  <a:gd name="connsiteY10" fmla="*/ 37797 h 55706"/>
                  <a:gd name="connsiteX11" fmla="*/ 66278 w 82091"/>
                  <a:gd name="connsiteY11" fmla="*/ 34191 h 55706"/>
                  <a:gd name="connsiteX12" fmla="*/ 63603 w 82091"/>
                  <a:gd name="connsiteY12" fmla="*/ 34191 h 55706"/>
                  <a:gd name="connsiteX13" fmla="*/ 63603 w 82091"/>
                  <a:gd name="connsiteY13" fmla="*/ 36982 h 55706"/>
                  <a:gd name="connsiteX14" fmla="*/ 54999 w 82091"/>
                  <a:gd name="connsiteY14" fmla="*/ 24888 h 55706"/>
                  <a:gd name="connsiteX15" fmla="*/ 54999 w 82091"/>
                  <a:gd name="connsiteY15" fmla="*/ 28609 h 55706"/>
                  <a:gd name="connsiteX16" fmla="*/ 59766 w 82091"/>
                  <a:gd name="connsiteY16" fmla="*/ 28609 h 55706"/>
                  <a:gd name="connsiteX17" fmla="*/ 62557 w 82091"/>
                  <a:gd name="connsiteY17" fmla="*/ 25818 h 55706"/>
                  <a:gd name="connsiteX18" fmla="*/ 59185 w 82091"/>
                  <a:gd name="connsiteY18" fmla="*/ 22445 h 55706"/>
                  <a:gd name="connsiteX19" fmla="*/ 54999 w 82091"/>
                  <a:gd name="connsiteY19" fmla="*/ 22445 h 55706"/>
                  <a:gd name="connsiteX20" fmla="*/ 53255 w 82091"/>
                  <a:gd name="connsiteY20" fmla="*/ 20701 h 55706"/>
                  <a:gd name="connsiteX21" fmla="*/ 51394 w 82091"/>
                  <a:gd name="connsiteY21" fmla="*/ 20701 h 55706"/>
                  <a:gd name="connsiteX22" fmla="*/ 51394 w 82091"/>
                  <a:gd name="connsiteY22" fmla="*/ 23492 h 55706"/>
                  <a:gd name="connsiteX23" fmla="*/ 52790 w 82091"/>
                  <a:gd name="connsiteY23" fmla="*/ 24888 h 55706"/>
                  <a:gd name="connsiteX24" fmla="*/ 54999 w 82091"/>
                  <a:gd name="connsiteY24" fmla="*/ 24888 h 55706"/>
                  <a:gd name="connsiteX25" fmla="*/ 48255 w 82091"/>
                  <a:gd name="connsiteY25" fmla="*/ 20701 h 55706"/>
                  <a:gd name="connsiteX26" fmla="*/ 46046 w 82091"/>
                  <a:gd name="connsiteY26" fmla="*/ 20701 h 55706"/>
                  <a:gd name="connsiteX27" fmla="*/ 44650 w 82091"/>
                  <a:gd name="connsiteY27" fmla="*/ 19305 h 55706"/>
                  <a:gd name="connsiteX28" fmla="*/ 40232 w 82091"/>
                  <a:gd name="connsiteY28" fmla="*/ 19305 h 55706"/>
                  <a:gd name="connsiteX29" fmla="*/ 41976 w 82091"/>
                  <a:gd name="connsiteY29" fmla="*/ 17561 h 55706"/>
                  <a:gd name="connsiteX30" fmla="*/ 46394 w 82091"/>
                  <a:gd name="connsiteY30" fmla="*/ 17561 h 55706"/>
                  <a:gd name="connsiteX31" fmla="*/ 47208 w 82091"/>
                  <a:gd name="connsiteY31" fmla="*/ 18375 h 55706"/>
                  <a:gd name="connsiteX32" fmla="*/ 50348 w 82091"/>
                  <a:gd name="connsiteY32" fmla="*/ 18375 h 55706"/>
                  <a:gd name="connsiteX33" fmla="*/ 48255 w 82091"/>
                  <a:gd name="connsiteY33" fmla="*/ 20701 h 55706"/>
                  <a:gd name="connsiteX34" fmla="*/ 32557 w 82091"/>
                  <a:gd name="connsiteY34" fmla="*/ 12095 h 55706"/>
                  <a:gd name="connsiteX35" fmla="*/ 33488 w 82091"/>
                  <a:gd name="connsiteY35" fmla="*/ 12095 h 55706"/>
                  <a:gd name="connsiteX36" fmla="*/ 33488 w 82091"/>
                  <a:gd name="connsiteY36" fmla="*/ 14653 h 55706"/>
                  <a:gd name="connsiteX37" fmla="*/ 36046 w 82091"/>
                  <a:gd name="connsiteY37" fmla="*/ 17212 h 55706"/>
                  <a:gd name="connsiteX38" fmla="*/ 32441 w 82091"/>
                  <a:gd name="connsiteY38" fmla="*/ 17212 h 55706"/>
                  <a:gd name="connsiteX39" fmla="*/ 30930 w 82091"/>
                  <a:gd name="connsiteY39" fmla="*/ 15700 h 55706"/>
                  <a:gd name="connsiteX40" fmla="*/ 28837 w 82091"/>
                  <a:gd name="connsiteY40" fmla="*/ 15700 h 55706"/>
                  <a:gd name="connsiteX41" fmla="*/ 24418 w 82091"/>
                  <a:gd name="connsiteY41" fmla="*/ 11281 h 55706"/>
                  <a:gd name="connsiteX42" fmla="*/ 27558 w 82091"/>
                  <a:gd name="connsiteY42" fmla="*/ 11281 h 55706"/>
                  <a:gd name="connsiteX43" fmla="*/ 29651 w 82091"/>
                  <a:gd name="connsiteY43" fmla="*/ 9187 h 55706"/>
                  <a:gd name="connsiteX44" fmla="*/ 32557 w 82091"/>
                  <a:gd name="connsiteY44" fmla="*/ 12095 h 55706"/>
                  <a:gd name="connsiteX45" fmla="*/ 32557 w 82091"/>
                  <a:gd name="connsiteY45" fmla="*/ 12095 h 55706"/>
                  <a:gd name="connsiteX46" fmla="*/ 0 w 82091"/>
                  <a:gd name="connsiteY46" fmla="*/ 3256 h 55706"/>
                  <a:gd name="connsiteX47" fmla="*/ 3256 w 82091"/>
                  <a:gd name="connsiteY47" fmla="*/ 0 h 55706"/>
                  <a:gd name="connsiteX48" fmla="*/ 7674 w 82091"/>
                  <a:gd name="connsiteY48" fmla="*/ 0 h 55706"/>
                  <a:gd name="connsiteX49" fmla="*/ 7674 w 82091"/>
                  <a:gd name="connsiteY49" fmla="*/ 4419 h 55706"/>
                  <a:gd name="connsiteX50" fmla="*/ 5465 w 82091"/>
                  <a:gd name="connsiteY50" fmla="*/ 6629 h 55706"/>
                  <a:gd name="connsiteX51" fmla="*/ 3837 w 82091"/>
                  <a:gd name="connsiteY51" fmla="*/ 5001 h 55706"/>
                  <a:gd name="connsiteX52" fmla="*/ 1860 w 82091"/>
                  <a:gd name="connsiteY52" fmla="*/ 5001 h 55706"/>
                  <a:gd name="connsiteX53" fmla="*/ 0 w 82091"/>
                  <a:gd name="connsiteY53" fmla="*/ 3256 h 55706"/>
                  <a:gd name="connsiteX54" fmla="*/ 0 w 82091"/>
                  <a:gd name="connsiteY54" fmla="*/ 3256 h 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091" h="55706">
                    <a:moveTo>
                      <a:pt x="63720" y="36982"/>
                    </a:moveTo>
                    <a:lnTo>
                      <a:pt x="65580" y="38843"/>
                    </a:lnTo>
                    <a:lnTo>
                      <a:pt x="60813" y="43612"/>
                    </a:lnTo>
                    <a:lnTo>
                      <a:pt x="64068" y="46868"/>
                    </a:lnTo>
                    <a:lnTo>
                      <a:pt x="64068" y="55706"/>
                    </a:lnTo>
                    <a:lnTo>
                      <a:pt x="69301" y="55706"/>
                    </a:lnTo>
                    <a:lnTo>
                      <a:pt x="74533" y="50473"/>
                    </a:lnTo>
                    <a:lnTo>
                      <a:pt x="78952" y="50473"/>
                    </a:lnTo>
                    <a:lnTo>
                      <a:pt x="82091" y="47333"/>
                    </a:lnTo>
                    <a:lnTo>
                      <a:pt x="72557" y="37797"/>
                    </a:lnTo>
                    <a:lnTo>
                      <a:pt x="69882" y="37797"/>
                    </a:lnTo>
                    <a:lnTo>
                      <a:pt x="66278" y="34191"/>
                    </a:lnTo>
                    <a:lnTo>
                      <a:pt x="63603" y="34191"/>
                    </a:lnTo>
                    <a:lnTo>
                      <a:pt x="63603" y="36982"/>
                    </a:lnTo>
                    <a:close/>
                    <a:moveTo>
                      <a:pt x="54999" y="24888"/>
                    </a:moveTo>
                    <a:lnTo>
                      <a:pt x="54999" y="28609"/>
                    </a:lnTo>
                    <a:lnTo>
                      <a:pt x="59766" y="28609"/>
                    </a:lnTo>
                    <a:lnTo>
                      <a:pt x="62557" y="25818"/>
                    </a:lnTo>
                    <a:lnTo>
                      <a:pt x="59185" y="22445"/>
                    </a:lnTo>
                    <a:lnTo>
                      <a:pt x="54999" y="22445"/>
                    </a:lnTo>
                    <a:lnTo>
                      <a:pt x="53255" y="20701"/>
                    </a:lnTo>
                    <a:lnTo>
                      <a:pt x="51394" y="20701"/>
                    </a:lnTo>
                    <a:lnTo>
                      <a:pt x="51394" y="23492"/>
                    </a:lnTo>
                    <a:lnTo>
                      <a:pt x="52790" y="24888"/>
                    </a:lnTo>
                    <a:lnTo>
                      <a:pt x="54999" y="24888"/>
                    </a:lnTo>
                    <a:close/>
                    <a:moveTo>
                      <a:pt x="48255" y="20701"/>
                    </a:moveTo>
                    <a:lnTo>
                      <a:pt x="46046" y="20701"/>
                    </a:lnTo>
                    <a:lnTo>
                      <a:pt x="44650" y="19305"/>
                    </a:lnTo>
                    <a:lnTo>
                      <a:pt x="40232" y="19305"/>
                    </a:lnTo>
                    <a:lnTo>
                      <a:pt x="41976" y="17561"/>
                    </a:lnTo>
                    <a:lnTo>
                      <a:pt x="46394" y="17561"/>
                    </a:lnTo>
                    <a:lnTo>
                      <a:pt x="47208" y="18375"/>
                    </a:lnTo>
                    <a:lnTo>
                      <a:pt x="50348" y="18375"/>
                    </a:lnTo>
                    <a:lnTo>
                      <a:pt x="48255" y="20701"/>
                    </a:lnTo>
                    <a:close/>
                    <a:moveTo>
                      <a:pt x="32557" y="12095"/>
                    </a:moveTo>
                    <a:lnTo>
                      <a:pt x="33488" y="12095"/>
                    </a:lnTo>
                    <a:lnTo>
                      <a:pt x="33488" y="14653"/>
                    </a:lnTo>
                    <a:lnTo>
                      <a:pt x="36046" y="17212"/>
                    </a:lnTo>
                    <a:lnTo>
                      <a:pt x="32441" y="17212"/>
                    </a:lnTo>
                    <a:lnTo>
                      <a:pt x="30930" y="15700"/>
                    </a:lnTo>
                    <a:lnTo>
                      <a:pt x="28837" y="15700"/>
                    </a:lnTo>
                    <a:lnTo>
                      <a:pt x="24418" y="11281"/>
                    </a:lnTo>
                    <a:lnTo>
                      <a:pt x="27558" y="11281"/>
                    </a:lnTo>
                    <a:lnTo>
                      <a:pt x="29651" y="9187"/>
                    </a:lnTo>
                    <a:lnTo>
                      <a:pt x="32557" y="12095"/>
                    </a:lnTo>
                    <a:lnTo>
                      <a:pt x="32557" y="12095"/>
                    </a:lnTo>
                    <a:close/>
                    <a:moveTo>
                      <a:pt x="0" y="3256"/>
                    </a:moveTo>
                    <a:lnTo>
                      <a:pt x="3256" y="0"/>
                    </a:lnTo>
                    <a:lnTo>
                      <a:pt x="7674" y="0"/>
                    </a:lnTo>
                    <a:lnTo>
                      <a:pt x="7674" y="4419"/>
                    </a:lnTo>
                    <a:lnTo>
                      <a:pt x="5465" y="6629"/>
                    </a:lnTo>
                    <a:lnTo>
                      <a:pt x="3837" y="5001"/>
                    </a:lnTo>
                    <a:lnTo>
                      <a:pt x="1860" y="5001"/>
                    </a:lnTo>
                    <a:lnTo>
                      <a:pt x="0" y="3256"/>
                    </a:lnTo>
                    <a:lnTo>
                      <a:pt x="0" y="3256"/>
                    </a:lnTo>
                    <a:close/>
                  </a:path>
                </a:pathLst>
              </a:custGeom>
              <a:grpFill/>
              <a:ln w="1162" cap="rnd">
                <a:solidFill>
                  <a:schemeClr val="bg2"/>
                </a:solidFill>
                <a:prstDash val="solid"/>
                <a:round/>
              </a:ln>
            </p:spPr>
            <p:txBody>
              <a:bodyPr rtlCol="0" anchor="ctr"/>
              <a:lstStyle/>
              <a:p>
                <a:endParaRPr lang="en-US"/>
              </a:p>
            </p:txBody>
          </p:sp>
          <p:sp>
            <p:nvSpPr>
              <p:cNvPr id="231" name="Freeform 230">
                <a:extLst>
                  <a:ext uri="{FF2B5EF4-FFF2-40B4-BE49-F238E27FC236}">
                    <a16:creationId xmlns:a16="http://schemas.microsoft.com/office/drawing/2014/main" id="{1A9C916E-7587-E523-FCFF-DE34943410D6}"/>
                  </a:ext>
                </a:extLst>
              </p:cNvPr>
              <p:cNvSpPr/>
              <p:nvPr/>
            </p:nvSpPr>
            <p:spPr>
              <a:xfrm>
                <a:off x="8017219" y="3373996"/>
                <a:ext cx="5232" cy="5582"/>
              </a:xfrm>
              <a:custGeom>
                <a:avLst/>
                <a:gdLst>
                  <a:gd name="connsiteX0" fmla="*/ 1744 w 5232"/>
                  <a:gd name="connsiteY0" fmla="*/ 3489 h 5582"/>
                  <a:gd name="connsiteX1" fmla="*/ 5232 w 5232"/>
                  <a:gd name="connsiteY1" fmla="*/ 0 h 5582"/>
                  <a:gd name="connsiteX2" fmla="*/ 2791 w 5232"/>
                  <a:gd name="connsiteY2" fmla="*/ 0 h 5582"/>
                  <a:gd name="connsiteX3" fmla="*/ 0 w 5232"/>
                  <a:gd name="connsiteY3" fmla="*/ 2791 h 5582"/>
                  <a:gd name="connsiteX4" fmla="*/ 0 w 5232"/>
                  <a:gd name="connsiteY4" fmla="*/ 5582 h 5582"/>
                  <a:gd name="connsiteX5" fmla="*/ 1744 w 5232"/>
                  <a:gd name="connsiteY5" fmla="*/ 5582 h 5582"/>
                  <a:gd name="connsiteX6" fmla="*/ 1744 w 5232"/>
                  <a:gd name="connsiteY6" fmla="*/ 3489 h 5582"/>
                  <a:gd name="connsiteX7" fmla="*/ 1744 w 5232"/>
                  <a:gd name="connsiteY7" fmla="*/ 3489 h 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 h="5582">
                    <a:moveTo>
                      <a:pt x="1744" y="3489"/>
                    </a:moveTo>
                    <a:lnTo>
                      <a:pt x="5232" y="0"/>
                    </a:lnTo>
                    <a:lnTo>
                      <a:pt x="2791" y="0"/>
                    </a:lnTo>
                    <a:lnTo>
                      <a:pt x="0" y="2791"/>
                    </a:lnTo>
                    <a:lnTo>
                      <a:pt x="0" y="5582"/>
                    </a:lnTo>
                    <a:lnTo>
                      <a:pt x="1744" y="5582"/>
                    </a:lnTo>
                    <a:lnTo>
                      <a:pt x="1744" y="3489"/>
                    </a:lnTo>
                    <a:lnTo>
                      <a:pt x="1744" y="3489"/>
                    </a:lnTo>
                    <a:close/>
                  </a:path>
                </a:pathLst>
              </a:custGeom>
              <a:grpFill/>
              <a:ln w="1162" cap="rnd">
                <a:solidFill>
                  <a:schemeClr val="bg2"/>
                </a:solidFill>
                <a:prstDash val="solid"/>
                <a:round/>
              </a:ln>
            </p:spPr>
            <p:txBody>
              <a:bodyPr rtlCol="0" anchor="ctr"/>
              <a:lstStyle/>
              <a:p>
                <a:endParaRPr lang="en-US"/>
              </a:p>
            </p:txBody>
          </p:sp>
          <p:sp>
            <p:nvSpPr>
              <p:cNvPr id="232" name="Freeform 231">
                <a:extLst>
                  <a:ext uri="{FF2B5EF4-FFF2-40B4-BE49-F238E27FC236}">
                    <a16:creationId xmlns:a16="http://schemas.microsoft.com/office/drawing/2014/main" id="{2332E6C4-8889-C09E-9EAE-DD69358BF15F}"/>
                  </a:ext>
                </a:extLst>
              </p:cNvPr>
              <p:cNvSpPr/>
              <p:nvPr/>
            </p:nvSpPr>
            <p:spPr>
              <a:xfrm>
                <a:off x="3190116" y="3871633"/>
                <a:ext cx="36975" cy="18723"/>
              </a:xfrm>
              <a:custGeom>
                <a:avLst/>
                <a:gdLst>
                  <a:gd name="connsiteX0" fmla="*/ 29999 w 36975"/>
                  <a:gd name="connsiteY0" fmla="*/ 14653 h 18723"/>
                  <a:gd name="connsiteX1" fmla="*/ 31395 w 36975"/>
                  <a:gd name="connsiteY1" fmla="*/ 13258 h 18723"/>
                  <a:gd name="connsiteX2" fmla="*/ 35348 w 36975"/>
                  <a:gd name="connsiteY2" fmla="*/ 13258 h 18723"/>
                  <a:gd name="connsiteX3" fmla="*/ 35348 w 36975"/>
                  <a:gd name="connsiteY3" fmla="*/ 15700 h 18723"/>
                  <a:gd name="connsiteX4" fmla="*/ 36976 w 36975"/>
                  <a:gd name="connsiteY4" fmla="*/ 15700 h 18723"/>
                  <a:gd name="connsiteX5" fmla="*/ 36976 w 36975"/>
                  <a:gd name="connsiteY5" fmla="*/ 18724 h 18723"/>
                  <a:gd name="connsiteX6" fmla="*/ 35348 w 36975"/>
                  <a:gd name="connsiteY6" fmla="*/ 17096 h 18723"/>
                  <a:gd name="connsiteX7" fmla="*/ 32441 w 36975"/>
                  <a:gd name="connsiteY7" fmla="*/ 17096 h 18723"/>
                  <a:gd name="connsiteX8" fmla="*/ 29999 w 36975"/>
                  <a:gd name="connsiteY8" fmla="*/ 14653 h 18723"/>
                  <a:gd name="connsiteX9" fmla="*/ 25581 w 36975"/>
                  <a:gd name="connsiteY9" fmla="*/ 13141 h 18723"/>
                  <a:gd name="connsiteX10" fmla="*/ 26162 w 36975"/>
                  <a:gd name="connsiteY10" fmla="*/ 12560 h 18723"/>
                  <a:gd name="connsiteX11" fmla="*/ 27790 w 36975"/>
                  <a:gd name="connsiteY11" fmla="*/ 12560 h 18723"/>
                  <a:gd name="connsiteX12" fmla="*/ 27790 w 36975"/>
                  <a:gd name="connsiteY12" fmla="*/ 14188 h 18723"/>
                  <a:gd name="connsiteX13" fmla="*/ 26627 w 36975"/>
                  <a:gd name="connsiteY13" fmla="*/ 14188 h 18723"/>
                  <a:gd name="connsiteX14" fmla="*/ 25581 w 36975"/>
                  <a:gd name="connsiteY14" fmla="*/ 13141 h 18723"/>
                  <a:gd name="connsiteX15" fmla="*/ 25581 w 36975"/>
                  <a:gd name="connsiteY15" fmla="*/ 13141 h 18723"/>
                  <a:gd name="connsiteX16" fmla="*/ 1860 w 36975"/>
                  <a:gd name="connsiteY16" fmla="*/ 1861 h 18723"/>
                  <a:gd name="connsiteX17" fmla="*/ 0 w 36975"/>
                  <a:gd name="connsiteY17" fmla="*/ 1861 h 18723"/>
                  <a:gd name="connsiteX18" fmla="*/ 0 w 36975"/>
                  <a:gd name="connsiteY18" fmla="*/ 0 h 18723"/>
                  <a:gd name="connsiteX19" fmla="*/ 1860 w 36975"/>
                  <a:gd name="connsiteY19" fmla="*/ 1861 h 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75" h="18723">
                    <a:moveTo>
                      <a:pt x="29999" y="14653"/>
                    </a:moveTo>
                    <a:lnTo>
                      <a:pt x="31395" y="13258"/>
                    </a:lnTo>
                    <a:lnTo>
                      <a:pt x="35348" y="13258"/>
                    </a:lnTo>
                    <a:lnTo>
                      <a:pt x="35348" y="15700"/>
                    </a:lnTo>
                    <a:lnTo>
                      <a:pt x="36976" y="15700"/>
                    </a:lnTo>
                    <a:lnTo>
                      <a:pt x="36976" y="18724"/>
                    </a:lnTo>
                    <a:lnTo>
                      <a:pt x="35348" y="17096"/>
                    </a:lnTo>
                    <a:lnTo>
                      <a:pt x="32441" y="17096"/>
                    </a:lnTo>
                    <a:lnTo>
                      <a:pt x="29999" y="14653"/>
                    </a:lnTo>
                    <a:close/>
                    <a:moveTo>
                      <a:pt x="25581" y="13141"/>
                    </a:moveTo>
                    <a:lnTo>
                      <a:pt x="26162" y="12560"/>
                    </a:lnTo>
                    <a:lnTo>
                      <a:pt x="27790" y="12560"/>
                    </a:lnTo>
                    <a:lnTo>
                      <a:pt x="27790" y="14188"/>
                    </a:lnTo>
                    <a:lnTo>
                      <a:pt x="26627" y="14188"/>
                    </a:lnTo>
                    <a:lnTo>
                      <a:pt x="25581" y="13141"/>
                    </a:lnTo>
                    <a:lnTo>
                      <a:pt x="25581" y="13141"/>
                    </a:lnTo>
                    <a:close/>
                    <a:moveTo>
                      <a:pt x="1860" y="1861"/>
                    </a:moveTo>
                    <a:lnTo>
                      <a:pt x="0" y="1861"/>
                    </a:lnTo>
                    <a:lnTo>
                      <a:pt x="0" y="0"/>
                    </a:lnTo>
                    <a:lnTo>
                      <a:pt x="1860" y="1861"/>
                    </a:lnTo>
                    <a:close/>
                  </a:path>
                </a:pathLst>
              </a:custGeom>
              <a:grpFill/>
              <a:ln w="1162" cap="rnd">
                <a:solidFill>
                  <a:schemeClr val="bg2"/>
                </a:solidFill>
                <a:prstDash val="solid"/>
                <a:round/>
              </a:ln>
            </p:spPr>
            <p:txBody>
              <a:bodyPr rtlCol="0" anchor="ctr"/>
              <a:lstStyle/>
              <a:p>
                <a:endParaRPr lang="en-US"/>
              </a:p>
            </p:txBody>
          </p:sp>
          <p:sp>
            <p:nvSpPr>
              <p:cNvPr id="233" name="Freeform 232">
                <a:extLst>
                  <a:ext uri="{FF2B5EF4-FFF2-40B4-BE49-F238E27FC236}">
                    <a16:creationId xmlns:a16="http://schemas.microsoft.com/office/drawing/2014/main" id="{9BA1F28E-8F0F-D61B-A560-E82901C6D4C7}"/>
                  </a:ext>
                </a:extLst>
              </p:cNvPr>
              <p:cNvSpPr/>
              <p:nvPr/>
            </p:nvSpPr>
            <p:spPr>
              <a:xfrm>
                <a:off x="8548835" y="3860352"/>
                <a:ext cx="44999" cy="37099"/>
              </a:xfrm>
              <a:custGeom>
                <a:avLst/>
                <a:gdLst>
                  <a:gd name="connsiteX0" fmla="*/ 22093 w 44999"/>
                  <a:gd name="connsiteY0" fmla="*/ 34308 h 37099"/>
                  <a:gd name="connsiteX1" fmla="*/ 17093 w 44999"/>
                  <a:gd name="connsiteY1" fmla="*/ 34308 h 37099"/>
                  <a:gd name="connsiteX2" fmla="*/ 14302 w 44999"/>
                  <a:gd name="connsiteY2" fmla="*/ 37099 h 37099"/>
                  <a:gd name="connsiteX3" fmla="*/ 8604 w 44999"/>
                  <a:gd name="connsiteY3" fmla="*/ 37099 h 37099"/>
                  <a:gd name="connsiteX4" fmla="*/ 6744 w 44999"/>
                  <a:gd name="connsiteY4" fmla="*/ 35238 h 37099"/>
                  <a:gd name="connsiteX5" fmla="*/ 2558 w 44999"/>
                  <a:gd name="connsiteY5" fmla="*/ 35238 h 37099"/>
                  <a:gd name="connsiteX6" fmla="*/ 0 w 44999"/>
                  <a:gd name="connsiteY6" fmla="*/ 32680 h 37099"/>
                  <a:gd name="connsiteX7" fmla="*/ 0 w 44999"/>
                  <a:gd name="connsiteY7" fmla="*/ 30586 h 37099"/>
                  <a:gd name="connsiteX8" fmla="*/ 8604 w 44999"/>
                  <a:gd name="connsiteY8" fmla="*/ 21980 h 37099"/>
                  <a:gd name="connsiteX9" fmla="*/ 14302 w 44999"/>
                  <a:gd name="connsiteY9" fmla="*/ 21980 h 37099"/>
                  <a:gd name="connsiteX10" fmla="*/ 15697 w 44999"/>
                  <a:gd name="connsiteY10" fmla="*/ 20585 h 37099"/>
                  <a:gd name="connsiteX11" fmla="*/ 22093 w 44999"/>
                  <a:gd name="connsiteY11" fmla="*/ 26981 h 37099"/>
                  <a:gd name="connsiteX12" fmla="*/ 22093 w 44999"/>
                  <a:gd name="connsiteY12" fmla="*/ 34308 h 37099"/>
                  <a:gd name="connsiteX13" fmla="*/ 43139 w 44999"/>
                  <a:gd name="connsiteY13" fmla="*/ 11746 h 37099"/>
                  <a:gd name="connsiteX14" fmla="*/ 33953 w 44999"/>
                  <a:gd name="connsiteY14" fmla="*/ 11746 h 37099"/>
                  <a:gd name="connsiteX15" fmla="*/ 32209 w 44999"/>
                  <a:gd name="connsiteY15" fmla="*/ 10002 h 37099"/>
                  <a:gd name="connsiteX16" fmla="*/ 28604 w 44999"/>
                  <a:gd name="connsiteY16" fmla="*/ 13607 h 37099"/>
                  <a:gd name="connsiteX17" fmla="*/ 24999 w 44999"/>
                  <a:gd name="connsiteY17" fmla="*/ 13607 h 37099"/>
                  <a:gd name="connsiteX18" fmla="*/ 23604 w 44999"/>
                  <a:gd name="connsiteY18" fmla="*/ 15003 h 37099"/>
                  <a:gd name="connsiteX19" fmla="*/ 20232 w 44999"/>
                  <a:gd name="connsiteY19" fmla="*/ 11630 h 37099"/>
                  <a:gd name="connsiteX20" fmla="*/ 22442 w 44999"/>
                  <a:gd name="connsiteY20" fmla="*/ 9420 h 37099"/>
                  <a:gd name="connsiteX21" fmla="*/ 25581 w 44999"/>
                  <a:gd name="connsiteY21" fmla="*/ 9420 h 37099"/>
                  <a:gd name="connsiteX22" fmla="*/ 29069 w 44999"/>
                  <a:gd name="connsiteY22" fmla="*/ 5931 h 37099"/>
                  <a:gd name="connsiteX23" fmla="*/ 34069 w 44999"/>
                  <a:gd name="connsiteY23" fmla="*/ 5931 h 37099"/>
                  <a:gd name="connsiteX24" fmla="*/ 37558 w 44999"/>
                  <a:gd name="connsiteY24" fmla="*/ 2442 h 37099"/>
                  <a:gd name="connsiteX25" fmla="*/ 42557 w 44999"/>
                  <a:gd name="connsiteY25" fmla="*/ 2442 h 37099"/>
                  <a:gd name="connsiteX26" fmla="*/ 44999 w 44999"/>
                  <a:gd name="connsiteY26" fmla="*/ 0 h 37099"/>
                  <a:gd name="connsiteX27" fmla="*/ 44999 w 44999"/>
                  <a:gd name="connsiteY27" fmla="*/ 2210 h 37099"/>
                  <a:gd name="connsiteX28" fmla="*/ 37558 w 44999"/>
                  <a:gd name="connsiteY28" fmla="*/ 9653 h 37099"/>
                  <a:gd name="connsiteX29" fmla="*/ 43255 w 44999"/>
                  <a:gd name="connsiteY29" fmla="*/ 9653 h 37099"/>
                  <a:gd name="connsiteX30" fmla="*/ 43139 w 44999"/>
                  <a:gd name="connsiteY30" fmla="*/ 11746 h 37099"/>
                  <a:gd name="connsiteX31" fmla="*/ 43139 w 44999"/>
                  <a:gd name="connsiteY31" fmla="*/ 11746 h 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999" h="37099">
                    <a:moveTo>
                      <a:pt x="22093" y="34308"/>
                    </a:moveTo>
                    <a:lnTo>
                      <a:pt x="17093" y="34308"/>
                    </a:lnTo>
                    <a:lnTo>
                      <a:pt x="14302" y="37099"/>
                    </a:lnTo>
                    <a:lnTo>
                      <a:pt x="8604" y="37099"/>
                    </a:lnTo>
                    <a:lnTo>
                      <a:pt x="6744" y="35238"/>
                    </a:lnTo>
                    <a:lnTo>
                      <a:pt x="2558" y="35238"/>
                    </a:lnTo>
                    <a:lnTo>
                      <a:pt x="0" y="32680"/>
                    </a:lnTo>
                    <a:lnTo>
                      <a:pt x="0" y="30586"/>
                    </a:lnTo>
                    <a:lnTo>
                      <a:pt x="8604" y="21980"/>
                    </a:lnTo>
                    <a:lnTo>
                      <a:pt x="14302" y="21980"/>
                    </a:lnTo>
                    <a:lnTo>
                      <a:pt x="15697" y="20585"/>
                    </a:lnTo>
                    <a:lnTo>
                      <a:pt x="22093" y="26981"/>
                    </a:lnTo>
                    <a:lnTo>
                      <a:pt x="22093" y="34308"/>
                    </a:lnTo>
                    <a:close/>
                    <a:moveTo>
                      <a:pt x="43139" y="11746"/>
                    </a:moveTo>
                    <a:lnTo>
                      <a:pt x="33953" y="11746"/>
                    </a:lnTo>
                    <a:lnTo>
                      <a:pt x="32209" y="10002"/>
                    </a:lnTo>
                    <a:lnTo>
                      <a:pt x="28604" y="13607"/>
                    </a:lnTo>
                    <a:lnTo>
                      <a:pt x="24999" y="13607"/>
                    </a:lnTo>
                    <a:lnTo>
                      <a:pt x="23604" y="15003"/>
                    </a:lnTo>
                    <a:lnTo>
                      <a:pt x="20232" y="11630"/>
                    </a:lnTo>
                    <a:lnTo>
                      <a:pt x="22442" y="9420"/>
                    </a:lnTo>
                    <a:lnTo>
                      <a:pt x="25581" y="9420"/>
                    </a:lnTo>
                    <a:lnTo>
                      <a:pt x="29069" y="5931"/>
                    </a:lnTo>
                    <a:lnTo>
                      <a:pt x="34069" y="5931"/>
                    </a:lnTo>
                    <a:lnTo>
                      <a:pt x="37558" y="2442"/>
                    </a:lnTo>
                    <a:lnTo>
                      <a:pt x="42557" y="2442"/>
                    </a:lnTo>
                    <a:lnTo>
                      <a:pt x="44999" y="0"/>
                    </a:lnTo>
                    <a:lnTo>
                      <a:pt x="44999" y="2210"/>
                    </a:lnTo>
                    <a:lnTo>
                      <a:pt x="37558" y="9653"/>
                    </a:lnTo>
                    <a:lnTo>
                      <a:pt x="43255" y="9653"/>
                    </a:lnTo>
                    <a:lnTo>
                      <a:pt x="43139" y="11746"/>
                    </a:lnTo>
                    <a:lnTo>
                      <a:pt x="43139" y="11746"/>
                    </a:lnTo>
                    <a:close/>
                  </a:path>
                </a:pathLst>
              </a:custGeom>
              <a:grpFill/>
              <a:ln w="1162" cap="rnd">
                <a:solidFill>
                  <a:schemeClr val="bg2"/>
                </a:solidFill>
                <a:prstDash val="solid"/>
                <a:round/>
              </a:ln>
            </p:spPr>
            <p:txBody>
              <a:bodyPr rtlCol="0" anchor="ctr"/>
              <a:lstStyle/>
              <a:p>
                <a:endParaRPr lang="en-US"/>
              </a:p>
            </p:txBody>
          </p:sp>
          <p:sp>
            <p:nvSpPr>
              <p:cNvPr id="234" name="Freeform 233">
                <a:extLst>
                  <a:ext uri="{FF2B5EF4-FFF2-40B4-BE49-F238E27FC236}">
                    <a16:creationId xmlns:a16="http://schemas.microsoft.com/office/drawing/2014/main" id="{09DE09AE-7706-7EF4-4428-045BB238A111}"/>
                  </a:ext>
                </a:extLst>
              </p:cNvPr>
              <p:cNvSpPr/>
              <p:nvPr/>
            </p:nvSpPr>
            <p:spPr>
              <a:xfrm>
                <a:off x="8236981" y="3483315"/>
                <a:ext cx="3604" cy="3139"/>
              </a:xfrm>
              <a:custGeom>
                <a:avLst/>
                <a:gdLst>
                  <a:gd name="connsiteX0" fmla="*/ 1976 w 3604"/>
                  <a:gd name="connsiteY0" fmla="*/ 3140 h 3139"/>
                  <a:gd name="connsiteX1" fmla="*/ 0 w 3604"/>
                  <a:gd name="connsiteY1" fmla="*/ 1163 h 3139"/>
                  <a:gd name="connsiteX2" fmla="*/ 0 w 3604"/>
                  <a:gd name="connsiteY2" fmla="*/ 0 h 3139"/>
                  <a:gd name="connsiteX3" fmla="*/ 2093 w 3604"/>
                  <a:gd name="connsiteY3" fmla="*/ 0 h 3139"/>
                  <a:gd name="connsiteX4" fmla="*/ 3604 w 3604"/>
                  <a:gd name="connsiteY4" fmla="*/ 1512 h 3139"/>
                  <a:gd name="connsiteX5" fmla="*/ 1976 w 3604"/>
                  <a:gd name="connsiteY5" fmla="*/ 3140 h 3139"/>
                  <a:gd name="connsiteX6" fmla="*/ 1976 w 3604"/>
                  <a:gd name="connsiteY6" fmla="*/ 3140 h 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 h="3139">
                    <a:moveTo>
                      <a:pt x="1976" y="3140"/>
                    </a:moveTo>
                    <a:lnTo>
                      <a:pt x="0" y="1163"/>
                    </a:lnTo>
                    <a:lnTo>
                      <a:pt x="0" y="0"/>
                    </a:lnTo>
                    <a:lnTo>
                      <a:pt x="2093" y="0"/>
                    </a:lnTo>
                    <a:lnTo>
                      <a:pt x="3604" y="1512"/>
                    </a:lnTo>
                    <a:lnTo>
                      <a:pt x="1976" y="3140"/>
                    </a:lnTo>
                    <a:lnTo>
                      <a:pt x="1976" y="3140"/>
                    </a:lnTo>
                    <a:close/>
                  </a:path>
                </a:pathLst>
              </a:custGeom>
              <a:grpFill/>
              <a:ln w="1162" cap="rnd">
                <a:solidFill>
                  <a:schemeClr val="bg2"/>
                </a:solidFill>
                <a:prstDash val="solid"/>
                <a:round/>
              </a:ln>
            </p:spPr>
            <p:txBody>
              <a:bodyPr rtlCol="0" anchor="ctr"/>
              <a:lstStyle/>
              <a:p>
                <a:endParaRPr lang="en-US"/>
              </a:p>
            </p:txBody>
          </p:sp>
          <p:sp>
            <p:nvSpPr>
              <p:cNvPr id="235" name="Freeform 234">
                <a:extLst>
                  <a:ext uri="{FF2B5EF4-FFF2-40B4-BE49-F238E27FC236}">
                    <a16:creationId xmlns:a16="http://schemas.microsoft.com/office/drawing/2014/main" id="{3D6ABB80-56E1-7272-DC9C-AC085548F34F}"/>
                  </a:ext>
                </a:extLst>
              </p:cNvPr>
              <p:cNvSpPr/>
              <p:nvPr/>
            </p:nvSpPr>
            <p:spPr>
              <a:xfrm>
                <a:off x="7504090" y="3770920"/>
                <a:ext cx="659985" cy="614400"/>
              </a:xfrm>
              <a:custGeom>
                <a:avLst/>
                <a:gdLst>
                  <a:gd name="connsiteX0" fmla="*/ 573243 w 659985"/>
                  <a:gd name="connsiteY0" fmla="*/ 583116 h 614400"/>
                  <a:gd name="connsiteX1" fmla="*/ 571964 w 659985"/>
                  <a:gd name="connsiteY1" fmla="*/ 583116 h 614400"/>
                  <a:gd name="connsiteX2" fmla="*/ 571964 w 659985"/>
                  <a:gd name="connsiteY2" fmla="*/ 577301 h 614400"/>
                  <a:gd name="connsiteX3" fmla="*/ 567546 w 659985"/>
                  <a:gd name="connsiteY3" fmla="*/ 581721 h 614400"/>
                  <a:gd name="connsiteX4" fmla="*/ 567546 w 659985"/>
                  <a:gd name="connsiteY4" fmla="*/ 600561 h 614400"/>
                  <a:gd name="connsiteX5" fmla="*/ 564755 w 659985"/>
                  <a:gd name="connsiteY5" fmla="*/ 603352 h 614400"/>
                  <a:gd name="connsiteX6" fmla="*/ 561151 w 659985"/>
                  <a:gd name="connsiteY6" fmla="*/ 599747 h 614400"/>
                  <a:gd name="connsiteX7" fmla="*/ 556034 w 659985"/>
                  <a:gd name="connsiteY7" fmla="*/ 599747 h 614400"/>
                  <a:gd name="connsiteX8" fmla="*/ 556034 w 659985"/>
                  <a:gd name="connsiteY8" fmla="*/ 602538 h 614400"/>
                  <a:gd name="connsiteX9" fmla="*/ 550918 w 659985"/>
                  <a:gd name="connsiteY9" fmla="*/ 607655 h 614400"/>
                  <a:gd name="connsiteX10" fmla="*/ 550918 w 659985"/>
                  <a:gd name="connsiteY10" fmla="*/ 611028 h 614400"/>
                  <a:gd name="connsiteX11" fmla="*/ 547546 w 659985"/>
                  <a:gd name="connsiteY11" fmla="*/ 614400 h 614400"/>
                  <a:gd name="connsiteX12" fmla="*/ 544755 w 659985"/>
                  <a:gd name="connsiteY12" fmla="*/ 611609 h 614400"/>
                  <a:gd name="connsiteX13" fmla="*/ 534872 w 659985"/>
                  <a:gd name="connsiteY13" fmla="*/ 611609 h 614400"/>
                  <a:gd name="connsiteX14" fmla="*/ 534872 w 659985"/>
                  <a:gd name="connsiteY14" fmla="*/ 607423 h 614400"/>
                  <a:gd name="connsiteX15" fmla="*/ 526500 w 659985"/>
                  <a:gd name="connsiteY15" fmla="*/ 599049 h 614400"/>
                  <a:gd name="connsiteX16" fmla="*/ 526500 w 659985"/>
                  <a:gd name="connsiteY16" fmla="*/ 594862 h 614400"/>
                  <a:gd name="connsiteX17" fmla="*/ 522896 w 659985"/>
                  <a:gd name="connsiteY17" fmla="*/ 591257 h 614400"/>
                  <a:gd name="connsiteX18" fmla="*/ 522896 w 659985"/>
                  <a:gd name="connsiteY18" fmla="*/ 578581 h 614400"/>
                  <a:gd name="connsiteX19" fmla="*/ 521849 w 659985"/>
                  <a:gd name="connsiteY19" fmla="*/ 577534 h 614400"/>
                  <a:gd name="connsiteX20" fmla="*/ 521849 w 659985"/>
                  <a:gd name="connsiteY20" fmla="*/ 574161 h 614400"/>
                  <a:gd name="connsiteX21" fmla="*/ 517663 w 659985"/>
                  <a:gd name="connsiteY21" fmla="*/ 569975 h 614400"/>
                  <a:gd name="connsiteX22" fmla="*/ 517663 w 659985"/>
                  <a:gd name="connsiteY22" fmla="*/ 566602 h 614400"/>
                  <a:gd name="connsiteX23" fmla="*/ 515105 w 659985"/>
                  <a:gd name="connsiteY23" fmla="*/ 564044 h 614400"/>
                  <a:gd name="connsiteX24" fmla="*/ 515105 w 659985"/>
                  <a:gd name="connsiteY24" fmla="*/ 559973 h 614400"/>
                  <a:gd name="connsiteX25" fmla="*/ 512547 w 659985"/>
                  <a:gd name="connsiteY25" fmla="*/ 557415 h 614400"/>
                  <a:gd name="connsiteX26" fmla="*/ 512547 w 659985"/>
                  <a:gd name="connsiteY26" fmla="*/ 553344 h 614400"/>
                  <a:gd name="connsiteX27" fmla="*/ 514756 w 659985"/>
                  <a:gd name="connsiteY27" fmla="*/ 551134 h 614400"/>
                  <a:gd name="connsiteX28" fmla="*/ 514756 w 659985"/>
                  <a:gd name="connsiteY28" fmla="*/ 547064 h 614400"/>
                  <a:gd name="connsiteX29" fmla="*/ 517663 w 659985"/>
                  <a:gd name="connsiteY29" fmla="*/ 549971 h 614400"/>
                  <a:gd name="connsiteX30" fmla="*/ 525105 w 659985"/>
                  <a:gd name="connsiteY30" fmla="*/ 549971 h 614400"/>
                  <a:gd name="connsiteX31" fmla="*/ 532546 w 659985"/>
                  <a:gd name="connsiteY31" fmla="*/ 557415 h 614400"/>
                  <a:gd name="connsiteX32" fmla="*/ 548593 w 659985"/>
                  <a:gd name="connsiteY32" fmla="*/ 557415 h 614400"/>
                  <a:gd name="connsiteX33" fmla="*/ 551267 w 659985"/>
                  <a:gd name="connsiteY33" fmla="*/ 554740 h 614400"/>
                  <a:gd name="connsiteX34" fmla="*/ 559523 w 659985"/>
                  <a:gd name="connsiteY34" fmla="*/ 554740 h 614400"/>
                  <a:gd name="connsiteX35" fmla="*/ 562080 w 659985"/>
                  <a:gd name="connsiteY35" fmla="*/ 552181 h 614400"/>
                  <a:gd name="connsiteX36" fmla="*/ 565685 w 659985"/>
                  <a:gd name="connsiteY36" fmla="*/ 552181 h 614400"/>
                  <a:gd name="connsiteX37" fmla="*/ 568360 w 659985"/>
                  <a:gd name="connsiteY37" fmla="*/ 549623 h 614400"/>
                  <a:gd name="connsiteX38" fmla="*/ 573476 w 659985"/>
                  <a:gd name="connsiteY38" fmla="*/ 554740 h 614400"/>
                  <a:gd name="connsiteX39" fmla="*/ 573243 w 659985"/>
                  <a:gd name="connsiteY39" fmla="*/ 583116 h 614400"/>
                  <a:gd name="connsiteX40" fmla="*/ 573243 w 659985"/>
                  <a:gd name="connsiteY40" fmla="*/ 583116 h 614400"/>
                  <a:gd name="connsiteX41" fmla="*/ 365806 w 659985"/>
                  <a:gd name="connsiteY41" fmla="*/ 430999 h 614400"/>
                  <a:gd name="connsiteX42" fmla="*/ 371038 w 659985"/>
                  <a:gd name="connsiteY42" fmla="*/ 430999 h 614400"/>
                  <a:gd name="connsiteX43" fmla="*/ 371038 w 659985"/>
                  <a:gd name="connsiteY43" fmla="*/ 421811 h 614400"/>
                  <a:gd name="connsiteX44" fmla="*/ 383247 w 659985"/>
                  <a:gd name="connsiteY44" fmla="*/ 409600 h 614400"/>
                  <a:gd name="connsiteX45" fmla="*/ 386038 w 659985"/>
                  <a:gd name="connsiteY45" fmla="*/ 409600 h 614400"/>
                  <a:gd name="connsiteX46" fmla="*/ 394759 w 659985"/>
                  <a:gd name="connsiteY46" fmla="*/ 400878 h 614400"/>
                  <a:gd name="connsiteX47" fmla="*/ 394759 w 659985"/>
                  <a:gd name="connsiteY47" fmla="*/ 396459 h 614400"/>
                  <a:gd name="connsiteX48" fmla="*/ 402782 w 659985"/>
                  <a:gd name="connsiteY48" fmla="*/ 396459 h 614400"/>
                  <a:gd name="connsiteX49" fmla="*/ 402782 w 659985"/>
                  <a:gd name="connsiteY49" fmla="*/ 396459 h 614400"/>
                  <a:gd name="connsiteX50" fmla="*/ 402782 w 659985"/>
                  <a:gd name="connsiteY50" fmla="*/ 402622 h 614400"/>
                  <a:gd name="connsiteX51" fmla="*/ 398480 w 659985"/>
                  <a:gd name="connsiteY51" fmla="*/ 406925 h 614400"/>
                  <a:gd name="connsiteX52" fmla="*/ 398480 w 659985"/>
                  <a:gd name="connsiteY52" fmla="*/ 412159 h 614400"/>
                  <a:gd name="connsiteX53" fmla="*/ 394875 w 659985"/>
                  <a:gd name="connsiteY53" fmla="*/ 415764 h 614400"/>
                  <a:gd name="connsiteX54" fmla="*/ 394875 w 659985"/>
                  <a:gd name="connsiteY54" fmla="*/ 430418 h 614400"/>
                  <a:gd name="connsiteX55" fmla="*/ 388015 w 659985"/>
                  <a:gd name="connsiteY55" fmla="*/ 430418 h 614400"/>
                  <a:gd name="connsiteX56" fmla="*/ 388015 w 659985"/>
                  <a:gd name="connsiteY56" fmla="*/ 436581 h 614400"/>
                  <a:gd name="connsiteX57" fmla="*/ 395340 w 659985"/>
                  <a:gd name="connsiteY57" fmla="*/ 436581 h 614400"/>
                  <a:gd name="connsiteX58" fmla="*/ 401503 w 659985"/>
                  <a:gd name="connsiteY58" fmla="*/ 430418 h 614400"/>
                  <a:gd name="connsiteX59" fmla="*/ 401503 w 659985"/>
                  <a:gd name="connsiteY59" fmla="*/ 426812 h 614400"/>
                  <a:gd name="connsiteX60" fmla="*/ 404061 w 659985"/>
                  <a:gd name="connsiteY60" fmla="*/ 424254 h 614400"/>
                  <a:gd name="connsiteX61" fmla="*/ 404061 w 659985"/>
                  <a:gd name="connsiteY61" fmla="*/ 418904 h 614400"/>
                  <a:gd name="connsiteX62" fmla="*/ 413014 w 659985"/>
                  <a:gd name="connsiteY62" fmla="*/ 427859 h 614400"/>
                  <a:gd name="connsiteX63" fmla="*/ 413014 w 659985"/>
                  <a:gd name="connsiteY63" fmla="*/ 433674 h 614400"/>
                  <a:gd name="connsiteX64" fmla="*/ 410921 w 659985"/>
                  <a:gd name="connsiteY64" fmla="*/ 435767 h 614400"/>
                  <a:gd name="connsiteX65" fmla="*/ 410921 w 659985"/>
                  <a:gd name="connsiteY65" fmla="*/ 441582 h 614400"/>
                  <a:gd name="connsiteX66" fmla="*/ 407782 w 659985"/>
                  <a:gd name="connsiteY66" fmla="*/ 444722 h 614400"/>
                  <a:gd name="connsiteX67" fmla="*/ 413014 w 659985"/>
                  <a:gd name="connsiteY67" fmla="*/ 444722 h 614400"/>
                  <a:gd name="connsiteX68" fmla="*/ 415688 w 659985"/>
                  <a:gd name="connsiteY68" fmla="*/ 442047 h 614400"/>
                  <a:gd name="connsiteX69" fmla="*/ 419642 w 659985"/>
                  <a:gd name="connsiteY69" fmla="*/ 442047 h 614400"/>
                  <a:gd name="connsiteX70" fmla="*/ 430804 w 659985"/>
                  <a:gd name="connsiteY70" fmla="*/ 453212 h 614400"/>
                  <a:gd name="connsiteX71" fmla="*/ 430804 w 659985"/>
                  <a:gd name="connsiteY71" fmla="*/ 458213 h 614400"/>
                  <a:gd name="connsiteX72" fmla="*/ 433014 w 659985"/>
                  <a:gd name="connsiteY72" fmla="*/ 460422 h 614400"/>
                  <a:gd name="connsiteX73" fmla="*/ 433014 w 659985"/>
                  <a:gd name="connsiteY73" fmla="*/ 475076 h 614400"/>
                  <a:gd name="connsiteX74" fmla="*/ 438944 w 659985"/>
                  <a:gd name="connsiteY74" fmla="*/ 481007 h 614400"/>
                  <a:gd name="connsiteX75" fmla="*/ 438944 w 659985"/>
                  <a:gd name="connsiteY75" fmla="*/ 484961 h 614400"/>
                  <a:gd name="connsiteX76" fmla="*/ 446967 w 659985"/>
                  <a:gd name="connsiteY76" fmla="*/ 492986 h 614400"/>
                  <a:gd name="connsiteX77" fmla="*/ 455455 w 659985"/>
                  <a:gd name="connsiteY77" fmla="*/ 492986 h 614400"/>
                  <a:gd name="connsiteX78" fmla="*/ 462664 w 659985"/>
                  <a:gd name="connsiteY78" fmla="*/ 500312 h 614400"/>
                  <a:gd name="connsiteX79" fmla="*/ 478361 w 659985"/>
                  <a:gd name="connsiteY79" fmla="*/ 500312 h 614400"/>
                  <a:gd name="connsiteX80" fmla="*/ 483827 w 659985"/>
                  <a:gd name="connsiteY80" fmla="*/ 505778 h 614400"/>
                  <a:gd name="connsiteX81" fmla="*/ 487199 w 659985"/>
                  <a:gd name="connsiteY81" fmla="*/ 505778 h 614400"/>
                  <a:gd name="connsiteX82" fmla="*/ 490920 w 659985"/>
                  <a:gd name="connsiteY82" fmla="*/ 509500 h 614400"/>
                  <a:gd name="connsiteX83" fmla="*/ 496384 w 659985"/>
                  <a:gd name="connsiteY83" fmla="*/ 509500 h 614400"/>
                  <a:gd name="connsiteX84" fmla="*/ 505221 w 659985"/>
                  <a:gd name="connsiteY84" fmla="*/ 500661 h 614400"/>
                  <a:gd name="connsiteX85" fmla="*/ 509872 w 659985"/>
                  <a:gd name="connsiteY85" fmla="*/ 500661 h 614400"/>
                  <a:gd name="connsiteX86" fmla="*/ 513129 w 659985"/>
                  <a:gd name="connsiteY86" fmla="*/ 497405 h 614400"/>
                  <a:gd name="connsiteX87" fmla="*/ 519058 w 659985"/>
                  <a:gd name="connsiteY87" fmla="*/ 503336 h 614400"/>
                  <a:gd name="connsiteX88" fmla="*/ 522779 w 659985"/>
                  <a:gd name="connsiteY88" fmla="*/ 499615 h 614400"/>
                  <a:gd name="connsiteX89" fmla="*/ 532663 w 659985"/>
                  <a:gd name="connsiteY89" fmla="*/ 509500 h 614400"/>
                  <a:gd name="connsiteX90" fmla="*/ 536616 w 659985"/>
                  <a:gd name="connsiteY90" fmla="*/ 509500 h 614400"/>
                  <a:gd name="connsiteX91" fmla="*/ 542663 w 659985"/>
                  <a:gd name="connsiteY91" fmla="*/ 515547 h 614400"/>
                  <a:gd name="connsiteX92" fmla="*/ 542663 w 659985"/>
                  <a:gd name="connsiteY92" fmla="*/ 510198 h 614400"/>
                  <a:gd name="connsiteX93" fmla="*/ 540337 w 659985"/>
                  <a:gd name="connsiteY93" fmla="*/ 510198 h 614400"/>
                  <a:gd name="connsiteX94" fmla="*/ 538709 w 659985"/>
                  <a:gd name="connsiteY94" fmla="*/ 508570 h 614400"/>
                  <a:gd name="connsiteX95" fmla="*/ 538709 w 659985"/>
                  <a:gd name="connsiteY95" fmla="*/ 506709 h 614400"/>
                  <a:gd name="connsiteX96" fmla="*/ 548244 w 659985"/>
                  <a:gd name="connsiteY96" fmla="*/ 506709 h 614400"/>
                  <a:gd name="connsiteX97" fmla="*/ 566383 w 659985"/>
                  <a:gd name="connsiteY97" fmla="*/ 488566 h 614400"/>
                  <a:gd name="connsiteX98" fmla="*/ 592662 w 659985"/>
                  <a:gd name="connsiteY98" fmla="*/ 488566 h 614400"/>
                  <a:gd name="connsiteX99" fmla="*/ 600336 w 659985"/>
                  <a:gd name="connsiteY99" fmla="*/ 480891 h 614400"/>
                  <a:gd name="connsiteX100" fmla="*/ 600336 w 659985"/>
                  <a:gd name="connsiteY100" fmla="*/ 459259 h 614400"/>
                  <a:gd name="connsiteX101" fmla="*/ 602661 w 659985"/>
                  <a:gd name="connsiteY101" fmla="*/ 456933 h 614400"/>
                  <a:gd name="connsiteX102" fmla="*/ 602661 w 659985"/>
                  <a:gd name="connsiteY102" fmla="*/ 447629 h 614400"/>
                  <a:gd name="connsiteX103" fmla="*/ 608010 w 659985"/>
                  <a:gd name="connsiteY103" fmla="*/ 442280 h 614400"/>
                  <a:gd name="connsiteX104" fmla="*/ 608010 w 659985"/>
                  <a:gd name="connsiteY104" fmla="*/ 437977 h 614400"/>
                  <a:gd name="connsiteX105" fmla="*/ 613359 w 659985"/>
                  <a:gd name="connsiteY105" fmla="*/ 432627 h 614400"/>
                  <a:gd name="connsiteX106" fmla="*/ 613359 w 659985"/>
                  <a:gd name="connsiteY106" fmla="*/ 420416 h 614400"/>
                  <a:gd name="connsiteX107" fmla="*/ 621498 w 659985"/>
                  <a:gd name="connsiteY107" fmla="*/ 412275 h 614400"/>
                  <a:gd name="connsiteX108" fmla="*/ 621498 w 659985"/>
                  <a:gd name="connsiteY108" fmla="*/ 405762 h 614400"/>
                  <a:gd name="connsiteX109" fmla="*/ 624405 w 659985"/>
                  <a:gd name="connsiteY109" fmla="*/ 402971 h 614400"/>
                  <a:gd name="connsiteX110" fmla="*/ 624405 w 659985"/>
                  <a:gd name="connsiteY110" fmla="*/ 397621 h 614400"/>
                  <a:gd name="connsiteX111" fmla="*/ 641846 w 659985"/>
                  <a:gd name="connsiteY111" fmla="*/ 380177 h 614400"/>
                  <a:gd name="connsiteX112" fmla="*/ 641846 w 659985"/>
                  <a:gd name="connsiteY112" fmla="*/ 373432 h 614400"/>
                  <a:gd name="connsiteX113" fmla="*/ 647776 w 659985"/>
                  <a:gd name="connsiteY113" fmla="*/ 367501 h 614400"/>
                  <a:gd name="connsiteX114" fmla="*/ 647776 w 659985"/>
                  <a:gd name="connsiteY114" fmla="*/ 360755 h 614400"/>
                  <a:gd name="connsiteX115" fmla="*/ 650218 w 659985"/>
                  <a:gd name="connsiteY115" fmla="*/ 358197 h 614400"/>
                  <a:gd name="connsiteX116" fmla="*/ 650218 w 659985"/>
                  <a:gd name="connsiteY116" fmla="*/ 341566 h 614400"/>
                  <a:gd name="connsiteX117" fmla="*/ 652660 w 659985"/>
                  <a:gd name="connsiteY117" fmla="*/ 339124 h 614400"/>
                  <a:gd name="connsiteX118" fmla="*/ 652660 w 659985"/>
                  <a:gd name="connsiteY118" fmla="*/ 334007 h 614400"/>
                  <a:gd name="connsiteX119" fmla="*/ 655102 w 659985"/>
                  <a:gd name="connsiteY119" fmla="*/ 331565 h 614400"/>
                  <a:gd name="connsiteX120" fmla="*/ 655102 w 659985"/>
                  <a:gd name="connsiteY120" fmla="*/ 319353 h 614400"/>
                  <a:gd name="connsiteX121" fmla="*/ 659986 w 659985"/>
                  <a:gd name="connsiteY121" fmla="*/ 314469 h 614400"/>
                  <a:gd name="connsiteX122" fmla="*/ 659986 w 659985"/>
                  <a:gd name="connsiteY122" fmla="*/ 314469 h 614400"/>
                  <a:gd name="connsiteX123" fmla="*/ 659986 w 659985"/>
                  <a:gd name="connsiteY123" fmla="*/ 309235 h 614400"/>
                  <a:gd name="connsiteX124" fmla="*/ 658474 w 659985"/>
                  <a:gd name="connsiteY124" fmla="*/ 307724 h 614400"/>
                  <a:gd name="connsiteX125" fmla="*/ 658474 w 659985"/>
                  <a:gd name="connsiteY125" fmla="*/ 300513 h 614400"/>
                  <a:gd name="connsiteX126" fmla="*/ 656962 w 659985"/>
                  <a:gd name="connsiteY126" fmla="*/ 299001 h 614400"/>
                  <a:gd name="connsiteX127" fmla="*/ 656962 w 659985"/>
                  <a:gd name="connsiteY127" fmla="*/ 295396 h 614400"/>
                  <a:gd name="connsiteX128" fmla="*/ 655451 w 659985"/>
                  <a:gd name="connsiteY128" fmla="*/ 293884 h 614400"/>
                  <a:gd name="connsiteX129" fmla="*/ 655451 w 659985"/>
                  <a:gd name="connsiteY129" fmla="*/ 290279 h 614400"/>
                  <a:gd name="connsiteX130" fmla="*/ 652544 w 659985"/>
                  <a:gd name="connsiteY130" fmla="*/ 287372 h 614400"/>
                  <a:gd name="connsiteX131" fmla="*/ 652544 w 659985"/>
                  <a:gd name="connsiteY131" fmla="*/ 280161 h 614400"/>
                  <a:gd name="connsiteX132" fmla="*/ 651148 w 659985"/>
                  <a:gd name="connsiteY132" fmla="*/ 278765 h 614400"/>
                  <a:gd name="connsiteX133" fmla="*/ 651148 w 659985"/>
                  <a:gd name="connsiteY133" fmla="*/ 262251 h 614400"/>
                  <a:gd name="connsiteX134" fmla="*/ 648125 w 659985"/>
                  <a:gd name="connsiteY134" fmla="*/ 259227 h 614400"/>
                  <a:gd name="connsiteX135" fmla="*/ 648125 w 659985"/>
                  <a:gd name="connsiteY135" fmla="*/ 253412 h 614400"/>
                  <a:gd name="connsiteX136" fmla="*/ 642311 w 659985"/>
                  <a:gd name="connsiteY136" fmla="*/ 247598 h 614400"/>
                  <a:gd name="connsiteX137" fmla="*/ 642311 w 659985"/>
                  <a:gd name="connsiteY137" fmla="*/ 244341 h 614400"/>
                  <a:gd name="connsiteX138" fmla="*/ 634172 w 659985"/>
                  <a:gd name="connsiteY138" fmla="*/ 236201 h 614400"/>
                  <a:gd name="connsiteX139" fmla="*/ 634172 w 659985"/>
                  <a:gd name="connsiteY139" fmla="*/ 232944 h 614400"/>
                  <a:gd name="connsiteX140" fmla="*/ 627428 w 659985"/>
                  <a:gd name="connsiteY140" fmla="*/ 226199 h 614400"/>
                  <a:gd name="connsiteX141" fmla="*/ 624288 w 659985"/>
                  <a:gd name="connsiteY141" fmla="*/ 226199 h 614400"/>
                  <a:gd name="connsiteX142" fmla="*/ 613242 w 659985"/>
                  <a:gd name="connsiteY142" fmla="*/ 215151 h 614400"/>
                  <a:gd name="connsiteX143" fmla="*/ 613242 w 659985"/>
                  <a:gd name="connsiteY143" fmla="*/ 200497 h 614400"/>
                  <a:gd name="connsiteX144" fmla="*/ 607428 w 659985"/>
                  <a:gd name="connsiteY144" fmla="*/ 200497 h 614400"/>
                  <a:gd name="connsiteX145" fmla="*/ 599522 w 659985"/>
                  <a:gd name="connsiteY145" fmla="*/ 192589 h 614400"/>
                  <a:gd name="connsiteX146" fmla="*/ 599522 w 659985"/>
                  <a:gd name="connsiteY146" fmla="*/ 196543 h 614400"/>
                  <a:gd name="connsiteX147" fmla="*/ 594057 w 659985"/>
                  <a:gd name="connsiteY147" fmla="*/ 196543 h 614400"/>
                  <a:gd name="connsiteX148" fmla="*/ 594057 w 659985"/>
                  <a:gd name="connsiteY148" fmla="*/ 191891 h 614400"/>
                  <a:gd name="connsiteX149" fmla="*/ 591266 w 659985"/>
                  <a:gd name="connsiteY149" fmla="*/ 189100 h 614400"/>
                  <a:gd name="connsiteX150" fmla="*/ 591266 w 659985"/>
                  <a:gd name="connsiteY150" fmla="*/ 180959 h 614400"/>
                  <a:gd name="connsiteX151" fmla="*/ 579057 w 659985"/>
                  <a:gd name="connsiteY151" fmla="*/ 168748 h 614400"/>
                  <a:gd name="connsiteX152" fmla="*/ 579057 w 659985"/>
                  <a:gd name="connsiteY152" fmla="*/ 164445 h 614400"/>
                  <a:gd name="connsiteX153" fmla="*/ 582080 w 659985"/>
                  <a:gd name="connsiteY153" fmla="*/ 164445 h 614400"/>
                  <a:gd name="connsiteX154" fmla="*/ 574987 w 659985"/>
                  <a:gd name="connsiteY154" fmla="*/ 157351 h 614400"/>
                  <a:gd name="connsiteX155" fmla="*/ 570569 w 659985"/>
                  <a:gd name="connsiteY155" fmla="*/ 157351 h 614400"/>
                  <a:gd name="connsiteX156" fmla="*/ 559639 w 659985"/>
                  <a:gd name="connsiteY156" fmla="*/ 146419 h 614400"/>
                  <a:gd name="connsiteX157" fmla="*/ 555220 w 659985"/>
                  <a:gd name="connsiteY157" fmla="*/ 146419 h 614400"/>
                  <a:gd name="connsiteX158" fmla="*/ 551616 w 659985"/>
                  <a:gd name="connsiteY158" fmla="*/ 142814 h 614400"/>
                  <a:gd name="connsiteX159" fmla="*/ 544988 w 659985"/>
                  <a:gd name="connsiteY159" fmla="*/ 142814 h 614400"/>
                  <a:gd name="connsiteX160" fmla="*/ 540337 w 659985"/>
                  <a:gd name="connsiteY160" fmla="*/ 138162 h 614400"/>
                  <a:gd name="connsiteX161" fmla="*/ 540337 w 659985"/>
                  <a:gd name="connsiteY161" fmla="*/ 132463 h 614400"/>
                  <a:gd name="connsiteX162" fmla="*/ 536616 w 659985"/>
                  <a:gd name="connsiteY162" fmla="*/ 128741 h 614400"/>
                  <a:gd name="connsiteX163" fmla="*/ 536616 w 659985"/>
                  <a:gd name="connsiteY163" fmla="*/ 111995 h 614400"/>
                  <a:gd name="connsiteX164" fmla="*/ 534291 w 659985"/>
                  <a:gd name="connsiteY164" fmla="*/ 109669 h 614400"/>
                  <a:gd name="connsiteX165" fmla="*/ 534291 w 659985"/>
                  <a:gd name="connsiteY165" fmla="*/ 102923 h 614400"/>
                  <a:gd name="connsiteX166" fmla="*/ 526268 w 659985"/>
                  <a:gd name="connsiteY166" fmla="*/ 94899 h 614400"/>
                  <a:gd name="connsiteX167" fmla="*/ 526268 w 659985"/>
                  <a:gd name="connsiteY167" fmla="*/ 83967 h 614400"/>
                  <a:gd name="connsiteX168" fmla="*/ 523128 w 659985"/>
                  <a:gd name="connsiteY168" fmla="*/ 80827 h 614400"/>
                  <a:gd name="connsiteX169" fmla="*/ 523128 w 659985"/>
                  <a:gd name="connsiteY169" fmla="*/ 71174 h 614400"/>
                  <a:gd name="connsiteX170" fmla="*/ 510222 w 659985"/>
                  <a:gd name="connsiteY170" fmla="*/ 58265 h 614400"/>
                  <a:gd name="connsiteX171" fmla="*/ 507198 w 659985"/>
                  <a:gd name="connsiteY171" fmla="*/ 58265 h 614400"/>
                  <a:gd name="connsiteX172" fmla="*/ 503826 w 659985"/>
                  <a:gd name="connsiteY172" fmla="*/ 61638 h 614400"/>
                  <a:gd name="connsiteX173" fmla="*/ 499640 w 659985"/>
                  <a:gd name="connsiteY173" fmla="*/ 61638 h 614400"/>
                  <a:gd name="connsiteX174" fmla="*/ 499640 w 659985"/>
                  <a:gd name="connsiteY174" fmla="*/ 56637 h 614400"/>
                  <a:gd name="connsiteX175" fmla="*/ 496268 w 659985"/>
                  <a:gd name="connsiteY175" fmla="*/ 53264 h 614400"/>
                  <a:gd name="connsiteX176" fmla="*/ 496268 w 659985"/>
                  <a:gd name="connsiteY176" fmla="*/ 40472 h 614400"/>
                  <a:gd name="connsiteX177" fmla="*/ 494059 w 659985"/>
                  <a:gd name="connsiteY177" fmla="*/ 38262 h 614400"/>
                  <a:gd name="connsiteX178" fmla="*/ 494059 w 659985"/>
                  <a:gd name="connsiteY178" fmla="*/ 32796 h 614400"/>
                  <a:gd name="connsiteX179" fmla="*/ 488594 w 659985"/>
                  <a:gd name="connsiteY179" fmla="*/ 27330 h 614400"/>
                  <a:gd name="connsiteX180" fmla="*/ 488594 w 659985"/>
                  <a:gd name="connsiteY180" fmla="*/ 20120 h 614400"/>
                  <a:gd name="connsiteX181" fmla="*/ 484175 w 659985"/>
                  <a:gd name="connsiteY181" fmla="*/ 20120 h 614400"/>
                  <a:gd name="connsiteX182" fmla="*/ 484175 w 659985"/>
                  <a:gd name="connsiteY182" fmla="*/ 7908 h 614400"/>
                  <a:gd name="connsiteX183" fmla="*/ 479292 w 659985"/>
                  <a:gd name="connsiteY183" fmla="*/ 3024 h 614400"/>
                  <a:gd name="connsiteX184" fmla="*/ 479292 w 659985"/>
                  <a:gd name="connsiteY184" fmla="*/ 0 h 614400"/>
                  <a:gd name="connsiteX185" fmla="*/ 476269 w 659985"/>
                  <a:gd name="connsiteY185" fmla="*/ 0 h 614400"/>
                  <a:gd name="connsiteX186" fmla="*/ 472432 w 659985"/>
                  <a:gd name="connsiteY186" fmla="*/ 3838 h 614400"/>
                  <a:gd name="connsiteX187" fmla="*/ 472432 w 659985"/>
                  <a:gd name="connsiteY187" fmla="*/ 8024 h 614400"/>
                  <a:gd name="connsiteX188" fmla="*/ 470455 w 659985"/>
                  <a:gd name="connsiteY188" fmla="*/ 10002 h 614400"/>
                  <a:gd name="connsiteX189" fmla="*/ 470455 w 659985"/>
                  <a:gd name="connsiteY189" fmla="*/ 18491 h 614400"/>
                  <a:gd name="connsiteX190" fmla="*/ 464641 w 659985"/>
                  <a:gd name="connsiteY190" fmla="*/ 24306 h 614400"/>
                  <a:gd name="connsiteX191" fmla="*/ 464641 w 659985"/>
                  <a:gd name="connsiteY191" fmla="*/ 29191 h 614400"/>
                  <a:gd name="connsiteX192" fmla="*/ 468013 w 659985"/>
                  <a:gd name="connsiteY192" fmla="*/ 32563 h 614400"/>
                  <a:gd name="connsiteX193" fmla="*/ 464060 w 659985"/>
                  <a:gd name="connsiteY193" fmla="*/ 36517 h 614400"/>
                  <a:gd name="connsiteX194" fmla="*/ 464060 w 659985"/>
                  <a:gd name="connsiteY194" fmla="*/ 36401 h 614400"/>
                  <a:gd name="connsiteX195" fmla="*/ 464060 w 659985"/>
                  <a:gd name="connsiteY195" fmla="*/ 44542 h 614400"/>
                  <a:gd name="connsiteX196" fmla="*/ 461036 w 659985"/>
                  <a:gd name="connsiteY196" fmla="*/ 47566 h 614400"/>
                  <a:gd name="connsiteX197" fmla="*/ 461036 w 659985"/>
                  <a:gd name="connsiteY197" fmla="*/ 54776 h 614400"/>
                  <a:gd name="connsiteX198" fmla="*/ 463362 w 659985"/>
                  <a:gd name="connsiteY198" fmla="*/ 57102 h 614400"/>
                  <a:gd name="connsiteX199" fmla="*/ 463362 w 659985"/>
                  <a:gd name="connsiteY199" fmla="*/ 78268 h 614400"/>
                  <a:gd name="connsiteX200" fmla="*/ 461036 w 659985"/>
                  <a:gd name="connsiteY200" fmla="*/ 80594 h 614400"/>
                  <a:gd name="connsiteX201" fmla="*/ 461036 w 659985"/>
                  <a:gd name="connsiteY201" fmla="*/ 89666 h 614400"/>
                  <a:gd name="connsiteX202" fmla="*/ 458711 w 659985"/>
                  <a:gd name="connsiteY202" fmla="*/ 91992 h 614400"/>
                  <a:gd name="connsiteX203" fmla="*/ 458711 w 659985"/>
                  <a:gd name="connsiteY203" fmla="*/ 98504 h 614400"/>
                  <a:gd name="connsiteX204" fmla="*/ 454293 w 659985"/>
                  <a:gd name="connsiteY204" fmla="*/ 102923 h 614400"/>
                  <a:gd name="connsiteX205" fmla="*/ 454293 w 659985"/>
                  <a:gd name="connsiteY205" fmla="*/ 106063 h 614400"/>
                  <a:gd name="connsiteX206" fmla="*/ 443013 w 659985"/>
                  <a:gd name="connsiteY206" fmla="*/ 117344 h 614400"/>
                  <a:gd name="connsiteX207" fmla="*/ 434874 w 659985"/>
                  <a:gd name="connsiteY207" fmla="*/ 117344 h 614400"/>
                  <a:gd name="connsiteX208" fmla="*/ 418479 w 659985"/>
                  <a:gd name="connsiteY208" fmla="*/ 100946 h 614400"/>
                  <a:gd name="connsiteX209" fmla="*/ 410340 w 659985"/>
                  <a:gd name="connsiteY209" fmla="*/ 100946 h 614400"/>
                  <a:gd name="connsiteX210" fmla="*/ 399759 w 659985"/>
                  <a:gd name="connsiteY210" fmla="*/ 90363 h 614400"/>
                  <a:gd name="connsiteX211" fmla="*/ 393712 w 659985"/>
                  <a:gd name="connsiteY211" fmla="*/ 90363 h 614400"/>
                  <a:gd name="connsiteX212" fmla="*/ 388480 w 659985"/>
                  <a:gd name="connsiteY212" fmla="*/ 85130 h 614400"/>
                  <a:gd name="connsiteX213" fmla="*/ 381620 w 659985"/>
                  <a:gd name="connsiteY213" fmla="*/ 85130 h 614400"/>
                  <a:gd name="connsiteX214" fmla="*/ 370690 w 659985"/>
                  <a:gd name="connsiteY214" fmla="*/ 74198 h 614400"/>
                  <a:gd name="connsiteX215" fmla="*/ 366736 w 659985"/>
                  <a:gd name="connsiteY215" fmla="*/ 74198 h 614400"/>
                  <a:gd name="connsiteX216" fmla="*/ 362899 w 659985"/>
                  <a:gd name="connsiteY216" fmla="*/ 70360 h 614400"/>
                  <a:gd name="connsiteX217" fmla="*/ 362899 w 659985"/>
                  <a:gd name="connsiteY217" fmla="*/ 65010 h 614400"/>
                  <a:gd name="connsiteX218" fmla="*/ 372550 w 659985"/>
                  <a:gd name="connsiteY218" fmla="*/ 55358 h 614400"/>
                  <a:gd name="connsiteX219" fmla="*/ 372550 w 659985"/>
                  <a:gd name="connsiteY219" fmla="*/ 41751 h 614400"/>
                  <a:gd name="connsiteX220" fmla="*/ 379411 w 659985"/>
                  <a:gd name="connsiteY220" fmla="*/ 41751 h 614400"/>
                  <a:gd name="connsiteX221" fmla="*/ 383247 w 659985"/>
                  <a:gd name="connsiteY221" fmla="*/ 37913 h 614400"/>
                  <a:gd name="connsiteX222" fmla="*/ 383247 w 659985"/>
                  <a:gd name="connsiteY222" fmla="*/ 37913 h 614400"/>
                  <a:gd name="connsiteX223" fmla="*/ 379992 w 659985"/>
                  <a:gd name="connsiteY223" fmla="*/ 34657 h 614400"/>
                  <a:gd name="connsiteX224" fmla="*/ 388131 w 659985"/>
                  <a:gd name="connsiteY224" fmla="*/ 26516 h 614400"/>
                  <a:gd name="connsiteX225" fmla="*/ 381620 w 659985"/>
                  <a:gd name="connsiteY225" fmla="*/ 19887 h 614400"/>
                  <a:gd name="connsiteX226" fmla="*/ 377317 w 659985"/>
                  <a:gd name="connsiteY226" fmla="*/ 24190 h 614400"/>
                  <a:gd name="connsiteX227" fmla="*/ 371271 w 659985"/>
                  <a:gd name="connsiteY227" fmla="*/ 24190 h 614400"/>
                  <a:gd name="connsiteX228" fmla="*/ 371271 w 659985"/>
                  <a:gd name="connsiteY228" fmla="*/ 18143 h 614400"/>
                  <a:gd name="connsiteX229" fmla="*/ 367783 w 659985"/>
                  <a:gd name="connsiteY229" fmla="*/ 18143 h 614400"/>
                  <a:gd name="connsiteX230" fmla="*/ 360806 w 659985"/>
                  <a:gd name="connsiteY230" fmla="*/ 25120 h 614400"/>
                  <a:gd name="connsiteX231" fmla="*/ 355457 w 659985"/>
                  <a:gd name="connsiteY231" fmla="*/ 25120 h 614400"/>
                  <a:gd name="connsiteX232" fmla="*/ 351969 w 659985"/>
                  <a:gd name="connsiteY232" fmla="*/ 21631 h 614400"/>
                  <a:gd name="connsiteX233" fmla="*/ 342434 w 659985"/>
                  <a:gd name="connsiteY233" fmla="*/ 21631 h 614400"/>
                  <a:gd name="connsiteX234" fmla="*/ 337551 w 659985"/>
                  <a:gd name="connsiteY234" fmla="*/ 16747 h 614400"/>
                  <a:gd name="connsiteX235" fmla="*/ 328016 w 659985"/>
                  <a:gd name="connsiteY235" fmla="*/ 16747 h 614400"/>
                  <a:gd name="connsiteX236" fmla="*/ 321272 w 659985"/>
                  <a:gd name="connsiteY236" fmla="*/ 10002 h 614400"/>
                  <a:gd name="connsiteX237" fmla="*/ 321272 w 659985"/>
                  <a:gd name="connsiteY237" fmla="*/ 10002 h 614400"/>
                  <a:gd name="connsiteX238" fmla="*/ 318598 w 659985"/>
                  <a:gd name="connsiteY238" fmla="*/ 12676 h 614400"/>
                  <a:gd name="connsiteX239" fmla="*/ 318598 w 659985"/>
                  <a:gd name="connsiteY239" fmla="*/ 12676 h 614400"/>
                  <a:gd name="connsiteX240" fmla="*/ 314412 w 659985"/>
                  <a:gd name="connsiteY240" fmla="*/ 8490 h 614400"/>
                  <a:gd name="connsiteX241" fmla="*/ 304063 w 659985"/>
                  <a:gd name="connsiteY241" fmla="*/ 8490 h 614400"/>
                  <a:gd name="connsiteX242" fmla="*/ 307668 w 659985"/>
                  <a:gd name="connsiteY242" fmla="*/ 12095 h 614400"/>
                  <a:gd name="connsiteX243" fmla="*/ 314528 w 659985"/>
                  <a:gd name="connsiteY243" fmla="*/ 12095 h 614400"/>
                  <a:gd name="connsiteX244" fmla="*/ 317668 w 659985"/>
                  <a:gd name="connsiteY244" fmla="*/ 15235 h 614400"/>
                  <a:gd name="connsiteX245" fmla="*/ 317668 w 659985"/>
                  <a:gd name="connsiteY245" fmla="*/ 19654 h 614400"/>
                  <a:gd name="connsiteX246" fmla="*/ 312319 w 659985"/>
                  <a:gd name="connsiteY246" fmla="*/ 25004 h 614400"/>
                  <a:gd name="connsiteX247" fmla="*/ 297436 w 659985"/>
                  <a:gd name="connsiteY247" fmla="*/ 25004 h 614400"/>
                  <a:gd name="connsiteX248" fmla="*/ 295575 w 659985"/>
                  <a:gd name="connsiteY248" fmla="*/ 23143 h 614400"/>
                  <a:gd name="connsiteX249" fmla="*/ 290691 w 659985"/>
                  <a:gd name="connsiteY249" fmla="*/ 28028 h 614400"/>
                  <a:gd name="connsiteX250" fmla="*/ 285227 w 659985"/>
                  <a:gd name="connsiteY250" fmla="*/ 28028 h 614400"/>
                  <a:gd name="connsiteX251" fmla="*/ 276738 w 659985"/>
                  <a:gd name="connsiteY251" fmla="*/ 36517 h 614400"/>
                  <a:gd name="connsiteX252" fmla="*/ 276738 w 659985"/>
                  <a:gd name="connsiteY252" fmla="*/ 42565 h 614400"/>
                  <a:gd name="connsiteX253" fmla="*/ 270692 w 659985"/>
                  <a:gd name="connsiteY253" fmla="*/ 48612 h 614400"/>
                  <a:gd name="connsiteX254" fmla="*/ 270692 w 659985"/>
                  <a:gd name="connsiteY254" fmla="*/ 54195 h 614400"/>
                  <a:gd name="connsiteX255" fmla="*/ 264180 w 659985"/>
                  <a:gd name="connsiteY255" fmla="*/ 60707 h 614400"/>
                  <a:gd name="connsiteX256" fmla="*/ 267901 w 659985"/>
                  <a:gd name="connsiteY256" fmla="*/ 64429 h 614400"/>
                  <a:gd name="connsiteX257" fmla="*/ 267901 w 659985"/>
                  <a:gd name="connsiteY257" fmla="*/ 70942 h 614400"/>
                  <a:gd name="connsiteX258" fmla="*/ 261390 w 659985"/>
                  <a:gd name="connsiteY258" fmla="*/ 70942 h 614400"/>
                  <a:gd name="connsiteX259" fmla="*/ 257436 w 659985"/>
                  <a:gd name="connsiteY259" fmla="*/ 66988 h 614400"/>
                  <a:gd name="connsiteX260" fmla="*/ 249181 w 659985"/>
                  <a:gd name="connsiteY260" fmla="*/ 66988 h 614400"/>
                  <a:gd name="connsiteX261" fmla="*/ 245227 w 659985"/>
                  <a:gd name="connsiteY261" fmla="*/ 70942 h 614400"/>
                  <a:gd name="connsiteX262" fmla="*/ 245227 w 659985"/>
                  <a:gd name="connsiteY262" fmla="*/ 65359 h 614400"/>
                  <a:gd name="connsiteX263" fmla="*/ 233484 w 659985"/>
                  <a:gd name="connsiteY263" fmla="*/ 53613 h 614400"/>
                  <a:gd name="connsiteX264" fmla="*/ 228832 w 659985"/>
                  <a:gd name="connsiteY264" fmla="*/ 53613 h 614400"/>
                  <a:gd name="connsiteX265" fmla="*/ 225460 w 659985"/>
                  <a:gd name="connsiteY265" fmla="*/ 50241 h 614400"/>
                  <a:gd name="connsiteX266" fmla="*/ 222088 w 659985"/>
                  <a:gd name="connsiteY266" fmla="*/ 50241 h 614400"/>
                  <a:gd name="connsiteX267" fmla="*/ 222088 w 659985"/>
                  <a:gd name="connsiteY267" fmla="*/ 53613 h 614400"/>
                  <a:gd name="connsiteX268" fmla="*/ 218716 w 659985"/>
                  <a:gd name="connsiteY268" fmla="*/ 56986 h 614400"/>
                  <a:gd name="connsiteX269" fmla="*/ 215344 w 659985"/>
                  <a:gd name="connsiteY269" fmla="*/ 53613 h 614400"/>
                  <a:gd name="connsiteX270" fmla="*/ 208833 w 659985"/>
                  <a:gd name="connsiteY270" fmla="*/ 53613 h 614400"/>
                  <a:gd name="connsiteX271" fmla="*/ 208833 w 659985"/>
                  <a:gd name="connsiteY271" fmla="*/ 63847 h 614400"/>
                  <a:gd name="connsiteX272" fmla="*/ 204065 w 659985"/>
                  <a:gd name="connsiteY272" fmla="*/ 59079 h 614400"/>
                  <a:gd name="connsiteX273" fmla="*/ 202321 w 659985"/>
                  <a:gd name="connsiteY273" fmla="*/ 59079 h 614400"/>
                  <a:gd name="connsiteX274" fmla="*/ 195461 w 659985"/>
                  <a:gd name="connsiteY274" fmla="*/ 65941 h 614400"/>
                  <a:gd name="connsiteX275" fmla="*/ 195461 w 659985"/>
                  <a:gd name="connsiteY275" fmla="*/ 71058 h 614400"/>
                  <a:gd name="connsiteX276" fmla="*/ 191856 w 659985"/>
                  <a:gd name="connsiteY276" fmla="*/ 71058 h 614400"/>
                  <a:gd name="connsiteX277" fmla="*/ 182554 w 659985"/>
                  <a:gd name="connsiteY277" fmla="*/ 80362 h 614400"/>
                  <a:gd name="connsiteX278" fmla="*/ 182554 w 659985"/>
                  <a:gd name="connsiteY278" fmla="*/ 95015 h 614400"/>
                  <a:gd name="connsiteX279" fmla="*/ 180810 w 659985"/>
                  <a:gd name="connsiteY279" fmla="*/ 95015 h 614400"/>
                  <a:gd name="connsiteX280" fmla="*/ 177205 w 659985"/>
                  <a:gd name="connsiteY280" fmla="*/ 91410 h 614400"/>
                  <a:gd name="connsiteX281" fmla="*/ 168950 w 659985"/>
                  <a:gd name="connsiteY281" fmla="*/ 91410 h 614400"/>
                  <a:gd name="connsiteX282" fmla="*/ 168950 w 659985"/>
                  <a:gd name="connsiteY282" fmla="*/ 98620 h 614400"/>
                  <a:gd name="connsiteX283" fmla="*/ 172438 w 659985"/>
                  <a:gd name="connsiteY283" fmla="*/ 102109 h 614400"/>
                  <a:gd name="connsiteX284" fmla="*/ 172438 w 659985"/>
                  <a:gd name="connsiteY284" fmla="*/ 107226 h 614400"/>
                  <a:gd name="connsiteX285" fmla="*/ 169764 w 659985"/>
                  <a:gd name="connsiteY285" fmla="*/ 104551 h 614400"/>
                  <a:gd name="connsiteX286" fmla="*/ 169764 w 659985"/>
                  <a:gd name="connsiteY286" fmla="*/ 111762 h 614400"/>
                  <a:gd name="connsiteX287" fmla="*/ 163252 w 659985"/>
                  <a:gd name="connsiteY287" fmla="*/ 105249 h 614400"/>
                  <a:gd name="connsiteX288" fmla="*/ 163252 w 659985"/>
                  <a:gd name="connsiteY288" fmla="*/ 100830 h 614400"/>
                  <a:gd name="connsiteX289" fmla="*/ 158834 w 659985"/>
                  <a:gd name="connsiteY289" fmla="*/ 96411 h 614400"/>
                  <a:gd name="connsiteX290" fmla="*/ 147439 w 659985"/>
                  <a:gd name="connsiteY290" fmla="*/ 107808 h 614400"/>
                  <a:gd name="connsiteX291" fmla="*/ 147439 w 659985"/>
                  <a:gd name="connsiteY291" fmla="*/ 123973 h 614400"/>
                  <a:gd name="connsiteX292" fmla="*/ 138253 w 659985"/>
                  <a:gd name="connsiteY292" fmla="*/ 133161 h 614400"/>
                  <a:gd name="connsiteX293" fmla="*/ 138253 w 659985"/>
                  <a:gd name="connsiteY293" fmla="*/ 138045 h 614400"/>
                  <a:gd name="connsiteX294" fmla="*/ 131742 w 659985"/>
                  <a:gd name="connsiteY294" fmla="*/ 144558 h 614400"/>
                  <a:gd name="connsiteX295" fmla="*/ 131742 w 659985"/>
                  <a:gd name="connsiteY295" fmla="*/ 149442 h 614400"/>
                  <a:gd name="connsiteX296" fmla="*/ 125230 w 659985"/>
                  <a:gd name="connsiteY296" fmla="*/ 149442 h 614400"/>
                  <a:gd name="connsiteX297" fmla="*/ 118718 w 659985"/>
                  <a:gd name="connsiteY297" fmla="*/ 155955 h 614400"/>
                  <a:gd name="connsiteX298" fmla="*/ 96277 w 659985"/>
                  <a:gd name="connsiteY298" fmla="*/ 155955 h 614400"/>
                  <a:gd name="connsiteX299" fmla="*/ 90231 w 659985"/>
                  <a:gd name="connsiteY299" fmla="*/ 162003 h 614400"/>
                  <a:gd name="connsiteX300" fmla="*/ 83138 w 659985"/>
                  <a:gd name="connsiteY300" fmla="*/ 162003 h 614400"/>
                  <a:gd name="connsiteX301" fmla="*/ 77905 w 659985"/>
                  <a:gd name="connsiteY301" fmla="*/ 167236 h 614400"/>
                  <a:gd name="connsiteX302" fmla="*/ 55581 w 659985"/>
                  <a:gd name="connsiteY302" fmla="*/ 167236 h 614400"/>
                  <a:gd name="connsiteX303" fmla="*/ 48023 w 659985"/>
                  <a:gd name="connsiteY303" fmla="*/ 174795 h 614400"/>
                  <a:gd name="connsiteX304" fmla="*/ 44185 w 659985"/>
                  <a:gd name="connsiteY304" fmla="*/ 174795 h 614400"/>
                  <a:gd name="connsiteX305" fmla="*/ 33837 w 659985"/>
                  <a:gd name="connsiteY305" fmla="*/ 185146 h 614400"/>
                  <a:gd name="connsiteX306" fmla="*/ 27674 w 659985"/>
                  <a:gd name="connsiteY306" fmla="*/ 185146 h 614400"/>
                  <a:gd name="connsiteX307" fmla="*/ 21744 w 659985"/>
                  <a:gd name="connsiteY307" fmla="*/ 191077 h 614400"/>
                  <a:gd name="connsiteX308" fmla="*/ 21744 w 659985"/>
                  <a:gd name="connsiteY308" fmla="*/ 193170 h 614400"/>
                  <a:gd name="connsiteX309" fmla="*/ 15814 w 659985"/>
                  <a:gd name="connsiteY309" fmla="*/ 199101 h 614400"/>
                  <a:gd name="connsiteX310" fmla="*/ 15814 w 659985"/>
                  <a:gd name="connsiteY310" fmla="*/ 187356 h 614400"/>
                  <a:gd name="connsiteX311" fmla="*/ 12093 w 659985"/>
                  <a:gd name="connsiteY311" fmla="*/ 191077 h 614400"/>
                  <a:gd name="connsiteX312" fmla="*/ 12093 w 659985"/>
                  <a:gd name="connsiteY312" fmla="*/ 195264 h 614400"/>
                  <a:gd name="connsiteX313" fmla="*/ 9651 w 659985"/>
                  <a:gd name="connsiteY313" fmla="*/ 197706 h 614400"/>
                  <a:gd name="connsiteX314" fmla="*/ 9651 w 659985"/>
                  <a:gd name="connsiteY314" fmla="*/ 217826 h 614400"/>
                  <a:gd name="connsiteX315" fmla="*/ 3488 w 659985"/>
                  <a:gd name="connsiteY315" fmla="*/ 223989 h 614400"/>
                  <a:gd name="connsiteX316" fmla="*/ 3488 w 659985"/>
                  <a:gd name="connsiteY316" fmla="*/ 236898 h 614400"/>
                  <a:gd name="connsiteX317" fmla="*/ 9651 w 659985"/>
                  <a:gd name="connsiteY317" fmla="*/ 243062 h 614400"/>
                  <a:gd name="connsiteX318" fmla="*/ 9651 w 659985"/>
                  <a:gd name="connsiteY318" fmla="*/ 250156 h 614400"/>
                  <a:gd name="connsiteX319" fmla="*/ 17093 w 659985"/>
                  <a:gd name="connsiteY319" fmla="*/ 257599 h 614400"/>
                  <a:gd name="connsiteX320" fmla="*/ 17093 w 659985"/>
                  <a:gd name="connsiteY320" fmla="*/ 268182 h 614400"/>
                  <a:gd name="connsiteX321" fmla="*/ 13140 w 659985"/>
                  <a:gd name="connsiteY321" fmla="*/ 268182 h 614400"/>
                  <a:gd name="connsiteX322" fmla="*/ 13140 w 659985"/>
                  <a:gd name="connsiteY322" fmla="*/ 264228 h 614400"/>
                  <a:gd name="connsiteX323" fmla="*/ 4070 w 659985"/>
                  <a:gd name="connsiteY323" fmla="*/ 255157 h 614400"/>
                  <a:gd name="connsiteX324" fmla="*/ 4070 w 659985"/>
                  <a:gd name="connsiteY324" fmla="*/ 260042 h 614400"/>
                  <a:gd name="connsiteX325" fmla="*/ 8139 w 659985"/>
                  <a:gd name="connsiteY325" fmla="*/ 264112 h 614400"/>
                  <a:gd name="connsiteX326" fmla="*/ 8139 w 659985"/>
                  <a:gd name="connsiteY326" fmla="*/ 268531 h 614400"/>
                  <a:gd name="connsiteX327" fmla="*/ 2442 w 659985"/>
                  <a:gd name="connsiteY327" fmla="*/ 262833 h 614400"/>
                  <a:gd name="connsiteX328" fmla="*/ 0 w 659985"/>
                  <a:gd name="connsiteY328" fmla="*/ 265275 h 614400"/>
                  <a:gd name="connsiteX329" fmla="*/ 0 w 659985"/>
                  <a:gd name="connsiteY329" fmla="*/ 267136 h 614400"/>
                  <a:gd name="connsiteX330" fmla="*/ 4302 w 659985"/>
                  <a:gd name="connsiteY330" fmla="*/ 271439 h 614400"/>
                  <a:gd name="connsiteX331" fmla="*/ 4302 w 659985"/>
                  <a:gd name="connsiteY331" fmla="*/ 273416 h 614400"/>
                  <a:gd name="connsiteX332" fmla="*/ 14535 w 659985"/>
                  <a:gd name="connsiteY332" fmla="*/ 283650 h 614400"/>
                  <a:gd name="connsiteX333" fmla="*/ 14535 w 659985"/>
                  <a:gd name="connsiteY333" fmla="*/ 299815 h 614400"/>
                  <a:gd name="connsiteX334" fmla="*/ 23604 w 659985"/>
                  <a:gd name="connsiteY334" fmla="*/ 308887 h 614400"/>
                  <a:gd name="connsiteX335" fmla="*/ 23604 w 659985"/>
                  <a:gd name="connsiteY335" fmla="*/ 316562 h 614400"/>
                  <a:gd name="connsiteX336" fmla="*/ 28837 w 659985"/>
                  <a:gd name="connsiteY336" fmla="*/ 321795 h 614400"/>
                  <a:gd name="connsiteX337" fmla="*/ 28837 w 659985"/>
                  <a:gd name="connsiteY337" fmla="*/ 342962 h 614400"/>
                  <a:gd name="connsiteX338" fmla="*/ 31395 w 659985"/>
                  <a:gd name="connsiteY338" fmla="*/ 345520 h 614400"/>
                  <a:gd name="connsiteX339" fmla="*/ 31395 w 659985"/>
                  <a:gd name="connsiteY339" fmla="*/ 350172 h 614400"/>
                  <a:gd name="connsiteX340" fmla="*/ 34534 w 659985"/>
                  <a:gd name="connsiteY340" fmla="*/ 353312 h 614400"/>
                  <a:gd name="connsiteX341" fmla="*/ 34534 w 659985"/>
                  <a:gd name="connsiteY341" fmla="*/ 356220 h 614400"/>
                  <a:gd name="connsiteX342" fmla="*/ 41976 w 659985"/>
                  <a:gd name="connsiteY342" fmla="*/ 363663 h 614400"/>
                  <a:gd name="connsiteX343" fmla="*/ 41976 w 659985"/>
                  <a:gd name="connsiteY343" fmla="*/ 384131 h 614400"/>
                  <a:gd name="connsiteX344" fmla="*/ 40115 w 659985"/>
                  <a:gd name="connsiteY344" fmla="*/ 385992 h 614400"/>
                  <a:gd name="connsiteX345" fmla="*/ 40115 w 659985"/>
                  <a:gd name="connsiteY345" fmla="*/ 400994 h 614400"/>
                  <a:gd name="connsiteX346" fmla="*/ 36046 w 659985"/>
                  <a:gd name="connsiteY346" fmla="*/ 405065 h 614400"/>
                  <a:gd name="connsiteX347" fmla="*/ 32907 w 659985"/>
                  <a:gd name="connsiteY347" fmla="*/ 405065 h 614400"/>
                  <a:gd name="connsiteX348" fmla="*/ 29302 w 659985"/>
                  <a:gd name="connsiteY348" fmla="*/ 401459 h 614400"/>
                  <a:gd name="connsiteX349" fmla="*/ 29302 w 659985"/>
                  <a:gd name="connsiteY349" fmla="*/ 401459 h 614400"/>
                  <a:gd name="connsiteX350" fmla="*/ 29302 w 659985"/>
                  <a:gd name="connsiteY350" fmla="*/ 417857 h 614400"/>
                  <a:gd name="connsiteX351" fmla="*/ 35232 w 659985"/>
                  <a:gd name="connsiteY351" fmla="*/ 417857 h 614400"/>
                  <a:gd name="connsiteX352" fmla="*/ 46162 w 659985"/>
                  <a:gd name="connsiteY352" fmla="*/ 428789 h 614400"/>
                  <a:gd name="connsiteX353" fmla="*/ 52208 w 659985"/>
                  <a:gd name="connsiteY353" fmla="*/ 428789 h 614400"/>
                  <a:gd name="connsiteX354" fmla="*/ 57092 w 659985"/>
                  <a:gd name="connsiteY354" fmla="*/ 433674 h 614400"/>
                  <a:gd name="connsiteX355" fmla="*/ 80347 w 659985"/>
                  <a:gd name="connsiteY355" fmla="*/ 433674 h 614400"/>
                  <a:gd name="connsiteX356" fmla="*/ 84417 w 659985"/>
                  <a:gd name="connsiteY356" fmla="*/ 429603 h 614400"/>
                  <a:gd name="connsiteX357" fmla="*/ 86277 w 659985"/>
                  <a:gd name="connsiteY357" fmla="*/ 429603 h 614400"/>
                  <a:gd name="connsiteX358" fmla="*/ 94184 w 659985"/>
                  <a:gd name="connsiteY358" fmla="*/ 421695 h 614400"/>
                  <a:gd name="connsiteX359" fmla="*/ 99533 w 659985"/>
                  <a:gd name="connsiteY359" fmla="*/ 421695 h 614400"/>
                  <a:gd name="connsiteX360" fmla="*/ 109649 w 659985"/>
                  <a:gd name="connsiteY360" fmla="*/ 411577 h 614400"/>
                  <a:gd name="connsiteX361" fmla="*/ 118951 w 659985"/>
                  <a:gd name="connsiteY361" fmla="*/ 411577 h 614400"/>
                  <a:gd name="connsiteX362" fmla="*/ 121625 w 659985"/>
                  <a:gd name="connsiteY362" fmla="*/ 408903 h 614400"/>
                  <a:gd name="connsiteX363" fmla="*/ 143485 w 659985"/>
                  <a:gd name="connsiteY363" fmla="*/ 408903 h 614400"/>
                  <a:gd name="connsiteX364" fmla="*/ 146160 w 659985"/>
                  <a:gd name="connsiteY364" fmla="*/ 411577 h 614400"/>
                  <a:gd name="connsiteX365" fmla="*/ 167903 w 659985"/>
                  <a:gd name="connsiteY365" fmla="*/ 411577 h 614400"/>
                  <a:gd name="connsiteX366" fmla="*/ 175927 w 659985"/>
                  <a:gd name="connsiteY366" fmla="*/ 403553 h 614400"/>
                  <a:gd name="connsiteX367" fmla="*/ 175927 w 659985"/>
                  <a:gd name="connsiteY367" fmla="*/ 398436 h 614400"/>
                  <a:gd name="connsiteX368" fmla="*/ 182089 w 659985"/>
                  <a:gd name="connsiteY368" fmla="*/ 392272 h 614400"/>
                  <a:gd name="connsiteX369" fmla="*/ 188368 w 659985"/>
                  <a:gd name="connsiteY369" fmla="*/ 392272 h 614400"/>
                  <a:gd name="connsiteX370" fmla="*/ 194531 w 659985"/>
                  <a:gd name="connsiteY370" fmla="*/ 386108 h 614400"/>
                  <a:gd name="connsiteX371" fmla="*/ 199763 w 659985"/>
                  <a:gd name="connsiteY371" fmla="*/ 386108 h 614400"/>
                  <a:gd name="connsiteX372" fmla="*/ 205926 w 659985"/>
                  <a:gd name="connsiteY372" fmla="*/ 379944 h 614400"/>
                  <a:gd name="connsiteX373" fmla="*/ 231042 w 659985"/>
                  <a:gd name="connsiteY373" fmla="*/ 379944 h 614400"/>
                  <a:gd name="connsiteX374" fmla="*/ 234297 w 659985"/>
                  <a:gd name="connsiteY374" fmla="*/ 376688 h 614400"/>
                  <a:gd name="connsiteX375" fmla="*/ 241972 w 659985"/>
                  <a:gd name="connsiteY375" fmla="*/ 376688 h 614400"/>
                  <a:gd name="connsiteX376" fmla="*/ 246158 w 659985"/>
                  <a:gd name="connsiteY376" fmla="*/ 372501 h 614400"/>
                  <a:gd name="connsiteX377" fmla="*/ 251041 w 659985"/>
                  <a:gd name="connsiteY377" fmla="*/ 372501 h 614400"/>
                  <a:gd name="connsiteX378" fmla="*/ 255227 w 659985"/>
                  <a:gd name="connsiteY378" fmla="*/ 368315 h 614400"/>
                  <a:gd name="connsiteX379" fmla="*/ 263483 w 659985"/>
                  <a:gd name="connsiteY379" fmla="*/ 368315 h 614400"/>
                  <a:gd name="connsiteX380" fmla="*/ 265343 w 659985"/>
                  <a:gd name="connsiteY380" fmla="*/ 366454 h 614400"/>
                  <a:gd name="connsiteX381" fmla="*/ 289063 w 659985"/>
                  <a:gd name="connsiteY381" fmla="*/ 366454 h 614400"/>
                  <a:gd name="connsiteX382" fmla="*/ 290924 w 659985"/>
                  <a:gd name="connsiteY382" fmla="*/ 364593 h 614400"/>
                  <a:gd name="connsiteX383" fmla="*/ 296273 w 659985"/>
                  <a:gd name="connsiteY383" fmla="*/ 364593 h 614400"/>
                  <a:gd name="connsiteX384" fmla="*/ 299296 w 659985"/>
                  <a:gd name="connsiteY384" fmla="*/ 367617 h 614400"/>
                  <a:gd name="connsiteX385" fmla="*/ 302203 w 659985"/>
                  <a:gd name="connsiteY385" fmla="*/ 367617 h 614400"/>
                  <a:gd name="connsiteX386" fmla="*/ 307086 w 659985"/>
                  <a:gd name="connsiteY386" fmla="*/ 372501 h 614400"/>
                  <a:gd name="connsiteX387" fmla="*/ 320691 w 659985"/>
                  <a:gd name="connsiteY387" fmla="*/ 372501 h 614400"/>
                  <a:gd name="connsiteX388" fmla="*/ 326156 w 659985"/>
                  <a:gd name="connsiteY388" fmla="*/ 377967 h 614400"/>
                  <a:gd name="connsiteX389" fmla="*/ 334760 w 659985"/>
                  <a:gd name="connsiteY389" fmla="*/ 377967 h 614400"/>
                  <a:gd name="connsiteX390" fmla="*/ 340923 w 659985"/>
                  <a:gd name="connsiteY390" fmla="*/ 384131 h 614400"/>
                  <a:gd name="connsiteX391" fmla="*/ 340923 w 659985"/>
                  <a:gd name="connsiteY391" fmla="*/ 392621 h 614400"/>
                  <a:gd name="connsiteX392" fmla="*/ 344411 w 659985"/>
                  <a:gd name="connsiteY392" fmla="*/ 396110 h 614400"/>
                  <a:gd name="connsiteX393" fmla="*/ 348597 w 659985"/>
                  <a:gd name="connsiteY393" fmla="*/ 396110 h 614400"/>
                  <a:gd name="connsiteX394" fmla="*/ 352086 w 659985"/>
                  <a:gd name="connsiteY394" fmla="*/ 399599 h 614400"/>
                  <a:gd name="connsiteX395" fmla="*/ 352086 w 659985"/>
                  <a:gd name="connsiteY395" fmla="*/ 402855 h 614400"/>
                  <a:gd name="connsiteX396" fmla="*/ 358829 w 659985"/>
                  <a:gd name="connsiteY396" fmla="*/ 409600 h 614400"/>
                  <a:gd name="connsiteX397" fmla="*/ 358829 w 659985"/>
                  <a:gd name="connsiteY397" fmla="*/ 412857 h 614400"/>
                  <a:gd name="connsiteX398" fmla="*/ 362201 w 659985"/>
                  <a:gd name="connsiteY398" fmla="*/ 416229 h 614400"/>
                  <a:gd name="connsiteX399" fmla="*/ 362201 w 659985"/>
                  <a:gd name="connsiteY399" fmla="*/ 422160 h 614400"/>
                  <a:gd name="connsiteX400" fmla="*/ 356387 w 659985"/>
                  <a:gd name="connsiteY400" fmla="*/ 422160 h 614400"/>
                  <a:gd name="connsiteX401" fmla="*/ 365806 w 659985"/>
                  <a:gd name="connsiteY401" fmla="*/ 430999 h 614400"/>
                  <a:gd name="connsiteX402" fmla="*/ 365806 w 659985"/>
                  <a:gd name="connsiteY402" fmla="*/ 430999 h 614400"/>
                  <a:gd name="connsiteX403" fmla="*/ 401387 w 659985"/>
                  <a:gd name="connsiteY403" fmla="*/ 430418 h 614400"/>
                  <a:gd name="connsiteX404" fmla="*/ 401387 w 659985"/>
                  <a:gd name="connsiteY404" fmla="*/ 430418 h 614400"/>
                  <a:gd name="connsiteX405" fmla="*/ 401387 w 659985"/>
                  <a:gd name="connsiteY405" fmla="*/ 430418 h 6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659985" h="614400">
                    <a:moveTo>
                      <a:pt x="573243" y="583116"/>
                    </a:moveTo>
                    <a:lnTo>
                      <a:pt x="571964" y="583116"/>
                    </a:lnTo>
                    <a:lnTo>
                      <a:pt x="571964" y="577301"/>
                    </a:lnTo>
                    <a:lnTo>
                      <a:pt x="567546" y="581721"/>
                    </a:lnTo>
                    <a:lnTo>
                      <a:pt x="567546" y="600561"/>
                    </a:lnTo>
                    <a:lnTo>
                      <a:pt x="564755" y="603352"/>
                    </a:lnTo>
                    <a:lnTo>
                      <a:pt x="561151" y="599747"/>
                    </a:lnTo>
                    <a:lnTo>
                      <a:pt x="556034" y="599747"/>
                    </a:lnTo>
                    <a:lnTo>
                      <a:pt x="556034" y="602538"/>
                    </a:lnTo>
                    <a:lnTo>
                      <a:pt x="550918" y="607655"/>
                    </a:lnTo>
                    <a:lnTo>
                      <a:pt x="550918" y="611028"/>
                    </a:lnTo>
                    <a:lnTo>
                      <a:pt x="547546" y="614400"/>
                    </a:lnTo>
                    <a:lnTo>
                      <a:pt x="544755" y="611609"/>
                    </a:lnTo>
                    <a:lnTo>
                      <a:pt x="534872" y="611609"/>
                    </a:lnTo>
                    <a:lnTo>
                      <a:pt x="534872" y="607423"/>
                    </a:lnTo>
                    <a:lnTo>
                      <a:pt x="526500" y="599049"/>
                    </a:lnTo>
                    <a:lnTo>
                      <a:pt x="526500" y="594862"/>
                    </a:lnTo>
                    <a:lnTo>
                      <a:pt x="522896" y="591257"/>
                    </a:lnTo>
                    <a:lnTo>
                      <a:pt x="522896" y="578581"/>
                    </a:lnTo>
                    <a:lnTo>
                      <a:pt x="521849" y="577534"/>
                    </a:lnTo>
                    <a:lnTo>
                      <a:pt x="521849" y="574161"/>
                    </a:lnTo>
                    <a:lnTo>
                      <a:pt x="517663" y="569975"/>
                    </a:lnTo>
                    <a:lnTo>
                      <a:pt x="517663" y="566602"/>
                    </a:lnTo>
                    <a:lnTo>
                      <a:pt x="515105" y="564044"/>
                    </a:lnTo>
                    <a:lnTo>
                      <a:pt x="515105" y="559973"/>
                    </a:lnTo>
                    <a:lnTo>
                      <a:pt x="512547" y="557415"/>
                    </a:lnTo>
                    <a:lnTo>
                      <a:pt x="512547" y="553344"/>
                    </a:lnTo>
                    <a:lnTo>
                      <a:pt x="514756" y="551134"/>
                    </a:lnTo>
                    <a:lnTo>
                      <a:pt x="514756" y="547064"/>
                    </a:lnTo>
                    <a:lnTo>
                      <a:pt x="517663" y="549971"/>
                    </a:lnTo>
                    <a:lnTo>
                      <a:pt x="525105" y="549971"/>
                    </a:lnTo>
                    <a:lnTo>
                      <a:pt x="532546" y="557415"/>
                    </a:lnTo>
                    <a:lnTo>
                      <a:pt x="548593" y="557415"/>
                    </a:lnTo>
                    <a:lnTo>
                      <a:pt x="551267" y="554740"/>
                    </a:lnTo>
                    <a:lnTo>
                      <a:pt x="559523" y="554740"/>
                    </a:lnTo>
                    <a:lnTo>
                      <a:pt x="562080" y="552181"/>
                    </a:lnTo>
                    <a:lnTo>
                      <a:pt x="565685" y="552181"/>
                    </a:lnTo>
                    <a:lnTo>
                      <a:pt x="568360" y="549623"/>
                    </a:lnTo>
                    <a:lnTo>
                      <a:pt x="573476" y="554740"/>
                    </a:lnTo>
                    <a:lnTo>
                      <a:pt x="573243" y="583116"/>
                    </a:lnTo>
                    <a:lnTo>
                      <a:pt x="573243" y="583116"/>
                    </a:lnTo>
                    <a:close/>
                    <a:moveTo>
                      <a:pt x="365806" y="430999"/>
                    </a:moveTo>
                    <a:lnTo>
                      <a:pt x="371038" y="430999"/>
                    </a:lnTo>
                    <a:lnTo>
                      <a:pt x="371038" y="421811"/>
                    </a:lnTo>
                    <a:lnTo>
                      <a:pt x="383247" y="409600"/>
                    </a:lnTo>
                    <a:lnTo>
                      <a:pt x="386038" y="409600"/>
                    </a:lnTo>
                    <a:lnTo>
                      <a:pt x="394759" y="400878"/>
                    </a:lnTo>
                    <a:lnTo>
                      <a:pt x="394759" y="396459"/>
                    </a:lnTo>
                    <a:lnTo>
                      <a:pt x="402782" y="396459"/>
                    </a:lnTo>
                    <a:lnTo>
                      <a:pt x="402782" y="396459"/>
                    </a:lnTo>
                    <a:lnTo>
                      <a:pt x="402782" y="402622"/>
                    </a:lnTo>
                    <a:lnTo>
                      <a:pt x="398480" y="406925"/>
                    </a:lnTo>
                    <a:lnTo>
                      <a:pt x="398480" y="412159"/>
                    </a:lnTo>
                    <a:lnTo>
                      <a:pt x="394875" y="415764"/>
                    </a:lnTo>
                    <a:lnTo>
                      <a:pt x="394875" y="430418"/>
                    </a:lnTo>
                    <a:lnTo>
                      <a:pt x="388015" y="430418"/>
                    </a:lnTo>
                    <a:lnTo>
                      <a:pt x="388015" y="436581"/>
                    </a:lnTo>
                    <a:lnTo>
                      <a:pt x="395340" y="436581"/>
                    </a:lnTo>
                    <a:lnTo>
                      <a:pt x="401503" y="430418"/>
                    </a:lnTo>
                    <a:lnTo>
                      <a:pt x="401503" y="426812"/>
                    </a:lnTo>
                    <a:lnTo>
                      <a:pt x="404061" y="424254"/>
                    </a:lnTo>
                    <a:lnTo>
                      <a:pt x="404061" y="418904"/>
                    </a:lnTo>
                    <a:lnTo>
                      <a:pt x="413014" y="427859"/>
                    </a:lnTo>
                    <a:lnTo>
                      <a:pt x="413014" y="433674"/>
                    </a:lnTo>
                    <a:lnTo>
                      <a:pt x="410921" y="435767"/>
                    </a:lnTo>
                    <a:lnTo>
                      <a:pt x="410921" y="441582"/>
                    </a:lnTo>
                    <a:lnTo>
                      <a:pt x="407782" y="444722"/>
                    </a:lnTo>
                    <a:lnTo>
                      <a:pt x="413014" y="444722"/>
                    </a:lnTo>
                    <a:lnTo>
                      <a:pt x="415688" y="442047"/>
                    </a:lnTo>
                    <a:lnTo>
                      <a:pt x="419642" y="442047"/>
                    </a:lnTo>
                    <a:lnTo>
                      <a:pt x="430804" y="453212"/>
                    </a:lnTo>
                    <a:lnTo>
                      <a:pt x="430804" y="458213"/>
                    </a:lnTo>
                    <a:lnTo>
                      <a:pt x="433014" y="460422"/>
                    </a:lnTo>
                    <a:lnTo>
                      <a:pt x="433014" y="475076"/>
                    </a:lnTo>
                    <a:lnTo>
                      <a:pt x="438944" y="481007"/>
                    </a:lnTo>
                    <a:lnTo>
                      <a:pt x="438944" y="484961"/>
                    </a:lnTo>
                    <a:lnTo>
                      <a:pt x="446967" y="492986"/>
                    </a:lnTo>
                    <a:lnTo>
                      <a:pt x="455455" y="492986"/>
                    </a:lnTo>
                    <a:lnTo>
                      <a:pt x="462664" y="500312"/>
                    </a:lnTo>
                    <a:lnTo>
                      <a:pt x="478361" y="500312"/>
                    </a:lnTo>
                    <a:lnTo>
                      <a:pt x="483827" y="505778"/>
                    </a:lnTo>
                    <a:lnTo>
                      <a:pt x="487199" y="505778"/>
                    </a:lnTo>
                    <a:lnTo>
                      <a:pt x="490920" y="509500"/>
                    </a:lnTo>
                    <a:lnTo>
                      <a:pt x="496384" y="509500"/>
                    </a:lnTo>
                    <a:lnTo>
                      <a:pt x="505221" y="500661"/>
                    </a:lnTo>
                    <a:lnTo>
                      <a:pt x="509872" y="500661"/>
                    </a:lnTo>
                    <a:lnTo>
                      <a:pt x="513129" y="497405"/>
                    </a:lnTo>
                    <a:lnTo>
                      <a:pt x="519058" y="503336"/>
                    </a:lnTo>
                    <a:lnTo>
                      <a:pt x="522779" y="499615"/>
                    </a:lnTo>
                    <a:lnTo>
                      <a:pt x="532663" y="509500"/>
                    </a:lnTo>
                    <a:lnTo>
                      <a:pt x="536616" y="509500"/>
                    </a:lnTo>
                    <a:lnTo>
                      <a:pt x="542663" y="515547"/>
                    </a:lnTo>
                    <a:lnTo>
                      <a:pt x="542663" y="510198"/>
                    </a:lnTo>
                    <a:lnTo>
                      <a:pt x="540337" y="510198"/>
                    </a:lnTo>
                    <a:lnTo>
                      <a:pt x="538709" y="508570"/>
                    </a:lnTo>
                    <a:lnTo>
                      <a:pt x="538709" y="506709"/>
                    </a:lnTo>
                    <a:lnTo>
                      <a:pt x="548244" y="506709"/>
                    </a:lnTo>
                    <a:lnTo>
                      <a:pt x="566383" y="488566"/>
                    </a:lnTo>
                    <a:lnTo>
                      <a:pt x="592662" y="488566"/>
                    </a:lnTo>
                    <a:lnTo>
                      <a:pt x="600336" y="480891"/>
                    </a:lnTo>
                    <a:lnTo>
                      <a:pt x="600336" y="459259"/>
                    </a:lnTo>
                    <a:lnTo>
                      <a:pt x="602661" y="456933"/>
                    </a:lnTo>
                    <a:lnTo>
                      <a:pt x="602661" y="447629"/>
                    </a:lnTo>
                    <a:lnTo>
                      <a:pt x="608010" y="442280"/>
                    </a:lnTo>
                    <a:lnTo>
                      <a:pt x="608010" y="437977"/>
                    </a:lnTo>
                    <a:lnTo>
                      <a:pt x="613359" y="432627"/>
                    </a:lnTo>
                    <a:lnTo>
                      <a:pt x="613359" y="420416"/>
                    </a:lnTo>
                    <a:lnTo>
                      <a:pt x="621498" y="412275"/>
                    </a:lnTo>
                    <a:lnTo>
                      <a:pt x="621498" y="405762"/>
                    </a:lnTo>
                    <a:lnTo>
                      <a:pt x="624405" y="402971"/>
                    </a:lnTo>
                    <a:lnTo>
                      <a:pt x="624405" y="397621"/>
                    </a:lnTo>
                    <a:lnTo>
                      <a:pt x="641846" y="380177"/>
                    </a:lnTo>
                    <a:lnTo>
                      <a:pt x="641846" y="373432"/>
                    </a:lnTo>
                    <a:lnTo>
                      <a:pt x="647776" y="367501"/>
                    </a:lnTo>
                    <a:lnTo>
                      <a:pt x="647776" y="360755"/>
                    </a:lnTo>
                    <a:lnTo>
                      <a:pt x="650218" y="358197"/>
                    </a:lnTo>
                    <a:lnTo>
                      <a:pt x="650218" y="341566"/>
                    </a:lnTo>
                    <a:lnTo>
                      <a:pt x="652660" y="339124"/>
                    </a:lnTo>
                    <a:lnTo>
                      <a:pt x="652660" y="334007"/>
                    </a:lnTo>
                    <a:lnTo>
                      <a:pt x="655102" y="331565"/>
                    </a:lnTo>
                    <a:lnTo>
                      <a:pt x="655102" y="319353"/>
                    </a:lnTo>
                    <a:lnTo>
                      <a:pt x="659986" y="314469"/>
                    </a:lnTo>
                    <a:lnTo>
                      <a:pt x="659986" y="314469"/>
                    </a:lnTo>
                    <a:lnTo>
                      <a:pt x="659986" y="309235"/>
                    </a:lnTo>
                    <a:lnTo>
                      <a:pt x="658474" y="307724"/>
                    </a:lnTo>
                    <a:lnTo>
                      <a:pt x="658474" y="300513"/>
                    </a:lnTo>
                    <a:lnTo>
                      <a:pt x="656962" y="299001"/>
                    </a:lnTo>
                    <a:lnTo>
                      <a:pt x="656962" y="295396"/>
                    </a:lnTo>
                    <a:lnTo>
                      <a:pt x="655451" y="293884"/>
                    </a:lnTo>
                    <a:lnTo>
                      <a:pt x="655451" y="290279"/>
                    </a:lnTo>
                    <a:lnTo>
                      <a:pt x="652544" y="287372"/>
                    </a:lnTo>
                    <a:lnTo>
                      <a:pt x="652544" y="280161"/>
                    </a:lnTo>
                    <a:lnTo>
                      <a:pt x="651148" y="278765"/>
                    </a:lnTo>
                    <a:lnTo>
                      <a:pt x="651148" y="262251"/>
                    </a:lnTo>
                    <a:lnTo>
                      <a:pt x="648125" y="259227"/>
                    </a:lnTo>
                    <a:lnTo>
                      <a:pt x="648125" y="253412"/>
                    </a:lnTo>
                    <a:lnTo>
                      <a:pt x="642311" y="247598"/>
                    </a:lnTo>
                    <a:lnTo>
                      <a:pt x="642311" y="244341"/>
                    </a:lnTo>
                    <a:lnTo>
                      <a:pt x="634172" y="236201"/>
                    </a:lnTo>
                    <a:lnTo>
                      <a:pt x="634172" y="232944"/>
                    </a:lnTo>
                    <a:lnTo>
                      <a:pt x="627428" y="226199"/>
                    </a:lnTo>
                    <a:lnTo>
                      <a:pt x="624288" y="226199"/>
                    </a:lnTo>
                    <a:lnTo>
                      <a:pt x="613242" y="215151"/>
                    </a:lnTo>
                    <a:lnTo>
                      <a:pt x="613242" y="200497"/>
                    </a:lnTo>
                    <a:lnTo>
                      <a:pt x="607428" y="200497"/>
                    </a:lnTo>
                    <a:lnTo>
                      <a:pt x="599522" y="192589"/>
                    </a:lnTo>
                    <a:lnTo>
                      <a:pt x="599522" y="196543"/>
                    </a:lnTo>
                    <a:lnTo>
                      <a:pt x="594057" y="196543"/>
                    </a:lnTo>
                    <a:lnTo>
                      <a:pt x="594057" y="191891"/>
                    </a:lnTo>
                    <a:lnTo>
                      <a:pt x="591266" y="189100"/>
                    </a:lnTo>
                    <a:lnTo>
                      <a:pt x="591266" y="180959"/>
                    </a:lnTo>
                    <a:lnTo>
                      <a:pt x="579057" y="168748"/>
                    </a:lnTo>
                    <a:lnTo>
                      <a:pt x="579057" y="164445"/>
                    </a:lnTo>
                    <a:lnTo>
                      <a:pt x="582080" y="164445"/>
                    </a:lnTo>
                    <a:lnTo>
                      <a:pt x="574987" y="157351"/>
                    </a:lnTo>
                    <a:lnTo>
                      <a:pt x="570569" y="157351"/>
                    </a:lnTo>
                    <a:lnTo>
                      <a:pt x="559639" y="146419"/>
                    </a:lnTo>
                    <a:lnTo>
                      <a:pt x="555220" y="146419"/>
                    </a:lnTo>
                    <a:lnTo>
                      <a:pt x="551616" y="142814"/>
                    </a:lnTo>
                    <a:lnTo>
                      <a:pt x="544988" y="142814"/>
                    </a:lnTo>
                    <a:lnTo>
                      <a:pt x="540337" y="138162"/>
                    </a:lnTo>
                    <a:lnTo>
                      <a:pt x="540337" y="132463"/>
                    </a:lnTo>
                    <a:lnTo>
                      <a:pt x="536616" y="128741"/>
                    </a:lnTo>
                    <a:lnTo>
                      <a:pt x="536616" y="111995"/>
                    </a:lnTo>
                    <a:lnTo>
                      <a:pt x="534291" y="109669"/>
                    </a:lnTo>
                    <a:lnTo>
                      <a:pt x="534291" y="102923"/>
                    </a:lnTo>
                    <a:lnTo>
                      <a:pt x="526268" y="94899"/>
                    </a:lnTo>
                    <a:lnTo>
                      <a:pt x="526268" y="83967"/>
                    </a:lnTo>
                    <a:lnTo>
                      <a:pt x="523128" y="80827"/>
                    </a:lnTo>
                    <a:lnTo>
                      <a:pt x="523128" y="71174"/>
                    </a:lnTo>
                    <a:lnTo>
                      <a:pt x="510222" y="58265"/>
                    </a:lnTo>
                    <a:lnTo>
                      <a:pt x="507198" y="58265"/>
                    </a:lnTo>
                    <a:lnTo>
                      <a:pt x="503826" y="61638"/>
                    </a:lnTo>
                    <a:lnTo>
                      <a:pt x="499640" y="61638"/>
                    </a:lnTo>
                    <a:lnTo>
                      <a:pt x="499640" y="56637"/>
                    </a:lnTo>
                    <a:lnTo>
                      <a:pt x="496268" y="53264"/>
                    </a:lnTo>
                    <a:lnTo>
                      <a:pt x="496268" y="40472"/>
                    </a:lnTo>
                    <a:lnTo>
                      <a:pt x="494059" y="38262"/>
                    </a:lnTo>
                    <a:lnTo>
                      <a:pt x="494059" y="32796"/>
                    </a:lnTo>
                    <a:lnTo>
                      <a:pt x="488594" y="27330"/>
                    </a:lnTo>
                    <a:lnTo>
                      <a:pt x="488594" y="20120"/>
                    </a:lnTo>
                    <a:lnTo>
                      <a:pt x="484175" y="20120"/>
                    </a:lnTo>
                    <a:lnTo>
                      <a:pt x="484175" y="7908"/>
                    </a:lnTo>
                    <a:lnTo>
                      <a:pt x="479292" y="3024"/>
                    </a:lnTo>
                    <a:lnTo>
                      <a:pt x="479292" y="0"/>
                    </a:lnTo>
                    <a:lnTo>
                      <a:pt x="476269" y="0"/>
                    </a:lnTo>
                    <a:lnTo>
                      <a:pt x="472432" y="3838"/>
                    </a:lnTo>
                    <a:lnTo>
                      <a:pt x="472432" y="8024"/>
                    </a:lnTo>
                    <a:lnTo>
                      <a:pt x="470455" y="10002"/>
                    </a:lnTo>
                    <a:lnTo>
                      <a:pt x="470455" y="18491"/>
                    </a:lnTo>
                    <a:lnTo>
                      <a:pt x="464641" y="24306"/>
                    </a:lnTo>
                    <a:lnTo>
                      <a:pt x="464641" y="29191"/>
                    </a:lnTo>
                    <a:lnTo>
                      <a:pt x="468013" y="32563"/>
                    </a:lnTo>
                    <a:lnTo>
                      <a:pt x="464060" y="36517"/>
                    </a:lnTo>
                    <a:lnTo>
                      <a:pt x="464060" y="36401"/>
                    </a:lnTo>
                    <a:lnTo>
                      <a:pt x="464060" y="44542"/>
                    </a:lnTo>
                    <a:lnTo>
                      <a:pt x="461036" y="47566"/>
                    </a:lnTo>
                    <a:lnTo>
                      <a:pt x="461036" y="54776"/>
                    </a:lnTo>
                    <a:lnTo>
                      <a:pt x="463362" y="57102"/>
                    </a:lnTo>
                    <a:lnTo>
                      <a:pt x="463362" y="78268"/>
                    </a:lnTo>
                    <a:lnTo>
                      <a:pt x="461036" y="80594"/>
                    </a:lnTo>
                    <a:lnTo>
                      <a:pt x="461036" y="89666"/>
                    </a:lnTo>
                    <a:lnTo>
                      <a:pt x="458711" y="91992"/>
                    </a:lnTo>
                    <a:lnTo>
                      <a:pt x="458711" y="98504"/>
                    </a:lnTo>
                    <a:lnTo>
                      <a:pt x="454293" y="102923"/>
                    </a:lnTo>
                    <a:lnTo>
                      <a:pt x="454293" y="106063"/>
                    </a:lnTo>
                    <a:lnTo>
                      <a:pt x="443013" y="117344"/>
                    </a:lnTo>
                    <a:lnTo>
                      <a:pt x="434874" y="117344"/>
                    </a:lnTo>
                    <a:lnTo>
                      <a:pt x="418479" y="100946"/>
                    </a:lnTo>
                    <a:lnTo>
                      <a:pt x="410340" y="100946"/>
                    </a:lnTo>
                    <a:lnTo>
                      <a:pt x="399759" y="90363"/>
                    </a:lnTo>
                    <a:lnTo>
                      <a:pt x="393712" y="90363"/>
                    </a:lnTo>
                    <a:lnTo>
                      <a:pt x="388480" y="85130"/>
                    </a:lnTo>
                    <a:lnTo>
                      <a:pt x="381620" y="85130"/>
                    </a:lnTo>
                    <a:lnTo>
                      <a:pt x="370690" y="74198"/>
                    </a:lnTo>
                    <a:lnTo>
                      <a:pt x="366736" y="74198"/>
                    </a:lnTo>
                    <a:lnTo>
                      <a:pt x="362899" y="70360"/>
                    </a:lnTo>
                    <a:lnTo>
                      <a:pt x="362899" y="65010"/>
                    </a:lnTo>
                    <a:lnTo>
                      <a:pt x="372550" y="55358"/>
                    </a:lnTo>
                    <a:lnTo>
                      <a:pt x="372550" y="41751"/>
                    </a:lnTo>
                    <a:lnTo>
                      <a:pt x="379411" y="41751"/>
                    </a:lnTo>
                    <a:lnTo>
                      <a:pt x="383247" y="37913"/>
                    </a:lnTo>
                    <a:lnTo>
                      <a:pt x="383247" y="37913"/>
                    </a:lnTo>
                    <a:lnTo>
                      <a:pt x="379992" y="34657"/>
                    </a:lnTo>
                    <a:lnTo>
                      <a:pt x="388131" y="26516"/>
                    </a:lnTo>
                    <a:lnTo>
                      <a:pt x="381620" y="19887"/>
                    </a:lnTo>
                    <a:lnTo>
                      <a:pt x="377317" y="24190"/>
                    </a:lnTo>
                    <a:lnTo>
                      <a:pt x="371271" y="24190"/>
                    </a:lnTo>
                    <a:lnTo>
                      <a:pt x="371271" y="18143"/>
                    </a:lnTo>
                    <a:lnTo>
                      <a:pt x="367783" y="18143"/>
                    </a:lnTo>
                    <a:lnTo>
                      <a:pt x="360806" y="25120"/>
                    </a:lnTo>
                    <a:lnTo>
                      <a:pt x="355457" y="25120"/>
                    </a:lnTo>
                    <a:lnTo>
                      <a:pt x="351969" y="21631"/>
                    </a:lnTo>
                    <a:lnTo>
                      <a:pt x="342434" y="21631"/>
                    </a:lnTo>
                    <a:lnTo>
                      <a:pt x="337551" y="16747"/>
                    </a:lnTo>
                    <a:lnTo>
                      <a:pt x="328016" y="16747"/>
                    </a:lnTo>
                    <a:lnTo>
                      <a:pt x="321272" y="10002"/>
                    </a:lnTo>
                    <a:lnTo>
                      <a:pt x="321272" y="10002"/>
                    </a:lnTo>
                    <a:lnTo>
                      <a:pt x="318598" y="12676"/>
                    </a:lnTo>
                    <a:lnTo>
                      <a:pt x="318598" y="12676"/>
                    </a:lnTo>
                    <a:lnTo>
                      <a:pt x="314412" y="8490"/>
                    </a:lnTo>
                    <a:lnTo>
                      <a:pt x="304063" y="8490"/>
                    </a:lnTo>
                    <a:lnTo>
                      <a:pt x="307668" y="12095"/>
                    </a:lnTo>
                    <a:lnTo>
                      <a:pt x="314528" y="12095"/>
                    </a:lnTo>
                    <a:lnTo>
                      <a:pt x="317668" y="15235"/>
                    </a:lnTo>
                    <a:lnTo>
                      <a:pt x="317668" y="19654"/>
                    </a:lnTo>
                    <a:lnTo>
                      <a:pt x="312319" y="25004"/>
                    </a:lnTo>
                    <a:lnTo>
                      <a:pt x="297436" y="25004"/>
                    </a:lnTo>
                    <a:lnTo>
                      <a:pt x="295575" y="23143"/>
                    </a:lnTo>
                    <a:lnTo>
                      <a:pt x="290691" y="28028"/>
                    </a:lnTo>
                    <a:lnTo>
                      <a:pt x="285227" y="28028"/>
                    </a:lnTo>
                    <a:lnTo>
                      <a:pt x="276738" y="36517"/>
                    </a:lnTo>
                    <a:lnTo>
                      <a:pt x="276738" y="42565"/>
                    </a:lnTo>
                    <a:lnTo>
                      <a:pt x="270692" y="48612"/>
                    </a:lnTo>
                    <a:lnTo>
                      <a:pt x="270692" y="54195"/>
                    </a:lnTo>
                    <a:lnTo>
                      <a:pt x="264180" y="60707"/>
                    </a:lnTo>
                    <a:lnTo>
                      <a:pt x="267901" y="64429"/>
                    </a:lnTo>
                    <a:lnTo>
                      <a:pt x="267901" y="70942"/>
                    </a:lnTo>
                    <a:lnTo>
                      <a:pt x="261390" y="70942"/>
                    </a:lnTo>
                    <a:lnTo>
                      <a:pt x="257436" y="66988"/>
                    </a:lnTo>
                    <a:lnTo>
                      <a:pt x="249181" y="66988"/>
                    </a:lnTo>
                    <a:lnTo>
                      <a:pt x="245227" y="70942"/>
                    </a:lnTo>
                    <a:lnTo>
                      <a:pt x="245227" y="65359"/>
                    </a:lnTo>
                    <a:lnTo>
                      <a:pt x="233484" y="53613"/>
                    </a:lnTo>
                    <a:lnTo>
                      <a:pt x="228832" y="53613"/>
                    </a:lnTo>
                    <a:lnTo>
                      <a:pt x="225460" y="50241"/>
                    </a:lnTo>
                    <a:lnTo>
                      <a:pt x="222088" y="50241"/>
                    </a:lnTo>
                    <a:lnTo>
                      <a:pt x="222088" y="53613"/>
                    </a:lnTo>
                    <a:lnTo>
                      <a:pt x="218716" y="56986"/>
                    </a:lnTo>
                    <a:lnTo>
                      <a:pt x="215344" y="53613"/>
                    </a:lnTo>
                    <a:lnTo>
                      <a:pt x="208833" y="53613"/>
                    </a:lnTo>
                    <a:lnTo>
                      <a:pt x="208833" y="63847"/>
                    </a:lnTo>
                    <a:lnTo>
                      <a:pt x="204065" y="59079"/>
                    </a:lnTo>
                    <a:lnTo>
                      <a:pt x="202321" y="59079"/>
                    </a:lnTo>
                    <a:lnTo>
                      <a:pt x="195461" y="65941"/>
                    </a:lnTo>
                    <a:lnTo>
                      <a:pt x="195461" y="71058"/>
                    </a:lnTo>
                    <a:lnTo>
                      <a:pt x="191856" y="71058"/>
                    </a:lnTo>
                    <a:lnTo>
                      <a:pt x="182554" y="80362"/>
                    </a:lnTo>
                    <a:lnTo>
                      <a:pt x="182554" y="95015"/>
                    </a:lnTo>
                    <a:lnTo>
                      <a:pt x="180810" y="95015"/>
                    </a:lnTo>
                    <a:lnTo>
                      <a:pt x="177205" y="91410"/>
                    </a:lnTo>
                    <a:lnTo>
                      <a:pt x="168950" y="91410"/>
                    </a:lnTo>
                    <a:lnTo>
                      <a:pt x="168950" y="98620"/>
                    </a:lnTo>
                    <a:lnTo>
                      <a:pt x="172438" y="102109"/>
                    </a:lnTo>
                    <a:lnTo>
                      <a:pt x="172438" y="107226"/>
                    </a:lnTo>
                    <a:lnTo>
                      <a:pt x="169764" y="104551"/>
                    </a:lnTo>
                    <a:lnTo>
                      <a:pt x="169764" y="111762"/>
                    </a:lnTo>
                    <a:lnTo>
                      <a:pt x="163252" y="105249"/>
                    </a:lnTo>
                    <a:lnTo>
                      <a:pt x="163252" y="100830"/>
                    </a:lnTo>
                    <a:lnTo>
                      <a:pt x="158834" y="96411"/>
                    </a:lnTo>
                    <a:lnTo>
                      <a:pt x="147439" y="107808"/>
                    </a:lnTo>
                    <a:lnTo>
                      <a:pt x="147439" y="123973"/>
                    </a:lnTo>
                    <a:lnTo>
                      <a:pt x="138253" y="133161"/>
                    </a:lnTo>
                    <a:lnTo>
                      <a:pt x="138253" y="138045"/>
                    </a:lnTo>
                    <a:lnTo>
                      <a:pt x="131742" y="144558"/>
                    </a:lnTo>
                    <a:lnTo>
                      <a:pt x="131742" y="149442"/>
                    </a:lnTo>
                    <a:lnTo>
                      <a:pt x="125230" y="149442"/>
                    </a:lnTo>
                    <a:lnTo>
                      <a:pt x="118718" y="155955"/>
                    </a:lnTo>
                    <a:lnTo>
                      <a:pt x="96277" y="155955"/>
                    </a:lnTo>
                    <a:lnTo>
                      <a:pt x="90231" y="162003"/>
                    </a:lnTo>
                    <a:lnTo>
                      <a:pt x="83138" y="162003"/>
                    </a:lnTo>
                    <a:lnTo>
                      <a:pt x="77905" y="167236"/>
                    </a:lnTo>
                    <a:lnTo>
                      <a:pt x="55581" y="167236"/>
                    </a:lnTo>
                    <a:lnTo>
                      <a:pt x="48023" y="174795"/>
                    </a:lnTo>
                    <a:lnTo>
                      <a:pt x="44185" y="174795"/>
                    </a:lnTo>
                    <a:lnTo>
                      <a:pt x="33837" y="185146"/>
                    </a:lnTo>
                    <a:lnTo>
                      <a:pt x="27674" y="185146"/>
                    </a:lnTo>
                    <a:lnTo>
                      <a:pt x="21744" y="191077"/>
                    </a:lnTo>
                    <a:lnTo>
                      <a:pt x="21744" y="193170"/>
                    </a:lnTo>
                    <a:lnTo>
                      <a:pt x="15814" y="199101"/>
                    </a:lnTo>
                    <a:lnTo>
                      <a:pt x="15814" y="187356"/>
                    </a:lnTo>
                    <a:lnTo>
                      <a:pt x="12093" y="191077"/>
                    </a:lnTo>
                    <a:lnTo>
                      <a:pt x="12093" y="195264"/>
                    </a:lnTo>
                    <a:lnTo>
                      <a:pt x="9651" y="197706"/>
                    </a:lnTo>
                    <a:lnTo>
                      <a:pt x="9651" y="217826"/>
                    </a:lnTo>
                    <a:lnTo>
                      <a:pt x="3488" y="223989"/>
                    </a:lnTo>
                    <a:lnTo>
                      <a:pt x="3488" y="236898"/>
                    </a:lnTo>
                    <a:lnTo>
                      <a:pt x="9651" y="243062"/>
                    </a:lnTo>
                    <a:lnTo>
                      <a:pt x="9651" y="250156"/>
                    </a:lnTo>
                    <a:lnTo>
                      <a:pt x="17093" y="257599"/>
                    </a:lnTo>
                    <a:lnTo>
                      <a:pt x="17093" y="268182"/>
                    </a:lnTo>
                    <a:lnTo>
                      <a:pt x="13140" y="268182"/>
                    </a:lnTo>
                    <a:lnTo>
                      <a:pt x="13140" y="264228"/>
                    </a:lnTo>
                    <a:lnTo>
                      <a:pt x="4070" y="255157"/>
                    </a:lnTo>
                    <a:lnTo>
                      <a:pt x="4070" y="260042"/>
                    </a:lnTo>
                    <a:lnTo>
                      <a:pt x="8139" y="264112"/>
                    </a:lnTo>
                    <a:lnTo>
                      <a:pt x="8139" y="268531"/>
                    </a:lnTo>
                    <a:lnTo>
                      <a:pt x="2442" y="262833"/>
                    </a:lnTo>
                    <a:lnTo>
                      <a:pt x="0" y="265275"/>
                    </a:lnTo>
                    <a:lnTo>
                      <a:pt x="0" y="267136"/>
                    </a:lnTo>
                    <a:lnTo>
                      <a:pt x="4302" y="271439"/>
                    </a:lnTo>
                    <a:lnTo>
                      <a:pt x="4302" y="273416"/>
                    </a:lnTo>
                    <a:lnTo>
                      <a:pt x="14535" y="283650"/>
                    </a:lnTo>
                    <a:lnTo>
                      <a:pt x="14535" y="299815"/>
                    </a:lnTo>
                    <a:lnTo>
                      <a:pt x="23604" y="308887"/>
                    </a:lnTo>
                    <a:lnTo>
                      <a:pt x="23604" y="316562"/>
                    </a:lnTo>
                    <a:lnTo>
                      <a:pt x="28837" y="321795"/>
                    </a:lnTo>
                    <a:lnTo>
                      <a:pt x="28837" y="342962"/>
                    </a:lnTo>
                    <a:lnTo>
                      <a:pt x="31395" y="345520"/>
                    </a:lnTo>
                    <a:lnTo>
                      <a:pt x="31395" y="350172"/>
                    </a:lnTo>
                    <a:lnTo>
                      <a:pt x="34534" y="353312"/>
                    </a:lnTo>
                    <a:lnTo>
                      <a:pt x="34534" y="356220"/>
                    </a:lnTo>
                    <a:lnTo>
                      <a:pt x="41976" y="363663"/>
                    </a:lnTo>
                    <a:lnTo>
                      <a:pt x="41976" y="384131"/>
                    </a:lnTo>
                    <a:lnTo>
                      <a:pt x="40115" y="385992"/>
                    </a:lnTo>
                    <a:lnTo>
                      <a:pt x="40115" y="400994"/>
                    </a:lnTo>
                    <a:lnTo>
                      <a:pt x="36046" y="405065"/>
                    </a:lnTo>
                    <a:lnTo>
                      <a:pt x="32907" y="405065"/>
                    </a:lnTo>
                    <a:lnTo>
                      <a:pt x="29302" y="401459"/>
                    </a:lnTo>
                    <a:lnTo>
                      <a:pt x="29302" y="401459"/>
                    </a:lnTo>
                    <a:lnTo>
                      <a:pt x="29302" y="417857"/>
                    </a:lnTo>
                    <a:lnTo>
                      <a:pt x="35232" y="417857"/>
                    </a:lnTo>
                    <a:lnTo>
                      <a:pt x="46162" y="428789"/>
                    </a:lnTo>
                    <a:lnTo>
                      <a:pt x="52208" y="428789"/>
                    </a:lnTo>
                    <a:lnTo>
                      <a:pt x="57092" y="433674"/>
                    </a:lnTo>
                    <a:lnTo>
                      <a:pt x="80347" y="433674"/>
                    </a:lnTo>
                    <a:lnTo>
                      <a:pt x="84417" y="429603"/>
                    </a:lnTo>
                    <a:lnTo>
                      <a:pt x="86277" y="429603"/>
                    </a:lnTo>
                    <a:lnTo>
                      <a:pt x="94184" y="421695"/>
                    </a:lnTo>
                    <a:lnTo>
                      <a:pt x="99533" y="421695"/>
                    </a:lnTo>
                    <a:lnTo>
                      <a:pt x="109649" y="411577"/>
                    </a:lnTo>
                    <a:lnTo>
                      <a:pt x="118951" y="411577"/>
                    </a:lnTo>
                    <a:lnTo>
                      <a:pt x="121625" y="408903"/>
                    </a:lnTo>
                    <a:lnTo>
                      <a:pt x="143485" y="408903"/>
                    </a:lnTo>
                    <a:lnTo>
                      <a:pt x="146160" y="411577"/>
                    </a:lnTo>
                    <a:lnTo>
                      <a:pt x="167903" y="411577"/>
                    </a:lnTo>
                    <a:lnTo>
                      <a:pt x="175927" y="403553"/>
                    </a:lnTo>
                    <a:lnTo>
                      <a:pt x="175927" y="398436"/>
                    </a:lnTo>
                    <a:lnTo>
                      <a:pt x="182089" y="392272"/>
                    </a:lnTo>
                    <a:lnTo>
                      <a:pt x="188368" y="392272"/>
                    </a:lnTo>
                    <a:lnTo>
                      <a:pt x="194531" y="386108"/>
                    </a:lnTo>
                    <a:lnTo>
                      <a:pt x="199763" y="386108"/>
                    </a:lnTo>
                    <a:lnTo>
                      <a:pt x="205926" y="379944"/>
                    </a:lnTo>
                    <a:lnTo>
                      <a:pt x="231042" y="379944"/>
                    </a:lnTo>
                    <a:lnTo>
                      <a:pt x="234297" y="376688"/>
                    </a:lnTo>
                    <a:lnTo>
                      <a:pt x="241972" y="376688"/>
                    </a:lnTo>
                    <a:lnTo>
                      <a:pt x="246158" y="372501"/>
                    </a:lnTo>
                    <a:lnTo>
                      <a:pt x="251041" y="372501"/>
                    </a:lnTo>
                    <a:lnTo>
                      <a:pt x="255227" y="368315"/>
                    </a:lnTo>
                    <a:lnTo>
                      <a:pt x="263483" y="368315"/>
                    </a:lnTo>
                    <a:lnTo>
                      <a:pt x="265343" y="366454"/>
                    </a:lnTo>
                    <a:lnTo>
                      <a:pt x="289063" y="366454"/>
                    </a:lnTo>
                    <a:lnTo>
                      <a:pt x="290924" y="364593"/>
                    </a:lnTo>
                    <a:lnTo>
                      <a:pt x="296273" y="364593"/>
                    </a:lnTo>
                    <a:lnTo>
                      <a:pt x="299296" y="367617"/>
                    </a:lnTo>
                    <a:lnTo>
                      <a:pt x="302203" y="367617"/>
                    </a:lnTo>
                    <a:lnTo>
                      <a:pt x="307086" y="372501"/>
                    </a:lnTo>
                    <a:lnTo>
                      <a:pt x="320691" y="372501"/>
                    </a:lnTo>
                    <a:lnTo>
                      <a:pt x="326156" y="377967"/>
                    </a:lnTo>
                    <a:lnTo>
                      <a:pt x="334760" y="377967"/>
                    </a:lnTo>
                    <a:lnTo>
                      <a:pt x="340923" y="384131"/>
                    </a:lnTo>
                    <a:lnTo>
                      <a:pt x="340923" y="392621"/>
                    </a:lnTo>
                    <a:lnTo>
                      <a:pt x="344411" y="396110"/>
                    </a:lnTo>
                    <a:lnTo>
                      <a:pt x="348597" y="396110"/>
                    </a:lnTo>
                    <a:lnTo>
                      <a:pt x="352086" y="399599"/>
                    </a:lnTo>
                    <a:lnTo>
                      <a:pt x="352086" y="402855"/>
                    </a:lnTo>
                    <a:lnTo>
                      <a:pt x="358829" y="409600"/>
                    </a:lnTo>
                    <a:lnTo>
                      <a:pt x="358829" y="412857"/>
                    </a:lnTo>
                    <a:lnTo>
                      <a:pt x="362201" y="416229"/>
                    </a:lnTo>
                    <a:lnTo>
                      <a:pt x="362201" y="422160"/>
                    </a:lnTo>
                    <a:lnTo>
                      <a:pt x="356387" y="422160"/>
                    </a:lnTo>
                    <a:lnTo>
                      <a:pt x="365806" y="430999"/>
                    </a:lnTo>
                    <a:lnTo>
                      <a:pt x="365806" y="430999"/>
                    </a:lnTo>
                    <a:close/>
                    <a:moveTo>
                      <a:pt x="401387" y="430418"/>
                    </a:moveTo>
                    <a:lnTo>
                      <a:pt x="401387" y="430418"/>
                    </a:lnTo>
                    <a:lnTo>
                      <a:pt x="401387" y="430418"/>
                    </a:lnTo>
                    <a:close/>
                  </a:path>
                </a:pathLst>
              </a:custGeom>
              <a:grpFill/>
              <a:ln w="1162" cap="rnd">
                <a:solidFill>
                  <a:schemeClr val="bg2"/>
                </a:solidFill>
                <a:prstDash val="solid"/>
                <a:round/>
              </a:ln>
            </p:spPr>
            <p:txBody>
              <a:bodyPr rtlCol="0" anchor="ctr"/>
              <a:lstStyle/>
              <a:p>
                <a:endParaRPr lang="en-US"/>
              </a:p>
            </p:txBody>
          </p:sp>
          <p:sp>
            <p:nvSpPr>
              <p:cNvPr id="236" name="Freeform 235">
                <a:extLst>
                  <a:ext uri="{FF2B5EF4-FFF2-40B4-BE49-F238E27FC236}">
                    <a16:creationId xmlns:a16="http://schemas.microsoft.com/office/drawing/2014/main" id="{29CF233A-425F-168B-3B4F-05CDB82F2041}"/>
                  </a:ext>
                </a:extLst>
              </p:cNvPr>
              <p:cNvSpPr/>
              <p:nvPr/>
            </p:nvSpPr>
            <p:spPr>
              <a:xfrm>
                <a:off x="8743133" y="3829999"/>
                <a:ext cx="3604" cy="1279"/>
              </a:xfrm>
              <a:custGeom>
                <a:avLst/>
                <a:gdLst>
                  <a:gd name="connsiteX0" fmla="*/ 2326 w 3604"/>
                  <a:gd name="connsiteY0" fmla="*/ 1279 h 1279"/>
                  <a:gd name="connsiteX1" fmla="*/ 0 w 3604"/>
                  <a:gd name="connsiteY1" fmla="*/ 1279 h 1279"/>
                  <a:gd name="connsiteX2" fmla="*/ 1279 w 3604"/>
                  <a:gd name="connsiteY2" fmla="*/ 0 h 1279"/>
                  <a:gd name="connsiteX3" fmla="*/ 3605 w 3604"/>
                  <a:gd name="connsiteY3" fmla="*/ 0 h 1279"/>
                  <a:gd name="connsiteX4" fmla="*/ 2326 w 3604"/>
                  <a:gd name="connsiteY4" fmla="*/ 1279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 h="1279">
                    <a:moveTo>
                      <a:pt x="2326" y="1279"/>
                    </a:moveTo>
                    <a:lnTo>
                      <a:pt x="0" y="1279"/>
                    </a:lnTo>
                    <a:lnTo>
                      <a:pt x="1279" y="0"/>
                    </a:lnTo>
                    <a:lnTo>
                      <a:pt x="3605" y="0"/>
                    </a:lnTo>
                    <a:lnTo>
                      <a:pt x="2326" y="1279"/>
                    </a:lnTo>
                    <a:close/>
                  </a:path>
                </a:pathLst>
              </a:custGeom>
              <a:grpFill/>
              <a:ln w="1162" cap="rnd">
                <a:solidFill>
                  <a:schemeClr val="bg2"/>
                </a:solidFill>
                <a:prstDash val="solid"/>
                <a:round/>
              </a:ln>
            </p:spPr>
            <p:txBody>
              <a:bodyPr rtlCol="0" anchor="ctr"/>
              <a:lstStyle/>
              <a:p>
                <a:endParaRPr lang="en-US"/>
              </a:p>
            </p:txBody>
          </p:sp>
        </p:grpSp>
        <p:grpSp>
          <p:nvGrpSpPr>
            <p:cNvPr id="17" name="Graphic 13">
              <a:extLst>
                <a:ext uri="{FF2B5EF4-FFF2-40B4-BE49-F238E27FC236}">
                  <a16:creationId xmlns:a16="http://schemas.microsoft.com/office/drawing/2014/main" id="{DC1E125A-F6A4-F396-F9B1-3C0EF4E78038}"/>
                </a:ext>
              </a:extLst>
            </p:cNvPr>
            <p:cNvGrpSpPr/>
            <p:nvPr/>
          </p:nvGrpSpPr>
          <p:grpSpPr>
            <a:xfrm>
              <a:off x="4334393" y="3393766"/>
              <a:ext cx="758122" cy="1295323"/>
              <a:chOff x="4334393" y="3393766"/>
              <a:chExt cx="758122" cy="1295323"/>
            </a:xfrm>
            <a:grpFill/>
          </p:grpSpPr>
          <p:sp>
            <p:nvSpPr>
              <p:cNvPr id="211" name="Freeform 210">
                <a:extLst>
                  <a:ext uri="{FF2B5EF4-FFF2-40B4-BE49-F238E27FC236}">
                    <a16:creationId xmlns:a16="http://schemas.microsoft.com/office/drawing/2014/main" id="{806518D9-3C37-6601-B0EB-537517434002}"/>
                  </a:ext>
                </a:extLst>
              </p:cNvPr>
              <p:cNvSpPr/>
              <p:nvPr/>
            </p:nvSpPr>
            <p:spPr>
              <a:xfrm>
                <a:off x="4463809" y="3397604"/>
                <a:ext cx="221041" cy="188169"/>
              </a:xfrm>
              <a:custGeom>
                <a:avLst/>
                <a:gdLst>
                  <a:gd name="connsiteX0" fmla="*/ 185229 w 221041"/>
                  <a:gd name="connsiteY0" fmla="*/ 130602 h 188169"/>
                  <a:gd name="connsiteX1" fmla="*/ 191507 w 221041"/>
                  <a:gd name="connsiteY1" fmla="*/ 130602 h 188169"/>
                  <a:gd name="connsiteX2" fmla="*/ 196740 w 221041"/>
                  <a:gd name="connsiteY2" fmla="*/ 125369 h 188169"/>
                  <a:gd name="connsiteX3" fmla="*/ 201740 w 221041"/>
                  <a:gd name="connsiteY3" fmla="*/ 125369 h 188169"/>
                  <a:gd name="connsiteX4" fmla="*/ 206972 w 221041"/>
                  <a:gd name="connsiteY4" fmla="*/ 120136 h 188169"/>
                  <a:gd name="connsiteX5" fmla="*/ 206972 w 221041"/>
                  <a:gd name="connsiteY5" fmla="*/ 114437 h 188169"/>
                  <a:gd name="connsiteX6" fmla="*/ 194647 w 221041"/>
                  <a:gd name="connsiteY6" fmla="*/ 102109 h 188169"/>
                  <a:gd name="connsiteX7" fmla="*/ 198484 w 221041"/>
                  <a:gd name="connsiteY7" fmla="*/ 98272 h 188169"/>
                  <a:gd name="connsiteX8" fmla="*/ 198484 w 221041"/>
                  <a:gd name="connsiteY8" fmla="*/ 89200 h 188169"/>
                  <a:gd name="connsiteX9" fmla="*/ 207554 w 221041"/>
                  <a:gd name="connsiteY9" fmla="*/ 89200 h 188169"/>
                  <a:gd name="connsiteX10" fmla="*/ 211972 w 221041"/>
                  <a:gd name="connsiteY10" fmla="*/ 84781 h 188169"/>
                  <a:gd name="connsiteX11" fmla="*/ 211972 w 221041"/>
                  <a:gd name="connsiteY11" fmla="*/ 82339 h 188169"/>
                  <a:gd name="connsiteX12" fmla="*/ 207321 w 221041"/>
                  <a:gd name="connsiteY12" fmla="*/ 82339 h 188169"/>
                  <a:gd name="connsiteX13" fmla="*/ 207321 w 221041"/>
                  <a:gd name="connsiteY13" fmla="*/ 79547 h 188169"/>
                  <a:gd name="connsiteX14" fmla="*/ 205228 w 221041"/>
                  <a:gd name="connsiteY14" fmla="*/ 77454 h 188169"/>
                  <a:gd name="connsiteX15" fmla="*/ 208484 w 221041"/>
                  <a:gd name="connsiteY15" fmla="*/ 74198 h 188169"/>
                  <a:gd name="connsiteX16" fmla="*/ 208484 w 221041"/>
                  <a:gd name="connsiteY16" fmla="*/ 71523 h 188169"/>
                  <a:gd name="connsiteX17" fmla="*/ 211042 w 221041"/>
                  <a:gd name="connsiteY17" fmla="*/ 71523 h 188169"/>
                  <a:gd name="connsiteX18" fmla="*/ 213833 w 221041"/>
                  <a:gd name="connsiteY18" fmla="*/ 68732 h 188169"/>
                  <a:gd name="connsiteX19" fmla="*/ 216391 w 221041"/>
                  <a:gd name="connsiteY19" fmla="*/ 68732 h 188169"/>
                  <a:gd name="connsiteX20" fmla="*/ 221042 w 221041"/>
                  <a:gd name="connsiteY20" fmla="*/ 64080 h 188169"/>
                  <a:gd name="connsiteX21" fmla="*/ 214995 w 221041"/>
                  <a:gd name="connsiteY21" fmla="*/ 58032 h 188169"/>
                  <a:gd name="connsiteX22" fmla="*/ 211274 w 221041"/>
                  <a:gd name="connsiteY22" fmla="*/ 58032 h 188169"/>
                  <a:gd name="connsiteX23" fmla="*/ 210228 w 221041"/>
                  <a:gd name="connsiteY23" fmla="*/ 59079 h 188169"/>
                  <a:gd name="connsiteX24" fmla="*/ 203368 w 221041"/>
                  <a:gd name="connsiteY24" fmla="*/ 59079 h 188169"/>
                  <a:gd name="connsiteX25" fmla="*/ 201972 w 221041"/>
                  <a:gd name="connsiteY25" fmla="*/ 60475 h 188169"/>
                  <a:gd name="connsiteX26" fmla="*/ 195112 w 221041"/>
                  <a:gd name="connsiteY26" fmla="*/ 60475 h 188169"/>
                  <a:gd name="connsiteX27" fmla="*/ 198949 w 221041"/>
                  <a:gd name="connsiteY27" fmla="*/ 56637 h 188169"/>
                  <a:gd name="connsiteX28" fmla="*/ 198949 w 221041"/>
                  <a:gd name="connsiteY28" fmla="*/ 52683 h 188169"/>
                  <a:gd name="connsiteX29" fmla="*/ 204647 w 221041"/>
                  <a:gd name="connsiteY29" fmla="*/ 46984 h 188169"/>
                  <a:gd name="connsiteX30" fmla="*/ 201158 w 221041"/>
                  <a:gd name="connsiteY30" fmla="*/ 43495 h 188169"/>
                  <a:gd name="connsiteX31" fmla="*/ 197786 w 221041"/>
                  <a:gd name="connsiteY31" fmla="*/ 43495 h 188169"/>
                  <a:gd name="connsiteX32" fmla="*/ 192786 w 221041"/>
                  <a:gd name="connsiteY32" fmla="*/ 38495 h 188169"/>
                  <a:gd name="connsiteX33" fmla="*/ 189996 w 221041"/>
                  <a:gd name="connsiteY33" fmla="*/ 38495 h 188169"/>
                  <a:gd name="connsiteX34" fmla="*/ 187787 w 221041"/>
                  <a:gd name="connsiteY34" fmla="*/ 40704 h 188169"/>
                  <a:gd name="connsiteX35" fmla="*/ 182903 w 221041"/>
                  <a:gd name="connsiteY35" fmla="*/ 35820 h 188169"/>
                  <a:gd name="connsiteX36" fmla="*/ 180345 w 221041"/>
                  <a:gd name="connsiteY36" fmla="*/ 38262 h 188169"/>
                  <a:gd name="connsiteX37" fmla="*/ 171392 w 221041"/>
                  <a:gd name="connsiteY37" fmla="*/ 29307 h 188169"/>
                  <a:gd name="connsiteX38" fmla="*/ 171392 w 221041"/>
                  <a:gd name="connsiteY38" fmla="*/ 27097 h 188169"/>
                  <a:gd name="connsiteX39" fmla="*/ 171392 w 221041"/>
                  <a:gd name="connsiteY39" fmla="*/ 27097 h 188169"/>
                  <a:gd name="connsiteX40" fmla="*/ 179880 w 221041"/>
                  <a:gd name="connsiteY40" fmla="*/ 27097 h 188169"/>
                  <a:gd name="connsiteX41" fmla="*/ 181508 w 221041"/>
                  <a:gd name="connsiteY41" fmla="*/ 25469 h 188169"/>
                  <a:gd name="connsiteX42" fmla="*/ 185345 w 221041"/>
                  <a:gd name="connsiteY42" fmla="*/ 25469 h 188169"/>
                  <a:gd name="connsiteX43" fmla="*/ 186973 w 221041"/>
                  <a:gd name="connsiteY43" fmla="*/ 23841 h 188169"/>
                  <a:gd name="connsiteX44" fmla="*/ 165694 w 221041"/>
                  <a:gd name="connsiteY44" fmla="*/ 23841 h 188169"/>
                  <a:gd name="connsiteX45" fmla="*/ 164066 w 221041"/>
                  <a:gd name="connsiteY45" fmla="*/ 25469 h 188169"/>
                  <a:gd name="connsiteX46" fmla="*/ 145113 w 221041"/>
                  <a:gd name="connsiteY46" fmla="*/ 25469 h 188169"/>
                  <a:gd name="connsiteX47" fmla="*/ 146741 w 221041"/>
                  <a:gd name="connsiteY47" fmla="*/ 27097 h 188169"/>
                  <a:gd name="connsiteX48" fmla="*/ 150694 w 221041"/>
                  <a:gd name="connsiteY48" fmla="*/ 27097 h 188169"/>
                  <a:gd name="connsiteX49" fmla="*/ 145927 w 221041"/>
                  <a:gd name="connsiteY49" fmla="*/ 31865 h 188169"/>
                  <a:gd name="connsiteX50" fmla="*/ 142090 w 221041"/>
                  <a:gd name="connsiteY50" fmla="*/ 31865 h 188169"/>
                  <a:gd name="connsiteX51" fmla="*/ 138485 w 221041"/>
                  <a:gd name="connsiteY51" fmla="*/ 35471 h 188169"/>
                  <a:gd name="connsiteX52" fmla="*/ 138485 w 221041"/>
                  <a:gd name="connsiteY52" fmla="*/ 35471 h 188169"/>
                  <a:gd name="connsiteX53" fmla="*/ 130346 w 221041"/>
                  <a:gd name="connsiteY53" fmla="*/ 35471 h 188169"/>
                  <a:gd name="connsiteX54" fmla="*/ 127555 w 221041"/>
                  <a:gd name="connsiteY54" fmla="*/ 32680 h 188169"/>
                  <a:gd name="connsiteX55" fmla="*/ 122904 w 221041"/>
                  <a:gd name="connsiteY55" fmla="*/ 32680 h 188169"/>
                  <a:gd name="connsiteX56" fmla="*/ 116044 w 221041"/>
                  <a:gd name="connsiteY56" fmla="*/ 25818 h 188169"/>
                  <a:gd name="connsiteX57" fmla="*/ 100347 w 221041"/>
                  <a:gd name="connsiteY57" fmla="*/ 25818 h 188169"/>
                  <a:gd name="connsiteX58" fmla="*/ 97672 w 221041"/>
                  <a:gd name="connsiteY58" fmla="*/ 28493 h 188169"/>
                  <a:gd name="connsiteX59" fmla="*/ 84766 w 221041"/>
                  <a:gd name="connsiteY59" fmla="*/ 28493 h 188169"/>
                  <a:gd name="connsiteX60" fmla="*/ 82556 w 221041"/>
                  <a:gd name="connsiteY60" fmla="*/ 26283 h 188169"/>
                  <a:gd name="connsiteX61" fmla="*/ 82556 w 221041"/>
                  <a:gd name="connsiteY61" fmla="*/ 21166 h 188169"/>
                  <a:gd name="connsiteX62" fmla="*/ 73254 w 221041"/>
                  <a:gd name="connsiteY62" fmla="*/ 11862 h 188169"/>
                  <a:gd name="connsiteX63" fmla="*/ 61162 w 221041"/>
                  <a:gd name="connsiteY63" fmla="*/ 11862 h 188169"/>
                  <a:gd name="connsiteX64" fmla="*/ 57790 w 221041"/>
                  <a:gd name="connsiteY64" fmla="*/ 8490 h 188169"/>
                  <a:gd name="connsiteX65" fmla="*/ 57790 w 221041"/>
                  <a:gd name="connsiteY65" fmla="*/ 5117 h 188169"/>
                  <a:gd name="connsiteX66" fmla="*/ 52673 w 221041"/>
                  <a:gd name="connsiteY66" fmla="*/ 0 h 188169"/>
                  <a:gd name="connsiteX67" fmla="*/ 49534 w 221041"/>
                  <a:gd name="connsiteY67" fmla="*/ 3140 h 188169"/>
                  <a:gd name="connsiteX68" fmla="*/ 49534 w 221041"/>
                  <a:gd name="connsiteY68" fmla="*/ 7559 h 188169"/>
                  <a:gd name="connsiteX69" fmla="*/ 51511 w 221041"/>
                  <a:gd name="connsiteY69" fmla="*/ 9536 h 188169"/>
                  <a:gd name="connsiteX70" fmla="*/ 55231 w 221041"/>
                  <a:gd name="connsiteY70" fmla="*/ 9536 h 188169"/>
                  <a:gd name="connsiteX71" fmla="*/ 50813 w 221041"/>
                  <a:gd name="connsiteY71" fmla="*/ 13956 h 188169"/>
                  <a:gd name="connsiteX72" fmla="*/ 47673 w 221041"/>
                  <a:gd name="connsiteY72" fmla="*/ 13956 h 188169"/>
                  <a:gd name="connsiteX73" fmla="*/ 44766 w 221041"/>
                  <a:gd name="connsiteY73" fmla="*/ 16863 h 188169"/>
                  <a:gd name="connsiteX74" fmla="*/ 38139 w 221041"/>
                  <a:gd name="connsiteY74" fmla="*/ 16863 h 188169"/>
                  <a:gd name="connsiteX75" fmla="*/ 34767 w 221041"/>
                  <a:gd name="connsiteY75" fmla="*/ 20236 h 188169"/>
                  <a:gd name="connsiteX76" fmla="*/ 30930 w 221041"/>
                  <a:gd name="connsiteY76" fmla="*/ 20236 h 188169"/>
                  <a:gd name="connsiteX77" fmla="*/ 30930 w 221041"/>
                  <a:gd name="connsiteY77" fmla="*/ 21980 h 188169"/>
                  <a:gd name="connsiteX78" fmla="*/ 29534 w 221041"/>
                  <a:gd name="connsiteY78" fmla="*/ 23376 h 188169"/>
                  <a:gd name="connsiteX79" fmla="*/ 29534 w 221041"/>
                  <a:gd name="connsiteY79" fmla="*/ 26516 h 188169"/>
                  <a:gd name="connsiteX80" fmla="*/ 31046 w 221041"/>
                  <a:gd name="connsiteY80" fmla="*/ 28028 h 188169"/>
                  <a:gd name="connsiteX81" fmla="*/ 31046 w 221041"/>
                  <a:gd name="connsiteY81" fmla="*/ 31400 h 188169"/>
                  <a:gd name="connsiteX82" fmla="*/ 36743 w 221041"/>
                  <a:gd name="connsiteY82" fmla="*/ 37099 h 188169"/>
                  <a:gd name="connsiteX83" fmla="*/ 36743 w 221041"/>
                  <a:gd name="connsiteY83" fmla="*/ 46635 h 188169"/>
                  <a:gd name="connsiteX84" fmla="*/ 31395 w 221041"/>
                  <a:gd name="connsiteY84" fmla="*/ 51985 h 188169"/>
                  <a:gd name="connsiteX85" fmla="*/ 26046 w 221041"/>
                  <a:gd name="connsiteY85" fmla="*/ 51985 h 188169"/>
                  <a:gd name="connsiteX86" fmla="*/ 26046 w 221041"/>
                  <a:gd name="connsiteY86" fmla="*/ 46635 h 188169"/>
                  <a:gd name="connsiteX87" fmla="*/ 20930 w 221041"/>
                  <a:gd name="connsiteY87" fmla="*/ 41518 h 188169"/>
                  <a:gd name="connsiteX88" fmla="*/ 20930 w 221041"/>
                  <a:gd name="connsiteY88" fmla="*/ 35354 h 188169"/>
                  <a:gd name="connsiteX89" fmla="*/ 27558 w 221041"/>
                  <a:gd name="connsiteY89" fmla="*/ 28725 h 188169"/>
                  <a:gd name="connsiteX90" fmla="*/ 27558 w 221041"/>
                  <a:gd name="connsiteY90" fmla="*/ 19654 h 188169"/>
                  <a:gd name="connsiteX91" fmla="*/ 22558 w 221041"/>
                  <a:gd name="connsiteY91" fmla="*/ 14654 h 188169"/>
                  <a:gd name="connsiteX92" fmla="*/ 22558 w 221041"/>
                  <a:gd name="connsiteY92" fmla="*/ 11281 h 188169"/>
                  <a:gd name="connsiteX93" fmla="*/ 24069 w 221041"/>
                  <a:gd name="connsiteY93" fmla="*/ 9769 h 188169"/>
                  <a:gd name="connsiteX94" fmla="*/ 26627 w 221041"/>
                  <a:gd name="connsiteY94" fmla="*/ 9769 h 188169"/>
                  <a:gd name="connsiteX95" fmla="*/ 27906 w 221041"/>
                  <a:gd name="connsiteY95" fmla="*/ 8490 h 188169"/>
                  <a:gd name="connsiteX96" fmla="*/ 29651 w 221041"/>
                  <a:gd name="connsiteY96" fmla="*/ 8490 h 188169"/>
                  <a:gd name="connsiteX97" fmla="*/ 31744 w 221041"/>
                  <a:gd name="connsiteY97" fmla="*/ 6396 h 188169"/>
                  <a:gd name="connsiteX98" fmla="*/ 27790 w 221041"/>
                  <a:gd name="connsiteY98" fmla="*/ 6396 h 188169"/>
                  <a:gd name="connsiteX99" fmla="*/ 26279 w 221041"/>
                  <a:gd name="connsiteY99" fmla="*/ 7908 h 188169"/>
                  <a:gd name="connsiteX100" fmla="*/ 23023 w 221041"/>
                  <a:gd name="connsiteY100" fmla="*/ 7908 h 188169"/>
                  <a:gd name="connsiteX101" fmla="*/ 19767 w 221041"/>
                  <a:gd name="connsiteY101" fmla="*/ 11165 h 188169"/>
                  <a:gd name="connsiteX102" fmla="*/ 19767 w 221041"/>
                  <a:gd name="connsiteY102" fmla="*/ 14072 h 188169"/>
                  <a:gd name="connsiteX103" fmla="*/ 7907 w 221041"/>
                  <a:gd name="connsiteY103" fmla="*/ 25934 h 188169"/>
                  <a:gd name="connsiteX104" fmla="*/ 7907 w 221041"/>
                  <a:gd name="connsiteY104" fmla="*/ 30237 h 188169"/>
                  <a:gd name="connsiteX105" fmla="*/ 5930 w 221041"/>
                  <a:gd name="connsiteY105" fmla="*/ 32214 h 188169"/>
                  <a:gd name="connsiteX106" fmla="*/ 5930 w 221041"/>
                  <a:gd name="connsiteY106" fmla="*/ 41053 h 188169"/>
                  <a:gd name="connsiteX107" fmla="*/ 0 w 221041"/>
                  <a:gd name="connsiteY107" fmla="*/ 46984 h 188169"/>
                  <a:gd name="connsiteX108" fmla="*/ 0 w 221041"/>
                  <a:gd name="connsiteY108" fmla="*/ 49543 h 188169"/>
                  <a:gd name="connsiteX109" fmla="*/ 3023 w 221041"/>
                  <a:gd name="connsiteY109" fmla="*/ 49543 h 188169"/>
                  <a:gd name="connsiteX110" fmla="*/ 4535 w 221041"/>
                  <a:gd name="connsiteY110" fmla="*/ 48031 h 188169"/>
                  <a:gd name="connsiteX111" fmla="*/ 7093 w 221041"/>
                  <a:gd name="connsiteY111" fmla="*/ 50589 h 188169"/>
                  <a:gd name="connsiteX112" fmla="*/ 9884 w 221041"/>
                  <a:gd name="connsiteY112" fmla="*/ 50589 h 188169"/>
                  <a:gd name="connsiteX113" fmla="*/ 9884 w 221041"/>
                  <a:gd name="connsiteY113" fmla="*/ 56521 h 188169"/>
                  <a:gd name="connsiteX114" fmla="*/ 15697 w 221041"/>
                  <a:gd name="connsiteY114" fmla="*/ 62336 h 188169"/>
                  <a:gd name="connsiteX115" fmla="*/ 15697 w 221041"/>
                  <a:gd name="connsiteY115" fmla="*/ 69314 h 188169"/>
                  <a:gd name="connsiteX116" fmla="*/ 14767 w 221041"/>
                  <a:gd name="connsiteY116" fmla="*/ 70244 h 188169"/>
                  <a:gd name="connsiteX117" fmla="*/ 14767 w 221041"/>
                  <a:gd name="connsiteY117" fmla="*/ 77222 h 188169"/>
                  <a:gd name="connsiteX118" fmla="*/ 16279 w 221041"/>
                  <a:gd name="connsiteY118" fmla="*/ 78733 h 188169"/>
                  <a:gd name="connsiteX119" fmla="*/ 19883 w 221041"/>
                  <a:gd name="connsiteY119" fmla="*/ 78733 h 188169"/>
                  <a:gd name="connsiteX120" fmla="*/ 19883 w 221041"/>
                  <a:gd name="connsiteY120" fmla="*/ 82339 h 188169"/>
                  <a:gd name="connsiteX121" fmla="*/ 23023 w 221041"/>
                  <a:gd name="connsiteY121" fmla="*/ 85479 h 188169"/>
                  <a:gd name="connsiteX122" fmla="*/ 39069 w 221041"/>
                  <a:gd name="connsiteY122" fmla="*/ 85479 h 188169"/>
                  <a:gd name="connsiteX123" fmla="*/ 41046 w 221041"/>
                  <a:gd name="connsiteY123" fmla="*/ 83502 h 188169"/>
                  <a:gd name="connsiteX124" fmla="*/ 43953 w 221041"/>
                  <a:gd name="connsiteY124" fmla="*/ 83502 h 188169"/>
                  <a:gd name="connsiteX125" fmla="*/ 45929 w 221041"/>
                  <a:gd name="connsiteY125" fmla="*/ 85479 h 188169"/>
                  <a:gd name="connsiteX126" fmla="*/ 52441 w 221041"/>
                  <a:gd name="connsiteY126" fmla="*/ 85479 h 188169"/>
                  <a:gd name="connsiteX127" fmla="*/ 58371 w 221041"/>
                  <a:gd name="connsiteY127" fmla="*/ 91410 h 188169"/>
                  <a:gd name="connsiteX128" fmla="*/ 58371 w 221041"/>
                  <a:gd name="connsiteY128" fmla="*/ 94550 h 188169"/>
                  <a:gd name="connsiteX129" fmla="*/ 63603 w 221041"/>
                  <a:gd name="connsiteY129" fmla="*/ 99783 h 188169"/>
                  <a:gd name="connsiteX130" fmla="*/ 67789 w 221041"/>
                  <a:gd name="connsiteY130" fmla="*/ 99783 h 188169"/>
                  <a:gd name="connsiteX131" fmla="*/ 69301 w 221041"/>
                  <a:gd name="connsiteY131" fmla="*/ 98272 h 188169"/>
                  <a:gd name="connsiteX132" fmla="*/ 87789 w 221041"/>
                  <a:gd name="connsiteY132" fmla="*/ 98272 h 188169"/>
                  <a:gd name="connsiteX133" fmla="*/ 89300 w 221041"/>
                  <a:gd name="connsiteY133" fmla="*/ 96760 h 188169"/>
                  <a:gd name="connsiteX134" fmla="*/ 92905 w 221041"/>
                  <a:gd name="connsiteY134" fmla="*/ 96760 h 188169"/>
                  <a:gd name="connsiteX135" fmla="*/ 96277 w 221041"/>
                  <a:gd name="connsiteY135" fmla="*/ 100132 h 188169"/>
                  <a:gd name="connsiteX136" fmla="*/ 96277 w 221041"/>
                  <a:gd name="connsiteY136" fmla="*/ 102458 h 188169"/>
                  <a:gd name="connsiteX137" fmla="*/ 92556 w 221041"/>
                  <a:gd name="connsiteY137" fmla="*/ 106180 h 188169"/>
                  <a:gd name="connsiteX138" fmla="*/ 92556 w 221041"/>
                  <a:gd name="connsiteY138" fmla="*/ 109785 h 188169"/>
                  <a:gd name="connsiteX139" fmla="*/ 90114 w 221041"/>
                  <a:gd name="connsiteY139" fmla="*/ 112227 h 188169"/>
                  <a:gd name="connsiteX140" fmla="*/ 90114 w 221041"/>
                  <a:gd name="connsiteY140" fmla="*/ 132347 h 188169"/>
                  <a:gd name="connsiteX141" fmla="*/ 93370 w 221041"/>
                  <a:gd name="connsiteY141" fmla="*/ 135603 h 188169"/>
                  <a:gd name="connsiteX142" fmla="*/ 93370 w 221041"/>
                  <a:gd name="connsiteY142" fmla="*/ 138511 h 188169"/>
                  <a:gd name="connsiteX143" fmla="*/ 98486 w 221041"/>
                  <a:gd name="connsiteY143" fmla="*/ 143628 h 188169"/>
                  <a:gd name="connsiteX144" fmla="*/ 89184 w 221041"/>
                  <a:gd name="connsiteY144" fmla="*/ 152931 h 188169"/>
                  <a:gd name="connsiteX145" fmla="*/ 93835 w 221041"/>
                  <a:gd name="connsiteY145" fmla="*/ 152931 h 188169"/>
                  <a:gd name="connsiteX146" fmla="*/ 93835 w 221041"/>
                  <a:gd name="connsiteY146" fmla="*/ 155141 h 188169"/>
                  <a:gd name="connsiteX147" fmla="*/ 100928 w 221041"/>
                  <a:gd name="connsiteY147" fmla="*/ 162235 h 188169"/>
                  <a:gd name="connsiteX148" fmla="*/ 100928 w 221041"/>
                  <a:gd name="connsiteY148" fmla="*/ 164445 h 188169"/>
                  <a:gd name="connsiteX149" fmla="*/ 102556 w 221041"/>
                  <a:gd name="connsiteY149" fmla="*/ 166073 h 188169"/>
                  <a:gd name="connsiteX150" fmla="*/ 102556 w 221041"/>
                  <a:gd name="connsiteY150" fmla="*/ 168283 h 188169"/>
                  <a:gd name="connsiteX151" fmla="*/ 103602 w 221041"/>
                  <a:gd name="connsiteY151" fmla="*/ 169329 h 188169"/>
                  <a:gd name="connsiteX152" fmla="*/ 103602 w 221041"/>
                  <a:gd name="connsiteY152" fmla="*/ 173516 h 188169"/>
                  <a:gd name="connsiteX153" fmla="*/ 105230 w 221041"/>
                  <a:gd name="connsiteY153" fmla="*/ 175144 h 188169"/>
                  <a:gd name="connsiteX154" fmla="*/ 105230 w 221041"/>
                  <a:gd name="connsiteY154" fmla="*/ 179331 h 188169"/>
                  <a:gd name="connsiteX155" fmla="*/ 112556 w 221041"/>
                  <a:gd name="connsiteY155" fmla="*/ 186658 h 188169"/>
                  <a:gd name="connsiteX156" fmla="*/ 119067 w 221041"/>
                  <a:gd name="connsiteY156" fmla="*/ 186658 h 188169"/>
                  <a:gd name="connsiteX157" fmla="*/ 122555 w 221041"/>
                  <a:gd name="connsiteY157" fmla="*/ 183169 h 188169"/>
                  <a:gd name="connsiteX158" fmla="*/ 127555 w 221041"/>
                  <a:gd name="connsiteY158" fmla="*/ 183169 h 188169"/>
                  <a:gd name="connsiteX159" fmla="*/ 127555 w 221041"/>
                  <a:gd name="connsiteY159" fmla="*/ 188170 h 188169"/>
                  <a:gd name="connsiteX160" fmla="*/ 137206 w 221041"/>
                  <a:gd name="connsiteY160" fmla="*/ 178517 h 188169"/>
                  <a:gd name="connsiteX161" fmla="*/ 141625 w 221041"/>
                  <a:gd name="connsiteY161" fmla="*/ 178517 h 188169"/>
                  <a:gd name="connsiteX162" fmla="*/ 144764 w 221041"/>
                  <a:gd name="connsiteY162" fmla="*/ 175377 h 188169"/>
                  <a:gd name="connsiteX163" fmla="*/ 148136 w 221041"/>
                  <a:gd name="connsiteY163" fmla="*/ 175377 h 188169"/>
                  <a:gd name="connsiteX164" fmla="*/ 151276 w 221041"/>
                  <a:gd name="connsiteY164" fmla="*/ 172237 h 188169"/>
                  <a:gd name="connsiteX165" fmla="*/ 151276 w 221041"/>
                  <a:gd name="connsiteY165" fmla="*/ 167818 h 188169"/>
                  <a:gd name="connsiteX166" fmla="*/ 154648 w 221041"/>
                  <a:gd name="connsiteY166" fmla="*/ 167818 h 188169"/>
                  <a:gd name="connsiteX167" fmla="*/ 156973 w 221041"/>
                  <a:gd name="connsiteY167" fmla="*/ 165492 h 188169"/>
                  <a:gd name="connsiteX168" fmla="*/ 160345 w 221041"/>
                  <a:gd name="connsiteY168" fmla="*/ 165492 h 188169"/>
                  <a:gd name="connsiteX169" fmla="*/ 162671 w 221041"/>
                  <a:gd name="connsiteY169" fmla="*/ 163166 h 188169"/>
                  <a:gd name="connsiteX170" fmla="*/ 162671 w 221041"/>
                  <a:gd name="connsiteY170" fmla="*/ 158863 h 188169"/>
                  <a:gd name="connsiteX171" fmla="*/ 151973 w 221041"/>
                  <a:gd name="connsiteY171" fmla="*/ 158863 h 188169"/>
                  <a:gd name="connsiteX172" fmla="*/ 151973 w 221041"/>
                  <a:gd name="connsiteY172" fmla="*/ 151652 h 188169"/>
                  <a:gd name="connsiteX173" fmla="*/ 148834 w 221041"/>
                  <a:gd name="connsiteY173" fmla="*/ 148512 h 188169"/>
                  <a:gd name="connsiteX174" fmla="*/ 148834 w 221041"/>
                  <a:gd name="connsiteY174" fmla="*/ 139906 h 188169"/>
                  <a:gd name="connsiteX175" fmla="*/ 138602 w 221041"/>
                  <a:gd name="connsiteY175" fmla="*/ 129672 h 188169"/>
                  <a:gd name="connsiteX176" fmla="*/ 138602 w 221041"/>
                  <a:gd name="connsiteY176" fmla="*/ 129672 h 188169"/>
                  <a:gd name="connsiteX177" fmla="*/ 141276 w 221041"/>
                  <a:gd name="connsiteY177" fmla="*/ 129672 h 188169"/>
                  <a:gd name="connsiteX178" fmla="*/ 143136 w 221041"/>
                  <a:gd name="connsiteY178" fmla="*/ 131533 h 188169"/>
                  <a:gd name="connsiteX179" fmla="*/ 148718 w 221041"/>
                  <a:gd name="connsiteY179" fmla="*/ 131533 h 188169"/>
                  <a:gd name="connsiteX180" fmla="*/ 152322 w 221041"/>
                  <a:gd name="connsiteY180" fmla="*/ 135138 h 188169"/>
                  <a:gd name="connsiteX181" fmla="*/ 164066 w 221041"/>
                  <a:gd name="connsiteY181" fmla="*/ 135138 h 188169"/>
                  <a:gd name="connsiteX182" fmla="*/ 168368 w 221041"/>
                  <a:gd name="connsiteY182" fmla="*/ 139441 h 188169"/>
                  <a:gd name="connsiteX183" fmla="*/ 172671 w 221041"/>
                  <a:gd name="connsiteY183" fmla="*/ 139441 h 188169"/>
                  <a:gd name="connsiteX184" fmla="*/ 172671 w 221041"/>
                  <a:gd name="connsiteY184" fmla="*/ 134207 h 188169"/>
                  <a:gd name="connsiteX185" fmla="*/ 174647 w 221041"/>
                  <a:gd name="connsiteY185" fmla="*/ 134207 h 188169"/>
                  <a:gd name="connsiteX186" fmla="*/ 176508 w 221041"/>
                  <a:gd name="connsiteY186" fmla="*/ 132347 h 188169"/>
                  <a:gd name="connsiteX187" fmla="*/ 183717 w 221041"/>
                  <a:gd name="connsiteY187" fmla="*/ 132347 h 188169"/>
                  <a:gd name="connsiteX188" fmla="*/ 185229 w 221041"/>
                  <a:gd name="connsiteY188" fmla="*/ 130602 h 188169"/>
                  <a:gd name="connsiteX189" fmla="*/ 185229 w 221041"/>
                  <a:gd name="connsiteY189" fmla="*/ 130602 h 1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21041" h="188169">
                    <a:moveTo>
                      <a:pt x="185229" y="130602"/>
                    </a:moveTo>
                    <a:lnTo>
                      <a:pt x="191507" y="130602"/>
                    </a:lnTo>
                    <a:lnTo>
                      <a:pt x="196740" y="125369"/>
                    </a:lnTo>
                    <a:lnTo>
                      <a:pt x="201740" y="125369"/>
                    </a:lnTo>
                    <a:lnTo>
                      <a:pt x="206972" y="120136"/>
                    </a:lnTo>
                    <a:lnTo>
                      <a:pt x="206972" y="114437"/>
                    </a:lnTo>
                    <a:lnTo>
                      <a:pt x="194647" y="102109"/>
                    </a:lnTo>
                    <a:lnTo>
                      <a:pt x="198484" y="98272"/>
                    </a:lnTo>
                    <a:lnTo>
                      <a:pt x="198484" y="89200"/>
                    </a:lnTo>
                    <a:lnTo>
                      <a:pt x="207554" y="89200"/>
                    </a:lnTo>
                    <a:lnTo>
                      <a:pt x="211972" y="84781"/>
                    </a:lnTo>
                    <a:lnTo>
                      <a:pt x="211972" y="82339"/>
                    </a:lnTo>
                    <a:lnTo>
                      <a:pt x="207321" y="82339"/>
                    </a:lnTo>
                    <a:lnTo>
                      <a:pt x="207321" y="79547"/>
                    </a:lnTo>
                    <a:lnTo>
                      <a:pt x="205228" y="77454"/>
                    </a:lnTo>
                    <a:lnTo>
                      <a:pt x="208484" y="74198"/>
                    </a:lnTo>
                    <a:lnTo>
                      <a:pt x="208484" y="71523"/>
                    </a:lnTo>
                    <a:lnTo>
                      <a:pt x="211042" y="71523"/>
                    </a:lnTo>
                    <a:lnTo>
                      <a:pt x="213833" y="68732"/>
                    </a:lnTo>
                    <a:lnTo>
                      <a:pt x="216391" y="68732"/>
                    </a:lnTo>
                    <a:lnTo>
                      <a:pt x="221042" y="64080"/>
                    </a:lnTo>
                    <a:lnTo>
                      <a:pt x="214995" y="58032"/>
                    </a:lnTo>
                    <a:lnTo>
                      <a:pt x="211274" y="58032"/>
                    </a:lnTo>
                    <a:lnTo>
                      <a:pt x="210228" y="59079"/>
                    </a:lnTo>
                    <a:lnTo>
                      <a:pt x="203368" y="59079"/>
                    </a:lnTo>
                    <a:lnTo>
                      <a:pt x="201972" y="60475"/>
                    </a:lnTo>
                    <a:lnTo>
                      <a:pt x="195112" y="60475"/>
                    </a:lnTo>
                    <a:lnTo>
                      <a:pt x="198949" y="56637"/>
                    </a:lnTo>
                    <a:lnTo>
                      <a:pt x="198949" y="52683"/>
                    </a:lnTo>
                    <a:lnTo>
                      <a:pt x="204647" y="46984"/>
                    </a:lnTo>
                    <a:lnTo>
                      <a:pt x="201158" y="43495"/>
                    </a:lnTo>
                    <a:lnTo>
                      <a:pt x="197786" y="43495"/>
                    </a:lnTo>
                    <a:lnTo>
                      <a:pt x="192786" y="38495"/>
                    </a:lnTo>
                    <a:lnTo>
                      <a:pt x="189996" y="38495"/>
                    </a:lnTo>
                    <a:lnTo>
                      <a:pt x="187787" y="40704"/>
                    </a:lnTo>
                    <a:lnTo>
                      <a:pt x="182903" y="35820"/>
                    </a:lnTo>
                    <a:lnTo>
                      <a:pt x="180345" y="38262"/>
                    </a:lnTo>
                    <a:lnTo>
                      <a:pt x="171392" y="29307"/>
                    </a:lnTo>
                    <a:lnTo>
                      <a:pt x="171392" y="27097"/>
                    </a:lnTo>
                    <a:lnTo>
                      <a:pt x="171392" y="27097"/>
                    </a:lnTo>
                    <a:lnTo>
                      <a:pt x="179880" y="27097"/>
                    </a:lnTo>
                    <a:lnTo>
                      <a:pt x="181508" y="25469"/>
                    </a:lnTo>
                    <a:lnTo>
                      <a:pt x="185345" y="25469"/>
                    </a:lnTo>
                    <a:lnTo>
                      <a:pt x="186973" y="23841"/>
                    </a:lnTo>
                    <a:lnTo>
                      <a:pt x="165694" y="23841"/>
                    </a:lnTo>
                    <a:lnTo>
                      <a:pt x="164066" y="25469"/>
                    </a:lnTo>
                    <a:lnTo>
                      <a:pt x="145113" y="25469"/>
                    </a:lnTo>
                    <a:lnTo>
                      <a:pt x="146741" y="27097"/>
                    </a:lnTo>
                    <a:lnTo>
                      <a:pt x="150694" y="27097"/>
                    </a:lnTo>
                    <a:lnTo>
                      <a:pt x="145927" y="31865"/>
                    </a:lnTo>
                    <a:lnTo>
                      <a:pt x="142090" y="31865"/>
                    </a:lnTo>
                    <a:lnTo>
                      <a:pt x="138485" y="35471"/>
                    </a:lnTo>
                    <a:lnTo>
                      <a:pt x="138485" y="35471"/>
                    </a:lnTo>
                    <a:lnTo>
                      <a:pt x="130346" y="35471"/>
                    </a:lnTo>
                    <a:lnTo>
                      <a:pt x="127555" y="32680"/>
                    </a:lnTo>
                    <a:lnTo>
                      <a:pt x="122904" y="32680"/>
                    </a:lnTo>
                    <a:lnTo>
                      <a:pt x="116044" y="25818"/>
                    </a:lnTo>
                    <a:lnTo>
                      <a:pt x="100347" y="25818"/>
                    </a:lnTo>
                    <a:lnTo>
                      <a:pt x="97672" y="28493"/>
                    </a:lnTo>
                    <a:lnTo>
                      <a:pt x="84766" y="28493"/>
                    </a:lnTo>
                    <a:lnTo>
                      <a:pt x="82556" y="26283"/>
                    </a:lnTo>
                    <a:lnTo>
                      <a:pt x="82556" y="21166"/>
                    </a:lnTo>
                    <a:lnTo>
                      <a:pt x="73254" y="11862"/>
                    </a:lnTo>
                    <a:lnTo>
                      <a:pt x="61162" y="11862"/>
                    </a:lnTo>
                    <a:lnTo>
                      <a:pt x="57790" y="8490"/>
                    </a:lnTo>
                    <a:lnTo>
                      <a:pt x="57790" y="5117"/>
                    </a:lnTo>
                    <a:lnTo>
                      <a:pt x="52673" y="0"/>
                    </a:lnTo>
                    <a:lnTo>
                      <a:pt x="49534" y="3140"/>
                    </a:lnTo>
                    <a:lnTo>
                      <a:pt x="49534" y="7559"/>
                    </a:lnTo>
                    <a:lnTo>
                      <a:pt x="51511" y="9536"/>
                    </a:lnTo>
                    <a:lnTo>
                      <a:pt x="55231" y="9536"/>
                    </a:lnTo>
                    <a:lnTo>
                      <a:pt x="50813" y="13956"/>
                    </a:lnTo>
                    <a:lnTo>
                      <a:pt x="47673" y="13956"/>
                    </a:lnTo>
                    <a:lnTo>
                      <a:pt x="44766" y="16863"/>
                    </a:lnTo>
                    <a:lnTo>
                      <a:pt x="38139" y="16863"/>
                    </a:lnTo>
                    <a:lnTo>
                      <a:pt x="34767" y="20236"/>
                    </a:lnTo>
                    <a:lnTo>
                      <a:pt x="30930" y="20236"/>
                    </a:lnTo>
                    <a:lnTo>
                      <a:pt x="30930" y="21980"/>
                    </a:lnTo>
                    <a:lnTo>
                      <a:pt x="29534" y="23376"/>
                    </a:lnTo>
                    <a:lnTo>
                      <a:pt x="29534" y="26516"/>
                    </a:lnTo>
                    <a:lnTo>
                      <a:pt x="31046" y="28028"/>
                    </a:lnTo>
                    <a:lnTo>
                      <a:pt x="31046" y="31400"/>
                    </a:lnTo>
                    <a:lnTo>
                      <a:pt x="36743" y="37099"/>
                    </a:lnTo>
                    <a:lnTo>
                      <a:pt x="36743" y="46635"/>
                    </a:lnTo>
                    <a:lnTo>
                      <a:pt x="31395" y="51985"/>
                    </a:lnTo>
                    <a:lnTo>
                      <a:pt x="26046" y="51985"/>
                    </a:lnTo>
                    <a:lnTo>
                      <a:pt x="26046" y="46635"/>
                    </a:lnTo>
                    <a:lnTo>
                      <a:pt x="20930" y="41518"/>
                    </a:lnTo>
                    <a:lnTo>
                      <a:pt x="20930" y="35354"/>
                    </a:lnTo>
                    <a:lnTo>
                      <a:pt x="27558" y="28725"/>
                    </a:lnTo>
                    <a:lnTo>
                      <a:pt x="27558" y="19654"/>
                    </a:lnTo>
                    <a:lnTo>
                      <a:pt x="22558" y="14654"/>
                    </a:lnTo>
                    <a:lnTo>
                      <a:pt x="22558" y="11281"/>
                    </a:lnTo>
                    <a:lnTo>
                      <a:pt x="24069" y="9769"/>
                    </a:lnTo>
                    <a:lnTo>
                      <a:pt x="26627" y="9769"/>
                    </a:lnTo>
                    <a:lnTo>
                      <a:pt x="27906" y="8490"/>
                    </a:lnTo>
                    <a:lnTo>
                      <a:pt x="29651" y="8490"/>
                    </a:lnTo>
                    <a:lnTo>
                      <a:pt x="31744" y="6396"/>
                    </a:lnTo>
                    <a:lnTo>
                      <a:pt x="27790" y="6396"/>
                    </a:lnTo>
                    <a:lnTo>
                      <a:pt x="26279" y="7908"/>
                    </a:lnTo>
                    <a:lnTo>
                      <a:pt x="23023" y="7908"/>
                    </a:lnTo>
                    <a:lnTo>
                      <a:pt x="19767" y="11165"/>
                    </a:lnTo>
                    <a:lnTo>
                      <a:pt x="19767" y="14072"/>
                    </a:lnTo>
                    <a:lnTo>
                      <a:pt x="7907" y="25934"/>
                    </a:lnTo>
                    <a:lnTo>
                      <a:pt x="7907" y="30237"/>
                    </a:lnTo>
                    <a:lnTo>
                      <a:pt x="5930" y="32214"/>
                    </a:lnTo>
                    <a:lnTo>
                      <a:pt x="5930" y="41053"/>
                    </a:lnTo>
                    <a:lnTo>
                      <a:pt x="0" y="46984"/>
                    </a:lnTo>
                    <a:lnTo>
                      <a:pt x="0" y="49543"/>
                    </a:lnTo>
                    <a:lnTo>
                      <a:pt x="3023" y="49543"/>
                    </a:lnTo>
                    <a:lnTo>
                      <a:pt x="4535" y="48031"/>
                    </a:lnTo>
                    <a:lnTo>
                      <a:pt x="7093" y="50589"/>
                    </a:lnTo>
                    <a:lnTo>
                      <a:pt x="9884" y="50589"/>
                    </a:lnTo>
                    <a:lnTo>
                      <a:pt x="9884" y="56521"/>
                    </a:lnTo>
                    <a:lnTo>
                      <a:pt x="15697" y="62336"/>
                    </a:lnTo>
                    <a:lnTo>
                      <a:pt x="15697" y="69314"/>
                    </a:lnTo>
                    <a:lnTo>
                      <a:pt x="14767" y="70244"/>
                    </a:lnTo>
                    <a:lnTo>
                      <a:pt x="14767" y="77222"/>
                    </a:lnTo>
                    <a:lnTo>
                      <a:pt x="16279" y="78733"/>
                    </a:lnTo>
                    <a:lnTo>
                      <a:pt x="19883" y="78733"/>
                    </a:lnTo>
                    <a:lnTo>
                      <a:pt x="19883" y="82339"/>
                    </a:lnTo>
                    <a:lnTo>
                      <a:pt x="23023" y="85479"/>
                    </a:lnTo>
                    <a:lnTo>
                      <a:pt x="39069" y="85479"/>
                    </a:lnTo>
                    <a:lnTo>
                      <a:pt x="41046" y="83502"/>
                    </a:lnTo>
                    <a:lnTo>
                      <a:pt x="43953" y="83502"/>
                    </a:lnTo>
                    <a:lnTo>
                      <a:pt x="45929" y="85479"/>
                    </a:lnTo>
                    <a:lnTo>
                      <a:pt x="52441" y="85479"/>
                    </a:lnTo>
                    <a:lnTo>
                      <a:pt x="58371" y="91410"/>
                    </a:lnTo>
                    <a:lnTo>
                      <a:pt x="58371" y="94550"/>
                    </a:lnTo>
                    <a:lnTo>
                      <a:pt x="63603" y="99783"/>
                    </a:lnTo>
                    <a:lnTo>
                      <a:pt x="67789" y="99783"/>
                    </a:lnTo>
                    <a:lnTo>
                      <a:pt x="69301" y="98272"/>
                    </a:lnTo>
                    <a:lnTo>
                      <a:pt x="87789" y="98272"/>
                    </a:lnTo>
                    <a:lnTo>
                      <a:pt x="89300" y="96760"/>
                    </a:lnTo>
                    <a:lnTo>
                      <a:pt x="92905" y="96760"/>
                    </a:lnTo>
                    <a:lnTo>
                      <a:pt x="96277" y="100132"/>
                    </a:lnTo>
                    <a:lnTo>
                      <a:pt x="96277" y="102458"/>
                    </a:lnTo>
                    <a:lnTo>
                      <a:pt x="92556" y="106180"/>
                    </a:lnTo>
                    <a:lnTo>
                      <a:pt x="92556" y="109785"/>
                    </a:lnTo>
                    <a:lnTo>
                      <a:pt x="90114" y="112227"/>
                    </a:lnTo>
                    <a:lnTo>
                      <a:pt x="90114" y="132347"/>
                    </a:lnTo>
                    <a:lnTo>
                      <a:pt x="93370" y="135603"/>
                    </a:lnTo>
                    <a:lnTo>
                      <a:pt x="93370" y="138511"/>
                    </a:lnTo>
                    <a:lnTo>
                      <a:pt x="98486" y="143628"/>
                    </a:lnTo>
                    <a:lnTo>
                      <a:pt x="89184" y="152931"/>
                    </a:lnTo>
                    <a:lnTo>
                      <a:pt x="93835" y="152931"/>
                    </a:lnTo>
                    <a:lnTo>
                      <a:pt x="93835" y="155141"/>
                    </a:lnTo>
                    <a:lnTo>
                      <a:pt x="100928" y="162235"/>
                    </a:lnTo>
                    <a:lnTo>
                      <a:pt x="100928" y="164445"/>
                    </a:lnTo>
                    <a:lnTo>
                      <a:pt x="102556" y="166073"/>
                    </a:lnTo>
                    <a:lnTo>
                      <a:pt x="102556" y="168283"/>
                    </a:lnTo>
                    <a:lnTo>
                      <a:pt x="103602" y="169329"/>
                    </a:lnTo>
                    <a:lnTo>
                      <a:pt x="103602" y="173516"/>
                    </a:lnTo>
                    <a:lnTo>
                      <a:pt x="105230" y="175144"/>
                    </a:lnTo>
                    <a:lnTo>
                      <a:pt x="105230" y="179331"/>
                    </a:lnTo>
                    <a:lnTo>
                      <a:pt x="112556" y="186658"/>
                    </a:lnTo>
                    <a:lnTo>
                      <a:pt x="119067" y="186658"/>
                    </a:lnTo>
                    <a:lnTo>
                      <a:pt x="122555" y="183169"/>
                    </a:lnTo>
                    <a:lnTo>
                      <a:pt x="127555" y="183169"/>
                    </a:lnTo>
                    <a:lnTo>
                      <a:pt x="127555" y="188170"/>
                    </a:lnTo>
                    <a:lnTo>
                      <a:pt x="137206" y="178517"/>
                    </a:lnTo>
                    <a:lnTo>
                      <a:pt x="141625" y="178517"/>
                    </a:lnTo>
                    <a:lnTo>
                      <a:pt x="144764" y="175377"/>
                    </a:lnTo>
                    <a:lnTo>
                      <a:pt x="148136" y="175377"/>
                    </a:lnTo>
                    <a:lnTo>
                      <a:pt x="151276" y="172237"/>
                    </a:lnTo>
                    <a:lnTo>
                      <a:pt x="151276" y="167818"/>
                    </a:lnTo>
                    <a:lnTo>
                      <a:pt x="154648" y="167818"/>
                    </a:lnTo>
                    <a:lnTo>
                      <a:pt x="156973" y="165492"/>
                    </a:lnTo>
                    <a:lnTo>
                      <a:pt x="160345" y="165492"/>
                    </a:lnTo>
                    <a:lnTo>
                      <a:pt x="162671" y="163166"/>
                    </a:lnTo>
                    <a:lnTo>
                      <a:pt x="162671" y="158863"/>
                    </a:lnTo>
                    <a:lnTo>
                      <a:pt x="151973" y="158863"/>
                    </a:lnTo>
                    <a:lnTo>
                      <a:pt x="151973" y="151652"/>
                    </a:lnTo>
                    <a:lnTo>
                      <a:pt x="148834" y="148512"/>
                    </a:lnTo>
                    <a:lnTo>
                      <a:pt x="148834" y="139906"/>
                    </a:lnTo>
                    <a:lnTo>
                      <a:pt x="138602" y="129672"/>
                    </a:lnTo>
                    <a:lnTo>
                      <a:pt x="138602" y="129672"/>
                    </a:lnTo>
                    <a:lnTo>
                      <a:pt x="141276" y="129672"/>
                    </a:lnTo>
                    <a:lnTo>
                      <a:pt x="143136" y="131533"/>
                    </a:lnTo>
                    <a:lnTo>
                      <a:pt x="148718" y="131533"/>
                    </a:lnTo>
                    <a:lnTo>
                      <a:pt x="152322" y="135138"/>
                    </a:lnTo>
                    <a:lnTo>
                      <a:pt x="164066" y="135138"/>
                    </a:lnTo>
                    <a:lnTo>
                      <a:pt x="168368" y="139441"/>
                    </a:lnTo>
                    <a:lnTo>
                      <a:pt x="172671" y="139441"/>
                    </a:lnTo>
                    <a:lnTo>
                      <a:pt x="172671" y="134207"/>
                    </a:lnTo>
                    <a:lnTo>
                      <a:pt x="174647" y="134207"/>
                    </a:lnTo>
                    <a:lnTo>
                      <a:pt x="176508" y="132347"/>
                    </a:lnTo>
                    <a:lnTo>
                      <a:pt x="183717" y="132347"/>
                    </a:lnTo>
                    <a:lnTo>
                      <a:pt x="185229" y="130602"/>
                    </a:lnTo>
                    <a:lnTo>
                      <a:pt x="185229" y="130602"/>
                    </a:lnTo>
                    <a:close/>
                  </a:path>
                </a:pathLst>
              </a:custGeom>
              <a:grpFill/>
              <a:ln w="1162" cap="rnd">
                <a:solidFill>
                  <a:schemeClr val="bg2"/>
                </a:solidFill>
                <a:prstDash val="solid"/>
                <a:round/>
              </a:ln>
            </p:spPr>
            <p:txBody>
              <a:bodyPr rtlCol="0" anchor="ctr"/>
              <a:lstStyle/>
              <a:p>
                <a:endParaRPr lang="en-US"/>
              </a:p>
            </p:txBody>
          </p:sp>
          <p:sp>
            <p:nvSpPr>
              <p:cNvPr id="212" name="Freeform 211">
                <a:extLst>
                  <a:ext uri="{FF2B5EF4-FFF2-40B4-BE49-F238E27FC236}">
                    <a16:creationId xmlns:a16="http://schemas.microsoft.com/office/drawing/2014/main" id="{B5A04930-715F-98AD-BCC7-43695B847E37}"/>
                  </a:ext>
                </a:extLst>
              </p:cNvPr>
              <p:cNvSpPr/>
              <p:nvPr/>
            </p:nvSpPr>
            <p:spPr>
              <a:xfrm>
                <a:off x="4705780" y="4108997"/>
                <a:ext cx="88602" cy="91991"/>
              </a:xfrm>
              <a:custGeom>
                <a:avLst/>
                <a:gdLst>
                  <a:gd name="connsiteX0" fmla="*/ 67091 w 88602"/>
                  <a:gd name="connsiteY0" fmla="*/ 87223 h 91991"/>
                  <a:gd name="connsiteX1" fmla="*/ 70231 w 88602"/>
                  <a:gd name="connsiteY1" fmla="*/ 87223 h 91991"/>
                  <a:gd name="connsiteX2" fmla="*/ 81277 w 88602"/>
                  <a:gd name="connsiteY2" fmla="*/ 76175 h 91991"/>
                  <a:gd name="connsiteX3" fmla="*/ 81277 w 88602"/>
                  <a:gd name="connsiteY3" fmla="*/ 72221 h 91991"/>
                  <a:gd name="connsiteX4" fmla="*/ 84417 w 88602"/>
                  <a:gd name="connsiteY4" fmla="*/ 69081 h 91991"/>
                  <a:gd name="connsiteX5" fmla="*/ 80928 w 88602"/>
                  <a:gd name="connsiteY5" fmla="*/ 65592 h 91991"/>
                  <a:gd name="connsiteX6" fmla="*/ 80928 w 88602"/>
                  <a:gd name="connsiteY6" fmla="*/ 57218 h 91991"/>
                  <a:gd name="connsiteX7" fmla="*/ 88603 w 88602"/>
                  <a:gd name="connsiteY7" fmla="*/ 49543 h 91991"/>
                  <a:gd name="connsiteX8" fmla="*/ 84765 w 88602"/>
                  <a:gd name="connsiteY8" fmla="*/ 45705 h 91991"/>
                  <a:gd name="connsiteX9" fmla="*/ 82440 w 88602"/>
                  <a:gd name="connsiteY9" fmla="*/ 45705 h 91991"/>
                  <a:gd name="connsiteX10" fmla="*/ 78603 w 88602"/>
                  <a:gd name="connsiteY10" fmla="*/ 41867 h 91991"/>
                  <a:gd name="connsiteX11" fmla="*/ 78603 w 88602"/>
                  <a:gd name="connsiteY11" fmla="*/ 38146 h 91991"/>
                  <a:gd name="connsiteX12" fmla="*/ 73138 w 88602"/>
                  <a:gd name="connsiteY12" fmla="*/ 32680 h 91991"/>
                  <a:gd name="connsiteX13" fmla="*/ 71045 w 88602"/>
                  <a:gd name="connsiteY13" fmla="*/ 32680 h 91991"/>
                  <a:gd name="connsiteX14" fmla="*/ 62324 w 88602"/>
                  <a:gd name="connsiteY14" fmla="*/ 23957 h 91991"/>
                  <a:gd name="connsiteX15" fmla="*/ 58022 w 88602"/>
                  <a:gd name="connsiteY15" fmla="*/ 23957 h 91991"/>
                  <a:gd name="connsiteX16" fmla="*/ 47790 w 88602"/>
                  <a:gd name="connsiteY16" fmla="*/ 13723 h 91991"/>
                  <a:gd name="connsiteX17" fmla="*/ 43720 w 88602"/>
                  <a:gd name="connsiteY17" fmla="*/ 17794 h 91991"/>
                  <a:gd name="connsiteX18" fmla="*/ 40697 w 88602"/>
                  <a:gd name="connsiteY18" fmla="*/ 17794 h 91991"/>
                  <a:gd name="connsiteX19" fmla="*/ 40697 w 88602"/>
                  <a:gd name="connsiteY19" fmla="*/ 12560 h 91991"/>
                  <a:gd name="connsiteX20" fmla="*/ 40697 w 88602"/>
                  <a:gd name="connsiteY20" fmla="*/ 12560 h 91991"/>
                  <a:gd name="connsiteX21" fmla="*/ 28139 w 88602"/>
                  <a:gd name="connsiteY21" fmla="*/ 0 h 91991"/>
                  <a:gd name="connsiteX22" fmla="*/ 22906 w 88602"/>
                  <a:gd name="connsiteY22" fmla="*/ 0 h 91991"/>
                  <a:gd name="connsiteX23" fmla="*/ 20581 w 88602"/>
                  <a:gd name="connsiteY23" fmla="*/ 2326 h 91991"/>
                  <a:gd name="connsiteX24" fmla="*/ 15581 w 88602"/>
                  <a:gd name="connsiteY24" fmla="*/ 2326 h 91991"/>
                  <a:gd name="connsiteX25" fmla="*/ 10465 w 88602"/>
                  <a:gd name="connsiteY25" fmla="*/ 7443 h 91991"/>
                  <a:gd name="connsiteX26" fmla="*/ 10465 w 88602"/>
                  <a:gd name="connsiteY26" fmla="*/ 21050 h 91991"/>
                  <a:gd name="connsiteX27" fmla="*/ 8372 w 88602"/>
                  <a:gd name="connsiteY27" fmla="*/ 23143 h 91991"/>
                  <a:gd name="connsiteX28" fmla="*/ 8372 w 88602"/>
                  <a:gd name="connsiteY28" fmla="*/ 30819 h 91991"/>
                  <a:gd name="connsiteX29" fmla="*/ 6279 w 88602"/>
                  <a:gd name="connsiteY29" fmla="*/ 32912 h 91991"/>
                  <a:gd name="connsiteX30" fmla="*/ 6279 w 88602"/>
                  <a:gd name="connsiteY30" fmla="*/ 42565 h 91991"/>
                  <a:gd name="connsiteX31" fmla="*/ 4884 w 88602"/>
                  <a:gd name="connsiteY31" fmla="*/ 43961 h 91991"/>
                  <a:gd name="connsiteX32" fmla="*/ 4884 w 88602"/>
                  <a:gd name="connsiteY32" fmla="*/ 54544 h 91991"/>
                  <a:gd name="connsiteX33" fmla="*/ 3256 w 88602"/>
                  <a:gd name="connsiteY33" fmla="*/ 56172 h 91991"/>
                  <a:gd name="connsiteX34" fmla="*/ 930 w 88602"/>
                  <a:gd name="connsiteY34" fmla="*/ 56172 h 91991"/>
                  <a:gd name="connsiteX35" fmla="*/ 930 w 88602"/>
                  <a:gd name="connsiteY35" fmla="*/ 60707 h 91991"/>
                  <a:gd name="connsiteX36" fmla="*/ 0 w 88602"/>
                  <a:gd name="connsiteY36" fmla="*/ 61638 h 91991"/>
                  <a:gd name="connsiteX37" fmla="*/ 0 w 88602"/>
                  <a:gd name="connsiteY37" fmla="*/ 71639 h 91991"/>
                  <a:gd name="connsiteX38" fmla="*/ 11628 w 88602"/>
                  <a:gd name="connsiteY38" fmla="*/ 83269 h 91991"/>
                  <a:gd name="connsiteX39" fmla="*/ 21279 w 88602"/>
                  <a:gd name="connsiteY39" fmla="*/ 83269 h 91991"/>
                  <a:gd name="connsiteX40" fmla="*/ 26627 w 88602"/>
                  <a:gd name="connsiteY40" fmla="*/ 88619 h 91991"/>
                  <a:gd name="connsiteX41" fmla="*/ 32557 w 88602"/>
                  <a:gd name="connsiteY41" fmla="*/ 88619 h 91991"/>
                  <a:gd name="connsiteX42" fmla="*/ 35929 w 88602"/>
                  <a:gd name="connsiteY42" fmla="*/ 91992 h 91991"/>
                  <a:gd name="connsiteX43" fmla="*/ 40580 w 88602"/>
                  <a:gd name="connsiteY43" fmla="*/ 91992 h 91991"/>
                  <a:gd name="connsiteX44" fmla="*/ 43371 w 88602"/>
                  <a:gd name="connsiteY44" fmla="*/ 89200 h 91991"/>
                  <a:gd name="connsiteX45" fmla="*/ 50580 w 88602"/>
                  <a:gd name="connsiteY45" fmla="*/ 89200 h 91991"/>
                  <a:gd name="connsiteX46" fmla="*/ 53371 w 88602"/>
                  <a:gd name="connsiteY46" fmla="*/ 91992 h 91991"/>
                  <a:gd name="connsiteX47" fmla="*/ 62673 w 88602"/>
                  <a:gd name="connsiteY47" fmla="*/ 91992 h 91991"/>
                  <a:gd name="connsiteX48" fmla="*/ 67091 w 88602"/>
                  <a:gd name="connsiteY48" fmla="*/ 87223 h 91991"/>
                  <a:gd name="connsiteX49" fmla="*/ 67091 w 88602"/>
                  <a:gd name="connsiteY49" fmla="*/ 87223 h 9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602" h="91991">
                    <a:moveTo>
                      <a:pt x="67091" y="87223"/>
                    </a:moveTo>
                    <a:lnTo>
                      <a:pt x="70231" y="87223"/>
                    </a:lnTo>
                    <a:lnTo>
                      <a:pt x="81277" y="76175"/>
                    </a:lnTo>
                    <a:lnTo>
                      <a:pt x="81277" y="72221"/>
                    </a:lnTo>
                    <a:lnTo>
                      <a:pt x="84417" y="69081"/>
                    </a:lnTo>
                    <a:lnTo>
                      <a:pt x="80928" y="65592"/>
                    </a:lnTo>
                    <a:lnTo>
                      <a:pt x="80928" y="57218"/>
                    </a:lnTo>
                    <a:lnTo>
                      <a:pt x="88603" y="49543"/>
                    </a:lnTo>
                    <a:lnTo>
                      <a:pt x="84765" y="45705"/>
                    </a:lnTo>
                    <a:lnTo>
                      <a:pt x="82440" y="45705"/>
                    </a:lnTo>
                    <a:lnTo>
                      <a:pt x="78603" y="41867"/>
                    </a:lnTo>
                    <a:lnTo>
                      <a:pt x="78603" y="38146"/>
                    </a:lnTo>
                    <a:lnTo>
                      <a:pt x="73138" y="32680"/>
                    </a:lnTo>
                    <a:lnTo>
                      <a:pt x="71045" y="32680"/>
                    </a:lnTo>
                    <a:lnTo>
                      <a:pt x="62324" y="23957"/>
                    </a:lnTo>
                    <a:lnTo>
                      <a:pt x="58022" y="23957"/>
                    </a:lnTo>
                    <a:lnTo>
                      <a:pt x="47790" y="13723"/>
                    </a:lnTo>
                    <a:lnTo>
                      <a:pt x="43720" y="17794"/>
                    </a:lnTo>
                    <a:lnTo>
                      <a:pt x="40697" y="17794"/>
                    </a:lnTo>
                    <a:lnTo>
                      <a:pt x="40697" y="12560"/>
                    </a:lnTo>
                    <a:lnTo>
                      <a:pt x="40697" y="12560"/>
                    </a:lnTo>
                    <a:lnTo>
                      <a:pt x="28139" y="0"/>
                    </a:lnTo>
                    <a:lnTo>
                      <a:pt x="22906" y="0"/>
                    </a:lnTo>
                    <a:lnTo>
                      <a:pt x="20581" y="2326"/>
                    </a:lnTo>
                    <a:lnTo>
                      <a:pt x="15581" y="2326"/>
                    </a:lnTo>
                    <a:lnTo>
                      <a:pt x="10465" y="7443"/>
                    </a:lnTo>
                    <a:lnTo>
                      <a:pt x="10465" y="21050"/>
                    </a:lnTo>
                    <a:lnTo>
                      <a:pt x="8372" y="23143"/>
                    </a:lnTo>
                    <a:lnTo>
                      <a:pt x="8372" y="30819"/>
                    </a:lnTo>
                    <a:lnTo>
                      <a:pt x="6279" y="32912"/>
                    </a:lnTo>
                    <a:lnTo>
                      <a:pt x="6279" y="42565"/>
                    </a:lnTo>
                    <a:lnTo>
                      <a:pt x="4884" y="43961"/>
                    </a:lnTo>
                    <a:lnTo>
                      <a:pt x="4884" y="54544"/>
                    </a:lnTo>
                    <a:lnTo>
                      <a:pt x="3256" y="56172"/>
                    </a:lnTo>
                    <a:lnTo>
                      <a:pt x="930" y="56172"/>
                    </a:lnTo>
                    <a:lnTo>
                      <a:pt x="930" y="60707"/>
                    </a:lnTo>
                    <a:lnTo>
                      <a:pt x="0" y="61638"/>
                    </a:lnTo>
                    <a:lnTo>
                      <a:pt x="0" y="71639"/>
                    </a:lnTo>
                    <a:lnTo>
                      <a:pt x="11628" y="83269"/>
                    </a:lnTo>
                    <a:lnTo>
                      <a:pt x="21279" y="83269"/>
                    </a:lnTo>
                    <a:lnTo>
                      <a:pt x="26627" y="88619"/>
                    </a:lnTo>
                    <a:lnTo>
                      <a:pt x="32557" y="88619"/>
                    </a:lnTo>
                    <a:lnTo>
                      <a:pt x="35929" y="91992"/>
                    </a:lnTo>
                    <a:lnTo>
                      <a:pt x="40580" y="91992"/>
                    </a:lnTo>
                    <a:lnTo>
                      <a:pt x="43371" y="89200"/>
                    </a:lnTo>
                    <a:lnTo>
                      <a:pt x="50580" y="89200"/>
                    </a:lnTo>
                    <a:lnTo>
                      <a:pt x="53371" y="91992"/>
                    </a:lnTo>
                    <a:lnTo>
                      <a:pt x="62673" y="91992"/>
                    </a:lnTo>
                    <a:lnTo>
                      <a:pt x="67091" y="87223"/>
                    </a:lnTo>
                    <a:lnTo>
                      <a:pt x="67091" y="87223"/>
                    </a:lnTo>
                    <a:close/>
                  </a:path>
                </a:pathLst>
              </a:custGeom>
              <a:grpFill/>
              <a:ln w="1162" cap="rnd">
                <a:solidFill>
                  <a:schemeClr val="bg2"/>
                </a:solidFill>
                <a:prstDash val="solid"/>
                <a:round/>
              </a:ln>
            </p:spPr>
            <p:txBody>
              <a:bodyPr rtlCol="0" anchor="ctr"/>
              <a:lstStyle/>
              <a:p>
                <a:endParaRPr lang="en-US"/>
              </a:p>
            </p:txBody>
          </p:sp>
          <p:sp>
            <p:nvSpPr>
              <p:cNvPr id="213" name="Freeform 212">
                <a:extLst>
                  <a:ext uri="{FF2B5EF4-FFF2-40B4-BE49-F238E27FC236}">
                    <a16:creationId xmlns:a16="http://schemas.microsoft.com/office/drawing/2014/main" id="{D5C5F05F-9A91-FDC8-CBF0-8B39EBD17D3D}"/>
                  </a:ext>
                </a:extLst>
              </p:cNvPr>
              <p:cNvSpPr/>
              <p:nvPr/>
            </p:nvSpPr>
            <p:spPr>
              <a:xfrm>
                <a:off x="4713455" y="3498900"/>
                <a:ext cx="65114" cy="67801"/>
              </a:xfrm>
              <a:custGeom>
                <a:avLst/>
                <a:gdLst>
                  <a:gd name="connsiteX0" fmla="*/ 13953 w 65114"/>
                  <a:gd name="connsiteY0" fmla="*/ 3140 h 67801"/>
                  <a:gd name="connsiteX1" fmla="*/ 13953 w 65114"/>
                  <a:gd name="connsiteY1" fmla="*/ 6978 h 67801"/>
                  <a:gd name="connsiteX2" fmla="*/ 11628 w 65114"/>
                  <a:gd name="connsiteY2" fmla="*/ 9304 h 67801"/>
                  <a:gd name="connsiteX3" fmla="*/ 11628 w 65114"/>
                  <a:gd name="connsiteY3" fmla="*/ 11630 h 67801"/>
                  <a:gd name="connsiteX4" fmla="*/ 13721 w 65114"/>
                  <a:gd name="connsiteY4" fmla="*/ 13723 h 67801"/>
                  <a:gd name="connsiteX5" fmla="*/ 10697 w 65114"/>
                  <a:gd name="connsiteY5" fmla="*/ 16747 h 67801"/>
                  <a:gd name="connsiteX6" fmla="*/ 4767 w 65114"/>
                  <a:gd name="connsiteY6" fmla="*/ 16747 h 67801"/>
                  <a:gd name="connsiteX7" fmla="*/ 1512 w 65114"/>
                  <a:gd name="connsiteY7" fmla="*/ 20003 h 67801"/>
                  <a:gd name="connsiteX8" fmla="*/ 3605 w 65114"/>
                  <a:gd name="connsiteY8" fmla="*/ 22097 h 67801"/>
                  <a:gd name="connsiteX9" fmla="*/ 1860 w 65114"/>
                  <a:gd name="connsiteY9" fmla="*/ 23841 h 67801"/>
                  <a:gd name="connsiteX10" fmla="*/ 1860 w 65114"/>
                  <a:gd name="connsiteY10" fmla="*/ 25934 h 67801"/>
                  <a:gd name="connsiteX11" fmla="*/ 0 w 65114"/>
                  <a:gd name="connsiteY11" fmla="*/ 27795 h 67801"/>
                  <a:gd name="connsiteX12" fmla="*/ 0 w 65114"/>
                  <a:gd name="connsiteY12" fmla="*/ 32214 h 67801"/>
                  <a:gd name="connsiteX13" fmla="*/ 2442 w 65114"/>
                  <a:gd name="connsiteY13" fmla="*/ 34656 h 67801"/>
                  <a:gd name="connsiteX14" fmla="*/ 2442 w 65114"/>
                  <a:gd name="connsiteY14" fmla="*/ 34656 h 67801"/>
                  <a:gd name="connsiteX15" fmla="*/ 2442 w 65114"/>
                  <a:gd name="connsiteY15" fmla="*/ 37099 h 67801"/>
                  <a:gd name="connsiteX16" fmla="*/ 6046 w 65114"/>
                  <a:gd name="connsiteY16" fmla="*/ 40704 h 67801"/>
                  <a:gd name="connsiteX17" fmla="*/ 6046 w 65114"/>
                  <a:gd name="connsiteY17" fmla="*/ 40704 h 67801"/>
                  <a:gd name="connsiteX18" fmla="*/ 6046 w 65114"/>
                  <a:gd name="connsiteY18" fmla="*/ 43146 h 67801"/>
                  <a:gd name="connsiteX19" fmla="*/ 11860 w 65114"/>
                  <a:gd name="connsiteY19" fmla="*/ 43146 h 67801"/>
                  <a:gd name="connsiteX20" fmla="*/ 11860 w 65114"/>
                  <a:gd name="connsiteY20" fmla="*/ 45705 h 67801"/>
                  <a:gd name="connsiteX21" fmla="*/ 13256 w 65114"/>
                  <a:gd name="connsiteY21" fmla="*/ 47101 h 67801"/>
                  <a:gd name="connsiteX22" fmla="*/ 13256 w 65114"/>
                  <a:gd name="connsiteY22" fmla="*/ 52450 h 67801"/>
                  <a:gd name="connsiteX23" fmla="*/ 17209 w 65114"/>
                  <a:gd name="connsiteY23" fmla="*/ 56404 h 67801"/>
                  <a:gd name="connsiteX24" fmla="*/ 17209 w 65114"/>
                  <a:gd name="connsiteY24" fmla="*/ 58963 h 67801"/>
                  <a:gd name="connsiteX25" fmla="*/ 23953 w 65114"/>
                  <a:gd name="connsiteY25" fmla="*/ 65708 h 67801"/>
                  <a:gd name="connsiteX26" fmla="*/ 23953 w 65114"/>
                  <a:gd name="connsiteY26" fmla="*/ 65708 h 67801"/>
                  <a:gd name="connsiteX27" fmla="*/ 26511 w 65114"/>
                  <a:gd name="connsiteY27" fmla="*/ 65708 h 67801"/>
                  <a:gd name="connsiteX28" fmla="*/ 28604 w 65114"/>
                  <a:gd name="connsiteY28" fmla="*/ 67801 h 67801"/>
                  <a:gd name="connsiteX29" fmla="*/ 33604 w 65114"/>
                  <a:gd name="connsiteY29" fmla="*/ 67801 h 67801"/>
                  <a:gd name="connsiteX30" fmla="*/ 33604 w 65114"/>
                  <a:gd name="connsiteY30" fmla="*/ 62801 h 67801"/>
                  <a:gd name="connsiteX31" fmla="*/ 33604 w 65114"/>
                  <a:gd name="connsiteY31" fmla="*/ 62801 h 67801"/>
                  <a:gd name="connsiteX32" fmla="*/ 30930 w 65114"/>
                  <a:gd name="connsiteY32" fmla="*/ 60126 h 67801"/>
                  <a:gd name="connsiteX33" fmla="*/ 34069 w 65114"/>
                  <a:gd name="connsiteY33" fmla="*/ 56986 h 67801"/>
                  <a:gd name="connsiteX34" fmla="*/ 35813 w 65114"/>
                  <a:gd name="connsiteY34" fmla="*/ 58614 h 67801"/>
                  <a:gd name="connsiteX35" fmla="*/ 43604 w 65114"/>
                  <a:gd name="connsiteY35" fmla="*/ 58614 h 67801"/>
                  <a:gd name="connsiteX36" fmla="*/ 46162 w 65114"/>
                  <a:gd name="connsiteY36" fmla="*/ 56055 h 67801"/>
                  <a:gd name="connsiteX37" fmla="*/ 50115 w 65114"/>
                  <a:gd name="connsiteY37" fmla="*/ 56055 h 67801"/>
                  <a:gd name="connsiteX38" fmla="*/ 55348 w 65114"/>
                  <a:gd name="connsiteY38" fmla="*/ 61289 h 67801"/>
                  <a:gd name="connsiteX39" fmla="*/ 58720 w 65114"/>
                  <a:gd name="connsiteY39" fmla="*/ 57916 h 67801"/>
                  <a:gd name="connsiteX40" fmla="*/ 58720 w 65114"/>
                  <a:gd name="connsiteY40" fmla="*/ 55358 h 67801"/>
                  <a:gd name="connsiteX41" fmla="*/ 61975 w 65114"/>
                  <a:gd name="connsiteY41" fmla="*/ 52101 h 67801"/>
                  <a:gd name="connsiteX42" fmla="*/ 61975 w 65114"/>
                  <a:gd name="connsiteY42" fmla="*/ 46054 h 67801"/>
                  <a:gd name="connsiteX43" fmla="*/ 65115 w 65114"/>
                  <a:gd name="connsiteY43" fmla="*/ 42914 h 67801"/>
                  <a:gd name="connsiteX44" fmla="*/ 65115 w 65114"/>
                  <a:gd name="connsiteY44" fmla="*/ 38494 h 67801"/>
                  <a:gd name="connsiteX45" fmla="*/ 59301 w 65114"/>
                  <a:gd name="connsiteY45" fmla="*/ 32679 h 67801"/>
                  <a:gd name="connsiteX46" fmla="*/ 59301 w 65114"/>
                  <a:gd name="connsiteY46" fmla="*/ 27562 h 67801"/>
                  <a:gd name="connsiteX47" fmla="*/ 57557 w 65114"/>
                  <a:gd name="connsiteY47" fmla="*/ 25818 h 67801"/>
                  <a:gd name="connsiteX48" fmla="*/ 57557 w 65114"/>
                  <a:gd name="connsiteY48" fmla="*/ 16049 h 67801"/>
                  <a:gd name="connsiteX49" fmla="*/ 64417 w 65114"/>
                  <a:gd name="connsiteY49" fmla="*/ 9187 h 67801"/>
                  <a:gd name="connsiteX50" fmla="*/ 64417 w 65114"/>
                  <a:gd name="connsiteY50" fmla="*/ 2442 h 67801"/>
                  <a:gd name="connsiteX51" fmla="*/ 60696 w 65114"/>
                  <a:gd name="connsiteY51" fmla="*/ 2442 h 67801"/>
                  <a:gd name="connsiteX52" fmla="*/ 58952 w 65114"/>
                  <a:gd name="connsiteY52" fmla="*/ 698 h 67801"/>
                  <a:gd name="connsiteX53" fmla="*/ 35581 w 65114"/>
                  <a:gd name="connsiteY53" fmla="*/ 698 h 67801"/>
                  <a:gd name="connsiteX54" fmla="*/ 32557 w 65114"/>
                  <a:gd name="connsiteY54" fmla="*/ 3721 h 67801"/>
                  <a:gd name="connsiteX55" fmla="*/ 30697 w 65114"/>
                  <a:gd name="connsiteY55" fmla="*/ 1861 h 67801"/>
                  <a:gd name="connsiteX56" fmla="*/ 25581 w 65114"/>
                  <a:gd name="connsiteY56" fmla="*/ 1861 h 67801"/>
                  <a:gd name="connsiteX57" fmla="*/ 23720 w 65114"/>
                  <a:gd name="connsiteY57" fmla="*/ 0 h 67801"/>
                  <a:gd name="connsiteX58" fmla="*/ 16279 w 65114"/>
                  <a:gd name="connsiteY58" fmla="*/ 0 h 67801"/>
                  <a:gd name="connsiteX59" fmla="*/ 13953 w 65114"/>
                  <a:gd name="connsiteY59" fmla="*/ 3140 h 67801"/>
                  <a:gd name="connsiteX60" fmla="*/ 13953 w 65114"/>
                  <a:gd name="connsiteY60" fmla="*/ 3140 h 6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5114" h="67801">
                    <a:moveTo>
                      <a:pt x="13953" y="3140"/>
                    </a:moveTo>
                    <a:lnTo>
                      <a:pt x="13953" y="6978"/>
                    </a:lnTo>
                    <a:lnTo>
                      <a:pt x="11628" y="9304"/>
                    </a:lnTo>
                    <a:lnTo>
                      <a:pt x="11628" y="11630"/>
                    </a:lnTo>
                    <a:lnTo>
                      <a:pt x="13721" y="13723"/>
                    </a:lnTo>
                    <a:lnTo>
                      <a:pt x="10697" y="16747"/>
                    </a:lnTo>
                    <a:lnTo>
                      <a:pt x="4767" y="16747"/>
                    </a:lnTo>
                    <a:lnTo>
                      <a:pt x="1512" y="20003"/>
                    </a:lnTo>
                    <a:lnTo>
                      <a:pt x="3605" y="22097"/>
                    </a:lnTo>
                    <a:lnTo>
                      <a:pt x="1860" y="23841"/>
                    </a:lnTo>
                    <a:lnTo>
                      <a:pt x="1860" y="25934"/>
                    </a:lnTo>
                    <a:lnTo>
                      <a:pt x="0" y="27795"/>
                    </a:lnTo>
                    <a:lnTo>
                      <a:pt x="0" y="32214"/>
                    </a:lnTo>
                    <a:lnTo>
                      <a:pt x="2442" y="34656"/>
                    </a:lnTo>
                    <a:lnTo>
                      <a:pt x="2442" y="34656"/>
                    </a:lnTo>
                    <a:lnTo>
                      <a:pt x="2442" y="37099"/>
                    </a:lnTo>
                    <a:lnTo>
                      <a:pt x="6046" y="40704"/>
                    </a:lnTo>
                    <a:lnTo>
                      <a:pt x="6046" y="40704"/>
                    </a:lnTo>
                    <a:lnTo>
                      <a:pt x="6046" y="43146"/>
                    </a:lnTo>
                    <a:lnTo>
                      <a:pt x="11860" y="43146"/>
                    </a:lnTo>
                    <a:lnTo>
                      <a:pt x="11860" y="45705"/>
                    </a:lnTo>
                    <a:lnTo>
                      <a:pt x="13256" y="47101"/>
                    </a:lnTo>
                    <a:lnTo>
                      <a:pt x="13256" y="52450"/>
                    </a:lnTo>
                    <a:lnTo>
                      <a:pt x="17209" y="56404"/>
                    </a:lnTo>
                    <a:lnTo>
                      <a:pt x="17209" y="58963"/>
                    </a:lnTo>
                    <a:lnTo>
                      <a:pt x="23953" y="65708"/>
                    </a:lnTo>
                    <a:lnTo>
                      <a:pt x="23953" y="65708"/>
                    </a:lnTo>
                    <a:lnTo>
                      <a:pt x="26511" y="65708"/>
                    </a:lnTo>
                    <a:lnTo>
                      <a:pt x="28604" y="67801"/>
                    </a:lnTo>
                    <a:lnTo>
                      <a:pt x="33604" y="67801"/>
                    </a:lnTo>
                    <a:lnTo>
                      <a:pt x="33604" y="62801"/>
                    </a:lnTo>
                    <a:lnTo>
                      <a:pt x="33604" y="62801"/>
                    </a:lnTo>
                    <a:lnTo>
                      <a:pt x="30930" y="60126"/>
                    </a:lnTo>
                    <a:lnTo>
                      <a:pt x="34069" y="56986"/>
                    </a:lnTo>
                    <a:lnTo>
                      <a:pt x="35813" y="58614"/>
                    </a:lnTo>
                    <a:lnTo>
                      <a:pt x="43604" y="58614"/>
                    </a:lnTo>
                    <a:lnTo>
                      <a:pt x="46162" y="56055"/>
                    </a:lnTo>
                    <a:lnTo>
                      <a:pt x="50115" y="56055"/>
                    </a:lnTo>
                    <a:lnTo>
                      <a:pt x="55348" y="61289"/>
                    </a:lnTo>
                    <a:lnTo>
                      <a:pt x="58720" y="57916"/>
                    </a:lnTo>
                    <a:lnTo>
                      <a:pt x="58720" y="55358"/>
                    </a:lnTo>
                    <a:lnTo>
                      <a:pt x="61975" y="52101"/>
                    </a:lnTo>
                    <a:lnTo>
                      <a:pt x="61975" y="46054"/>
                    </a:lnTo>
                    <a:lnTo>
                      <a:pt x="65115" y="42914"/>
                    </a:lnTo>
                    <a:lnTo>
                      <a:pt x="65115" y="38494"/>
                    </a:lnTo>
                    <a:lnTo>
                      <a:pt x="59301" y="32679"/>
                    </a:lnTo>
                    <a:lnTo>
                      <a:pt x="59301" y="27562"/>
                    </a:lnTo>
                    <a:lnTo>
                      <a:pt x="57557" y="25818"/>
                    </a:lnTo>
                    <a:lnTo>
                      <a:pt x="57557" y="16049"/>
                    </a:lnTo>
                    <a:lnTo>
                      <a:pt x="64417" y="9187"/>
                    </a:lnTo>
                    <a:lnTo>
                      <a:pt x="64417" y="2442"/>
                    </a:lnTo>
                    <a:lnTo>
                      <a:pt x="60696" y="2442"/>
                    </a:lnTo>
                    <a:lnTo>
                      <a:pt x="58952" y="698"/>
                    </a:lnTo>
                    <a:lnTo>
                      <a:pt x="35581" y="698"/>
                    </a:lnTo>
                    <a:lnTo>
                      <a:pt x="32557" y="3721"/>
                    </a:lnTo>
                    <a:lnTo>
                      <a:pt x="30697" y="1861"/>
                    </a:lnTo>
                    <a:lnTo>
                      <a:pt x="25581" y="1861"/>
                    </a:lnTo>
                    <a:lnTo>
                      <a:pt x="23720" y="0"/>
                    </a:lnTo>
                    <a:lnTo>
                      <a:pt x="16279" y="0"/>
                    </a:lnTo>
                    <a:lnTo>
                      <a:pt x="13953" y="3140"/>
                    </a:lnTo>
                    <a:lnTo>
                      <a:pt x="13953" y="3140"/>
                    </a:lnTo>
                    <a:close/>
                  </a:path>
                </a:pathLst>
              </a:custGeom>
              <a:grpFill/>
              <a:ln w="1162" cap="rnd">
                <a:solidFill>
                  <a:schemeClr val="bg2"/>
                </a:solidFill>
                <a:prstDash val="solid"/>
                <a:round/>
              </a:ln>
            </p:spPr>
            <p:txBody>
              <a:bodyPr rtlCol="0" anchor="ctr"/>
              <a:lstStyle/>
              <a:p>
                <a:endParaRPr lang="en-US"/>
              </a:p>
            </p:txBody>
          </p:sp>
          <p:sp>
            <p:nvSpPr>
              <p:cNvPr id="214" name="Freeform 213">
                <a:extLst>
                  <a:ext uri="{FF2B5EF4-FFF2-40B4-BE49-F238E27FC236}">
                    <a16:creationId xmlns:a16="http://schemas.microsoft.com/office/drawing/2014/main" id="{7BF290E2-EE37-857F-2AC6-334D70C8A866}"/>
                  </a:ext>
                </a:extLst>
              </p:cNvPr>
              <p:cNvSpPr/>
              <p:nvPr/>
            </p:nvSpPr>
            <p:spPr>
              <a:xfrm>
                <a:off x="4334393" y="3596473"/>
                <a:ext cx="205925" cy="302024"/>
              </a:xfrm>
              <a:custGeom>
                <a:avLst/>
                <a:gdLst>
                  <a:gd name="connsiteX0" fmla="*/ 186624 w 205925"/>
                  <a:gd name="connsiteY0" fmla="*/ 291907 h 302024"/>
                  <a:gd name="connsiteX1" fmla="*/ 192089 w 205925"/>
                  <a:gd name="connsiteY1" fmla="*/ 286441 h 302024"/>
                  <a:gd name="connsiteX2" fmla="*/ 189414 w 205925"/>
                  <a:gd name="connsiteY2" fmla="*/ 283766 h 302024"/>
                  <a:gd name="connsiteX3" fmla="*/ 199879 w 205925"/>
                  <a:gd name="connsiteY3" fmla="*/ 273299 h 302024"/>
                  <a:gd name="connsiteX4" fmla="*/ 199879 w 205925"/>
                  <a:gd name="connsiteY4" fmla="*/ 269811 h 302024"/>
                  <a:gd name="connsiteX5" fmla="*/ 202321 w 205925"/>
                  <a:gd name="connsiteY5" fmla="*/ 267368 h 302024"/>
                  <a:gd name="connsiteX6" fmla="*/ 200577 w 205925"/>
                  <a:gd name="connsiteY6" fmla="*/ 265624 h 302024"/>
                  <a:gd name="connsiteX7" fmla="*/ 198135 w 205925"/>
                  <a:gd name="connsiteY7" fmla="*/ 265624 h 302024"/>
                  <a:gd name="connsiteX8" fmla="*/ 194647 w 205925"/>
                  <a:gd name="connsiteY8" fmla="*/ 262135 h 302024"/>
                  <a:gd name="connsiteX9" fmla="*/ 194647 w 205925"/>
                  <a:gd name="connsiteY9" fmla="*/ 252947 h 302024"/>
                  <a:gd name="connsiteX10" fmla="*/ 198135 w 205925"/>
                  <a:gd name="connsiteY10" fmla="*/ 249458 h 302024"/>
                  <a:gd name="connsiteX11" fmla="*/ 194414 w 205925"/>
                  <a:gd name="connsiteY11" fmla="*/ 245737 h 302024"/>
                  <a:gd name="connsiteX12" fmla="*/ 194414 w 205925"/>
                  <a:gd name="connsiteY12" fmla="*/ 240271 h 302024"/>
                  <a:gd name="connsiteX13" fmla="*/ 202205 w 205925"/>
                  <a:gd name="connsiteY13" fmla="*/ 232479 h 302024"/>
                  <a:gd name="connsiteX14" fmla="*/ 202205 w 205925"/>
                  <a:gd name="connsiteY14" fmla="*/ 227594 h 302024"/>
                  <a:gd name="connsiteX15" fmla="*/ 198717 w 205925"/>
                  <a:gd name="connsiteY15" fmla="*/ 224105 h 302024"/>
                  <a:gd name="connsiteX16" fmla="*/ 201158 w 205925"/>
                  <a:gd name="connsiteY16" fmla="*/ 221663 h 302024"/>
                  <a:gd name="connsiteX17" fmla="*/ 201158 w 205925"/>
                  <a:gd name="connsiteY17" fmla="*/ 209103 h 302024"/>
                  <a:gd name="connsiteX18" fmla="*/ 205926 w 205925"/>
                  <a:gd name="connsiteY18" fmla="*/ 204335 h 302024"/>
                  <a:gd name="connsiteX19" fmla="*/ 202437 w 205925"/>
                  <a:gd name="connsiteY19" fmla="*/ 200846 h 302024"/>
                  <a:gd name="connsiteX20" fmla="*/ 202437 w 205925"/>
                  <a:gd name="connsiteY20" fmla="*/ 196543 h 302024"/>
                  <a:gd name="connsiteX21" fmla="*/ 202437 w 205925"/>
                  <a:gd name="connsiteY21" fmla="*/ 196543 h 302024"/>
                  <a:gd name="connsiteX22" fmla="*/ 196042 w 205925"/>
                  <a:gd name="connsiteY22" fmla="*/ 190147 h 302024"/>
                  <a:gd name="connsiteX23" fmla="*/ 196042 w 205925"/>
                  <a:gd name="connsiteY23" fmla="*/ 185844 h 302024"/>
                  <a:gd name="connsiteX24" fmla="*/ 190926 w 205925"/>
                  <a:gd name="connsiteY24" fmla="*/ 180726 h 302024"/>
                  <a:gd name="connsiteX25" fmla="*/ 190926 w 205925"/>
                  <a:gd name="connsiteY25" fmla="*/ 177819 h 302024"/>
                  <a:gd name="connsiteX26" fmla="*/ 184066 w 205925"/>
                  <a:gd name="connsiteY26" fmla="*/ 177819 h 302024"/>
                  <a:gd name="connsiteX27" fmla="*/ 181740 w 205925"/>
                  <a:gd name="connsiteY27" fmla="*/ 180145 h 302024"/>
                  <a:gd name="connsiteX28" fmla="*/ 176508 w 205925"/>
                  <a:gd name="connsiteY28" fmla="*/ 180145 h 302024"/>
                  <a:gd name="connsiteX29" fmla="*/ 173484 w 205925"/>
                  <a:gd name="connsiteY29" fmla="*/ 177121 h 302024"/>
                  <a:gd name="connsiteX30" fmla="*/ 173484 w 205925"/>
                  <a:gd name="connsiteY30" fmla="*/ 154327 h 302024"/>
                  <a:gd name="connsiteX31" fmla="*/ 165345 w 205925"/>
                  <a:gd name="connsiteY31" fmla="*/ 162468 h 302024"/>
                  <a:gd name="connsiteX32" fmla="*/ 147904 w 205925"/>
                  <a:gd name="connsiteY32" fmla="*/ 162468 h 302024"/>
                  <a:gd name="connsiteX33" fmla="*/ 147904 w 205925"/>
                  <a:gd name="connsiteY33" fmla="*/ 157583 h 302024"/>
                  <a:gd name="connsiteX34" fmla="*/ 143718 w 205925"/>
                  <a:gd name="connsiteY34" fmla="*/ 153396 h 302024"/>
                  <a:gd name="connsiteX35" fmla="*/ 131276 w 205925"/>
                  <a:gd name="connsiteY35" fmla="*/ 153396 h 302024"/>
                  <a:gd name="connsiteX36" fmla="*/ 135229 w 205925"/>
                  <a:gd name="connsiteY36" fmla="*/ 149442 h 302024"/>
                  <a:gd name="connsiteX37" fmla="*/ 135229 w 205925"/>
                  <a:gd name="connsiteY37" fmla="*/ 144791 h 302024"/>
                  <a:gd name="connsiteX38" fmla="*/ 123602 w 205925"/>
                  <a:gd name="connsiteY38" fmla="*/ 133161 h 302024"/>
                  <a:gd name="connsiteX39" fmla="*/ 123602 w 205925"/>
                  <a:gd name="connsiteY39" fmla="*/ 126067 h 302024"/>
                  <a:gd name="connsiteX40" fmla="*/ 119183 w 205925"/>
                  <a:gd name="connsiteY40" fmla="*/ 121647 h 302024"/>
                  <a:gd name="connsiteX41" fmla="*/ 119183 w 205925"/>
                  <a:gd name="connsiteY41" fmla="*/ 118507 h 302024"/>
                  <a:gd name="connsiteX42" fmla="*/ 122207 w 205925"/>
                  <a:gd name="connsiteY42" fmla="*/ 118507 h 302024"/>
                  <a:gd name="connsiteX43" fmla="*/ 122207 w 205925"/>
                  <a:gd name="connsiteY43" fmla="*/ 112111 h 302024"/>
                  <a:gd name="connsiteX44" fmla="*/ 128369 w 205925"/>
                  <a:gd name="connsiteY44" fmla="*/ 105947 h 302024"/>
                  <a:gd name="connsiteX45" fmla="*/ 132788 w 205925"/>
                  <a:gd name="connsiteY45" fmla="*/ 105947 h 302024"/>
                  <a:gd name="connsiteX46" fmla="*/ 132788 w 205925"/>
                  <a:gd name="connsiteY46" fmla="*/ 101528 h 302024"/>
                  <a:gd name="connsiteX47" fmla="*/ 130230 w 205925"/>
                  <a:gd name="connsiteY47" fmla="*/ 98969 h 302024"/>
                  <a:gd name="connsiteX48" fmla="*/ 133369 w 205925"/>
                  <a:gd name="connsiteY48" fmla="*/ 95829 h 302024"/>
                  <a:gd name="connsiteX49" fmla="*/ 133369 w 205925"/>
                  <a:gd name="connsiteY49" fmla="*/ 92806 h 302024"/>
                  <a:gd name="connsiteX50" fmla="*/ 136509 w 205925"/>
                  <a:gd name="connsiteY50" fmla="*/ 89666 h 302024"/>
                  <a:gd name="connsiteX51" fmla="*/ 136509 w 205925"/>
                  <a:gd name="connsiteY51" fmla="*/ 82804 h 302024"/>
                  <a:gd name="connsiteX52" fmla="*/ 139416 w 205925"/>
                  <a:gd name="connsiteY52" fmla="*/ 82804 h 302024"/>
                  <a:gd name="connsiteX53" fmla="*/ 147439 w 205925"/>
                  <a:gd name="connsiteY53" fmla="*/ 74779 h 302024"/>
                  <a:gd name="connsiteX54" fmla="*/ 152671 w 205925"/>
                  <a:gd name="connsiteY54" fmla="*/ 74779 h 302024"/>
                  <a:gd name="connsiteX55" fmla="*/ 156276 w 205925"/>
                  <a:gd name="connsiteY55" fmla="*/ 71174 h 302024"/>
                  <a:gd name="connsiteX56" fmla="*/ 167206 w 205925"/>
                  <a:gd name="connsiteY56" fmla="*/ 71174 h 302024"/>
                  <a:gd name="connsiteX57" fmla="*/ 171392 w 205925"/>
                  <a:gd name="connsiteY57" fmla="*/ 66988 h 302024"/>
                  <a:gd name="connsiteX58" fmla="*/ 177554 w 205925"/>
                  <a:gd name="connsiteY58" fmla="*/ 66988 h 302024"/>
                  <a:gd name="connsiteX59" fmla="*/ 180229 w 205925"/>
                  <a:gd name="connsiteY59" fmla="*/ 69662 h 302024"/>
                  <a:gd name="connsiteX60" fmla="*/ 184996 w 205925"/>
                  <a:gd name="connsiteY60" fmla="*/ 69662 h 302024"/>
                  <a:gd name="connsiteX61" fmla="*/ 184996 w 205925"/>
                  <a:gd name="connsiteY61" fmla="*/ 67918 h 302024"/>
                  <a:gd name="connsiteX62" fmla="*/ 178252 w 205925"/>
                  <a:gd name="connsiteY62" fmla="*/ 61173 h 302024"/>
                  <a:gd name="connsiteX63" fmla="*/ 177089 w 205925"/>
                  <a:gd name="connsiteY63" fmla="*/ 62336 h 302024"/>
                  <a:gd name="connsiteX64" fmla="*/ 175345 w 205925"/>
                  <a:gd name="connsiteY64" fmla="*/ 62336 h 302024"/>
                  <a:gd name="connsiteX65" fmla="*/ 172322 w 205925"/>
                  <a:gd name="connsiteY65" fmla="*/ 59312 h 302024"/>
                  <a:gd name="connsiteX66" fmla="*/ 178717 w 205925"/>
                  <a:gd name="connsiteY66" fmla="*/ 52915 h 302024"/>
                  <a:gd name="connsiteX67" fmla="*/ 178717 w 205925"/>
                  <a:gd name="connsiteY67" fmla="*/ 49310 h 302024"/>
                  <a:gd name="connsiteX68" fmla="*/ 183252 w 205925"/>
                  <a:gd name="connsiteY68" fmla="*/ 44775 h 302024"/>
                  <a:gd name="connsiteX69" fmla="*/ 183252 w 205925"/>
                  <a:gd name="connsiteY69" fmla="*/ 42449 h 302024"/>
                  <a:gd name="connsiteX70" fmla="*/ 179647 w 205925"/>
                  <a:gd name="connsiteY70" fmla="*/ 42449 h 302024"/>
                  <a:gd name="connsiteX71" fmla="*/ 175345 w 205925"/>
                  <a:gd name="connsiteY71" fmla="*/ 38146 h 302024"/>
                  <a:gd name="connsiteX72" fmla="*/ 171857 w 205925"/>
                  <a:gd name="connsiteY72" fmla="*/ 38146 h 302024"/>
                  <a:gd name="connsiteX73" fmla="*/ 168368 w 205925"/>
                  <a:gd name="connsiteY73" fmla="*/ 34657 h 302024"/>
                  <a:gd name="connsiteX74" fmla="*/ 166043 w 205925"/>
                  <a:gd name="connsiteY74" fmla="*/ 36983 h 302024"/>
                  <a:gd name="connsiteX75" fmla="*/ 160927 w 205925"/>
                  <a:gd name="connsiteY75" fmla="*/ 36983 h 302024"/>
                  <a:gd name="connsiteX76" fmla="*/ 158601 w 205925"/>
                  <a:gd name="connsiteY76" fmla="*/ 34657 h 302024"/>
                  <a:gd name="connsiteX77" fmla="*/ 154531 w 205925"/>
                  <a:gd name="connsiteY77" fmla="*/ 34657 h 302024"/>
                  <a:gd name="connsiteX78" fmla="*/ 151276 w 205925"/>
                  <a:gd name="connsiteY78" fmla="*/ 37913 h 302024"/>
                  <a:gd name="connsiteX79" fmla="*/ 132788 w 205925"/>
                  <a:gd name="connsiteY79" fmla="*/ 37913 h 302024"/>
                  <a:gd name="connsiteX80" fmla="*/ 132788 w 205925"/>
                  <a:gd name="connsiteY80" fmla="*/ 28260 h 302024"/>
                  <a:gd name="connsiteX81" fmla="*/ 129765 w 205925"/>
                  <a:gd name="connsiteY81" fmla="*/ 28260 h 302024"/>
                  <a:gd name="connsiteX82" fmla="*/ 126160 w 205925"/>
                  <a:gd name="connsiteY82" fmla="*/ 24655 h 302024"/>
                  <a:gd name="connsiteX83" fmla="*/ 126160 w 205925"/>
                  <a:gd name="connsiteY83" fmla="*/ 22213 h 302024"/>
                  <a:gd name="connsiteX84" fmla="*/ 119532 w 205925"/>
                  <a:gd name="connsiteY84" fmla="*/ 15584 h 302024"/>
                  <a:gd name="connsiteX85" fmla="*/ 116044 w 205925"/>
                  <a:gd name="connsiteY85" fmla="*/ 15584 h 302024"/>
                  <a:gd name="connsiteX86" fmla="*/ 112091 w 205925"/>
                  <a:gd name="connsiteY86" fmla="*/ 11630 h 302024"/>
                  <a:gd name="connsiteX87" fmla="*/ 112091 w 205925"/>
                  <a:gd name="connsiteY87" fmla="*/ 7908 h 302024"/>
                  <a:gd name="connsiteX88" fmla="*/ 106509 w 205925"/>
                  <a:gd name="connsiteY88" fmla="*/ 2326 h 302024"/>
                  <a:gd name="connsiteX89" fmla="*/ 102788 w 205925"/>
                  <a:gd name="connsiteY89" fmla="*/ 2326 h 302024"/>
                  <a:gd name="connsiteX90" fmla="*/ 100463 w 205925"/>
                  <a:gd name="connsiteY90" fmla="*/ 0 h 302024"/>
                  <a:gd name="connsiteX91" fmla="*/ 99068 w 205925"/>
                  <a:gd name="connsiteY91" fmla="*/ 0 h 302024"/>
                  <a:gd name="connsiteX92" fmla="*/ 97323 w 205925"/>
                  <a:gd name="connsiteY92" fmla="*/ 1744 h 302024"/>
                  <a:gd name="connsiteX93" fmla="*/ 92905 w 205925"/>
                  <a:gd name="connsiteY93" fmla="*/ 1744 h 302024"/>
                  <a:gd name="connsiteX94" fmla="*/ 98486 w 205925"/>
                  <a:gd name="connsiteY94" fmla="*/ 7327 h 302024"/>
                  <a:gd name="connsiteX95" fmla="*/ 98486 w 205925"/>
                  <a:gd name="connsiteY95" fmla="*/ 15235 h 302024"/>
                  <a:gd name="connsiteX96" fmla="*/ 94882 w 205925"/>
                  <a:gd name="connsiteY96" fmla="*/ 15235 h 302024"/>
                  <a:gd name="connsiteX97" fmla="*/ 94882 w 205925"/>
                  <a:gd name="connsiteY97" fmla="*/ 22562 h 302024"/>
                  <a:gd name="connsiteX98" fmla="*/ 74998 w 205925"/>
                  <a:gd name="connsiteY98" fmla="*/ 42449 h 302024"/>
                  <a:gd name="connsiteX99" fmla="*/ 67906 w 205925"/>
                  <a:gd name="connsiteY99" fmla="*/ 42449 h 302024"/>
                  <a:gd name="connsiteX100" fmla="*/ 63719 w 205925"/>
                  <a:gd name="connsiteY100" fmla="*/ 46635 h 302024"/>
                  <a:gd name="connsiteX101" fmla="*/ 57673 w 205925"/>
                  <a:gd name="connsiteY101" fmla="*/ 46635 h 302024"/>
                  <a:gd name="connsiteX102" fmla="*/ 49999 w 205925"/>
                  <a:gd name="connsiteY102" fmla="*/ 54311 h 302024"/>
                  <a:gd name="connsiteX103" fmla="*/ 47208 w 205925"/>
                  <a:gd name="connsiteY103" fmla="*/ 54311 h 302024"/>
                  <a:gd name="connsiteX104" fmla="*/ 47208 w 205925"/>
                  <a:gd name="connsiteY104" fmla="*/ 61173 h 302024"/>
                  <a:gd name="connsiteX105" fmla="*/ 43255 w 205925"/>
                  <a:gd name="connsiteY105" fmla="*/ 65127 h 302024"/>
                  <a:gd name="connsiteX106" fmla="*/ 43255 w 205925"/>
                  <a:gd name="connsiteY106" fmla="*/ 71988 h 302024"/>
                  <a:gd name="connsiteX107" fmla="*/ 37325 w 205925"/>
                  <a:gd name="connsiteY107" fmla="*/ 77919 h 302024"/>
                  <a:gd name="connsiteX108" fmla="*/ 37325 w 205925"/>
                  <a:gd name="connsiteY108" fmla="*/ 80594 h 302024"/>
                  <a:gd name="connsiteX109" fmla="*/ 33720 w 205925"/>
                  <a:gd name="connsiteY109" fmla="*/ 80594 h 302024"/>
                  <a:gd name="connsiteX110" fmla="*/ 29302 w 205925"/>
                  <a:gd name="connsiteY110" fmla="*/ 76175 h 302024"/>
                  <a:gd name="connsiteX111" fmla="*/ 29302 w 205925"/>
                  <a:gd name="connsiteY111" fmla="*/ 73268 h 302024"/>
                  <a:gd name="connsiteX112" fmla="*/ 27441 w 205925"/>
                  <a:gd name="connsiteY112" fmla="*/ 71407 h 302024"/>
                  <a:gd name="connsiteX113" fmla="*/ 23023 w 205925"/>
                  <a:gd name="connsiteY113" fmla="*/ 71407 h 302024"/>
                  <a:gd name="connsiteX114" fmla="*/ 21162 w 205925"/>
                  <a:gd name="connsiteY114" fmla="*/ 69546 h 302024"/>
                  <a:gd name="connsiteX115" fmla="*/ 17558 w 205925"/>
                  <a:gd name="connsiteY115" fmla="*/ 69546 h 302024"/>
                  <a:gd name="connsiteX116" fmla="*/ 15116 w 205925"/>
                  <a:gd name="connsiteY116" fmla="*/ 71988 h 302024"/>
                  <a:gd name="connsiteX117" fmla="*/ 15116 w 205925"/>
                  <a:gd name="connsiteY117" fmla="*/ 67802 h 302024"/>
                  <a:gd name="connsiteX118" fmla="*/ 13023 w 205925"/>
                  <a:gd name="connsiteY118" fmla="*/ 65708 h 302024"/>
                  <a:gd name="connsiteX119" fmla="*/ 14767 w 205925"/>
                  <a:gd name="connsiteY119" fmla="*/ 63964 h 302024"/>
                  <a:gd name="connsiteX120" fmla="*/ 16627 w 205925"/>
                  <a:gd name="connsiteY120" fmla="*/ 63964 h 302024"/>
                  <a:gd name="connsiteX121" fmla="*/ 18372 w 205925"/>
                  <a:gd name="connsiteY121" fmla="*/ 62219 h 302024"/>
                  <a:gd name="connsiteX122" fmla="*/ 18372 w 205925"/>
                  <a:gd name="connsiteY122" fmla="*/ 59312 h 302024"/>
                  <a:gd name="connsiteX123" fmla="*/ 16279 w 205925"/>
                  <a:gd name="connsiteY123" fmla="*/ 57218 h 302024"/>
                  <a:gd name="connsiteX124" fmla="*/ 16279 w 205925"/>
                  <a:gd name="connsiteY124" fmla="*/ 54311 h 302024"/>
                  <a:gd name="connsiteX125" fmla="*/ 0 w 205925"/>
                  <a:gd name="connsiteY125" fmla="*/ 70593 h 302024"/>
                  <a:gd name="connsiteX126" fmla="*/ 0 w 205925"/>
                  <a:gd name="connsiteY126" fmla="*/ 76989 h 302024"/>
                  <a:gd name="connsiteX127" fmla="*/ 2326 w 205925"/>
                  <a:gd name="connsiteY127" fmla="*/ 79315 h 302024"/>
                  <a:gd name="connsiteX128" fmla="*/ 2326 w 205925"/>
                  <a:gd name="connsiteY128" fmla="*/ 83967 h 302024"/>
                  <a:gd name="connsiteX129" fmla="*/ 7093 w 205925"/>
                  <a:gd name="connsiteY129" fmla="*/ 88735 h 302024"/>
                  <a:gd name="connsiteX130" fmla="*/ 7093 w 205925"/>
                  <a:gd name="connsiteY130" fmla="*/ 93969 h 302024"/>
                  <a:gd name="connsiteX131" fmla="*/ 2558 w 205925"/>
                  <a:gd name="connsiteY131" fmla="*/ 93969 h 302024"/>
                  <a:gd name="connsiteX132" fmla="*/ 2558 w 205925"/>
                  <a:gd name="connsiteY132" fmla="*/ 98039 h 302024"/>
                  <a:gd name="connsiteX133" fmla="*/ 5465 w 205925"/>
                  <a:gd name="connsiteY133" fmla="*/ 100946 h 302024"/>
                  <a:gd name="connsiteX134" fmla="*/ 9535 w 205925"/>
                  <a:gd name="connsiteY134" fmla="*/ 100946 h 302024"/>
                  <a:gd name="connsiteX135" fmla="*/ 15348 w 205925"/>
                  <a:gd name="connsiteY135" fmla="*/ 106761 h 302024"/>
                  <a:gd name="connsiteX136" fmla="*/ 19418 w 205925"/>
                  <a:gd name="connsiteY136" fmla="*/ 106761 h 302024"/>
                  <a:gd name="connsiteX137" fmla="*/ 25232 w 205925"/>
                  <a:gd name="connsiteY137" fmla="*/ 112576 h 302024"/>
                  <a:gd name="connsiteX138" fmla="*/ 25232 w 205925"/>
                  <a:gd name="connsiteY138" fmla="*/ 116065 h 302024"/>
                  <a:gd name="connsiteX139" fmla="*/ 29883 w 205925"/>
                  <a:gd name="connsiteY139" fmla="*/ 120717 h 302024"/>
                  <a:gd name="connsiteX140" fmla="*/ 29883 w 205925"/>
                  <a:gd name="connsiteY140" fmla="*/ 124787 h 302024"/>
                  <a:gd name="connsiteX141" fmla="*/ 41278 w 205925"/>
                  <a:gd name="connsiteY141" fmla="*/ 136185 h 302024"/>
                  <a:gd name="connsiteX142" fmla="*/ 41278 w 205925"/>
                  <a:gd name="connsiteY142" fmla="*/ 142000 h 302024"/>
                  <a:gd name="connsiteX143" fmla="*/ 44534 w 205925"/>
                  <a:gd name="connsiteY143" fmla="*/ 145256 h 302024"/>
                  <a:gd name="connsiteX144" fmla="*/ 44534 w 205925"/>
                  <a:gd name="connsiteY144" fmla="*/ 149559 h 302024"/>
                  <a:gd name="connsiteX145" fmla="*/ 48952 w 205925"/>
                  <a:gd name="connsiteY145" fmla="*/ 153978 h 302024"/>
                  <a:gd name="connsiteX146" fmla="*/ 48952 w 205925"/>
                  <a:gd name="connsiteY146" fmla="*/ 159211 h 302024"/>
                  <a:gd name="connsiteX147" fmla="*/ 52092 w 205925"/>
                  <a:gd name="connsiteY147" fmla="*/ 162352 h 302024"/>
                  <a:gd name="connsiteX148" fmla="*/ 52092 w 205925"/>
                  <a:gd name="connsiteY148" fmla="*/ 167585 h 302024"/>
                  <a:gd name="connsiteX149" fmla="*/ 59185 w 205925"/>
                  <a:gd name="connsiteY149" fmla="*/ 174679 h 302024"/>
                  <a:gd name="connsiteX150" fmla="*/ 59185 w 205925"/>
                  <a:gd name="connsiteY150" fmla="*/ 183052 h 302024"/>
                  <a:gd name="connsiteX151" fmla="*/ 68719 w 205925"/>
                  <a:gd name="connsiteY151" fmla="*/ 192589 h 302024"/>
                  <a:gd name="connsiteX152" fmla="*/ 68719 w 205925"/>
                  <a:gd name="connsiteY152" fmla="*/ 198171 h 302024"/>
                  <a:gd name="connsiteX153" fmla="*/ 79766 w 205925"/>
                  <a:gd name="connsiteY153" fmla="*/ 209219 h 302024"/>
                  <a:gd name="connsiteX154" fmla="*/ 79766 w 205925"/>
                  <a:gd name="connsiteY154" fmla="*/ 214802 h 302024"/>
                  <a:gd name="connsiteX155" fmla="*/ 82905 w 205925"/>
                  <a:gd name="connsiteY155" fmla="*/ 217942 h 302024"/>
                  <a:gd name="connsiteX156" fmla="*/ 82905 w 205925"/>
                  <a:gd name="connsiteY156" fmla="*/ 225501 h 302024"/>
                  <a:gd name="connsiteX157" fmla="*/ 81394 w 205925"/>
                  <a:gd name="connsiteY157" fmla="*/ 227013 h 302024"/>
                  <a:gd name="connsiteX158" fmla="*/ 81394 w 205925"/>
                  <a:gd name="connsiteY158" fmla="*/ 231897 h 302024"/>
                  <a:gd name="connsiteX159" fmla="*/ 106858 w 205925"/>
                  <a:gd name="connsiteY159" fmla="*/ 257367 h 302024"/>
                  <a:gd name="connsiteX160" fmla="*/ 112323 w 205925"/>
                  <a:gd name="connsiteY160" fmla="*/ 257367 h 302024"/>
                  <a:gd name="connsiteX161" fmla="*/ 120462 w 205925"/>
                  <a:gd name="connsiteY161" fmla="*/ 265508 h 302024"/>
                  <a:gd name="connsiteX162" fmla="*/ 125927 w 205925"/>
                  <a:gd name="connsiteY162" fmla="*/ 265508 h 302024"/>
                  <a:gd name="connsiteX163" fmla="*/ 130811 w 205925"/>
                  <a:gd name="connsiteY163" fmla="*/ 270392 h 302024"/>
                  <a:gd name="connsiteX164" fmla="*/ 137904 w 205925"/>
                  <a:gd name="connsiteY164" fmla="*/ 270392 h 302024"/>
                  <a:gd name="connsiteX165" fmla="*/ 143950 w 205925"/>
                  <a:gd name="connsiteY165" fmla="*/ 276439 h 302024"/>
                  <a:gd name="connsiteX166" fmla="*/ 148601 w 205925"/>
                  <a:gd name="connsiteY166" fmla="*/ 276439 h 302024"/>
                  <a:gd name="connsiteX167" fmla="*/ 156392 w 205925"/>
                  <a:gd name="connsiteY167" fmla="*/ 284231 h 302024"/>
                  <a:gd name="connsiteX168" fmla="*/ 161043 w 205925"/>
                  <a:gd name="connsiteY168" fmla="*/ 284231 h 302024"/>
                  <a:gd name="connsiteX169" fmla="*/ 161043 w 205925"/>
                  <a:gd name="connsiteY169" fmla="*/ 289814 h 302024"/>
                  <a:gd name="connsiteX170" fmla="*/ 166392 w 205925"/>
                  <a:gd name="connsiteY170" fmla="*/ 295163 h 302024"/>
                  <a:gd name="connsiteX171" fmla="*/ 169066 w 205925"/>
                  <a:gd name="connsiteY171" fmla="*/ 295163 h 302024"/>
                  <a:gd name="connsiteX172" fmla="*/ 175926 w 205925"/>
                  <a:gd name="connsiteY172" fmla="*/ 302025 h 302024"/>
                  <a:gd name="connsiteX173" fmla="*/ 183484 w 205925"/>
                  <a:gd name="connsiteY173" fmla="*/ 302025 h 302024"/>
                  <a:gd name="connsiteX174" fmla="*/ 187321 w 205925"/>
                  <a:gd name="connsiteY174" fmla="*/ 298187 h 302024"/>
                  <a:gd name="connsiteX175" fmla="*/ 186624 w 205925"/>
                  <a:gd name="connsiteY175" fmla="*/ 291907 h 302024"/>
                  <a:gd name="connsiteX176" fmla="*/ 186624 w 205925"/>
                  <a:gd name="connsiteY176" fmla="*/ 291907 h 30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05925" h="302024">
                    <a:moveTo>
                      <a:pt x="186624" y="291907"/>
                    </a:moveTo>
                    <a:lnTo>
                      <a:pt x="192089" y="286441"/>
                    </a:lnTo>
                    <a:lnTo>
                      <a:pt x="189414" y="283766"/>
                    </a:lnTo>
                    <a:lnTo>
                      <a:pt x="199879" y="273299"/>
                    </a:lnTo>
                    <a:lnTo>
                      <a:pt x="199879" y="269811"/>
                    </a:lnTo>
                    <a:lnTo>
                      <a:pt x="202321" y="267368"/>
                    </a:lnTo>
                    <a:lnTo>
                      <a:pt x="200577" y="265624"/>
                    </a:lnTo>
                    <a:lnTo>
                      <a:pt x="198135" y="265624"/>
                    </a:lnTo>
                    <a:lnTo>
                      <a:pt x="194647" y="262135"/>
                    </a:lnTo>
                    <a:lnTo>
                      <a:pt x="194647" y="252947"/>
                    </a:lnTo>
                    <a:lnTo>
                      <a:pt x="198135" y="249458"/>
                    </a:lnTo>
                    <a:lnTo>
                      <a:pt x="194414" y="245737"/>
                    </a:lnTo>
                    <a:lnTo>
                      <a:pt x="194414" y="240271"/>
                    </a:lnTo>
                    <a:lnTo>
                      <a:pt x="202205" y="232479"/>
                    </a:lnTo>
                    <a:lnTo>
                      <a:pt x="202205" y="227594"/>
                    </a:lnTo>
                    <a:lnTo>
                      <a:pt x="198717" y="224105"/>
                    </a:lnTo>
                    <a:lnTo>
                      <a:pt x="201158" y="221663"/>
                    </a:lnTo>
                    <a:lnTo>
                      <a:pt x="201158" y="209103"/>
                    </a:lnTo>
                    <a:lnTo>
                      <a:pt x="205926" y="204335"/>
                    </a:lnTo>
                    <a:lnTo>
                      <a:pt x="202437" y="200846"/>
                    </a:lnTo>
                    <a:lnTo>
                      <a:pt x="202437" y="196543"/>
                    </a:lnTo>
                    <a:lnTo>
                      <a:pt x="202437" y="196543"/>
                    </a:lnTo>
                    <a:lnTo>
                      <a:pt x="196042" y="190147"/>
                    </a:lnTo>
                    <a:lnTo>
                      <a:pt x="196042" y="185844"/>
                    </a:lnTo>
                    <a:lnTo>
                      <a:pt x="190926" y="180726"/>
                    </a:lnTo>
                    <a:lnTo>
                      <a:pt x="190926" y="177819"/>
                    </a:lnTo>
                    <a:lnTo>
                      <a:pt x="184066" y="177819"/>
                    </a:lnTo>
                    <a:lnTo>
                      <a:pt x="181740" y="180145"/>
                    </a:lnTo>
                    <a:lnTo>
                      <a:pt x="176508" y="180145"/>
                    </a:lnTo>
                    <a:lnTo>
                      <a:pt x="173484" y="177121"/>
                    </a:lnTo>
                    <a:lnTo>
                      <a:pt x="173484" y="154327"/>
                    </a:lnTo>
                    <a:lnTo>
                      <a:pt x="165345" y="162468"/>
                    </a:lnTo>
                    <a:lnTo>
                      <a:pt x="147904" y="162468"/>
                    </a:lnTo>
                    <a:lnTo>
                      <a:pt x="147904" y="157583"/>
                    </a:lnTo>
                    <a:lnTo>
                      <a:pt x="143718" y="153396"/>
                    </a:lnTo>
                    <a:lnTo>
                      <a:pt x="131276" y="153396"/>
                    </a:lnTo>
                    <a:lnTo>
                      <a:pt x="135229" y="149442"/>
                    </a:lnTo>
                    <a:lnTo>
                      <a:pt x="135229" y="144791"/>
                    </a:lnTo>
                    <a:lnTo>
                      <a:pt x="123602" y="133161"/>
                    </a:lnTo>
                    <a:lnTo>
                      <a:pt x="123602" y="126067"/>
                    </a:lnTo>
                    <a:lnTo>
                      <a:pt x="119183" y="121647"/>
                    </a:lnTo>
                    <a:lnTo>
                      <a:pt x="119183" y="118507"/>
                    </a:lnTo>
                    <a:lnTo>
                      <a:pt x="122207" y="118507"/>
                    </a:lnTo>
                    <a:lnTo>
                      <a:pt x="122207" y="112111"/>
                    </a:lnTo>
                    <a:lnTo>
                      <a:pt x="128369" y="105947"/>
                    </a:lnTo>
                    <a:lnTo>
                      <a:pt x="132788" y="105947"/>
                    </a:lnTo>
                    <a:lnTo>
                      <a:pt x="132788" y="101528"/>
                    </a:lnTo>
                    <a:lnTo>
                      <a:pt x="130230" y="98969"/>
                    </a:lnTo>
                    <a:lnTo>
                      <a:pt x="133369" y="95829"/>
                    </a:lnTo>
                    <a:lnTo>
                      <a:pt x="133369" y="92806"/>
                    </a:lnTo>
                    <a:lnTo>
                      <a:pt x="136509" y="89666"/>
                    </a:lnTo>
                    <a:lnTo>
                      <a:pt x="136509" y="82804"/>
                    </a:lnTo>
                    <a:lnTo>
                      <a:pt x="139416" y="82804"/>
                    </a:lnTo>
                    <a:lnTo>
                      <a:pt x="147439" y="74779"/>
                    </a:lnTo>
                    <a:lnTo>
                      <a:pt x="152671" y="74779"/>
                    </a:lnTo>
                    <a:lnTo>
                      <a:pt x="156276" y="71174"/>
                    </a:lnTo>
                    <a:lnTo>
                      <a:pt x="167206" y="71174"/>
                    </a:lnTo>
                    <a:lnTo>
                      <a:pt x="171392" y="66988"/>
                    </a:lnTo>
                    <a:lnTo>
                      <a:pt x="177554" y="66988"/>
                    </a:lnTo>
                    <a:lnTo>
                      <a:pt x="180229" y="69662"/>
                    </a:lnTo>
                    <a:lnTo>
                      <a:pt x="184996" y="69662"/>
                    </a:lnTo>
                    <a:lnTo>
                      <a:pt x="184996" y="67918"/>
                    </a:lnTo>
                    <a:lnTo>
                      <a:pt x="178252" y="61173"/>
                    </a:lnTo>
                    <a:lnTo>
                      <a:pt x="177089" y="62336"/>
                    </a:lnTo>
                    <a:lnTo>
                      <a:pt x="175345" y="62336"/>
                    </a:lnTo>
                    <a:lnTo>
                      <a:pt x="172322" y="59312"/>
                    </a:lnTo>
                    <a:lnTo>
                      <a:pt x="178717" y="52915"/>
                    </a:lnTo>
                    <a:lnTo>
                      <a:pt x="178717" y="49310"/>
                    </a:lnTo>
                    <a:lnTo>
                      <a:pt x="183252" y="44775"/>
                    </a:lnTo>
                    <a:lnTo>
                      <a:pt x="183252" y="42449"/>
                    </a:lnTo>
                    <a:lnTo>
                      <a:pt x="179647" y="42449"/>
                    </a:lnTo>
                    <a:lnTo>
                      <a:pt x="175345" y="38146"/>
                    </a:lnTo>
                    <a:lnTo>
                      <a:pt x="171857" y="38146"/>
                    </a:lnTo>
                    <a:lnTo>
                      <a:pt x="168368" y="34657"/>
                    </a:lnTo>
                    <a:lnTo>
                      <a:pt x="166043" y="36983"/>
                    </a:lnTo>
                    <a:lnTo>
                      <a:pt x="160927" y="36983"/>
                    </a:lnTo>
                    <a:lnTo>
                      <a:pt x="158601" y="34657"/>
                    </a:lnTo>
                    <a:lnTo>
                      <a:pt x="154531" y="34657"/>
                    </a:lnTo>
                    <a:lnTo>
                      <a:pt x="151276" y="37913"/>
                    </a:lnTo>
                    <a:lnTo>
                      <a:pt x="132788" y="37913"/>
                    </a:lnTo>
                    <a:lnTo>
                      <a:pt x="132788" y="28260"/>
                    </a:lnTo>
                    <a:lnTo>
                      <a:pt x="129765" y="28260"/>
                    </a:lnTo>
                    <a:lnTo>
                      <a:pt x="126160" y="24655"/>
                    </a:lnTo>
                    <a:lnTo>
                      <a:pt x="126160" y="22213"/>
                    </a:lnTo>
                    <a:lnTo>
                      <a:pt x="119532" y="15584"/>
                    </a:lnTo>
                    <a:lnTo>
                      <a:pt x="116044" y="15584"/>
                    </a:lnTo>
                    <a:lnTo>
                      <a:pt x="112091" y="11630"/>
                    </a:lnTo>
                    <a:lnTo>
                      <a:pt x="112091" y="7908"/>
                    </a:lnTo>
                    <a:lnTo>
                      <a:pt x="106509" y="2326"/>
                    </a:lnTo>
                    <a:lnTo>
                      <a:pt x="102788" y="2326"/>
                    </a:lnTo>
                    <a:lnTo>
                      <a:pt x="100463" y="0"/>
                    </a:lnTo>
                    <a:lnTo>
                      <a:pt x="99068" y="0"/>
                    </a:lnTo>
                    <a:lnTo>
                      <a:pt x="97323" y="1744"/>
                    </a:lnTo>
                    <a:lnTo>
                      <a:pt x="92905" y="1744"/>
                    </a:lnTo>
                    <a:lnTo>
                      <a:pt x="98486" y="7327"/>
                    </a:lnTo>
                    <a:lnTo>
                      <a:pt x="98486" y="15235"/>
                    </a:lnTo>
                    <a:lnTo>
                      <a:pt x="94882" y="15235"/>
                    </a:lnTo>
                    <a:lnTo>
                      <a:pt x="94882" y="22562"/>
                    </a:lnTo>
                    <a:lnTo>
                      <a:pt x="74998" y="42449"/>
                    </a:lnTo>
                    <a:lnTo>
                      <a:pt x="67906" y="42449"/>
                    </a:lnTo>
                    <a:lnTo>
                      <a:pt x="63719" y="46635"/>
                    </a:lnTo>
                    <a:lnTo>
                      <a:pt x="57673" y="46635"/>
                    </a:lnTo>
                    <a:lnTo>
                      <a:pt x="49999" y="54311"/>
                    </a:lnTo>
                    <a:lnTo>
                      <a:pt x="47208" y="54311"/>
                    </a:lnTo>
                    <a:lnTo>
                      <a:pt x="47208" y="61173"/>
                    </a:lnTo>
                    <a:lnTo>
                      <a:pt x="43255" y="65127"/>
                    </a:lnTo>
                    <a:lnTo>
                      <a:pt x="43255" y="71988"/>
                    </a:lnTo>
                    <a:lnTo>
                      <a:pt x="37325" y="77919"/>
                    </a:lnTo>
                    <a:lnTo>
                      <a:pt x="37325" y="80594"/>
                    </a:lnTo>
                    <a:lnTo>
                      <a:pt x="33720" y="80594"/>
                    </a:lnTo>
                    <a:lnTo>
                      <a:pt x="29302" y="76175"/>
                    </a:lnTo>
                    <a:lnTo>
                      <a:pt x="29302" y="73268"/>
                    </a:lnTo>
                    <a:lnTo>
                      <a:pt x="27441" y="71407"/>
                    </a:lnTo>
                    <a:lnTo>
                      <a:pt x="23023" y="71407"/>
                    </a:lnTo>
                    <a:lnTo>
                      <a:pt x="21162" y="69546"/>
                    </a:lnTo>
                    <a:lnTo>
                      <a:pt x="17558" y="69546"/>
                    </a:lnTo>
                    <a:lnTo>
                      <a:pt x="15116" y="71988"/>
                    </a:lnTo>
                    <a:lnTo>
                      <a:pt x="15116" y="67802"/>
                    </a:lnTo>
                    <a:lnTo>
                      <a:pt x="13023" y="65708"/>
                    </a:lnTo>
                    <a:lnTo>
                      <a:pt x="14767" y="63964"/>
                    </a:lnTo>
                    <a:lnTo>
                      <a:pt x="16627" y="63964"/>
                    </a:lnTo>
                    <a:lnTo>
                      <a:pt x="18372" y="62219"/>
                    </a:lnTo>
                    <a:lnTo>
                      <a:pt x="18372" y="59312"/>
                    </a:lnTo>
                    <a:lnTo>
                      <a:pt x="16279" y="57218"/>
                    </a:lnTo>
                    <a:lnTo>
                      <a:pt x="16279" y="54311"/>
                    </a:lnTo>
                    <a:lnTo>
                      <a:pt x="0" y="70593"/>
                    </a:lnTo>
                    <a:lnTo>
                      <a:pt x="0" y="76989"/>
                    </a:lnTo>
                    <a:lnTo>
                      <a:pt x="2326" y="79315"/>
                    </a:lnTo>
                    <a:lnTo>
                      <a:pt x="2326" y="83967"/>
                    </a:lnTo>
                    <a:lnTo>
                      <a:pt x="7093" y="88735"/>
                    </a:lnTo>
                    <a:lnTo>
                      <a:pt x="7093" y="93969"/>
                    </a:lnTo>
                    <a:lnTo>
                      <a:pt x="2558" y="93969"/>
                    </a:lnTo>
                    <a:lnTo>
                      <a:pt x="2558" y="98039"/>
                    </a:lnTo>
                    <a:lnTo>
                      <a:pt x="5465" y="100946"/>
                    </a:lnTo>
                    <a:lnTo>
                      <a:pt x="9535" y="100946"/>
                    </a:lnTo>
                    <a:lnTo>
                      <a:pt x="15348" y="106761"/>
                    </a:lnTo>
                    <a:lnTo>
                      <a:pt x="19418" y="106761"/>
                    </a:lnTo>
                    <a:lnTo>
                      <a:pt x="25232" y="112576"/>
                    </a:lnTo>
                    <a:lnTo>
                      <a:pt x="25232" y="116065"/>
                    </a:lnTo>
                    <a:lnTo>
                      <a:pt x="29883" y="120717"/>
                    </a:lnTo>
                    <a:lnTo>
                      <a:pt x="29883" y="124787"/>
                    </a:lnTo>
                    <a:lnTo>
                      <a:pt x="41278" y="136185"/>
                    </a:lnTo>
                    <a:lnTo>
                      <a:pt x="41278" y="142000"/>
                    </a:lnTo>
                    <a:lnTo>
                      <a:pt x="44534" y="145256"/>
                    </a:lnTo>
                    <a:lnTo>
                      <a:pt x="44534" y="149559"/>
                    </a:lnTo>
                    <a:lnTo>
                      <a:pt x="48952" y="153978"/>
                    </a:lnTo>
                    <a:lnTo>
                      <a:pt x="48952" y="159211"/>
                    </a:lnTo>
                    <a:lnTo>
                      <a:pt x="52092" y="162352"/>
                    </a:lnTo>
                    <a:lnTo>
                      <a:pt x="52092" y="167585"/>
                    </a:lnTo>
                    <a:lnTo>
                      <a:pt x="59185" y="174679"/>
                    </a:lnTo>
                    <a:lnTo>
                      <a:pt x="59185" y="183052"/>
                    </a:lnTo>
                    <a:lnTo>
                      <a:pt x="68719" y="192589"/>
                    </a:lnTo>
                    <a:lnTo>
                      <a:pt x="68719" y="198171"/>
                    </a:lnTo>
                    <a:lnTo>
                      <a:pt x="79766" y="209219"/>
                    </a:lnTo>
                    <a:lnTo>
                      <a:pt x="79766" y="214802"/>
                    </a:lnTo>
                    <a:lnTo>
                      <a:pt x="82905" y="217942"/>
                    </a:lnTo>
                    <a:lnTo>
                      <a:pt x="82905" y="225501"/>
                    </a:lnTo>
                    <a:lnTo>
                      <a:pt x="81394" y="227013"/>
                    </a:lnTo>
                    <a:lnTo>
                      <a:pt x="81394" y="231897"/>
                    </a:lnTo>
                    <a:lnTo>
                      <a:pt x="106858" y="257367"/>
                    </a:lnTo>
                    <a:lnTo>
                      <a:pt x="112323" y="257367"/>
                    </a:lnTo>
                    <a:lnTo>
                      <a:pt x="120462" y="265508"/>
                    </a:lnTo>
                    <a:lnTo>
                      <a:pt x="125927" y="265508"/>
                    </a:lnTo>
                    <a:lnTo>
                      <a:pt x="130811" y="270392"/>
                    </a:lnTo>
                    <a:lnTo>
                      <a:pt x="137904" y="270392"/>
                    </a:lnTo>
                    <a:lnTo>
                      <a:pt x="143950" y="276439"/>
                    </a:lnTo>
                    <a:lnTo>
                      <a:pt x="148601" y="276439"/>
                    </a:lnTo>
                    <a:lnTo>
                      <a:pt x="156392" y="284231"/>
                    </a:lnTo>
                    <a:lnTo>
                      <a:pt x="161043" y="284231"/>
                    </a:lnTo>
                    <a:lnTo>
                      <a:pt x="161043" y="289814"/>
                    </a:lnTo>
                    <a:lnTo>
                      <a:pt x="166392" y="295163"/>
                    </a:lnTo>
                    <a:lnTo>
                      <a:pt x="169066" y="295163"/>
                    </a:lnTo>
                    <a:lnTo>
                      <a:pt x="175926" y="302025"/>
                    </a:lnTo>
                    <a:lnTo>
                      <a:pt x="183484" y="302025"/>
                    </a:lnTo>
                    <a:lnTo>
                      <a:pt x="187321" y="298187"/>
                    </a:lnTo>
                    <a:lnTo>
                      <a:pt x="186624" y="291907"/>
                    </a:lnTo>
                    <a:lnTo>
                      <a:pt x="186624" y="291907"/>
                    </a:lnTo>
                    <a:close/>
                  </a:path>
                </a:pathLst>
              </a:custGeom>
              <a:grpFill/>
              <a:ln w="1162" cap="rnd">
                <a:solidFill>
                  <a:schemeClr val="bg2"/>
                </a:solidFill>
                <a:prstDash val="solid"/>
                <a:round/>
              </a:ln>
            </p:spPr>
            <p:txBody>
              <a:bodyPr rtlCol="0" anchor="ctr"/>
              <a:lstStyle/>
              <a:p>
                <a:endParaRPr lang="en-US"/>
              </a:p>
            </p:txBody>
          </p:sp>
          <p:sp>
            <p:nvSpPr>
              <p:cNvPr id="215" name="Freeform 214">
                <a:extLst>
                  <a:ext uri="{FF2B5EF4-FFF2-40B4-BE49-F238E27FC236}">
                    <a16:creationId xmlns:a16="http://schemas.microsoft.com/office/drawing/2014/main" id="{836A7339-6260-A565-1274-9DBC8D8EB00C}"/>
                  </a:ext>
                </a:extLst>
              </p:cNvPr>
              <p:cNvSpPr/>
              <p:nvPr/>
            </p:nvSpPr>
            <p:spPr>
              <a:xfrm>
                <a:off x="4638456" y="3915710"/>
                <a:ext cx="136624" cy="144325"/>
              </a:xfrm>
              <a:custGeom>
                <a:avLst/>
                <a:gdLst>
                  <a:gd name="connsiteX0" fmla="*/ 116 w 136624"/>
                  <a:gd name="connsiteY0" fmla="*/ 51055 h 144325"/>
                  <a:gd name="connsiteX1" fmla="*/ 8488 w 136624"/>
                  <a:gd name="connsiteY1" fmla="*/ 59428 h 144325"/>
                  <a:gd name="connsiteX2" fmla="*/ 8488 w 136624"/>
                  <a:gd name="connsiteY2" fmla="*/ 61987 h 144325"/>
                  <a:gd name="connsiteX3" fmla="*/ 17325 w 136624"/>
                  <a:gd name="connsiteY3" fmla="*/ 70825 h 144325"/>
                  <a:gd name="connsiteX4" fmla="*/ 19883 w 136624"/>
                  <a:gd name="connsiteY4" fmla="*/ 70825 h 144325"/>
                  <a:gd name="connsiteX5" fmla="*/ 26860 w 136624"/>
                  <a:gd name="connsiteY5" fmla="*/ 77803 h 144325"/>
                  <a:gd name="connsiteX6" fmla="*/ 28255 w 136624"/>
                  <a:gd name="connsiteY6" fmla="*/ 77803 h 144325"/>
                  <a:gd name="connsiteX7" fmla="*/ 30464 w 136624"/>
                  <a:gd name="connsiteY7" fmla="*/ 80013 h 144325"/>
                  <a:gd name="connsiteX8" fmla="*/ 34767 w 136624"/>
                  <a:gd name="connsiteY8" fmla="*/ 80013 h 144325"/>
                  <a:gd name="connsiteX9" fmla="*/ 36976 w 136624"/>
                  <a:gd name="connsiteY9" fmla="*/ 82222 h 144325"/>
                  <a:gd name="connsiteX10" fmla="*/ 44650 w 136624"/>
                  <a:gd name="connsiteY10" fmla="*/ 82222 h 144325"/>
                  <a:gd name="connsiteX11" fmla="*/ 53487 w 136624"/>
                  <a:gd name="connsiteY11" fmla="*/ 91061 h 144325"/>
                  <a:gd name="connsiteX12" fmla="*/ 57441 w 136624"/>
                  <a:gd name="connsiteY12" fmla="*/ 91061 h 144325"/>
                  <a:gd name="connsiteX13" fmla="*/ 62208 w 136624"/>
                  <a:gd name="connsiteY13" fmla="*/ 95829 h 144325"/>
                  <a:gd name="connsiteX14" fmla="*/ 66161 w 136624"/>
                  <a:gd name="connsiteY14" fmla="*/ 95829 h 144325"/>
                  <a:gd name="connsiteX15" fmla="*/ 68487 w 136624"/>
                  <a:gd name="connsiteY15" fmla="*/ 98155 h 144325"/>
                  <a:gd name="connsiteX16" fmla="*/ 73022 w 136624"/>
                  <a:gd name="connsiteY16" fmla="*/ 98155 h 144325"/>
                  <a:gd name="connsiteX17" fmla="*/ 82673 w 136624"/>
                  <a:gd name="connsiteY17" fmla="*/ 107808 h 144325"/>
                  <a:gd name="connsiteX18" fmla="*/ 79068 w 136624"/>
                  <a:gd name="connsiteY18" fmla="*/ 111413 h 144325"/>
                  <a:gd name="connsiteX19" fmla="*/ 79068 w 136624"/>
                  <a:gd name="connsiteY19" fmla="*/ 113855 h 144325"/>
                  <a:gd name="connsiteX20" fmla="*/ 72091 w 136624"/>
                  <a:gd name="connsiteY20" fmla="*/ 120833 h 144325"/>
                  <a:gd name="connsiteX21" fmla="*/ 72091 w 136624"/>
                  <a:gd name="connsiteY21" fmla="*/ 129672 h 144325"/>
                  <a:gd name="connsiteX22" fmla="*/ 64999 w 136624"/>
                  <a:gd name="connsiteY22" fmla="*/ 136766 h 144325"/>
                  <a:gd name="connsiteX23" fmla="*/ 64999 w 136624"/>
                  <a:gd name="connsiteY23" fmla="*/ 136766 h 144325"/>
                  <a:gd name="connsiteX24" fmla="*/ 64999 w 136624"/>
                  <a:gd name="connsiteY24" fmla="*/ 141185 h 144325"/>
                  <a:gd name="connsiteX25" fmla="*/ 81045 w 136624"/>
                  <a:gd name="connsiteY25" fmla="*/ 141185 h 144325"/>
                  <a:gd name="connsiteX26" fmla="*/ 84184 w 136624"/>
                  <a:gd name="connsiteY26" fmla="*/ 144325 h 144325"/>
                  <a:gd name="connsiteX27" fmla="*/ 101626 w 136624"/>
                  <a:gd name="connsiteY27" fmla="*/ 144325 h 144325"/>
                  <a:gd name="connsiteX28" fmla="*/ 105114 w 136624"/>
                  <a:gd name="connsiteY28" fmla="*/ 140837 h 144325"/>
                  <a:gd name="connsiteX29" fmla="*/ 109649 w 136624"/>
                  <a:gd name="connsiteY29" fmla="*/ 140837 h 144325"/>
                  <a:gd name="connsiteX30" fmla="*/ 112207 w 136624"/>
                  <a:gd name="connsiteY30" fmla="*/ 143395 h 144325"/>
                  <a:gd name="connsiteX31" fmla="*/ 114183 w 136624"/>
                  <a:gd name="connsiteY31" fmla="*/ 141418 h 144325"/>
                  <a:gd name="connsiteX32" fmla="*/ 114183 w 136624"/>
                  <a:gd name="connsiteY32" fmla="*/ 139674 h 144325"/>
                  <a:gd name="connsiteX33" fmla="*/ 119067 w 136624"/>
                  <a:gd name="connsiteY33" fmla="*/ 134789 h 144325"/>
                  <a:gd name="connsiteX34" fmla="*/ 121393 w 136624"/>
                  <a:gd name="connsiteY34" fmla="*/ 134789 h 144325"/>
                  <a:gd name="connsiteX35" fmla="*/ 128020 w 136624"/>
                  <a:gd name="connsiteY35" fmla="*/ 128160 h 144325"/>
                  <a:gd name="connsiteX36" fmla="*/ 128020 w 136624"/>
                  <a:gd name="connsiteY36" fmla="*/ 125601 h 144325"/>
                  <a:gd name="connsiteX37" fmla="*/ 130462 w 136624"/>
                  <a:gd name="connsiteY37" fmla="*/ 123159 h 144325"/>
                  <a:gd name="connsiteX38" fmla="*/ 130462 w 136624"/>
                  <a:gd name="connsiteY38" fmla="*/ 106296 h 144325"/>
                  <a:gd name="connsiteX39" fmla="*/ 133137 w 136624"/>
                  <a:gd name="connsiteY39" fmla="*/ 103621 h 144325"/>
                  <a:gd name="connsiteX40" fmla="*/ 133137 w 136624"/>
                  <a:gd name="connsiteY40" fmla="*/ 96411 h 144325"/>
                  <a:gd name="connsiteX41" fmla="*/ 135811 w 136624"/>
                  <a:gd name="connsiteY41" fmla="*/ 93736 h 144325"/>
                  <a:gd name="connsiteX42" fmla="*/ 135811 w 136624"/>
                  <a:gd name="connsiteY42" fmla="*/ 83502 h 144325"/>
                  <a:gd name="connsiteX43" fmla="*/ 136625 w 136624"/>
                  <a:gd name="connsiteY43" fmla="*/ 82688 h 144325"/>
                  <a:gd name="connsiteX44" fmla="*/ 132323 w 136624"/>
                  <a:gd name="connsiteY44" fmla="*/ 78384 h 144325"/>
                  <a:gd name="connsiteX45" fmla="*/ 128602 w 136624"/>
                  <a:gd name="connsiteY45" fmla="*/ 78384 h 144325"/>
                  <a:gd name="connsiteX46" fmla="*/ 125346 w 136624"/>
                  <a:gd name="connsiteY46" fmla="*/ 81641 h 144325"/>
                  <a:gd name="connsiteX47" fmla="*/ 118602 w 136624"/>
                  <a:gd name="connsiteY47" fmla="*/ 81641 h 144325"/>
                  <a:gd name="connsiteX48" fmla="*/ 116742 w 136624"/>
                  <a:gd name="connsiteY48" fmla="*/ 79780 h 144325"/>
                  <a:gd name="connsiteX49" fmla="*/ 116742 w 136624"/>
                  <a:gd name="connsiteY49" fmla="*/ 75245 h 144325"/>
                  <a:gd name="connsiteX50" fmla="*/ 114881 w 136624"/>
                  <a:gd name="connsiteY50" fmla="*/ 73384 h 144325"/>
                  <a:gd name="connsiteX51" fmla="*/ 114881 w 136624"/>
                  <a:gd name="connsiteY51" fmla="*/ 64778 h 144325"/>
                  <a:gd name="connsiteX52" fmla="*/ 113718 w 136624"/>
                  <a:gd name="connsiteY52" fmla="*/ 63615 h 144325"/>
                  <a:gd name="connsiteX53" fmla="*/ 113718 w 136624"/>
                  <a:gd name="connsiteY53" fmla="*/ 56869 h 144325"/>
                  <a:gd name="connsiteX54" fmla="*/ 111974 w 136624"/>
                  <a:gd name="connsiteY54" fmla="*/ 55125 h 144325"/>
                  <a:gd name="connsiteX55" fmla="*/ 111974 w 136624"/>
                  <a:gd name="connsiteY55" fmla="*/ 53497 h 144325"/>
                  <a:gd name="connsiteX56" fmla="*/ 109649 w 136624"/>
                  <a:gd name="connsiteY56" fmla="*/ 51171 h 144325"/>
                  <a:gd name="connsiteX57" fmla="*/ 104184 w 136624"/>
                  <a:gd name="connsiteY57" fmla="*/ 51171 h 144325"/>
                  <a:gd name="connsiteX58" fmla="*/ 101044 w 136624"/>
                  <a:gd name="connsiteY58" fmla="*/ 48031 h 144325"/>
                  <a:gd name="connsiteX59" fmla="*/ 98254 w 136624"/>
                  <a:gd name="connsiteY59" fmla="*/ 50706 h 144325"/>
                  <a:gd name="connsiteX60" fmla="*/ 86161 w 136624"/>
                  <a:gd name="connsiteY60" fmla="*/ 50706 h 144325"/>
                  <a:gd name="connsiteX61" fmla="*/ 84766 w 136624"/>
                  <a:gd name="connsiteY61" fmla="*/ 49310 h 144325"/>
                  <a:gd name="connsiteX62" fmla="*/ 76277 w 136624"/>
                  <a:gd name="connsiteY62" fmla="*/ 49310 h 144325"/>
                  <a:gd name="connsiteX63" fmla="*/ 76277 w 136624"/>
                  <a:gd name="connsiteY63" fmla="*/ 37215 h 144325"/>
                  <a:gd name="connsiteX64" fmla="*/ 78138 w 136624"/>
                  <a:gd name="connsiteY64" fmla="*/ 35354 h 144325"/>
                  <a:gd name="connsiteX65" fmla="*/ 78138 w 136624"/>
                  <a:gd name="connsiteY65" fmla="*/ 26865 h 144325"/>
                  <a:gd name="connsiteX66" fmla="*/ 76626 w 136624"/>
                  <a:gd name="connsiteY66" fmla="*/ 25353 h 144325"/>
                  <a:gd name="connsiteX67" fmla="*/ 76626 w 136624"/>
                  <a:gd name="connsiteY67" fmla="*/ 22678 h 144325"/>
                  <a:gd name="connsiteX68" fmla="*/ 75115 w 136624"/>
                  <a:gd name="connsiteY68" fmla="*/ 21166 h 144325"/>
                  <a:gd name="connsiteX69" fmla="*/ 75115 w 136624"/>
                  <a:gd name="connsiteY69" fmla="*/ 18375 h 144325"/>
                  <a:gd name="connsiteX70" fmla="*/ 72673 w 136624"/>
                  <a:gd name="connsiteY70" fmla="*/ 15933 h 144325"/>
                  <a:gd name="connsiteX71" fmla="*/ 72673 w 136624"/>
                  <a:gd name="connsiteY71" fmla="*/ 10002 h 144325"/>
                  <a:gd name="connsiteX72" fmla="*/ 67440 w 136624"/>
                  <a:gd name="connsiteY72" fmla="*/ 4768 h 144325"/>
                  <a:gd name="connsiteX73" fmla="*/ 64533 w 136624"/>
                  <a:gd name="connsiteY73" fmla="*/ 4768 h 144325"/>
                  <a:gd name="connsiteX74" fmla="*/ 59766 w 136624"/>
                  <a:gd name="connsiteY74" fmla="*/ 0 h 144325"/>
                  <a:gd name="connsiteX75" fmla="*/ 36394 w 136624"/>
                  <a:gd name="connsiteY75" fmla="*/ 0 h 144325"/>
                  <a:gd name="connsiteX76" fmla="*/ 33836 w 136624"/>
                  <a:gd name="connsiteY76" fmla="*/ 2558 h 144325"/>
                  <a:gd name="connsiteX77" fmla="*/ 23604 w 136624"/>
                  <a:gd name="connsiteY77" fmla="*/ 2558 h 144325"/>
                  <a:gd name="connsiteX78" fmla="*/ 21046 w 136624"/>
                  <a:gd name="connsiteY78" fmla="*/ 5117 h 144325"/>
                  <a:gd name="connsiteX79" fmla="*/ 13837 w 136624"/>
                  <a:gd name="connsiteY79" fmla="*/ 5117 h 144325"/>
                  <a:gd name="connsiteX80" fmla="*/ 13837 w 136624"/>
                  <a:gd name="connsiteY80" fmla="*/ 9653 h 144325"/>
                  <a:gd name="connsiteX81" fmla="*/ 8604 w 136624"/>
                  <a:gd name="connsiteY81" fmla="*/ 14886 h 144325"/>
                  <a:gd name="connsiteX82" fmla="*/ 8604 w 136624"/>
                  <a:gd name="connsiteY82" fmla="*/ 17794 h 144325"/>
                  <a:gd name="connsiteX83" fmla="*/ 8604 w 136624"/>
                  <a:gd name="connsiteY83" fmla="*/ 17794 h 144325"/>
                  <a:gd name="connsiteX84" fmla="*/ 4651 w 136624"/>
                  <a:gd name="connsiteY84" fmla="*/ 21748 h 144325"/>
                  <a:gd name="connsiteX85" fmla="*/ 4651 w 136624"/>
                  <a:gd name="connsiteY85" fmla="*/ 35471 h 144325"/>
                  <a:gd name="connsiteX86" fmla="*/ 2326 w 136624"/>
                  <a:gd name="connsiteY86" fmla="*/ 37797 h 144325"/>
                  <a:gd name="connsiteX87" fmla="*/ 2326 w 136624"/>
                  <a:gd name="connsiteY87" fmla="*/ 44658 h 144325"/>
                  <a:gd name="connsiteX88" fmla="*/ 0 w 136624"/>
                  <a:gd name="connsiteY88" fmla="*/ 46984 h 144325"/>
                  <a:gd name="connsiteX89" fmla="*/ 116 w 136624"/>
                  <a:gd name="connsiteY89" fmla="*/ 51055 h 144325"/>
                  <a:gd name="connsiteX90" fmla="*/ 116 w 136624"/>
                  <a:gd name="connsiteY90" fmla="*/ 51055 h 14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6624" h="144325">
                    <a:moveTo>
                      <a:pt x="116" y="51055"/>
                    </a:moveTo>
                    <a:lnTo>
                      <a:pt x="8488" y="59428"/>
                    </a:lnTo>
                    <a:lnTo>
                      <a:pt x="8488" y="61987"/>
                    </a:lnTo>
                    <a:lnTo>
                      <a:pt x="17325" y="70825"/>
                    </a:lnTo>
                    <a:lnTo>
                      <a:pt x="19883" y="70825"/>
                    </a:lnTo>
                    <a:lnTo>
                      <a:pt x="26860" y="77803"/>
                    </a:lnTo>
                    <a:lnTo>
                      <a:pt x="28255" y="77803"/>
                    </a:lnTo>
                    <a:lnTo>
                      <a:pt x="30464" y="80013"/>
                    </a:lnTo>
                    <a:lnTo>
                      <a:pt x="34767" y="80013"/>
                    </a:lnTo>
                    <a:lnTo>
                      <a:pt x="36976" y="82222"/>
                    </a:lnTo>
                    <a:lnTo>
                      <a:pt x="44650" y="82222"/>
                    </a:lnTo>
                    <a:lnTo>
                      <a:pt x="53487" y="91061"/>
                    </a:lnTo>
                    <a:lnTo>
                      <a:pt x="57441" y="91061"/>
                    </a:lnTo>
                    <a:lnTo>
                      <a:pt x="62208" y="95829"/>
                    </a:lnTo>
                    <a:lnTo>
                      <a:pt x="66161" y="95829"/>
                    </a:lnTo>
                    <a:lnTo>
                      <a:pt x="68487" y="98155"/>
                    </a:lnTo>
                    <a:lnTo>
                      <a:pt x="73022" y="98155"/>
                    </a:lnTo>
                    <a:lnTo>
                      <a:pt x="82673" y="107808"/>
                    </a:lnTo>
                    <a:lnTo>
                      <a:pt x="79068" y="111413"/>
                    </a:lnTo>
                    <a:lnTo>
                      <a:pt x="79068" y="113855"/>
                    </a:lnTo>
                    <a:lnTo>
                      <a:pt x="72091" y="120833"/>
                    </a:lnTo>
                    <a:lnTo>
                      <a:pt x="72091" y="129672"/>
                    </a:lnTo>
                    <a:lnTo>
                      <a:pt x="64999" y="136766"/>
                    </a:lnTo>
                    <a:lnTo>
                      <a:pt x="64999" y="136766"/>
                    </a:lnTo>
                    <a:lnTo>
                      <a:pt x="64999" y="141185"/>
                    </a:lnTo>
                    <a:lnTo>
                      <a:pt x="81045" y="141185"/>
                    </a:lnTo>
                    <a:lnTo>
                      <a:pt x="84184" y="144325"/>
                    </a:lnTo>
                    <a:lnTo>
                      <a:pt x="101626" y="144325"/>
                    </a:lnTo>
                    <a:lnTo>
                      <a:pt x="105114" y="140837"/>
                    </a:lnTo>
                    <a:lnTo>
                      <a:pt x="109649" y="140837"/>
                    </a:lnTo>
                    <a:lnTo>
                      <a:pt x="112207" y="143395"/>
                    </a:lnTo>
                    <a:lnTo>
                      <a:pt x="114183" y="141418"/>
                    </a:lnTo>
                    <a:lnTo>
                      <a:pt x="114183" y="139674"/>
                    </a:lnTo>
                    <a:lnTo>
                      <a:pt x="119067" y="134789"/>
                    </a:lnTo>
                    <a:lnTo>
                      <a:pt x="121393" y="134789"/>
                    </a:lnTo>
                    <a:lnTo>
                      <a:pt x="128020" y="128160"/>
                    </a:lnTo>
                    <a:lnTo>
                      <a:pt x="128020" y="125601"/>
                    </a:lnTo>
                    <a:lnTo>
                      <a:pt x="130462" y="123159"/>
                    </a:lnTo>
                    <a:lnTo>
                      <a:pt x="130462" y="106296"/>
                    </a:lnTo>
                    <a:lnTo>
                      <a:pt x="133137" y="103621"/>
                    </a:lnTo>
                    <a:lnTo>
                      <a:pt x="133137" y="96411"/>
                    </a:lnTo>
                    <a:lnTo>
                      <a:pt x="135811" y="93736"/>
                    </a:lnTo>
                    <a:lnTo>
                      <a:pt x="135811" y="83502"/>
                    </a:lnTo>
                    <a:lnTo>
                      <a:pt x="136625" y="82688"/>
                    </a:lnTo>
                    <a:lnTo>
                      <a:pt x="132323" y="78384"/>
                    </a:lnTo>
                    <a:lnTo>
                      <a:pt x="128602" y="78384"/>
                    </a:lnTo>
                    <a:lnTo>
                      <a:pt x="125346" y="81641"/>
                    </a:lnTo>
                    <a:lnTo>
                      <a:pt x="118602" y="81641"/>
                    </a:lnTo>
                    <a:lnTo>
                      <a:pt x="116742" y="79780"/>
                    </a:lnTo>
                    <a:lnTo>
                      <a:pt x="116742" y="75245"/>
                    </a:lnTo>
                    <a:lnTo>
                      <a:pt x="114881" y="73384"/>
                    </a:lnTo>
                    <a:lnTo>
                      <a:pt x="114881" y="64778"/>
                    </a:lnTo>
                    <a:lnTo>
                      <a:pt x="113718" y="63615"/>
                    </a:lnTo>
                    <a:lnTo>
                      <a:pt x="113718" y="56869"/>
                    </a:lnTo>
                    <a:lnTo>
                      <a:pt x="111974" y="55125"/>
                    </a:lnTo>
                    <a:lnTo>
                      <a:pt x="111974" y="53497"/>
                    </a:lnTo>
                    <a:lnTo>
                      <a:pt x="109649" y="51171"/>
                    </a:lnTo>
                    <a:lnTo>
                      <a:pt x="104184" y="51171"/>
                    </a:lnTo>
                    <a:lnTo>
                      <a:pt x="101044" y="48031"/>
                    </a:lnTo>
                    <a:lnTo>
                      <a:pt x="98254" y="50706"/>
                    </a:lnTo>
                    <a:lnTo>
                      <a:pt x="86161" y="50706"/>
                    </a:lnTo>
                    <a:lnTo>
                      <a:pt x="84766" y="49310"/>
                    </a:lnTo>
                    <a:lnTo>
                      <a:pt x="76277" y="49310"/>
                    </a:lnTo>
                    <a:lnTo>
                      <a:pt x="76277" y="37215"/>
                    </a:lnTo>
                    <a:lnTo>
                      <a:pt x="78138" y="35354"/>
                    </a:lnTo>
                    <a:lnTo>
                      <a:pt x="78138" y="26865"/>
                    </a:lnTo>
                    <a:lnTo>
                      <a:pt x="76626" y="25353"/>
                    </a:lnTo>
                    <a:lnTo>
                      <a:pt x="76626" y="22678"/>
                    </a:lnTo>
                    <a:lnTo>
                      <a:pt x="75115" y="21166"/>
                    </a:lnTo>
                    <a:lnTo>
                      <a:pt x="75115" y="18375"/>
                    </a:lnTo>
                    <a:lnTo>
                      <a:pt x="72673" y="15933"/>
                    </a:lnTo>
                    <a:lnTo>
                      <a:pt x="72673" y="10002"/>
                    </a:lnTo>
                    <a:lnTo>
                      <a:pt x="67440" y="4768"/>
                    </a:lnTo>
                    <a:lnTo>
                      <a:pt x="64533" y="4768"/>
                    </a:lnTo>
                    <a:lnTo>
                      <a:pt x="59766" y="0"/>
                    </a:lnTo>
                    <a:lnTo>
                      <a:pt x="36394" y="0"/>
                    </a:lnTo>
                    <a:lnTo>
                      <a:pt x="33836" y="2558"/>
                    </a:lnTo>
                    <a:lnTo>
                      <a:pt x="23604" y="2558"/>
                    </a:lnTo>
                    <a:lnTo>
                      <a:pt x="21046" y="5117"/>
                    </a:lnTo>
                    <a:lnTo>
                      <a:pt x="13837" y="5117"/>
                    </a:lnTo>
                    <a:lnTo>
                      <a:pt x="13837" y="9653"/>
                    </a:lnTo>
                    <a:lnTo>
                      <a:pt x="8604" y="14886"/>
                    </a:lnTo>
                    <a:lnTo>
                      <a:pt x="8604" y="17794"/>
                    </a:lnTo>
                    <a:lnTo>
                      <a:pt x="8604" y="17794"/>
                    </a:lnTo>
                    <a:lnTo>
                      <a:pt x="4651" y="21748"/>
                    </a:lnTo>
                    <a:lnTo>
                      <a:pt x="4651" y="35471"/>
                    </a:lnTo>
                    <a:lnTo>
                      <a:pt x="2326" y="37797"/>
                    </a:lnTo>
                    <a:lnTo>
                      <a:pt x="2326" y="44658"/>
                    </a:lnTo>
                    <a:lnTo>
                      <a:pt x="0" y="46984"/>
                    </a:lnTo>
                    <a:lnTo>
                      <a:pt x="116" y="51055"/>
                    </a:lnTo>
                    <a:lnTo>
                      <a:pt x="116" y="51055"/>
                    </a:lnTo>
                    <a:close/>
                  </a:path>
                </a:pathLst>
              </a:custGeom>
              <a:grpFill/>
              <a:ln w="1162" cap="rnd">
                <a:solidFill>
                  <a:schemeClr val="bg2"/>
                </a:solidFill>
                <a:prstDash val="solid"/>
                <a:round/>
              </a:ln>
            </p:spPr>
            <p:txBody>
              <a:bodyPr rtlCol="0" anchor="ctr"/>
              <a:lstStyle/>
              <a:p>
                <a:endParaRPr lang="en-US"/>
              </a:p>
            </p:txBody>
          </p:sp>
          <p:sp>
            <p:nvSpPr>
              <p:cNvPr id="216" name="Freeform 215">
                <a:extLst>
                  <a:ext uri="{FF2B5EF4-FFF2-40B4-BE49-F238E27FC236}">
                    <a16:creationId xmlns:a16="http://schemas.microsoft.com/office/drawing/2014/main" id="{261A4AE7-E277-9744-EC21-CE90E7277BC9}"/>
                  </a:ext>
                </a:extLst>
              </p:cNvPr>
              <p:cNvSpPr/>
              <p:nvPr/>
            </p:nvSpPr>
            <p:spPr>
              <a:xfrm>
                <a:off x="4657991" y="3460056"/>
                <a:ext cx="79184" cy="116414"/>
              </a:xfrm>
              <a:custGeom>
                <a:avLst/>
                <a:gdLst>
                  <a:gd name="connsiteX0" fmla="*/ 22209 w 79184"/>
                  <a:gd name="connsiteY0" fmla="*/ 6164 h 116414"/>
                  <a:gd name="connsiteX1" fmla="*/ 28371 w 79184"/>
                  <a:gd name="connsiteY1" fmla="*/ 0 h 116414"/>
                  <a:gd name="connsiteX2" fmla="*/ 31976 w 79184"/>
                  <a:gd name="connsiteY2" fmla="*/ 3605 h 116414"/>
                  <a:gd name="connsiteX3" fmla="*/ 35464 w 79184"/>
                  <a:gd name="connsiteY3" fmla="*/ 3605 h 116414"/>
                  <a:gd name="connsiteX4" fmla="*/ 48371 w 79184"/>
                  <a:gd name="connsiteY4" fmla="*/ 16514 h 116414"/>
                  <a:gd name="connsiteX5" fmla="*/ 48371 w 79184"/>
                  <a:gd name="connsiteY5" fmla="*/ 22911 h 116414"/>
                  <a:gd name="connsiteX6" fmla="*/ 46511 w 79184"/>
                  <a:gd name="connsiteY6" fmla="*/ 24771 h 116414"/>
                  <a:gd name="connsiteX7" fmla="*/ 54766 w 79184"/>
                  <a:gd name="connsiteY7" fmla="*/ 24771 h 116414"/>
                  <a:gd name="connsiteX8" fmla="*/ 64185 w 79184"/>
                  <a:gd name="connsiteY8" fmla="*/ 34192 h 116414"/>
                  <a:gd name="connsiteX9" fmla="*/ 66510 w 79184"/>
                  <a:gd name="connsiteY9" fmla="*/ 34192 h 116414"/>
                  <a:gd name="connsiteX10" fmla="*/ 69185 w 79184"/>
                  <a:gd name="connsiteY10" fmla="*/ 36866 h 116414"/>
                  <a:gd name="connsiteX11" fmla="*/ 69185 w 79184"/>
                  <a:gd name="connsiteY11" fmla="*/ 45705 h 116414"/>
                  <a:gd name="connsiteX12" fmla="*/ 66859 w 79184"/>
                  <a:gd name="connsiteY12" fmla="*/ 48031 h 116414"/>
                  <a:gd name="connsiteX13" fmla="*/ 66859 w 79184"/>
                  <a:gd name="connsiteY13" fmla="*/ 50357 h 116414"/>
                  <a:gd name="connsiteX14" fmla="*/ 68952 w 79184"/>
                  <a:gd name="connsiteY14" fmla="*/ 52450 h 116414"/>
                  <a:gd name="connsiteX15" fmla="*/ 65929 w 79184"/>
                  <a:gd name="connsiteY15" fmla="*/ 55474 h 116414"/>
                  <a:gd name="connsiteX16" fmla="*/ 59999 w 79184"/>
                  <a:gd name="connsiteY16" fmla="*/ 55474 h 116414"/>
                  <a:gd name="connsiteX17" fmla="*/ 56743 w 79184"/>
                  <a:gd name="connsiteY17" fmla="*/ 58730 h 116414"/>
                  <a:gd name="connsiteX18" fmla="*/ 58836 w 79184"/>
                  <a:gd name="connsiteY18" fmla="*/ 60824 h 116414"/>
                  <a:gd name="connsiteX19" fmla="*/ 57092 w 79184"/>
                  <a:gd name="connsiteY19" fmla="*/ 62568 h 116414"/>
                  <a:gd name="connsiteX20" fmla="*/ 57092 w 79184"/>
                  <a:gd name="connsiteY20" fmla="*/ 64662 h 116414"/>
                  <a:gd name="connsiteX21" fmla="*/ 55231 w 79184"/>
                  <a:gd name="connsiteY21" fmla="*/ 66522 h 116414"/>
                  <a:gd name="connsiteX22" fmla="*/ 55231 w 79184"/>
                  <a:gd name="connsiteY22" fmla="*/ 70942 h 116414"/>
                  <a:gd name="connsiteX23" fmla="*/ 57673 w 79184"/>
                  <a:gd name="connsiteY23" fmla="*/ 73384 h 116414"/>
                  <a:gd name="connsiteX24" fmla="*/ 57673 w 79184"/>
                  <a:gd name="connsiteY24" fmla="*/ 73384 h 116414"/>
                  <a:gd name="connsiteX25" fmla="*/ 57673 w 79184"/>
                  <a:gd name="connsiteY25" fmla="*/ 75826 h 116414"/>
                  <a:gd name="connsiteX26" fmla="*/ 61278 w 79184"/>
                  <a:gd name="connsiteY26" fmla="*/ 79431 h 116414"/>
                  <a:gd name="connsiteX27" fmla="*/ 61278 w 79184"/>
                  <a:gd name="connsiteY27" fmla="*/ 79431 h 116414"/>
                  <a:gd name="connsiteX28" fmla="*/ 61278 w 79184"/>
                  <a:gd name="connsiteY28" fmla="*/ 81874 h 116414"/>
                  <a:gd name="connsiteX29" fmla="*/ 67092 w 79184"/>
                  <a:gd name="connsiteY29" fmla="*/ 81874 h 116414"/>
                  <a:gd name="connsiteX30" fmla="*/ 67092 w 79184"/>
                  <a:gd name="connsiteY30" fmla="*/ 84432 h 116414"/>
                  <a:gd name="connsiteX31" fmla="*/ 68487 w 79184"/>
                  <a:gd name="connsiteY31" fmla="*/ 85828 h 116414"/>
                  <a:gd name="connsiteX32" fmla="*/ 68487 w 79184"/>
                  <a:gd name="connsiteY32" fmla="*/ 91178 h 116414"/>
                  <a:gd name="connsiteX33" fmla="*/ 72440 w 79184"/>
                  <a:gd name="connsiteY33" fmla="*/ 95132 h 116414"/>
                  <a:gd name="connsiteX34" fmla="*/ 72440 w 79184"/>
                  <a:gd name="connsiteY34" fmla="*/ 97690 h 116414"/>
                  <a:gd name="connsiteX35" fmla="*/ 79184 w 79184"/>
                  <a:gd name="connsiteY35" fmla="*/ 104435 h 116414"/>
                  <a:gd name="connsiteX36" fmla="*/ 79184 w 79184"/>
                  <a:gd name="connsiteY36" fmla="*/ 104435 h 116414"/>
                  <a:gd name="connsiteX37" fmla="*/ 68138 w 79184"/>
                  <a:gd name="connsiteY37" fmla="*/ 104435 h 116414"/>
                  <a:gd name="connsiteX38" fmla="*/ 63138 w 79184"/>
                  <a:gd name="connsiteY38" fmla="*/ 109436 h 116414"/>
                  <a:gd name="connsiteX39" fmla="*/ 55813 w 79184"/>
                  <a:gd name="connsiteY39" fmla="*/ 109436 h 116414"/>
                  <a:gd name="connsiteX40" fmla="*/ 55813 w 79184"/>
                  <a:gd name="connsiteY40" fmla="*/ 111064 h 116414"/>
                  <a:gd name="connsiteX41" fmla="*/ 50813 w 79184"/>
                  <a:gd name="connsiteY41" fmla="*/ 111064 h 116414"/>
                  <a:gd name="connsiteX42" fmla="*/ 45464 w 79184"/>
                  <a:gd name="connsiteY42" fmla="*/ 116414 h 116414"/>
                  <a:gd name="connsiteX43" fmla="*/ 41743 w 79184"/>
                  <a:gd name="connsiteY43" fmla="*/ 116414 h 116414"/>
                  <a:gd name="connsiteX44" fmla="*/ 39883 w 79184"/>
                  <a:gd name="connsiteY44" fmla="*/ 114553 h 116414"/>
                  <a:gd name="connsiteX45" fmla="*/ 35348 w 79184"/>
                  <a:gd name="connsiteY45" fmla="*/ 114553 h 116414"/>
                  <a:gd name="connsiteX46" fmla="*/ 26395 w 79184"/>
                  <a:gd name="connsiteY46" fmla="*/ 105598 h 116414"/>
                  <a:gd name="connsiteX47" fmla="*/ 26395 w 79184"/>
                  <a:gd name="connsiteY47" fmla="*/ 98039 h 116414"/>
                  <a:gd name="connsiteX48" fmla="*/ 22441 w 79184"/>
                  <a:gd name="connsiteY48" fmla="*/ 94085 h 116414"/>
                  <a:gd name="connsiteX49" fmla="*/ 22441 w 79184"/>
                  <a:gd name="connsiteY49" fmla="*/ 86526 h 116414"/>
                  <a:gd name="connsiteX50" fmla="*/ 25232 w 79184"/>
                  <a:gd name="connsiteY50" fmla="*/ 83734 h 116414"/>
                  <a:gd name="connsiteX51" fmla="*/ 25232 w 79184"/>
                  <a:gd name="connsiteY51" fmla="*/ 78036 h 116414"/>
                  <a:gd name="connsiteX52" fmla="*/ 30581 w 79184"/>
                  <a:gd name="connsiteY52" fmla="*/ 72686 h 116414"/>
                  <a:gd name="connsiteX53" fmla="*/ 27558 w 79184"/>
                  <a:gd name="connsiteY53" fmla="*/ 69662 h 116414"/>
                  <a:gd name="connsiteX54" fmla="*/ 27558 w 79184"/>
                  <a:gd name="connsiteY54" fmla="*/ 63266 h 116414"/>
                  <a:gd name="connsiteX55" fmla="*/ 19535 w 79184"/>
                  <a:gd name="connsiteY55" fmla="*/ 63266 h 116414"/>
                  <a:gd name="connsiteX56" fmla="*/ 23023 w 79184"/>
                  <a:gd name="connsiteY56" fmla="*/ 59777 h 116414"/>
                  <a:gd name="connsiteX57" fmla="*/ 23023 w 79184"/>
                  <a:gd name="connsiteY57" fmla="*/ 53846 h 116414"/>
                  <a:gd name="connsiteX58" fmla="*/ 21162 w 79184"/>
                  <a:gd name="connsiteY58" fmla="*/ 51985 h 116414"/>
                  <a:gd name="connsiteX59" fmla="*/ 12325 w 79184"/>
                  <a:gd name="connsiteY59" fmla="*/ 51985 h 116414"/>
                  <a:gd name="connsiteX60" fmla="*/ 0 w 79184"/>
                  <a:gd name="connsiteY60" fmla="*/ 39658 h 116414"/>
                  <a:gd name="connsiteX61" fmla="*/ 3837 w 79184"/>
                  <a:gd name="connsiteY61" fmla="*/ 35820 h 116414"/>
                  <a:gd name="connsiteX62" fmla="*/ 3837 w 79184"/>
                  <a:gd name="connsiteY62" fmla="*/ 26748 h 116414"/>
                  <a:gd name="connsiteX63" fmla="*/ 12907 w 79184"/>
                  <a:gd name="connsiteY63" fmla="*/ 26748 h 116414"/>
                  <a:gd name="connsiteX64" fmla="*/ 17325 w 79184"/>
                  <a:gd name="connsiteY64" fmla="*/ 22329 h 116414"/>
                  <a:gd name="connsiteX65" fmla="*/ 17325 w 79184"/>
                  <a:gd name="connsiteY65" fmla="*/ 19887 h 116414"/>
                  <a:gd name="connsiteX66" fmla="*/ 12674 w 79184"/>
                  <a:gd name="connsiteY66" fmla="*/ 19887 h 116414"/>
                  <a:gd name="connsiteX67" fmla="*/ 12674 w 79184"/>
                  <a:gd name="connsiteY67" fmla="*/ 17096 h 116414"/>
                  <a:gd name="connsiteX68" fmla="*/ 10581 w 79184"/>
                  <a:gd name="connsiteY68" fmla="*/ 15003 h 116414"/>
                  <a:gd name="connsiteX69" fmla="*/ 13837 w 79184"/>
                  <a:gd name="connsiteY69" fmla="*/ 11746 h 116414"/>
                  <a:gd name="connsiteX70" fmla="*/ 13837 w 79184"/>
                  <a:gd name="connsiteY70" fmla="*/ 9071 h 116414"/>
                  <a:gd name="connsiteX71" fmla="*/ 16395 w 79184"/>
                  <a:gd name="connsiteY71" fmla="*/ 9071 h 116414"/>
                  <a:gd name="connsiteX72" fmla="*/ 19186 w 79184"/>
                  <a:gd name="connsiteY72" fmla="*/ 6280 h 116414"/>
                  <a:gd name="connsiteX73" fmla="*/ 22209 w 79184"/>
                  <a:gd name="connsiteY73" fmla="*/ 6164 h 116414"/>
                  <a:gd name="connsiteX74" fmla="*/ 22209 w 79184"/>
                  <a:gd name="connsiteY74" fmla="*/ 6164 h 1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9184" h="116414">
                    <a:moveTo>
                      <a:pt x="22209" y="6164"/>
                    </a:moveTo>
                    <a:lnTo>
                      <a:pt x="28371" y="0"/>
                    </a:lnTo>
                    <a:lnTo>
                      <a:pt x="31976" y="3605"/>
                    </a:lnTo>
                    <a:lnTo>
                      <a:pt x="35464" y="3605"/>
                    </a:lnTo>
                    <a:lnTo>
                      <a:pt x="48371" y="16514"/>
                    </a:lnTo>
                    <a:lnTo>
                      <a:pt x="48371" y="22911"/>
                    </a:lnTo>
                    <a:lnTo>
                      <a:pt x="46511" y="24771"/>
                    </a:lnTo>
                    <a:lnTo>
                      <a:pt x="54766" y="24771"/>
                    </a:lnTo>
                    <a:lnTo>
                      <a:pt x="64185" y="34192"/>
                    </a:lnTo>
                    <a:lnTo>
                      <a:pt x="66510" y="34192"/>
                    </a:lnTo>
                    <a:lnTo>
                      <a:pt x="69185" y="36866"/>
                    </a:lnTo>
                    <a:lnTo>
                      <a:pt x="69185" y="45705"/>
                    </a:lnTo>
                    <a:lnTo>
                      <a:pt x="66859" y="48031"/>
                    </a:lnTo>
                    <a:lnTo>
                      <a:pt x="66859" y="50357"/>
                    </a:lnTo>
                    <a:lnTo>
                      <a:pt x="68952" y="52450"/>
                    </a:lnTo>
                    <a:lnTo>
                      <a:pt x="65929" y="55474"/>
                    </a:lnTo>
                    <a:lnTo>
                      <a:pt x="59999" y="55474"/>
                    </a:lnTo>
                    <a:lnTo>
                      <a:pt x="56743" y="58730"/>
                    </a:lnTo>
                    <a:lnTo>
                      <a:pt x="58836" y="60824"/>
                    </a:lnTo>
                    <a:lnTo>
                      <a:pt x="57092" y="62568"/>
                    </a:lnTo>
                    <a:lnTo>
                      <a:pt x="57092" y="64662"/>
                    </a:lnTo>
                    <a:lnTo>
                      <a:pt x="55231" y="66522"/>
                    </a:lnTo>
                    <a:lnTo>
                      <a:pt x="55231" y="70942"/>
                    </a:lnTo>
                    <a:lnTo>
                      <a:pt x="57673" y="73384"/>
                    </a:lnTo>
                    <a:lnTo>
                      <a:pt x="57673" y="73384"/>
                    </a:lnTo>
                    <a:lnTo>
                      <a:pt x="57673" y="75826"/>
                    </a:lnTo>
                    <a:lnTo>
                      <a:pt x="61278" y="79431"/>
                    </a:lnTo>
                    <a:lnTo>
                      <a:pt x="61278" y="79431"/>
                    </a:lnTo>
                    <a:lnTo>
                      <a:pt x="61278" y="81874"/>
                    </a:lnTo>
                    <a:lnTo>
                      <a:pt x="67092" y="81874"/>
                    </a:lnTo>
                    <a:lnTo>
                      <a:pt x="67092" y="84432"/>
                    </a:lnTo>
                    <a:lnTo>
                      <a:pt x="68487" y="85828"/>
                    </a:lnTo>
                    <a:lnTo>
                      <a:pt x="68487" y="91178"/>
                    </a:lnTo>
                    <a:lnTo>
                      <a:pt x="72440" y="95132"/>
                    </a:lnTo>
                    <a:lnTo>
                      <a:pt x="72440" y="97690"/>
                    </a:lnTo>
                    <a:lnTo>
                      <a:pt x="79184" y="104435"/>
                    </a:lnTo>
                    <a:lnTo>
                      <a:pt x="79184" y="104435"/>
                    </a:lnTo>
                    <a:lnTo>
                      <a:pt x="68138" y="104435"/>
                    </a:lnTo>
                    <a:lnTo>
                      <a:pt x="63138" y="109436"/>
                    </a:lnTo>
                    <a:lnTo>
                      <a:pt x="55813" y="109436"/>
                    </a:lnTo>
                    <a:lnTo>
                      <a:pt x="55813" y="111064"/>
                    </a:lnTo>
                    <a:lnTo>
                      <a:pt x="50813" y="111064"/>
                    </a:lnTo>
                    <a:lnTo>
                      <a:pt x="45464" y="116414"/>
                    </a:lnTo>
                    <a:lnTo>
                      <a:pt x="41743" y="116414"/>
                    </a:lnTo>
                    <a:lnTo>
                      <a:pt x="39883" y="114553"/>
                    </a:lnTo>
                    <a:lnTo>
                      <a:pt x="35348" y="114553"/>
                    </a:lnTo>
                    <a:lnTo>
                      <a:pt x="26395" y="105598"/>
                    </a:lnTo>
                    <a:lnTo>
                      <a:pt x="26395" y="98039"/>
                    </a:lnTo>
                    <a:lnTo>
                      <a:pt x="22441" y="94085"/>
                    </a:lnTo>
                    <a:lnTo>
                      <a:pt x="22441" y="86526"/>
                    </a:lnTo>
                    <a:lnTo>
                      <a:pt x="25232" y="83734"/>
                    </a:lnTo>
                    <a:lnTo>
                      <a:pt x="25232" y="78036"/>
                    </a:lnTo>
                    <a:lnTo>
                      <a:pt x="30581" y="72686"/>
                    </a:lnTo>
                    <a:lnTo>
                      <a:pt x="27558" y="69662"/>
                    </a:lnTo>
                    <a:lnTo>
                      <a:pt x="27558" y="63266"/>
                    </a:lnTo>
                    <a:lnTo>
                      <a:pt x="19535" y="63266"/>
                    </a:lnTo>
                    <a:lnTo>
                      <a:pt x="23023" y="59777"/>
                    </a:lnTo>
                    <a:lnTo>
                      <a:pt x="23023" y="53846"/>
                    </a:lnTo>
                    <a:lnTo>
                      <a:pt x="21162" y="51985"/>
                    </a:lnTo>
                    <a:lnTo>
                      <a:pt x="12325" y="51985"/>
                    </a:lnTo>
                    <a:lnTo>
                      <a:pt x="0" y="39658"/>
                    </a:lnTo>
                    <a:lnTo>
                      <a:pt x="3837" y="35820"/>
                    </a:lnTo>
                    <a:lnTo>
                      <a:pt x="3837" y="26748"/>
                    </a:lnTo>
                    <a:lnTo>
                      <a:pt x="12907" y="26748"/>
                    </a:lnTo>
                    <a:lnTo>
                      <a:pt x="17325" y="22329"/>
                    </a:lnTo>
                    <a:lnTo>
                      <a:pt x="17325" y="19887"/>
                    </a:lnTo>
                    <a:lnTo>
                      <a:pt x="12674" y="19887"/>
                    </a:lnTo>
                    <a:lnTo>
                      <a:pt x="12674" y="17096"/>
                    </a:lnTo>
                    <a:lnTo>
                      <a:pt x="10581" y="15003"/>
                    </a:lnTo>
                    <a:lnTo>
                      <a:pt x="13837" y="11746"/>
                    </a:lnTo>
                    <a:lnTo>
                      <a:pt x="13837" y="9071"/>
                    </a:lnTo>
                    <a:lnTo>
                      <a:pt x="16395" y="9071"/>
                    </a:lnTo>
                    <a:lnTo>
                      <a:pt x="19186" y="6280"/>
                    </a:lnTo>
                    <a:lnTo>
                      <a:pt x="22209" y="6164"/>
                    </a:lnTo>
                    <a:lnTo>
                      <a:pt x="22209" y="6164"/>
                    </a:lnTo>
                    <a:close/>
                  </a:path>
                </a:pathLst>
              </a:custGeom>
              <a:grpFill/>
              <a:ln w="1162" cap="rnd">
                <a:solidFill>
                  <a:schemeClr val="bg2"/>
                </a:solidFill>
                <a:prstDash val="solid"/>
                <a:round/>
              </a:ln>
            </p:spPr>
            <p:txBody>
              <a:bodyPr rtlCol="0" anchor="ctr"/>
              <a:lstStyle/>
              <a:p>
                <a:endParaRPr lang="en-US"/>
              </a:p>
            </p:txBody>
          </p:sp>
          <p:sp>
            <p:nvSpPr>
              <p:cNvPr id="217" name="Freeform 216">
                <a:extLst>
                  <a:ext uri="{FF2B5EF4-FFF2-40B4-BE49-F238E27FC236}">
                    <a16:creationId xmlns:a16="http://schemas.microsoft.com/office/drawing/2014/main" id="{EBF570CD-9B52-2E27-99B0-70A89838CB89}"/>
                  </a:ext>
                </a:extLst>
              </p:cNvPr>
              <p:cNvSpPr/>
              <p:nvPr/>
            </p:nvSpPr>
            <p:spPr>
              <a:xfrm>
                <a:off x="4666130" y="4568838"/>
                <a:ext cx="51278" cy="27097"/>
              </a:xfrm>
              <a:custGeom>
                <a:avLst/>
                <a:gdLst>
                  <a:gd name="connsiteX0" fmla="*/ 25465 w 51278"/>
                  <a:gd name="connsiteY0" fmla="*/ 23725 h 27097"/>
                  <a:gd name="connsiteX1" fmla="*/ 29767 w 51278"/>
                  <a:gd name="connsiteY1" fmla="*/ 23725 h 27097"/>
                  <a:gd name="connsiteX2" fmla="*/ 29767 w 51278"/>
                  <a:gd name="connsiteY2" fmla="*/ 20585 h 27097"/>
                  <a:gd name="connsiteX3" fmla="*/ 36976 w 51278"/>
                  <a:gd name="connsiteY3" fmla="*/ 20585 h 27097"/>
                  <a:gd name="connsiteX4" fmla="*/ 36976 w 51278"/>
                  <a:gd name="connsiteY4" fmla="*/ 16398 h 27097"/>
                  <a:gd name="connsiteX5" fmla="*/ 40929 w 51278"/>
                  <a:gd name="connsiteY5" fmla="*/ 16398 h 27097"/>
                  <a:gd name="connsiteX6" fmla="*/ 44883 w 51278"/>
                  <a:gd name="connsiteY6" fmla="*/ 12444 h 27097"/>
                  <a:gd name="connsiteX7" fmla="*/ 48836 w 51278"/>
                  <a:gd name="connsiteY7" fmla="*/ 12444 h 27097"/>
                  <a:gd name="connsiteX8" fmla="*/ 51278 w 51278"/>
                  <a:gd name="connsiteY8" fmla="*/ 10001 h 27097"/>
                  <a:gd name="connsiteX9" fmla="*/ 51278 w 51278"/>
                  <a:gd name="connsiteY9" fmla="*/ 5582 h 27097"/>
                  <a:gd name="connsiteX10" fmla="*/ 48836 w 51278"/>
                  <a:gd name="connsiteY10" fmla="*/ 3140 h 27097"/>
                  <a:gd name="connsiteX11" fmla="*/ 44418 w 51278"/>
                  <a:gd name="connsiteY11" fmla="*/ 3140 h 27097"/>
                  <a:gd name="connsiteX12" fmla="*/ 41278 w 51278"/>
                  <a:gd name="connsiteY12" fmla="*/ 0 h 27097"/>
                  <a:gd name="connsiteX13" fmla="*/ 34418 w 51278"/>
                  <a:gd name="connsiteY13" fmla="*/ 0 h 27097"/>
                  <a:gd name="connsiteX14" fmla="*/ 29534 w 51278"/>
                  <a:gd name="connsiteY14" fmla="*/ 4884 h 27097"/>
                  <a:gd name="connsiteX15" fmla="*/ 29534 w 51278"/>
                  <a:gd name="connsiteY15" fmla="*/ 8955 h 27097"/>
                  <a:gd name="connsiteX16" fmla="*/ 20814 w 51278"/>
                  <a:gd name="connsiteY16" fmla="*/ 17677 h 27097"/>
                  <a:gd name="connsiteX17" fmla="*/ 20814 w 51278"/>
                  <a:gd name="connsiteY17" fmla="*/ 22678 h 27097"/>
                  <a:gd name="connsiteX18" fmla="*/ 25232 w 51278"/>
                  <a:gd name="connsiteY18" fmla="*/ 27097 h 27097"/>
                  <a:gd name="connsiteX19" fmla="*/ 25232 w 51278"/>
                  <a:gd name="connsiteY19" fmla="*/ 27097 h 27097"/>
                  <a:gd name="connsiteX20" fmla="*/ 25465 w 51278"/>
                  <a:gd name="connsiteY20" fmla="*/ 23725 h 27097"/>
                  <a:gd name="connsiteX21" fmla="*/ 25465 w 51278"/>
                  <a:gd name="connsiteY21" fmla="*/ 23725 h 27097"/>
                  <a:gd name="connsiteX22" fmla="*/ 25465 w 51278"/>
                  <a:gd name="connsiteY22" fmla="*/ 23725 h 27097"/>
                  <a:gd name="connsiteX23" fmla="*/ 25465 w 51278"/>
                  <a:gd name="connsiteY23" fmla="*/ 23725 h 27097"/>
                  <a:gd name="connsiteX24" fmla="*/ 25465 w 51278"/>
                  <a:gd name="connsiteY24" fmla="*/ 23725 h 27097"/>
                  <a:gd name="connsiteX25" fmla="*/ 4767 w 51278"/>
                  <a:gd name="connsiteY25" fmla="*/ 2558 h 27097"/>
                  <a:gd name="connsiteX26" fmla="*/ 11977 w 51278"/>
                  <a:gd name="connsiteY26" fmla="*/ 9769 h 27097"/>
                  <a:gd name="connsiteX27" fmla="*/ 4186 w 51278"/>
                  <a:gd name="connsiteY27" fmla="*/ 9769 h 27097"/>
                  <a:gd name="connsiteX28" fmla="*/ 6628 w 51278"/>
                  <a:gd name="connsiteY28" fmla="*/ 12211 h 27097"/>
                  <a:gd name="connsiteX29" fmla="*/ 10465 w 51278"/>
                  <a:gd name="connsiteY29" fmla="*/ 12211 h 27097"/>
                  <a:gd name="connsiteX30" fmla="*/ 6628 w 51278"/>
                  <a:gd name="connsiteY30" fmla="*/ 16049 h 27097"/>
                  <a:gd name="connsiteX31" fmla="*/ 3837 w 51278"/>
                  <a:gd name="connsiteY31" fmla="*/ 16049 h 27097"/>
                  <a:gd name="connsiteX32" fmla="*/ 0 w 51278"/>
                  <a:gd name="connsiteY32" fmla="*/ 19887 h 27097"/>
                  <a:gd name="connsiteX33" fmla="*/ 3837 w 51278"/>
                  <a:gd name="connsiteY33" fmla="*/ 23725 h 27097"/>
                  <a:gd name="connsiteX34" fmla="*/ 8256 w 51278"/>
                  <a:gd name="connsiteY34" fmla="*/ 23725 h 27097"/>
                  <a:gd name="connsiteX35" fmla="*/ 11046 w 51278"/>
                  <a:gd name="connsiteY35" fmla="*/ 20934 h 27097"/>
                  <a:gd name="connsiteX36" fmla="*/ 11046 w 51278"/>
                  <a:gd name="connsiteY36" fmla="*/ 18259 h 27097"/>
                  <a:gd name="connsiteX37" fmla="*/ 16395 w 51278"/>
                  <a:gd name="connsiteY37" fmla="*/ 18259 h 27097"/>
                  <a:gd name="connsiteX38" fmla="*/ 18721 w 51278"/>
                  <a:gd name="connsiteY38" fmla="*/ 15933 h 27097"/>
                  <a:gd name="connsiteX39" fmla="*/ 18721 w 51278"/>
                  <a:gd name="connsiteY39" fmla="*/ 12676 h 27097"/>
                  <a:gd name="connsiteX40" fmla="*/ 26511 w 51278"/>
                  <a:gd name="connsiteY40" fmla="*/ 4884 h 27097"/>
                  <a:gd name="connsiteX41" fmla="*/ 24186 w 51278"/>
                  <a:gd name="connsiteY41" fmla="*/ 2558 h 27097"/>
                  <a:gd name="connsiteX42" fmla="*/ 14767 w 51278"/>
                  <a:gd name="connsiteY42" fmla="*/ 2558 h 27097"/>
                  <a:gd name="connsiteX43" fmla="*/ 11860 w 51278"/>
                  <a:gd name="connsiteY43" fmla="*/ 5466 h 27097"/>
                  <a:gd name="connsiteX44" fmla="*/ 8953 w 51278"/>
                  <a:gd name="connsiteY44" fmla="*/ 2558 h 27097"/>
                  <a:gd name="connsiteX45" fmla="*/ 4767 w 51278"/>
                  <a:gd name="connsiteY45" fmla="*/ 2558 h 27097"/>
                  <a:gd name="connsiteX46" fmla="*/ 4767 w 51278"/>
                  <a:gd name="connsiteY46" fmla="*/ 2558 h 2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278" h="27097">
                    <a:moveTo>
                      <a:pt x="25465" y="23725"/>
                    </a:moveTo>
                    <a:lnTo>
                      <a:pt x="29767" y="23725"/>
                    </a:lnTo>
                    <a:lnTo>
                      <a:pt x="29767" y="20585"/>
                    </a:lnTo>
                    <a:lnTo>
                      <a:pt x="36976" y="20585"/>
                    </a:lnTo>
                    <a:lnTo>
                      <a:pt x="36976" y="16398"/>
                    </a:lnTo>
                    <a:lnTo>
                      <a:pt x="40929" y="16398"/>
                    </a:lnTo>
                    <a:lnTo>
                      <a:pt x="44883" y="12444"/>
                    </a:lnTo>
                    <a:lnTo>
                      <a:pt x="48836" y="12444"/>
                    </a:lnTo>
                    <a:lnTo>
                      <a:pt x="51278" y="10001"/>
                    </a:lnTo>
                    <a:lnTo>
                      <a:pt x="51278" y="5582"/>
                    </a:lnTo>
                    <a:lnTo>
                      <a:pt x="48836" y="3140"/>
                    </a:lnTo>
                    <a:lnTo>
                      <a:pt x="44418" y="3140"/>
                    </a:lnTo>
                    <a:lnTo>
                      <a:pt x="41278" y="0"/>
                    </a:lnTo>
                    <a:lnTo>
                      <a:pt x="34418" y="0"/>
                    </a:lnTo>
                    <a:lnTo>
                      <a:pt x="29534" y="4884"/>
                    </a:lnTo>
                    <a:lnTo>
                      <a:pt x="29534" y="8955"/>
                    </a:lnTo>
                    <a:lnTo>
                      <a:pt x="20814" y="17677"/>
                    </a:lnTo>
                    <a:lnTo>
                      <a:pt x="20814" y="22678"/>
                    </a:lnTo>
                    <a:lnTo>
                      <a:pt x="25232" y="27097"/>
                    </a:lnTo>
                    <a:lnTo>
                      <a:pt x="25232" y="27097"/>
                    </a:lnTo>
                    <a:lnTo>
                      <a:pt x="25465" y="23725"/>
                    </a:lnTo>
                    <a:lnTo>
                      <a:pt x="25465" y="23725"/>
                    </a:lnTo>
                    <a:close/>
                    <a:moveTo>
                      <a:pt x="25465" y="23725"/>
                    </a:moveTo>
                    <a:lnTo>
                      <a:pt x="25465" y="23725"/>
                    </a:lnTo>
                    <a:lnTo>
                      <a:pt x="25465" y="23725"/>
                    </a:lnTo>
                    <a:close/>
                    <a:moveTo>
                      <a:pt x="4767" y="2558"/>
                    </a:moveTo>
                    <a:lnTo>
                      <a:pt x="11977" y="9769"/>
                    </a:lnTo>
                    <a:lnTo>
                      <a:pt x="4186" y="9769"/>
                    </a:lnTo>
                    <a:lnTo>
                      <a:pt x="6628" y="12211"/>
                    </a:lnTo>
                    <a:lnTo>
                      <a:pt x="10465" y="12211"/>
                    </a:lnTo>
                    <a:lnTo>
                      <a:pt x="6628" y="16049"/>
                    </a:lnTo>
                    <a:lnTo>
                      <a:pt x="3837" y="16049"/>
                    </a:lnTo>
                    <a:lnTo>
                      <a:pt x="0" y="19887"/>
                    </a:lnTo>
                    <a:lnTo>
                      <a:pt x="3837" y="23725"/>
                    </a:lnTo>
                    <a:lnTo>
                      <a:pt x="8256" y="23725"/>
                    </a:lnTo>
                    <a:lnTo>
                      <a:pt x="11046" y="20934"/>
                    </a:lnTo>
                    <a:lnTo>
                      <a:pt x="11046" y="18259"/>
                    </a:lnTo>
                    <a:lnTo>
                      <a:pt x="16395" y="18259"/>
                    </a:lnTo>
                    <a:lnTo>
                      <a:pt x="18721" y="15933"/>
                    </a:lnTo>
                    <a:lnTo>
                      <a:pt x="18721" y="12676"/>
                    </a:lnTo>
                    <a:lnTo>
                      <a:pt x="26511" y="4884"/>
                    </a:lnTo>
                    <a:lnTo>
                      <a:pt x="24186" y="2558"/>
                    </a:lnTo>
                    <a:lnTo>
                      <a:pt x="14767" y="2558"/>
                    </a:lnTo>
                    <a:lnTo>
                      <a:pt x="11860" y="5466"/>
                    </a:lnTo>
                    <a:lnTo>
                      <a:pt x="8953" y="2558"/>
                    </a:lnTo>
                    <a:lnTo>
                      <a:pt x="4767" y="2558"/>
                    </a:lnTo>
                    <a:lnTo>
                      <a:pt x="4767" y="2558"/>
                    </a:lnTo>
                    <a:close/>
                  </a:path>
                </a:pathLst>
              </a:custGeom>
              <a:grpFill/>
              <a:ln w="1162" cap="rnd">
                <a:solidFill>
                  <a:schemeClr val="bg2"/>
                </a:solidFill>
                <a:prstDash val="solid"/>
                <a:round/>
              </a:ln>
            </p:spPr>
            <p:txBody>
              <a:bodyPr rtlCol="0" anchor="ctr"/>
              <a:lstStyle/>
              <a:p>
                <a:endParaRPr lang="en-US"/>
              </a:p>
            </p:txBody>
          </p:sp>
          <p:sp>
            <p:nvSpPr>
              <p:cNvPr id="218" name="Freeform 217">
                <a:extLst>
                  <a:ext uri="{FF2B5EF4-FFF2-40B4-BE49-F238E27FC236}">
                    <a16:creationId xmlns:a16="http://schemas.microsoft.com/office/drawing/2014/main" id="{E2100B03-C8FC-B5EA-4773-AD27BCED864D}"/>
                  </a:ext>
                </a:extLst>
              </p:cNvPr>
              <p:cNvSpPr/>
              <p:nvPr/>
            </p:nvSpPr>
            <p:spPr>
              <a:xfrm>
                <a:off x="4769500" y="3502621"/>
                <a:ext cx="47906" cy="59427"/>
              </a:xfrm>
              <a:custGeom>
                <a:avLst/>
                <a:gdLst>
                  <a:gd name="connsiteX0" fmla="*/ 8837 w 47906"/>
                  <a:gd name="connsiteY0" fmla="*/ 3721 h 59427"/>
                  <a:gd name="connsiteX1" fmla="*/ 12558 w 47906"/>
                  <a:gd name="connsiteY1" fmla="*/ 0 h 59427"/>
                  <a:gd name="connsiteX2" fmla="*/ 16279 w 47906"/>
                  <a:gd name="connsiteY2" fmla="*/ 3721 h 59427"/>
                  <a:gd name="connsiteX3" fmla="*/ 22907 w 47906"/>
                  <a:gd name="connsiteY3" fmla="*/ 3721 h 59427"/>
                  <a:gd name="connsiteX4" fmla="*/ 24651 w 47906"/>
                  <a:gd name="connsiteY4" fmla="*/ 5466 h 59427"/>
                  <a:gd name="connsiteX5" fmla="*/ 27906 w 47906"/>
                  <a:gd name="connsiteY5" fmla="*/ 5466 h 59427"/>
                  <a:gd name="connsiteX6" fmla="*/ 38023 w 47906"/>
                  <a:gd name="connsiteY6" fmla="*/ 15584 h 59427"/>
                  <a:gd name="connsiteX7" fmla="*/ 39418 w 47906"/>
                  <a:gd name="connsiteY7" fmla="*/ 15584 h 59427"/>
                  <a:gd name="connsiteX8" fmla="*/ 43139 w 47906"/>
                  <a:gd name="connsiteY8" fmla="*/ 19305 h 59427"/>
                  <a:gd name="connsiteX9" fmla="*/ 44185 w 47906"/>
                  <a:gd name="connsiteY9" fmla="*/ 18259 h 59427"/>
                  <a:gd name="connsiteX10" fmla="*/ 44185 w 47906"/>
                  <a:gd name="connsiteY10" fmla="*/ 18259 h 59427"/>
                  <a:gd name="connsiteX11" fmla="*/ 46627 w 47906"/>
                  <a:gd name="connsiteY11" fmla="*/ 20701 h 59427"/>
                  <a:gd name="connsiteX12" fmla="*/ 46627 w 47906"/>
                  <a:gd name="connsiteY12" fmla="*/ 23841 h 59427"/>
                  <a:gd name="connsiteX13" fmla="*/ 47906 w 47906"/>
                  <a:gd name="connsiteY13" fmla="*/ 25120 h 59427"/>
                  <a:gd name="connsiteX14" fmla="*/ 47906 w 47906"/>
                  <a:gd name="connsiteY14" fmla="*/ 28028 h 59427"/>
                  <a:gd name="connsiteX15" fmla="*/ 41627 w 47906"/>
                  <a:gd name="connsiteY15" fmla="*/ 34308 h 59427"/>
                  <a:gd name="connsiteX16" fmla="*/ 41627 w 47906"/>
                  <a:gd name="connsiteY16" fmla="*/ 38843 h 59427"/>
                  <a:gd name="connsiteX17" fmla="*/ 34302 w 47906"/>
                  <a:gd name="connsiteY17" fmla="*/ 46170 h 59427"/>
                  <a:gd name="connsiteX18" fmla="*/ 34302 w 47906"/>
                  <a:gd name="connsiteY18" fmla="*/ 50706 h 59427"/>
                  <a:gd name="connsiteX19" fmla="*/ 26976 w 47906"/>
                  <a:gd name="connsiteY19" fmla="*/ 58032 h 59427"/>
                  <a:gd name="connsiteX20" fmla="*/ 22441 w 47906"/>
                  <a:gd name="connsiteY20" fmla="*/ 58032 h 59427"/>
                  <a:gd name="connsiteX21" fmla="*/ 20697 w 47906"/>
                  <a:gd name="connsiteY21" fmla="*/ 56288 h 59427"/>
                  <a:gd name="connsiteX22" fmla="*/ 12558 w 47906"/>
                  <a:gd name="connsiteY22" fmla="*/ 56288 h 59427"/>
                  <a:gd name="connsiteX23" fmla="*/ 9418 w 47906"/>
                  <a:gd name="connsiteY23" fmla="*/ 59428 h 59427"/>
                  <a:gd name="connsiteX24" fmla="*/ 5465 w 47906"/>
                  <a:gd name="connsiteY24" fmla="*/ 59428 h 59427"/>
                  <a:gd name="connsiteX25" fmla="*/ 3488 w 47906"/>
                  <a:gd name="connsiteY25" fmla="*/ 57451 h 59427"/>
                  <a:gd name="connsiteX26" fmla="*/ 0 w 47906"/>
                  <a:gd name="connsiteY26" fmla="*/ 57451 h 59427"/>
                  <a:gd name="connsiteX27" fmla="*/ 3372 w 47906"/>
                  <a:gd name="connsiteY27" fmla="*/ 54078 h 59427"/>
                  <a:gd name="connsiteX28" fmla="*/ 3372 w 47906"/>
                  <a:gd name="connsiteY28" fmla="*/ 51520 h 59427"/>
                  <a:gd name="connsiteX29" fmla="*/ 6628 w 47906"/>
                  <a:gd name="connsiteY29" fmla="*/ 48264 h 59427"/>
                  <a:gd name="connsiteX30" fmla="*/ 6628 w 47906"/>
                  <a:gd name="connsiteY30" fmla="*/ 42216 h 59427"/>
                  <a:gd name="connsiteX31" fmla="*/ 9767 w 47906"/>
                  <a:gd name="connsiteY31" fmla="*/ 39076 h 59427"/>
                  <a:gd name="connsiteX32" fmla="*/ 9767 w 47906"/>
                  <a:gd name="connsiteY32" fmla="*/ 34657 h 59427"/>
                  <a:gd name="connsiteX33" fmla="*/ 3953 w 47906"/>
                  <a:gd name="connsiteY33" fmla="*/ 28842 h 59427"/>
                  <a:gd name="connsiteX34" fmla="*/ 3953 w 47906"/>
                  <a:gd name="connsiteY34" fmla="*/ 23725 h 59427"/>
                  <a:gd name="connsiteX35" fmla="*/ 2209 w 47906"/>
                  <a:gd name="connsiteY35" fmla="*/ 21980 h 59427"/>
                  <a:gd name="connsiteX36" fmla="*/ 2209 w 47906"/>
                  <a:gd name="connsiteY36" fmla="*/ 12211 h 59427"/>
                  <a:gd name="connsiteX37" fmla="*/ 9070 w 47906"/>
                  <a:gd name="connsiteY37" fmla="*/ 5350 h 59427"/>
                  <a:gd name="connsiteX38" fmla="*/ 8837 w 47906"/>
                  <a:gd name="connsiteY38" fmla="*/ 3721 h 59427"/>
                  <a:gd name="connsiteX39" fmla="*/ 8837 w 47906"/>
                  <a:gd name="connsiteY39" fmla="*/ 372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906" h="59427">
                    <a:moveTo>
                      <a:pt x="8837" y="3721"/>
                    </a:moveTo>
                    <a:lnTo>
                      <a:pt x="12558" y="0"/>
                    </a:lnTo>
                    <a:lnTo>
                      <a:pt x="16279" y="3721"/>
                    </a:lnTo>
                    <a:lnTo>
                      <a:pt x="22907" y="3721"/>
                    </a:lnTo>
                    <a:lnTo>
                      <a:pt x="24651" y="5466"/>
                    </a:lnTo>
                    <a:lnTo>
                      <a:pt x="27906" y="5466"/>
                    </a:lnTo>
                    <a:lnTo>
                      <a:pt x="38023" y="15584"/>
                    </a:lnTo>
                    <a:lnTo>
                      <a:pt x="39418" y="15584"/>
                    </a:lnTo>
                    <a:lnTo>
                      <a:pt x="43139" y="19305"/>
                    </a:lnTo>
                    <a:lnTo>
                      <a:pt x="44185" y="18259"/>
                    </a:lnTo>
                    <a:lnTo>
                      <a:pt x="44185" y="18259"/>
                    </a:lnTo>
                    <a:lnTo>
                      <a:pt x="46627" y="20701"/>
                    </a:lnTo>
                    <a:lnTo>
                      <a:pt x="46627" y="23841"/>
                    </a:lnTo>
                    <a:lnTo>
                      <a:pt x="47906" y="25120"/>
                    </a:lnTo>
                    <a:lnTo>
                      <a:pt x="47906" y="28028"/>
                    </a:lnTo>
                    <a:lnTo>
                      <a:pt x="41627" y="34308"/>
                    </a:lnTo>
                    <a:lnTo>
                      <a:pt x="41627" y="38843"/>
                    </a:lnTo>
                    <a:lnTo>
                      <a:pt x="34302" y="46170"/>
                    </a:lnTo>
                    <a:lnTo>
                      <a:pt x="34302" y="50706"/>
                    </a:lnTo>
                    <a:lnTo>
                      <a:pt x="26976" y="58032"/>
                    </a:lnTo>
                    <a:lnTo>
                      <a:pt x="22441" y="58032"/>
                    </a:lnTo>
                    <a:lnTo>
                      <a:pt x="20697" y="56288"/>
                    </a:lnTo>
                    <a:lnTo>
                      <a:pt x="12558" y="56288"/>
                    </a:lnTo>
                    <a:lnTo>
                      <a:pt x="9418" y="59428"/>
                    </a:lnTo>
                    <a:lnTo>
                      <a:pt x="5465" y="59428"/>
                    </a:lnTo>
                    <a:lnTo>
                      <a:pt x="3488" y="57451"/>
                    </a:lnTo>
                    <a:lnTo>
                      <a:pt x="0" y="57451"/>
                    </a:lnTo>
                    <a:lnTo>
                      <a:pt x="3372" y="54078"/>
                    </a:lnTo>
                    <a:lnTo>
                      <a:pt x="3372" y="51520"/>
                    </a:lnTo>
                    <a:lnTo>
                      <a:pt x="6628" y="48264"/>
                    </a:lnTo>
                    <a:lnTo>
                      <a:pt x="6628" y="42216"/>
                    </a:lnTo>
                    <a:lnTo>
                      <a:pt x="9767" y="39076"/>
                    </a:lnTo>
                    <a:lnTo>
                      <a:pt x="9767" y="34657"/>
                    </a:lnTo>
                    <a:lnTo>
                      <a:pt x="3953" y="28842"/>
                    </a:lnTo>
                    <a:lnTo>
                      <a:pt x="3953" y="23725"/>
                    </a:lnTo>
                    <a:lnTo>
                      <a:pt x="2209" y="21980"/>
                    </a:lnTo>
                    <a:lnTo>
                      <a:pt x="2209" y="12211"/>
                    </a:lnTo>
                    <a:lnTo>
                      <a:pt x="9070" y="5350"/>
                    </a:lnTo>
                    <a:lnTo>
                      <a:pt x="8837" y="3721"/>
                    </a:lnTo>
                    <a:lnTo>
                      <a:pt x="8837" y="3721"/>
                    </a:lnTo>
                    <a:close/>
                  </a:path>
                </a:pathLst>
              </a:custGeom>
              <a:grpFill/>
              <a:ln w="1162" cap="rnd">
                <a:solidFill>
                  <a:schemeClr val="bg2"/>
                </a:solidFill>
                <a:prstDash val="solid"/>
                <a:round/>
              </a:ln>
            </p:spPr>
            <p:txBody>
              <a:bodyPr rtlCol="0" anchor="ctr"/>
              <a:lstStyle/>
              <a:p>
                <a:endParaRPr lang="en-US"/>
              </a:p>
            </p:txBody>
          </p:sp>
          <p:sp>
            <p:nvSpPr>
              <p:cNvPr id="219" name="Freeform 218">
                <a:extLst>
                  <a:ext uri="{FF2B5EF4-FFF2-40B4-BE49-F238E27FC236}">
                    <a16:creationId xmlns:a16="http://schemas.microsoft.com/office/drawing/2014/main" id="{F206EB5F-00A9-9371-F343-932F6724FDB3}"/>
                  </a:ext>
                </a:extLst>
              </p:cNvPr>
              <p:cNvSpPr/>
              <p:nvPr/>
            </p:nvSpPr>
            <p:spPr>
              <a:xfrm>
                <a:off x="4339161" y="3572748"/>
                <a:ext cx="93951" cy="104900"/>
              </a:xfrm>
              <a:custGeom>
                <a:avLst/>
                <a:gdLst>
                  <a:gd name="connsiteX0" fmla="*/ 0 w 93951"/>
                  <a:gd name="connsiteY0" fmla="*/ 59893 h 104900"/>
                  <a:gd name="connsiteX1" fmla="*/ 2209 w 93951"/>
                  <a:gd name="connsiteY1" fmla="*/ 62103 h 104900"/>
                  <a:gd name="connsiteX2" fmla="*/ 5349 w 93951"/>
                  <a:gd name="connsiteY2" fmla="*/ 62103 h 104900"/>
                  <a:gd name="connsiteX3" fmla="*/ 11163 w 93951"/>
                  <a:gd name="connsiteY3" fmla="*/ 67918 h 104900"/>
                  <a:gd name="connsiteX4" fmla="*/ 13488 w 93951"/>
                  <a:gd name="connsiteY4" fmla="*/ 65592 h 104900"/>
                  <a:gd name="connsiteX5" fmla="*/ 18837 w 93951"/>
                  <a:gd name="connsiteY5" fmla="*/ 65592 h 104900"/>
                  <a:gd name="connsiteX6" fmla="*/ 18837 w 93951"/>
                  <a:gd name="connsiteY6" fmla="*/ 70942 h 104900"/>
                  <a:gd name="connsiteX7" fmla="*/ 11163 w 93951"/>
                  <a:gd name="connsiteY7" fmla="*/ 78617 h 104900"/>
                  <a:gd name="connsiteX8" fmla="*/ 11163 w 93951"/>
                  <a:gd name="connsiteY8" fmla="*/ 81524 h 104900"/>
                  <a:gd name="connsiteX9" fmla="*/ 13256 w 93951"/>
                  <a:gd name="connsiteY9" fmla="*/ 83618 h 104900"/>
                  <a:gd name="connsiteX10" fmla="*/ 13256 w 93951"/>
                  <a:gd name="connsiteY10" fmla="*/ 86525 h 104900"/>
                  <a:gd name="connsiteX11" fmla="*/ 11511 w 93951"/>
                  <a:gd name="connsiteY11" fmla="*/ 88270 h 104900"/>
                  <a:gd name="connsiteX12" fmla="*/ 9651 w 93951"/>
                  <a:gd name="connsiteY12" fmla="*/ 88270 h 104900"/>
                  <a:gd name="connsiteX13" fmla="*/ 7907 w 93951"/>
                  <a:gd name="connsiteY13" fmla="*/ 90014 h 104900"/>
                  <a:gd name="connsiteX14" fmla="*/ 10000 w 93951"/>
                  <a:gd name="connsiteY14" fmla="*/ 92108 h 104900"/>
                  <a:gd name="connsiteX15" fmla="*/ 10000 w 93951"/>
                  <a:gd name="connsiteY15" fmla="*/ 96294 h 104900"/>
                  <a:gd name="connsiteX16" fmla="*/ 12442 w 93951"/>
                  <a:gd name="connsiteY16" fmla="*/ 93852 h 104900"/>
                  <a:gd name="connsiteX17" fmla="*/ 16046 w 93951"/>
                  <a:gd name="connsiteY17" fmla="*/ 93852 h 104900"/>
                  <a:gd name="connsiteX18" fmla="*/ 17907 w 93951"/>
                  <a:gd name="connsiteY18" fmla="*/ 95713 h 104900"/>
                  <a:gd name="connsiteX19" fmla="*/ 22325 w 93951"/>
                  <a:gd name="connsiteY19" fmla="*/ 95713 h 104900"/>
                  <a:gd name="connsiteX20" fmla="*/ 24186 w 93951"/>
                  <a:gd name="connsiteY20" fmla="*/ 97574 h 104900"/>
                  <a:gd name="connsiteX21" fmla="*/ 24186 w 93951"/>
                  <a:gd name="connsiteY21" fmla="*/ 100481 h 104900"/>
                  <a:gd name="connsiteX22" fmla="*/ 28604 w 93951"/>
                  <a:gd name="connsiteY22" fmla="*/ 104900 h 104900"/>
                  <a:gd name="connsiteX23" fmla="*/ 32209 w 93951"/>
                  <a:gd name="connsiteY23" fmla="*/ 104900 h 104900"/>
                  <a:gd name="connsiteX24" fmla="*/ 32209 w 93951"/>
                  <a:gd name="connsiteY24" fmla="*/ 102226 h 104900"/>
                  <a:gd name="connsiteX25" fmla="*/ 38139 w 93951"/>
                  <a:gd name="connsiteY25" fmla="*/ 96294 h 104900"/>
                  <a:gd name="connsiteX26" fmla="*/ 38139 w 93951"/>
                  <a:gd name="connsiteY26" fmla="*/ 89433 h 104900"/>
                  <a:gd name="connsiteX27" fmla="*/ 42092 w 93951"/>
                  <a:gd name="connsiteY27" fmla="*/ 85479 h 104900"/>
                  <a:gd name="connsiteX28" fmla="*/ 42092 w 93951"/>
                  <a:gd name="connsiteY28" fmla="*/ 78617 h 104900"/>
                  <a:gd name="connsiteX29" fmla="*/ 44883 w 93951"/>
                  <a:gd name="connsiteY29" fmla="*/ 78617 h 104900"/>
                  <a:gd name="connsiteX30" fmla="*/ 52557 w 93951"/>
                  <a:gd name="connsiteY30" fmla="*/ 70942 h 104900"/>
                  <a:gd name="connsiteX31" fmla="*/ 58603 w 93951"/>
                  <a:gd name="connsiteY31" fmla="*/ 70942 h 104900"/>
                  <a:gd name="connsiteX32" fmla="*/ 62789 w 93951"/>
                  <a:gd name="connsiteY32" fmla="*/ 66755 h 104900"/>
                  <a:gd name="connsiteX33" fmla="*/ 69882 w 93951"/>
                  <a:gd name="connsiteY33" fmla="*/ 66755 h 104900"/>
                  <a:gd name="connsiteX34" fmla="*/ 89765 w 93951"/>
                  <a:gd name="connsiteY34" fmla="*/ 46868 h 104900"/>
                  <a:gd name="connsiteX35" fmla="*/ 89765 w 93951"/>
                  <a:gd name="connsiteY35" fmla="*/ 39541 h 104900"/>
                  <a:gd name="connsiteX36" fmla="*/ 93370 w 93951"/>
                  <a:gd name="connsiteY36" fmla="*/ 39541 h 104900"/>
                  <a:gd name="connsiteX37" fmla="*/ 93370 w 93951"/>
                  <a:gd name="connsiteY37" fmla="*/ 31633 h 104900"/>
                  <a:gd name="connsiteX38" fmla="*/ 87789 w 93951"/>
                  <a:gd name="connsiteY38" fmla="*/ 26051 h 104900"/>
                  <a:gd name="connsiteX39" fmla="*/ 92207 w 93951"/>
                  <a:gd name="connsiteY39" fmla="*/ 26051 h 104900"/>
                  <a:gd name="connsiteX40" fmla="*/ 93951 w 93951"/>
                  <a:gd name="connsiteY40" fmla="*/ 24306 h 104900"/>
                  <a:gd name="connsiteX41" fmla="*/ 89533 w 93951"/>
                  <a:gd name="connsiteY41" fmla="*/ 24306 h 104900"/>
                  <a:gd name="connsiteX42" fmla="*/ 87207 w 93951"/>
                  <a:gd name="connsiteY42" fmla="*/ 21980 h 104900"/>
                  <a:gd name="connsiteX43" fmla="*/ 83952 w 93951"/>
                  <a:gd name="connsiteY43" fmla="*/ 21980 h 104900"/>
                  <a:gd name="connsiteX44" fmla="*/ 78603 w 93951"/>
                  <a:gd name="connsiteY44" fmla="*/ 16630 h 104900"/>
                  <a:gd name="connsiteX45" fmla="*/ 74533 w 93951"/>
                  <a:gd name="connsiteY45" fmla="*/ 16630 h 104900"/>
                  <a:gd name="connsiteX46" fmla="*/ 74533 w 93951"/>
                  <a:gd name="connsiteY46" fmla="*/ 19305 h 104900"/>
                  <a:gd name="connsiteX47" fmla="*/ 65115 w 93951"/>
                  <a:gd name="connsiteY47" fmla="*/ 19305 h 104900"/>
                  <a:gd name="connsiteX48" fmla="*/ 63371 w 93951"/>
                  <a:gd name="connsiteY48" fmla="*/ 17561 h 104900"/>
                  <a:gd name="connsiteX49" fmla="*/ 57441 w 93951"/>
                  <a:gd name="connsiteY49" fmla="*/ 17561 h 104900"/>
                  <a:gd name="connsiteX50" fmla="*/ 57441 w 93951"/>
                  <a:gd name="connsiteY50" fmla="*/ 13374 h 104900"/>
                  <a:gd name="connsiteX51" fmla="*/ 53836 w 93951"/>
                  <a:gd name="connsiteY51" fmla="*/ 9769 h 104900"/>
                  <a:gd name="connsiteX52" fmla="*/ 47441 w 93951"/>
                  <a:gd name="connsiteY52" fmla="*/ 9769 h 104900"/>
                  <a:gd name="connsiteX53" fmla="*/ 41278 w 93951"/>
                  <a:gd name="connsiteY53" fmla="*/ 3605 h 104900"/>
                  <a:gd name="connsiteX54" fmla="*/ 38604 w 93951"/>
                  <a:gd name="connsiteY54" fmla="*/ 3605 h 104900"/>
                  <a:gd name="connsiteX55" fmla="*/ 34999 w 93951"/>
                  <a:gd name="connsiteY55" fmla="*/ 0 h 104900"/>
                  <a:gd name="connsiteX56" fmla="*/ 34999 w 93951"/>
                  <a:gd name="connsiteY56" fmla="*/ 2907 h 104900"/>
                  <a:gd name="connsiteX57" fmla="*/ 32557 w 93951"/>
                  <a:gd name="connsiteY57" fmla="*/ 5350 h 104900"/>
                  <a:gd name="connsiteX58" fmla="*/ 25465 w 93951"/>
                  <a:gd name="connsiteY58" fmla="*/ 5350 h 104900"/>
                  <a:gd name="connsiteX59" fmla="*/ 23139 w 93951"/>
                  <a:gd name="connsiteY59" fmla="*/ 7675 h 104900"/>
                  <a:gd name="connsiteX60" fmla="*/ 18372 w 93951"/>
                  <a:gd name="connsiteY60" fmla="*/ 7675 h 104900"/>
                  <a:gd name="connsiteX61" fmla="*/ 16046 w 93951"/>
                  <a:gd name="connsiteY61" fmla="*/ 10001 h 104900"/>
                  <a:gd name="connsiteX62" fmla="*/ 16046 w 93951"/>
                  <a:gd name="connsiteY62" fmla="*/ 21748 h 104900"/>
                  <a:gd name="connsiteX63" fmla="*/ 7674 w 93951"/>
                  <a:gd name="connsiteY63" fmla="*/ 30121 h 104900"/>
                  <a:gd name="connsiteX64" fmla="*/ 7674 w 93951"/>
                  <a:gd name="connsiteY64" fmla="*/ 37215 h 104900"/>
                  <a:gd name="connsiteX65" fmla="*/ 5116 w 93951"/>
                  <a:gd name="connsiteY65" fmla="*/ 37215 h 104900"/>
                  <a:gd name="connsiteX66" fmla="*/ 1395 w 93951"/>
                  <a:gd name="connsiteY66" fmla="*/ 40937 h 104900"/>
                  <a:gd name="connsiteX67" fmla="*/ 2558 w 93951"/>
                  <a:gd name="connsiteY67" fmla="*/ 42100 h 104900"/>
                  <a:gd name="connsiteX68" fmla="*/ 2558 w 93951"/>
                  <a:gd name="connsiteY68" fmla="*/ 50124 h 104900"/>
                  <a:gd name="connsiteX69" fmla="*/ 3721 w 93951"/>
                  <a:gd name="connsiteY69" fmla="*/ 51287 h 104900"/>
                  <a:gd name="connsiteX70" fmla="*/ 3721 w 93951"/>
                  <a:gd name="connsiteY70" fmla="*/ 55939 h 104900"/>
                  <a:gd name="connsiteX71" fmla="*/ 0 w 93951"/>
                  <a:gd name="connsiteY71" fmla="*/ 59893 h 104900"/>
                  <a:gd name="connsiteX72" fmla="*/ 0 w 93951"/>
                  <a:gd name="connsiteY72" fmla="*/ 59893 h 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3951" h="104900">
                    <a:moveTo>
                      <a:pt x="0" y="59893"/>
                    </a:moveTo>
                    <a:lnTo>
                      <a:pt x="2209" y="62103"/>
                    </a:lnTo>
                    <a:lnTo>
                      <a:pt x="5349" y="62103"/>
                    </a:lnTo>
                    <a:lnTo>
                      <a:pt x="11163" y="67918"/>
                    </a:lnTo>
                    <a:lnTo>
                      <a:pt x="13488" y="65592"/>
                    </a:lnTo>
                    <a:lnTo>
                      <a:pt x="18837" y="65592"/>
                    </a:lnTo>
                    <a:lnTo>
                      <a:pt x="18837" y="70942"/>
                    </a:lnTo>
                    <a:lnTo>
                      <a:pt x="11163" y="78617"/>
                    </a:lnTo>
                    <a:lnTo>
                      <a:pt x="11163" y="81524"/>
                    </a:lnTo>
                    <a:lnTo>
                      <a:pt x="13256" y="83618"/>
                    </a:lnTo>
                    <a:lnTo>
                      <a:pt x="13256" y="86525"/>
                    </a:lnTo>
                    <a:lnTo>
                      <a:pt x="11511" y="88270"/>
                    </a:lnTo>
                    <a:lnTo>
                      <a:pt x="9651" y="88270"/>
                    </a:lnTo>
                    <a:lnTo>
                      <a:pt x="7907" y="90014"/>
                    </a:lnTo>
                    <a:lnTo>
                      <a:pt x="10000" y="92108"/>
                    </a:lnTo>
                    <a:lnTo>
                      <a:pt x="10000" y="96294"/>
                    </a:lnTo>
                    <a:lnTo>
                      <a:pt x="12442" y="93852"/>
                    </a:lnTo>
                    <a:lnTo>
                      <a:pt x="16046" y="93852"/>
                    </a:lnTo>
                    <a:lnTo>
                      <a:pt x="17907" y="95713"/>
                    </a:lnTo>
                    <a:lnTo>
                      <a:pt x="22325" y="95713"/>
                    </a:lnTo>
                    <a:lnTo>
                      <a:pt x="24186" y="97574"/>
                    </a:lnTo>
                    <a:lnTo>
                      <a:pt x="24186" y="100481"/>
                    </a:lnTo>
                    <a:lnTo>
                      <a:pt x="28604" y="104900"/>
                    </a:lnTo>
                    <a:lnTo>
                      <a:pt x="32209" y="104900"/>
                    </a:lnTo>
                    <a:lnTo>
                      <a:pt x="32209" y="102226"/>
                    </a:lnTo>
                    <a:lnTo>
                      <a:pt x="38139" y="96294"/>
                    </a:lnTo>
                    <a:lnTo>
                      <a:pt x="38139" y="89433"/>
                    </a:lnTo>
                    <a:lnTo>
                      <a:pt x="42092" y="85479"/>
                    </a:lnTo>
                    <a:lnTo>
                      <a:pt x="42092" y="78617"/>
                    </a:lnTo>
                    <a:lnTo>
                      <a:pt x="44883" y="78617"/>
                    </a:lnTo>
                    <a:lnTo>
                      <a:pt x="52557" y="70942"/>
                    </a:lnTo>
                    <a:lnTo>
                      <a:pt x="58603" y="70942"/>
                    </a:lnTo>
                    <a:lnTo>
                      <a:pt x="62789" y="66755"/>
                    </a:lnTo>
                    <a:lnTo>
                      <a:pt x="69882" y="66755"/>
                    </a:lnTo>
                    <a:lnTo>
                      <a:pt x="89765" y="46868"/>
                    </a:lnTo>
                    <a:lnTo>
                      <a:pt x="89765" y="39541"/>
                    </a:lnTo>
                    <a:lnTo>
                      <a:pt x="93370" y="39541"/>
                    </a:lnTo>
                    <a:lnTo>
                      <a:pt x="93370" y="31633"/>
                    </a:lnTo>
                    <a:lnTo>
                      <a:pt x="87789" y="26051"/>
                    </a:lnTo>
                    <a:lnTo>
                      <a:pt x="92207" y="26051"/>
                    </a:lnTo>
                    <a:lnTo>
                      <a:pt x="93951" y="24306"/>
                    </a:lnTo>
                    <a:lnTo>
                      <a:pt x="89533" y="24306"/>
                    </a:lnTo>
                    <a:lnTo>
                      <a:pt x="87207" y="21980"/>
                    </a:lnTo>
                    <a:lnTo>
                      <a:pt x="83952" y="21980"/>
                    </a:lnTo>
                    <a:lnTo>
                      <a:pt x="78603" y="16630"/>
                    </a:lnTo>
                    <a:lnTo>
                      <a:pt x="74533" y="16630"/>
                    </a:lnTo>
                    <a:lnTo>
                      <a:pt x="74533" y="19305"/>
                    </a:lnTo>
                    <a:lnTo>
                      <a:pt x="65115" y="19305"/>
                    </a:lnTo>
                    <a:lnTo>
                      <a:pt x="63371" y="17561"/>
                    </a:lnTo>
                    <a:lnTo>
                      <a:pt x="57441" y="17561"/>
                    </a:lnTo>
                    <a:lnTo>
                      <a:pt x="57441" y="13374"/>
                    </a:lnTo>
                    <a:lnTo>
                      <a:pt x="53836" y="9769"/>
                    </a:lnTo>
                    <a:lnTo>
                      <a:pt x="47441" y="9769"/>
                    </a:lnTo>
                    <a:lnTo>
                      <a:pt x="41278" y="3605"/>
                    </a:lnTo>
                    <a:lnTo>
                      <a:pt x="38604" y="3605"/>
                    </a:lnTo>
                    <a:lnTo>
                      <a:pt x="34999" y="0"/>
                    </a:lnTo>
                    <a:lnTo>
                      <a:pt x="34999" y="2907"/>
                    </a:lnTo>
                    <a:lnTo>
                      <a:pt x="32557" y="5350"/>
                    </a:lnTo>
                    <a:lnTo>
                      <a:pt x="25465" y="5350"/>
                    </a:lnTo>
                    <a:lnTo>
                      <a:pt x="23139" y="7675"/>
                    </a:lnTo>
                    <a:lnTo>
                      <a:pt x="18372" y="7675"/>
                    </a:lnTo>
                    <a:lnTo>
                      <a:pt x="16046" y="10001"/>
                    </a:lnTo>
                    <a:lnTo>
                      <a:pt x="16046" y="21748"/>
                    </a:lnTo>
                    <a:lnTo>
                      <a:pt x="7674" y="30121"/>
                    </a:lnTo>
                    <a:lnTo>
                      <a:pt x="7674" y="37215"/>
                    </a:lnTo>
                    <a:lnTo>
                      <a:pt x="5116" y="37215"/>
                    </a:lnTo>
                    <a:lnTo>
                      <a:pt x="1395" y="40937"/>
                    </a:lnTo>
                    <a:lnTo>
                      <a:pt x="2558" y="42100"/>
                    </a:lnTo>
                    <a:lnTo>
                      <a:pt x="2558" y="50124"/>
                    </a:lnTo>
                    <a:lnTo>
                      <a:pt x="3721" y="51287"/>
                    </a:lnTo>
                    <a:lnTo>
                      <a:pt x="3721" y="55939"/>
                    </a:lnTo>
                    <a:lnTo>
                      <a:pt x="0" y="59893"/>
                    </a:lnTo>
                    <a:lnTo>
                      <a:pt x="0" y="59893"/>
                    </a:lnTo>
                    <a:close/>
                  </a:path>
                </a:pathLst>
              </a:custGeom>
              <a:grpFill/>
              <a:ln w="1162" cap="rnd">
                <a:solidFill>
                  <a:schemeClr val="bg2"/>
                </a:solidFill>
                <a:prstDash val="solid"/>
                <a:round/>
              </a:ln>
            </p:spPr>
            <p:txBody>
              <a:bodyPr rtlCol="0" anchor="ctr"/>
              <a:lstStyle/>
              <a:p>
                <a:endParaRPr lang="en-US"/>
              </a:p>
            </p:txBody>
          </p:sp>
          <p:sp>
            <p:nvSpPr>
              <p:cNvPr id="220" name="Freeform 219">
                <a:extLst>
                  <a:ext uri="{FF2B5EF4-FFF2-40B4-BE49-F238E27FC236}">
                    <a16:creationId xmlns:a16="http://schemas.microsoft.com/office/drawing/2014/main" id="{928A2C36-2056-F1F9-118F-2FF6051581DE}"/>
                  </a:ext>
                </a:extLst>
              </p:cNvPr>
              <p:cNvSpPr/>
              <p:nvPr/>
            </p:nvSpPr>
            <p:spPr>
              <a:xfrm>
                <a:off x="4371602" y="3393766"/>
                <a:ext cx="197437" cy="271089"/>
              </a:xfrm>
              <a:custGeom>
                <a:avLst/>
                <a:gdLst>
                  <a:gd name="connsiteX0" fmla="*/ 42092 w 197437"/>
                  <a:gd name="connsiteY0" fmla="*/ 198404 h 271089"/>
                  <a:gd name="connsiteX1" fmla="*/ 32674 w 197437"/>
                  <a:gd name="connsiteY1" fmla="*/ 198404 h 271089"/>
                  <a:gd name="connsiteX2" fmla="*/ 30930 w 197437"/>
                  <a:gd name="connsiteY2" fmla="*/ 196659 h 271089"/>
                  <a:gd name="connsiteX3" fmla="*/ 24999 w 197437"/>
                  <a:gd name="connsiteY3" fmla="*/ 196659 h 271089"/>
                  <a:gd name="connsiteX4" fmla="*/ 24999 w 197437"/>
                  <a:gd name="connsiteY4" fmla="*/ 192473 h 271089"/>
                  <a:gd name="connsiteX5" fmla="*/ 21395 w 197437"/>
                  <a:gd name="connsiteY5" fmla="*/ 188868 h 271089"/>
                  <a:gd name="connsiteX6" fmla="*/ 15000 w 197437"/>
                  <a:gd name="connsiteY6" fmla="*/ 188868 h 271089"/>
                  <a:gd name="connsiteX7" fmla="*/ 8837 w 197437"/>
                  <a:gd name="connsiteY7" fmla="*/ 182704 h 271089"/>
                  <a:gd name="connsiteX8" fmla="*/ 6163 w 197437"/>
                  <a:gd name="connsiteY8" fmla="*/ 182704 h 271089"/>
                  <a:gd name="connsiteX9" fmla="*/ 0 w 197437"/>
                  <a:gd name="connsiteY9" fmla="*/ 176540 h 271089"/>
                  <a:gd name="connsiteX10" fmla="*/ 0 w 197437"/>
                  <a:gd name="connsiteY10" fmla="*/ 174563 h 271089"/>
                  <a:gd name="connsiteX11" fmla="*/ 1977 w 197437"/>
                  <a:gd name="connsiteY11" fmla="*/ 172586 h 271089"/>
                  <a:gd name="connsiteX12" fmla="*/ 7907 w 197437"/>
                  <a:gd name="connsiteY12" fmla="*/ 172586 h 271089"/>
                  <a:gd name="connsiteX13" fmla="*/ 5814 w 197437"/>
                  <a:gd name="connsiteY13" fmla="*/ 170492 h 271089"/>
                  <a:gd name="connsiteX14" fmla="*/ 5814 w 197437"/>
                  <a:gd name="connsiteY14" fmla="*/ 165724 h 271089"/>
                  <a:gd name="connsiteX15" fmla="*/ 9186 w 197437"/>
                  <a:gd name="connsiteY15" fmla="*/ 162352 h 271089"/>
                  <a:gd name="connsiteX16" fmla="*/ 13953 w 197437"/>
                  <a:gd name="connsiteY16" fmla="*/ 162352 h 271089"/>
                  <a:gd name="connsiteX17" fmla="*/ 29418 w 197437"/>
                  <a:gd name="connsiteY17" fmla="*/ 146884 h 271089"/>
                  <a:gd name="connsiteX18" fmla="*/ 29418 w 197437"/>
                  <a:gd name="connsiteY18" fmla="*/ 142930 h 271089"/>
                  <a:gd name="connsiteX19" fmla="*/ 32209 w 197437"/>
                  <a:gd name="connsiteY19" fmla="*/ 140139 h 271089"/>
                  <a:gd name="connsiteX20" fmla="*/ 28255 w 197437"/>
                  <a:gd name="connsiteY20" fmla="*/ 140139 h 271089"/>
                  <a:gd name="connsiteX21" fmla="*/ 25465 w 197437"/>
                  <a:gd name="connsiteY21" fmla="*/ 137348 h 271089"/>
                  <a:gd name="connsiteX22" fmla="*/ 25465 w 197437"/>
                  <a:gd name="connsiteY22" fmla="*/ 132579 h 271089"/>
                  <a:gd name="connsiteX23" fmla="*/ 27557 w 197437"/>
                  <a:gd name="connsiteY23" fmla="*/ 130486 h 271089"/>
                  <a:gd name="connsiteX24" fmla="*/ 27557 w 197437"/>
                  <a:gd name="connsiteY24" fmla="*/ 121066 h 271089"/>
                  <a:gd name="connsiteX25" fmla="*/ 26046 w 197437"/>
                  <a:gd name="connsiteY25" fmla="*/ 119554 h 271089"/>
                  <a:gd name="connsiteX26" fmla="*/ 26046 w 197437"/>
                  <a:gd name="connsiteY26" fmla="*/ 114902 h 271089"/>
                  <a:gd name="connsiteX27" fmla="*/ 24069 w 197437"/>
                  <a:gd name="connsiteY27" fmla="*/ 112925 h 271089"/>
                  <a:gd name="connsiteX28" fmla="*/ 24069 w 197437"/>
                  <a:gd name="connsiteY28" fmla="*/ 112925 h 271089"/>
                  <a:gd name="connsiteX29" fmla="*/ 28371 w 197437"/>
                  <a:gd name="connsiteY29" fmla="*/ 108622 h 271089"/>
                  <a:gd name="connsiteX30" fmla="*/ 28371 w 197437"/>
                  <a:gd name="connsiteY30" fmla="*/ 108622 h 271089"/>
                  <a:gd name="connsiteX31" fmla="*/ 24767 w 197437"/>
                  <a:gd name="connsiteY31" fmla="*/ 105017 h 271089"/>
                  <a:gd name="connsiteX32" fmla="*/ 24767 w 197437"/>
                  <a:gd name="connsiteY32" fmla="*/ 101063 h 271089"/>
                  <a:gd name="connsiteX33" fmla="*/ 26511 w 197437"/>
                  <a:gd name="connsiteY33" fmla="*/ 101063 h 271089"/>
                  <a:gd name="connsiteX34" fmla="*/ 26511 w 197437"/>
                  <a:gd name="connsiteY34" fmla="*/ 93620 h 271089"/>
                  <a:gd name="connsiteX35" fmla="*/ 17441 w 197437"/>
                  <a:gd name="connsiteY35" fmla="*/ 84548 h 271089"/>
                  <a:gd name="connsiteX36" fmla="*/ 20465 w 197437"/>
                  <a:gd name="connsiteY36" fmla="*/ 81525 h 271089"/>
                  <a:gd name="connsiteX37" fmla="*/ 20465 w 197437"/>
                  <a:gd name="connsiteY37" fmla="*/ 77570 h 271089"/>
                  <a:gd name="connsiteX38" fmla="*/ 23255 w 197437"/>
                  <a:gd name="connsiteY38" fmla="*/ 80362 h 271089"/>
                  <a:gd name="connsiteX39" fmla="*/ 29302 w 197437"/>
                  <a:gd name="connsiteY39" fmla="*/ 74314 h 271089"/>
                  <a:gd name="connsiteX40" fmla="*/ 29302 w 197437"/>
                  <a:gd name="connsiteY40" fmla="*/ 70128 h 271089"/>
                  <a:gd name="connsiteX41" fmla="*/ 23953 w 197437"/>
                  <a:gd name="connsiteY41" fmla="*/ 64778 h 271089"/>
                  <a:gd name="connsiteX42" fmla="*/ 26395 w 197437"/>
                  <a:gd name="connsiteY42" fmla="*/ 62336 h 271089"/>
                  <a:gd name="connsiteX43" fmla="*/ 34185 w 197437"/>
                  <a:gd name="connsiteY43" fmla="*/ 70128 h 271089"/>
                  <a:gd name="connsiteX44" fmla="*/ 34185 w 197437"/>
                  <a:gd name="connsiteY44" fmla="*/ 74430 h 271089"/>
                  <a:gd name="connsiteX45" fmla="*/ 36743 w 197437"/>
                  <a:gd name="connsiteY45" fmla="*/ 74430 h 271089"/>
                  <a:gd name="connsiteX46" fmla="*/ 36743 w 197437"/>
                  <a:gd name="connsiteY46" fmla="*/ 67220 h 271089"/>
                  <a:gd name="connsiteX47" fmla="*/ 36743 w 197437"/>
                  <a:gd name="connsiteY47" fmla="*/ 67220 h 271089"/>
                  <a:gd name="connsiteX48" fmla="*/ 34069 w 197437"/>
                  <a:gd name="connsiteY48" fmla="*/ 64545 h 271089"/>
                  <a:gd name="connsiteX49" fmla="*/ 38604 w 197437"/>
                  <a:gd name="connsiteY49" fmla="*/ 60010 h 271089"/>
                  <a:gd name="connsiteX50" fmla="*/ 40581 w 197437"/>
                  <a:gd name="connsiteY50" fmla="*/ 60010 h 271089"/>
                  <a:gd name="connsiteX51" fmla="*/ 46743 w 197437"/>
                  <a:gd name="connsiteY51" fmla="*/ 53846 h 271089"/>
                  <a:gd name="connsiteX52" fmla="*/ 46743 w 197437"/>
                  <a:gd name="connsiteY52" fmla="*/ 51752 h 271089"/>
                  <a:gd name="connsiteX53" fmla="*/ 49069 w 197437"/>
                  <a:gd name="connsiteY53" fmla="*/ 49426 h 271089"/>
                  <a:gd name="connsiteX54" fmla="*/ 54882 w 197437"/>
                  <a:gd name="connsiteY54" fmla="*/ 49426 h 271089"/>
                  <a:gd name="connsiteX55" fmla="*/ 54882 w 197437"/>
                  <a:gd name="connsiteY55" fmla="*/ 36401 h 271089"/>
                  <a:gd name="connsiteX56" fmla="*/ 58022 w 197437"/>
                  <a:gd name="connsiteY56" fmla="*/ 33261 h 271089"/>
                  <a:gd name="connsiteX57" fmla="*/ 58022 w 197437"/>
                  <a:gd name="connsiteY57" fmla="*/ 31284 h 271089"/>
                  <a:gd name="connsiteX58" fmla="*/ 67091 w 197437"/>
                  <a:gd name="connsiteY58" fmla="*/ 22213 h 271089"/>
                  <a:gd name="connsiteX59" fmla="*/ 69650 w 197437"/>
                  <a:gd name="connsiteY59" fmla="*/ 22213 h 271089"/>
                  <a:gd name="connsiteX60" fmla="*/ 70929 w 197437"/>
                  <a:gd name="connsiteY60" fmla="*/ 23492 h 271089"/>
                  <a:gd name="connsiteX61" fmla="*/ 78370 w 197437"/>
                  <a:gd name="connsiteY61" fmla="*/ 23492 h 271089"/>
                  <a:gd name="connsiteX62" fmla="*/ 78370 w 197437"/>
                  <a:gd name="connsiteY62" fmla="*/ 18491 h 271089"/>
                  <a:gd name="connsiteX63" fmla="*/ 94068 w 197437"/>
                  <a:gd name="connsiteY63" fmla="*/ 18491 h 271089"/>
                  <a:gd name="connsiteX64" fmla="*/ 101742 w 197437"/>
                  <a:gd name="connsiteY64" fmla="*/ 10816 h 271089"/>
                  <a:gd name="connsiteX65" fmla="*/ 106393 w 197437"/>
                  <a:gd name="connsiteY65" fmla="*/ 10816 h 271089"/>
                  <a:gd name="connsiteX66" fmla="*/ 117207 w 197437"/>
                  <a:gd name="connsiteY66" fmla="*/ 0 h 271089"/>
                  <a:gd name="connsiteX67" fmla="*/ 123137 w 197437"/>
                  <a:gd name="connsiteY67" fmla="*/ 0 h 271089"/>
                  <a:gd name="connsiteX68" fmla="*/ 127904 w 197437"/>
                  <a:gd name="connsiteY68" fmla="*/ 4768 h 271089"/>
                  <a:gd name="connsiteX69" fmla="*/ 127904 w 197437"/>
                  <a:gd name="connsiteY69" fmla="*/ 6396 h 271089"/>
                  <a:gd name="connsiteX70" fmla="*/ 123951 w 197437"/>
                  <a:gd name="connsiteY70" fmla="*/ 10351 h 271089"/>
                  <a:gd name="connsiteX71" fmla="*/ 119997 w 197437"/>
                  <a:gd name="connsiteY71" fmla="*/ 10351 h 271089"/>
                  <a:gd name="connsiteX72" fmla="*/ 118486 w 197437"/>
                  <a:gd name="connsiteY72" fmla="*/ 11862 h 271089"/>
                  <a:gd name="connsiteX73" fmla="*/ 115230 w 197437"/>
                  <a:gd name="connsiteY73" fmla="*/ 11862 h 271089"/>
                  <a:gd name="connsiteX74" fmla="*/ 111974 w 197437"/>
                  <a:gd name="connsiteY74" fmla="*/ 15119 h 271089"/>
                  <a:gd name="connsiteX75" fmla="*/ 111974 w 197437"/>
                  <a:gd name="connsiteY75" fmla="*/ 18026 h 271089"/>
                  <a:gd name="connsiteX76" fmla="*/ 100114 w 197437"/>
                  <a:gd name="connsiteY76" fmla="*/ 29888 h 271089"/>
                  <a:gd name="connsiteX77" fmla="*/ 100114 w 197437"/>
                  <a:gd name="connsiteY77" fmla="*/ 34192 h 271089"/>
                  <a:gd name="connsiteX78" fmla="*/ 98137 w 197437"/>
                  <a:gd name="connsiteY78" fmla="*/ 36169 h 271089"/>
                  <a:gd name="connsiteX79" fmla="*/ 98137 w 197437"/>
                  <a:gd name="connsiteY79" fmla="*/ 45007 h 271089"/>
                  <a:gd name="connsiteX80" fmla="*/ 92207 w 197437"/>
                  <a:gd name="connsiteY80" fmla="*/ 50938 h 271089"/>
                  <a:gd name="connsiteX81" fmla="*/ 92207 w 197437"/>
                  <a:gd name="connsiteY81" fmla="*/ 53497 h 271089"/>
                  <a:gd name="connsiteX82" fmla="*/ 95230 w 197437"/>
                  <a:gd name="connsiteY82" fmla="*/ 53497 h 271089"/>
                  <a:gd name="connsiteX83" fmla="*/ 96742 w 197437"/>
                  <a:gd name="connsiteY83" fmla="*/ 51985 h 271089"/>
                  <a:gd name="connsiteX84" fmla="*/ 99300 w 197437"/>
                  <a:gd name="connsiteY84" fmla="*/ 54544 h 271089"/>
                  <a:gd name="connsiteX85" fmla="*/ 102091 w 197437"/>
                  <a:gd name="connsiteY85" fmla="*/ 54544 h 271089"/>
                  <a:gd name="connsiteX86" fmla="*/ 102091 w 197437"/>
                  <a:gd name="connsiteY86" fmla="*/ 60475 h 271089"/>
                  <a:gd name="connsiteX87" fmla="*/ 107905 w 197437"/>
                  <a:gd name="connsiteY87" fmla="*/ 66290 h 271089"/>
                  <a:gd name="connsiteX88" fmla="*/ 107905 w 197437"/>
                  <a:gd name="connsiteY88" fmla="*/ 73268 h 271089"/>
                  <a:gd name="connsiteX89" fmla="*/ 106974 w 197437"/>
                  <a:gd name="connsiteY89" fmla="*/ 74198 h 271089"/>
                  <a:gd name="connsiteX90" fmla="*/ 106974 w 197437"/>
                  <a:gd name="connsiteY90" fmla="*/ 81176 h 271089"/>
                  <a:gd name="connsiteX91" fmla="*/ 108486 w 197437"/>
                  <a:gd name="connsiteY91" fmla="*/ 82688 h 271089"/>
                  <a:gd name="connsiteX92" fmla="*/ 112091 w 197437"/>
                  <a:gd name="connsiteY92" fmla="*/ 82688 h 271089"/>
                  <a:gd name="connsiteX93" fmla="*/ 112091 w 197437"/>
                  <a:gd name="connsiteY93" fmla="*/ 86293 h 271089"/>
                  <a:gd name="connsiteX94" fmla="*/ 115230 w 197437"/>
                  <a:gd name="connsiteY94" fmla="*/ 89433 h 271089"/>
                  <a:gd name="connsiteX95" fmla="*/ 131276 w 197437"/>
                  <a:gd name="connsiteY95" fmla="*/ 89433 h 271089"/>
                  <a:gd name="connsiteX96" fmla="*/ 133253 w 197437"/>
                  <a:gd name="connsiteY96" fmla="*/ 87456 h 271089"/>
                  <a:gd name="connsiteX97" fmla="*/ 136160 w 197437"/>
                  <a:gd name="connsiteY97" fmla="*/ 87456 h 271089"/>
                  <a:gd name="connsiteX98" fmla="*/ 138136 w 197437"/>
                  <a:gd name="connsiteY98" fmla="*/ 89433 h 271089"/>
                  <a:gd name="connsiteX99" fmla="*/ 144648 w 197437"/>
                  <a:gd name="connsiteY99" fmla="*/ 89433 h 271089"/>
                  <a:gd name="connsiteX100" fmla="*/ 150578 w 197437"/>
                  <a:gd name="connsiteY100" fmla="*/ 95364 h 271089"/>
                  <a:gd name="connsiteX101" fmla="*/ 150578 w 197437"/>
                  <a:gd name="connsiteY101" fmla="*/ 98504 h 271089"/>
                  <a:gd name="connsiteX102" fmla="*/ 155811 w 197437"/>
                  <a:gd name="connsiteY102" fmla="*/ 103737 h 271089"/>
                  <a:gd name="connsiteX103" fmla="*/ 159996 w 197437"/>
                  <a:gd name="connsiteY103" fmla="*/ 103737 h 271089"/>
                  <a:gd name="connsiteX104" fmla="*/ 161508 w 197437"/>
                  <a:gd name="connsiteY104" fmla="*/ 102226 h 271089"/>
                  <a:gd name="connsiteX105" fmla="*/ 179996 w 197437"/>
                  <a:gd name="connsiteY105" fmla="*/ 102226 h 271089"/>
                  <a:gd name="connsiteX106" fmla="*/ 181508 w 197437"/>
                  <a:gd name="connsiteY106" fmla="*/ 100714 h 271089"/>
                  <a:gd name="connsiteX107" fmla="*/ 185112 w 197437"/>
                  <a:gd name="connsiteY107" fmla="*/ 100714 h 271089"/>
                  <a:gd name="connsiteX108" fmla="*/ 188484 w 197437"/>
                  <a:gd name="connsiteY108" fmla="*/ 104086 h 271089"/>
                  <a:gd name="connsiteX109" fmla="*/ 188484 w 197437"/>
                  <a:gd name="connsiteY109" fmla="*/ 106412 h 271089"/>
                  <a:gd name="connsiteX110" fmla="*/ 184763 w 197437"/>
                  <a:gd name="connsiteY110" fmla="*/ 110134 h 271089"/>
                  <a:gd name="connsiteX111" fmla="*/ 184763 w 197437"/>
                  <a:gd name="connsiteY111" fmla="*/ 113739 h 271089"/>
                  <a:gd name="connsiteX112" fmla="*/ 182321 w 197437"/>
                  <a:gd name="connsiteY112" fmla="*/ 116182 h 271089"/>
                  <a:gd name="connsiteX113" fmla="*/ 182321 w 197437"/>
                  <a:gd name="connsiteY113" fmla="*/ 136301 h 271089"/>
                  <a:gd name="connsiteX114" fmla="*/ 185577 w 197437"/>
                  <a:gd name="connsiteY114" fmla="*/ 139557 h 271089"/>
                  <a:gd name="connsiteX115" fmla="*/ 185577 w 197437"/>
                  <a:gd name="connsiteY115" fmla="*/ 142465 h 271089"/>
                  <a:gd name="connsiteX116" fmla="*/ 190693 w 197437"/>
                  <a:gd name="connsiteY116" fmla="*/ 147582 h 271089"/>
                  <a:gd name="connsiteX117" fmla="*/ 181391 w 197437"/>
                  <a:gd name="connsiteY117" fmla="*/ 156886 h 271089"/>
                  <a:gd name="connsiteX118" fmla="*/ 186042 w 197437"/>
                  <a:gd name="connsiteY118" fmla="*/ 156886 h 271089"/>
                  <a:gd name="connsiteX119" fmla="*/ 186042 w 197437"/>
                  <a:gd name="connsiteY119" fmla="*/ 159095 h 271089"/>
                  <a:gd name="connsiteX120" fmla="*/ 193135 w 197437"/>
                  <a:gd name="connsiteY120" fmla="*/ 166189 h 271089"/>
                  <a:gd name="connsiteX121" fmla="*/ 193135 w 197437"/>
                  <a:gd name="connsiteY121" fmla="*/ 168399 h 271089"/>
                  <a:gd name="connsiteX122" fmla="*/ 194763 w 197437"/>
                  <a:gd name="connsiteY122" fmla="*/ 170027 h 271089"/>
                  <a:gd name="connsiteX123" fmla="*/ 194763 w 197437"/>
                  <a:gd name="connsiteY123" fmla="*/ 172237 h 271089"/>
                  <a:gd name="connsiteX124" fmla="*/ 195810 w 197437"/>
                  <a:gd name="connsiteY124" fmla="*/ 173283 h 271089"/>
                  <a:gd name="connsiteX125" fmla="*/ 195810 w 197437"/>
                  <a:gd name="connsiteY125" fmla="*/ 177470 h 271089"/>
                  <a:gd name="connsiteX126" fmla="*/ 197437 w 197437"/>
                  <a:gd name="connsiteY126" fmla="*/ 179098 h 271089"/>
                  <a:gd name="connsiteX127" fmla="*/ 197437 w 197437"/>
                  <a:gd name="connsiteY127" fmla="*/ 183285 h 271089"/>
                  <a:gd name="connsiteX128" fmla="*/ 194414 w 197437"/>
                  <a:gd name="connsiteY128" fmla="*/ 183285 h 271089"/>
                  <a:gd name="connsiteX129" fmla="*/ 194414 w 197437"/>
                  <a:gd name="connsiteY129" fmla="*/ 179098 h 271089"/>
                  <a:gd name="connsiteX130" fmla="*/ 193484 w 197437"/>
                  <a:gd name="connsiteY130" fmla="*/ 178168 h 271089"/>
                  <a:gd name="connsiteX131" fmla="*/ 193484 w 197437"/>
                  <a:gd name="connsiteY131" fmla="*/ 173981 h 271089"/>
                  <a:gd name="connsiteX132" fmla="*/ 191042 w 197437"/>
                  <a:gd name="connsiteY132" fmla="*/ 171539 h 271089"/>
                  <a:gd name="connsiteX133" fmla="*/ 191042 w 197437"/>
                  <a:gd name="connsiteY133" fmla="*/ 170260 h 271089"/>
                  <a:gd name="connsiteX134" fmla="*/ 188833 w 197437"/>
                  <a:gd name="connsiteY134" fmla="*/ 168050 h 271089"/>
                  <a:gd name="connsiteX135" fmla="*/ 182903 w 197437"/>
                  <a:gd name="connsiteY135" fmla="*/ 173981 h 271089"/>
                  <a:gd name="connsiteX136" fmla="*/ 179182 w 197437"/>
                  <a:gd name="connsiteY136" fmla="*/ 173981 h 271089"/>
                  <a:gd name="connsiteX137" fmla="*/ 176159 w 197437"/>
                  <a:gd name="connsiteY137" fmla="*/ 170958 h 271089"/>
                  <a:gd name="connsiteX138" fmla="*/ 176159 w 197437"/>
                  <a:gd name="connsiteY138" fmla="*/ 174912 h 271089"/>
                  <a:gd name="connsiteX139" fmla="*/ 149299 w 197437"/>
                  <a:gd name="connsiteY139" fmla="*/ 174912 h 271089"/>
                  <a:gd name="connsiteX140" fmla="*/ 149299 w 197437"/>
                  <a:gd name="connsiteY140" fmla="*/ 185495 h 271089"/>
                  <a:gd name="connsiteX141" fmla="*/ 157671 w 197437"/>
                  <a:gd name="connsiteY141" fmla="*/ 185495 h 271089"/>
                  <a:gd name="connsiteX142" fmla="*/ 160345 w 197437"/>
                  <a:gd name="connsiteY142" fmla="*/ 188170 h 271089"/>
                  <a:gd name="connsiteX143" fmla="*/ 160345 w 197437"/>
                  <a:gd name="connsiteY143" fmla="*/ 192356 h 271089"/>
                  <a:gd name="connsiteX144" fmla="*/ 157322 w 197437"/>
                  <a:gd name="connsiteY144" fmla="*/ 192356 h 271089"/>
                  <a:gd name="connsiteX145" fmla="*/ 155578 w 197437"/>
                  <a:gd name="connsiteY145" fmla="*/ 190612 h 271089"/>
                  <a:gd name="connsiteX146" fmla="*/ 152904 w 197437"/>
                  <a:gd name="connsiteY146" fmla="*/ 193287 h 271089"/>
                  <a:gd name="connsiteX147" fmla="*/ 145694 w 197437"/>
                  <a:gd name="connsiteY147" fmla="*/ 193287 h 271089"/>
                  <a:gd name="connsiteX148" fmla="*/ 145694 w 197437"/>
                  <a:gd name="connsiteY148" fmla="*/ 205149 h 271089"/>
                  <a:gd name="connsiteX149" fmla="*/ 153136 w 197437"/>
                  <a:gd name="connsiteY149" fmla="*/ 212592 h 271089"/>
                  <a:gd name="connsiteX150" fmla="*/ 153136 w 197437"/>
                  <a:gd name="connsiteY150" fmla="*/ 216314 h 271089"/>
                  <a:gd name="connsiteX151" fmla="*/ 156043 w 197437"/>
                  <a:gd name="connsiteY151" fmla="*/ 219221 h 271089"/>
                  <a:gd name="connsiteX152" fmla="*/ 156043 w 197437"/>
                  <a:gd name="connsiteY152" fmla="*/ 228990 h 271089"/>
                  <a:gd name="connsiteX153" fmla="*/ 153717 w 197437"/>
                  <a:gd name="connsiteY153" fmla="*/ 231316 h 271089"/>
                  <a:gd name="connsiteX154" fmla="*/ 153717 w 197437"/>
                  <a:gd name="connsiteY154" fmla="*/ 241085 h 271089"/>
                  <a:gd name="connsiteX155" fmla="*/ 151392 w 197437"/>
                  <a:gd name="connsiteY155" fmla="*/ 243411 h 271089"/>
                  <a:gd name="connsiteX156" fmla="*/ 151392 w 197437"/>
                  <a:gd name="connsiteY156" fmla="*/ 253180 h 271089"/>
                  <a:gd name="connsiteX157" fmla="*/ 149066 w 197437"/>
                  <a:gd name="connsiteY157" fmla="*/ 255506 h 271089"/>
                  <a:gd name="connsiteX158" fmla="*/ 149066 w 197437"/>
                  <a:gd name="connsiteY158" fmla="*/ 266903 h 271089"/>
                  <a:gd name="connsiteX159" fmla="*/ 147322 w 197437"/>
                  <a:gd name="connsiteY159" fmla="*/ 268648 h 271089"/>
                  <a:gd name="connsiteX160" fmla="*/ 147322 w 197437"/>
                  <a:gd name="connsiteY160" fmla="*/ 271090 h 271089"/>
                  <a:gd name="connsiteX161" fmla="*/ 140578 w 197437"/>
                  <a:gd name="connsiteY161" fmla="*/ 264345 h 271089"/>
                  <a:gd name="connsiteX162" fmla="*/ 139416 w 197437"/>
                  <a:gd name="connsiteY162" fmla="*/ 265508 h 271089"/>
                  <a:gd name="connsiteX163" fmla="*/ 137671 w 197437"/>
                  <a:gd name="connsiteY163" fmla="*/ 265508 h 271089"/>
                  <a:gd name="connsiteX164" fmla="*/ 134648 w 197437"/>
                  <a:gd name="connsiteY164" fmla="*/ 262484 h 271089"/>
                  <a:gd name="connsiteX165" fmla="*/ 141043 w 197437"/>
                  <a:gd name="connsiteY165" fmla="*/ 256087 h 271089"/>
                  <a:gd name="connsiteX166" fmla="*/ 141043 w 197437"/>
                  <a:gd name="connsiteY166" fmla="*/ 252482 h 271089"/>
                  <a:gd name="connsiteX167" fmla="*/ 145578 w 197437"/>
                  <a:gd name="connsiteY167" fmla="*/ 247946 h 271089"/>
                  <a:gd name="connsiteX168" fmla="*/ 145578 w 197437"/>
                  <a:gd name="connsiteY168" fmla="*/ 245621 h 271089"/>
                  <a:gd name="connsiteX169" fmla="*/ 141974 w 197437"/>
                  <a:gd name="connsiteY169" fmla="*/ 245621 h 271089"/>
                  <a:gd name="connsiteX170" fmla="*/ 137671 w 197437"/>
                  <a:gd name="connsiteY170" fmla="*/ 241318 h 271089"/>
                  <a:gd name="connsiteX171" fmla="*/ 134183 w 197437"/>
                  <a:gd name="connsiteY171" fmla="*/ 241318 h 271089"/>
                  <a:gd name="connsiteX172" fmla="*/ 130695 w 197437"/>
                  <a:gd name="connsiteY172" fmla="*/ 237829 h 271089"/>
                  <a:gd name="connsiteX173" fmla="*/ 128369 w 197437"/>
                  <a:gd name="connsiteY173" fmla="*/ 240155 h 271089"/>
                  <a:gd name="connsiteX174" fmla="*/ 123253 w 197437"/>
                  <a:gd name="connsiteY174" fmla="*/ 240155 h 271089"/>
                  <a:gd name="connsiteX175" fmla="*/ 120928 w 197437"/>
                  <a:gd name="connsiteY175" fmla="*/ 237829 h 271089"/>
                  <a:gd name="connsiteX176" fmla="*/ 116858 w 197437"/>
                  <a:gd name="connsiteY176" fmla="*/ 237829 h 271089"/>
                  <a:gd name="connsiteX177" fmla="*/ 113602 w 197437"/>
                  <a:gd name="connsiteY177" fmla="*/ 241085 h 271089"/>
                  <a:gd name="connsiteX178" fmla="*/ 95114 w 197437"/>
                  <a:gd name="connsiteY178" fmla="*/ 241085 h 271089"/>
                  <a:gd name="connsiteX179" fmla="*/ 95114 w 197437"/>
                  <a:gd name="connsiteY179" fmla="*/ 231432 h 271089"/>
                  <a:gd name="connsiteX180" fmla="*/ 92091 w 197437"/>
                  <a:gd name="connsiteY180" fmla="*/ 231432 h 271089"/>
                  <a:gd name="connsiteX181" fmla="*/ 88486 w 197437"/>
                  <a:gd name="connsiteY181" fmla="*/ 227827 h 271089"/>
                  <a:gd name="connsiteX182" fmla="*/ 88486 w 197437"/>
                  <a:gd name="connsiteY182" fmla="*/ 225385 h 271089"/>
                  <a:gd name="connsiteX183" fmla="*/ 81859 w 197437"/>
                  <a:gd name="connsiteY183" fmla="*/ 218756 h 271089"/>
                  <a:gd name="connsiteX184" fmla="*/ 78370 w 197437"/>
                  <a:gd name="connsiteY184" fmla="*/ 218756 h 271089"/>
                  <a:gd name="connsiteX185" fmla="*/ 74417 w 197437"/>
                  <a:gd name="connsiteY185" fmla="*/ 214802 h 271089"/>
                  <a:gd name="connsiteX186" fmla="*/ 74417 w 197437"/>
                  <a:gd name="connsiteY186" fmla="*/ 211080 h 271089"/>
                  <a:gd name="connsiteX187" fmla="*/ 68836 w 197437"/>
                  <a:gd name="connsiteY187" fmla="*/ 205498 h 271089"/>
                  <a:gd name="connsiteX188" fmla="*/ 65115 w 197437"/>
                  <a:gd name="connsiteY188" fmla="*/ 205498 h 271089"/>
                  <a:gd name="connsiteX189" fmla="*/ 62789 w 197437"/>
                  <a:gd name="connsiteY189" fmla="*/ 203172 h 271089"/>
                  <a:gd name="connsiteX190" fmla="*/ 56975 w 197437"/>
                  <a:gd name="connsiteY190" fmla="*/ 203172 h 271089"/>
                  <a:gd name="connsiteX191" fmla="*/ 54650 w 197437"/>
                  <a:gd name="connsiteY191" fmla="*/ 200846 h 271089"/>
                  <a:gd name="connsiteX192" fmla="*/ 51394 w 197437"/>
                  <a:gd name="connsiteY192" fmla="*/ 200846 h 271089"/>
                  <a:gd name="connsiteX193" fmla="*/ 46045 w 197437"/>
                  <a:gd name="connsiteY193" fmla="*/ 195496 h 271089"/>
                  <a:gd name="connsiteX194" fmla="*/ 41976 w 197437"/>
                  <a:gd name="connsiteY194" fmla="*/ 195496 h 271089"/>
                  <a:gd name="connsiteX195" fmla="*/ 42092 w 197437"/>
                  <a:gd name="connsiteY195" fmla="*/ 198404 h 271089"/>
                  <a:gd name="connsiteX196" fmla="*/ 42092 w 197437"/>
                  <a:gd name="connsiteY196" fmla="*/ 198404 h 2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97437" h="271089">
                    <a:moveTo>
                      <a:pt x="42092" y="198404"/>
                    </a:moveTo>
                    <a:lnTo>
                      <a:pt x="32674" y="198404"/>
                    </a:lnTo>
                    <a:lnTo>
                      <a:pt x="30930" y="196659"/>
                    </a:lnTo>
                    <a:lnTo>
                      <a:pt x="24999" y="196659"/>
                    </a:lnTo>
                    <a:lnTo>
                      <a:pt x="24999" y="192473"/>
                    </a:lnTo>
                    <a:lnTo>
                      <a:pt x="21395" y="188868"/>
                    </a:lnTo>
                    <a:lnTo>
                      <a:pt x="15000" y="188868"/>
                    </a:lnTo>
                    <a:lnTo>
                      <a:pt x="8837" y="182704"/>
                    </a:lnTo>
                    <a:lnTo>
                      <a:pt x="6163" y="182704"/>
                    </a:lnTo>
                    <a:lnTo>
                      <a:pt x="0" y="176540"/>
                    </a:lnTo>
                    <a:lnTo>
                      <a:pt x="0" y="174563"/>
                    </a:lnTo>
                    <a:lnTo>
                      <a:pt x="1977" y="172586"/>
                    </a:lnTo>
                    <a:lnTo>
                      <a:pt x="7907" y="172586"/>
                    </a:lnTo>
                    <a:lnTo>
                      <a:pt x="5814" y="170492"/>
                    </a:lnTo>
                    <a:lnTo>
                      <a:pt x="5814" y="165724"/>
                    </a:lnTo>
                    <a:lnTo>
                      <a:pt x="9186" y="162352"/>
                    </a:lnTo>
                    <a:lnTo>
                      <a:pt x="13953" y="162352"/>
                    </a:lnTo>
                    <a:lnTo>
                      <a:pt x="29418" y="146884"/>
                    </a:lnTo>
                    <a:lnTo>
                      <a:pt x="29418" y="142930"/>
                    </a:lnTo>
                    <a:lnTo>
                      <a:pt x="32209" y="140139"/>
                    </a:lnTo>
                    <a:lnTo>
                      <a:pt x="28255" y="140139"/>
                    </a:lnTo>
                    <a:lnTo>
                      <a:pt x="25465" y="137348"/>
                    </a:lnTo>
                    <a:lnTo>
                      <a:pt x="25465" y="132579"/>
                    </a:lnTo>
                    <a:lnTo>
                      <a:pt x="27557" y="130486"/>
                    </a:lnTo>
                    <a:lnTo>
                      <a:pt x="27557" y="121066"/>
                    </a:lnTo>
                    <a:lnTo>
                      <a:pt x="26046" y="119554"/>
                    </a:lnTo>
                    <a:lnTo>
                      <a:pt x="26046" y="114902"/>
                    </a:lnTo>
                    <a:lnTo>
                      <a:pt x="24069" y="112925"/>
                    </a:lnTo>
                    <a:lnTo>
                      <a:pt x="24069" y="112925"/>
                    </a:lnTo>
                    <a:lnTo>
                      <a:pt x="28371" y="108622"/>
                    </a:lnTo>
                    <a:lnTo>
                      <a:pt x="28371" y="108622"/>
                    </a:lnTo>
                    <a:lnTo>
                      <a:pt x="24767" y="105017"/>
                    </a:lnTo>
                    <a:lnTo>
                      <a:pt x="24767" y="101063"/>
                    </a:lnTo>
                    <a:lnTo>
                      <a:pt x="26511" y="101063"/>
                    </a:lnTo>
                    <a:lnTo>
                      <a:pt x="26511" y="93620"/>
                    </a:lnTo>
                    <a:lnTo>
                      <a:pt x="17441" y="84548"/>
                    </a:lnTo>
                    <a:lnTo>
                      <a:pt x="20465" y="81525"/>
                    </a:lnTo>
                    <a:lnTo>
                      <a:pt x="20465" y="77570"/>
                    </a:lnTo>
                    <a:lnTo>
                      <a:pt x="23255" y="80362"/>
                    </a:lnTo>
                    <a:lnTo>
                      <a:pt x="29302" y="74314"/>
                    </a:lnTo>
                    <a:lnTo>
                      <a:pt x="29302" y="70128"/>
                    </a:lnTo>
                    <a:lnTo>
                      <a:pt x="23953" y="64778"/>
                    </a:lnTo>
                    <a:lnTo>
                      <a:pt x="26395" y="62336"/>
                    </a:lnTo>
                    <a:lnTo>
                      <a:pt x="34185" y="70128"/>
                    </a:lnTo>
                    <a:lnTo>
                      <a:pt x="34185" y="74430"/>
                    </a:lnTo>
                    <a:lnTo>
                      <a:pt x="36743" y="74430"/>
                    </a:lnTo>
                    <a:lnTo>
                      <a:pt x="36743" y="67220"/>
                    </a:lnTo>
                    <a:lnTo>
                      <a:pt x="36743" y="67220"/>
                    </a:lnTo>
                    <a:lnTo>
                      <a:pt x="34069" y="64545"/>
                    </a:lnTo>
                    <a:lnTo>
                      <a:pt x="38604" y="60010"/>
                    </a:lnTo>
                    <a:lnTo>
                      <a:pt x="40581" y="60010"/>
                    </a:lnTo>
                    <a:lnTo>
                      <a:pt x="46743" y="53846"/>
                    </a:lnTo>
                    <a:lnTo>
                      <a:pt x="46743" y="51752"/>
                    </a:lnTo>
                    <a:lnTo>
                      <a:pt x="49069" y="49426"/>
                    </a:lnTo>
                    <a:lnTo>
                      <a:pt x="54882" y="49426"/>
                    </a:lnTo>
                    <a:lnTo>
                      <a:pt x="54882" y="36401"/>
                    </a:lnTo>
                    <a:lnTo>
                      <a:pt x="58022" y="33261"/>
                    </a:lnTo>
                    <a:lnTo>
                      <a:pt x="58022" y="31284"/>
                    </a:lnTo>
                    <a:lnTo>
                      <a:pt x="67091" y="22213"/>
                    </a:lnTo>
                    <a:lnTo>
                      <a:pt x="69650" y="22213"/>
                    </a:lnTo>
                    <a:lnTo>
                      <a:pt x="70929" y="23492"/>
                    </a:lnTo>
                    <a:lnTo>
                      <a:pt x="78370" y="23492"/>
                    </a:lnTo>
                    <a:lnTo>
                      <a:pt x="78370" y="18491"/>
                    </a:lnTo>
                    <a:lnTo>
                      <a:pt x="94068" y="18491"/>
                    </a:lnTo>
                    <a:lnTo>
                      <a:pt x="101742" y="10816"/>
                    </a:lnTo>
                    <a:lnTo>
                      <a:pt x="106393" y="10816"/>
                    </a:lnTo>
                    <a:lnTo>
                      <a:pt x="117207" y="0"/>
                    </a:lnTo>
                    <a:lnTo>
                      <a:pt x="123137" y="0"/>
                    </a:lnTo>
                    <a:lnTo>
                      <a:pt x="127904" y="4768"/>
                    </a:lnTo>
                    <a:lnTo>
                      <a:pt x="127904" y="6396"/>
                    </a:lnTo>
                    <a:lnTo>
                      <a:pt x="123951" y="10351"/>
                    </a:lnTo>
                    <a:lnTo>
                      <a:pt x="119997" y="10351"/>
                    </a:lnTo>
                    <a:lnTo>
                      <a:pt x="118486" y="11862"/>
                    </a:lnTo>
                    <a:lnTo>
                      <a:pt x="115230" y="11862"/>
                    </a:lnTo>
                    <a:lnTo>
                      <a:pt x="111974" y="15119"/>
                    </a:lnTo>
                    <a:lnTo>
                      <a:pt x="111974" y="18026"/>
                    </a:lnTo>
                    <a:lnTo>
                      <a:pt x="100114" y="29888"/>
                    </a:lnTo>
                    <a:lnTo>
                      <a:pt x="100114" y="34192"/>
                    </a:lnTo>
                    <a:lnTo>
                      <a:pt x="98137" y="36169"/>
                    </a:lnTo>
                    <a:lnTo>
                      <a:pt x="98137" y="45007"/>
                    </a:lnTo>
                    <a:lnTo>
                      <a:pt x="92207" y="50938"/>
                    </a:lnTo>
                    <a:lnTo>
                      <a:pt x="92207" y="53497"/>
                    </a:lnTo>
                    <a:lnTo>
                      <a:pt x="95230" y="53497"/>
                    </a:lnTo>
                    <a:lnTo>
                      <a:pt x="96742" y="51985"/>
                    </a:lnTo>
                    <a:lnTo>
                      <a:pt x="99300" y="54544"/>
                    </a:lnTo>
                    <a:lnTo>
                      <a:pt x="102091" y="54544"/>
                    </a:lnTo>
                    <a:lnTo>
                      <a:pt x="102091" y="60475"/>
                    </a:lnTo>
                    <a:lnTo>
                      <a:pt x="107905" y="66290"/>
                    </a:lnTo>
                    <a:lnTo>
                      <a:pt x="107905" y="73268"/>
                    </a:lnTo>
                    <a:lnTo>
                      <a:pt x="106974" y="74198"/>
                    </a:lnTo>
                    <a:lnTo>
                      <a:pt x="106974" y="81176"/>
                    </a:lnTo>
                    <a:lnTo>
                      <a:pt x="108486" y="82688"/>
                    </a:lnTo>
                    <a:lnTo>
                      <a:pt x="112091" y="82688"/>
                    </a:lnTo>
                    <a:lnTo>
                      <a:pt x="112091" y="86293"/>
                    </a:lnTo>
                    <a:lnTo>
                      <a:pt x="115230" y="89433"/>
                    </a:lnTo>
                    <a:lnTo>
                      <a:pt x="131276" y="89433"/>
                    </a:lnTo>
                    <a:lnTo>
                      <a:pt x="133253" y="87456"/>
                    </a:lnTo>
                    <a:lnTo>
                      <a:pt x="136160" y="87456"/>
                    </a:lnTo>
                    <a:lnTo>
                      <a:pt x="138136" y="89433"/>
                    </a:lnTo>
                    <a:lnTo>
                      <a:pt x="144648" y="89433"/>
                    </a:lnTo>
                    <a:lnTo>
                      <a:pt x="150578" y="95364"/>
                    </a:lnTo>
                    <a:lnTo>
                      <a:pt x="150578" y="98504"/>
                    </a:lnTo>
                    <a:lnTo>
                      <a:pt x="155811" y="103737"/>
                    </a:lnTo>
                    <a:lnTo>
                      <a:pt x="159996" y="103737"/>
                    </a:lnTo>
                    <a:lnTo>
                      <a:pt x="161508" y="102226"/>
                    </a:lnTo>
                    <a:lnTo>
                      <a:pt x="179996" y="102226"/>
                    </a:lnTo>
                    <a:lnTo>
                      <a:pt x="181508" y="100714"/>
                    </a:lnTo>
                    <a:lnTo>
                      <a:pt x="185112" y="100714"/>
                    </a:lnTo>
                    <a:lnTo>
                      <a:pt x="188484" y="104086"/>
                    </a:lnTo>
                    <a:lnTo>
                      <a:pt x="188484" y="106412"/>
                    </a:lnTo>
                    <a:lnTo>
                      <a:pt x="184763" y="110134"/>
                    </a:lnTo>
                    <a:lnTo>
                      <a:pt x="184763" y="113739"/>
                    </a:lnTo>
                    <a:lnTo>
                      <a:pt x="182321" y="116182"/>
                    </a:lnTo>
                    <a:lnTo>
                      <a:pt x="182321" y="136301"/>
                    </a:lnTo>
                    <a:lnTo>
                      <a:pt x="185577" y="139557"/>
                    </a:lnTo>
                    <a:lnTo>
                      <a:pt x="185577" y="142465"/>
                    </a:lnTo>
                    <a:lnTo>
                      <a:pt x="190693" y="147582"/>
                    </a:lnTo>
                    <a:lnTo>
                      <a:pt x="181391" y="156886"/>
                    </a:lnTo>
                    <a:lnTo>
                      <a:pt x="186042" y="156886"/>
                    </a:lnTo>
                    <a:lnTo>
                      <a:pt x="186042" y="159095"/>
                    </a:lnTo>
                    <a:lnTo>
                      <a:pt x="193135" y="166189"/>
                    </a:lnTo>
                    <a:lnTo>
                      <a:pt x="193135" y="168399"/>
                    </a:lnTo>
                    <a:lnTo>
                      <a:pt x="194763" y="170027"/>
                    </a:lnTo>
                    <a:lnTo>
                      <a:pt x="194763" y="172237"/>
                    </a:lnTo>
                    <a:lnTo>
                      <a:pt x="195810" y="173283"/>
                    </a:lnTo>
                    <a:lnTo>
                      <a:pt x="195810" y="177470"/>
                    </a:lnTo>
                    <a:lnTo>
                      <a:pt x="197437" y="179098"/>
                    </a:lnTo>
                    <a:lnTo>
                      <a:pt x="197437" y="183285"/>
                    </a:lnTo>
                    <a:lnTo>
                      <a:pt x="194414" y="183285"/>
                    </a:lnTo>
                    <a:lnTo>
                      <a:pt x="194414" y="179098"/>
                    </a:lnTo>
                    <a:lnTo>
                      <a:pt x="193484" y="178168"/>
                    </a:lnTo>
                    <a:lnTo>
                      <a:pt x="193484" y="173981"/>
                    </a:lnTo>
                    <a:lnTo>
                      <a:pt x="191042" y="171539"/>
                    </a:lnTo>
                    <a:lnTo>
                      <a:pt x="191042" y="170260"/>
                    </a:lnTo>
                    <a:lnTo>
                      <a:pt x="188833" y="168050"/>
                    </a:lnTo>
                    <a:lnTo>
                      <a:pt x="182903" y="173981"/>
                    </a:lnTo>
                    <a:lnTo>
                      <a:pt x="179182" y="173981"/>
                    </a:lnTo>
                    <a:lnTo>
                      <a:pt x="176159" y="170958"/>
                    </a:lnTo>
                    <a:lnTo>
                      <a:pt x="176159" y="174912"/>
                    </a:lnTo>
                    <a:lnTo>
                      <a:pt x="149299" y="174912"/>
                    </a:lnTo>
                    <a:lnTo>
                      <a:pt x="149299" y="185495"/>
                    </a:lnTo>
                    <a:lnTo>
                      <a:pt x="157671" y="185495"/>
                    </a:lnTo>
                    <a:lnTo>
                      <a:pt x="160345" y="188170"/>
                    </a:lnTo>
                    <a:lnTo>
                      <a:pt x="160345" y="192356"/>
                    </a:lnTo>
                    <a:lnTo>
                      <a:pt x="157322" y="192356"/>
                    </a:lnTo>
                    <a:lnTo>
                      <a:pt x="155578" y="190612"/>
                    </a:lnTo>
                    <a:lnTo>
                      <a:pt x="152904" y="193287"/>
                    </a:lnTo>
                    <a:lnTo>
                      <a:pt x="145694" y="193287"/>
                    </a:lnTo>
                    <a:lnTo>
                      <a:pt x="145694" y="205149"/>
                    </a:lnTo>
                    <a:lnTo>
                      <a:pt x="153136" y="212592"/>
                    </a:lnTo>
                    <a:lnTo>
                      <a:pt x="153136" y="216314"/>
                    </a:lnTo>
                    <a:lnTo>
                      <a:pt x="156043" y="219221"/>
                    </a:lnTo>
                    <a:lnTo>
                      <a:pt x="156043" y="228990"/>
                    </a:lnTo>
                    <a:lnTo>
                      <a:pt x="153717" y="231316"/>
                    </a:lnTo>
                    <a:lnTo>
                      <a:pt x="153717" y="241085"/>
                    </a:lnTo>
                    <a:lnTo>
                      <a:pt x="151392" y="243411"/>
                    </a:lnTo>
                    <a:lnTo>
                      <a:pt x="151392" y="253180"/>
                    </a:lnTo>
                    <a:lnTo>
                      <a:pt x="149066" y="255506"/>
                    </a:lnTo>
                    <a:lnTo>
                      <a:pt x="149066" y="266903"/>
                    </a:lnTo>
                    <a:lnTo>
                      <a:pt x="147322" y="268648"/>
                    </a:lnTo>
                    <a:lnTo>
                      <a:pt x="147322" y="271090"/>
                    </a:lnTo>
                    <a:lnTo>
                      <a:pt x="140578" y="264345"/>
                    </a:lnTo>
                    <a:lnTo>
                      <a:pt x="139416" y="265508"/>
                    </a:lnTo>
                    <a:lnTo>
                      <a:pt x="137671" y="265508"/>
                    </a:lnTo>
                    <a:lnTo>
                      <a:pt x="134648" y="262484"/>
                    </a:lnTo>
                    <a:lnTo>
                      <a:pt x="141043" y="256087"/>
                    </a:lnTo>
                    <a:lnTo>
                      <a:pt x="141043" y="252482"/>
                    </a:lnTo>
                    <a:lnTo>
                      <a:pt x="145578" y="247946"/>
                    </a:lnTo>
                    <a:lnTo>
                      <a:pt x="145578" y="245621"/>
                    </a:lnTo>
                    <a:lnTo>
                      <a:pt x="141974" y="245621"/>
                    </a:lnTo>
                    <a:lnTo>
                      <a:pt x="137671" y="241318"/>
                    </a:lnTo>
                    <a:lnTo>
                      <a:pt x="134183" y="241318"/>
                    </a:lnTo>
                    <a:lnTo>
                      <a:pt x="130695" y="237829"/>
                    </a:lnTo>
                    <a:lnTo>
                      <a:pt x="128369" y="240155"/>
                    </a:lnTo>
                    <a:lnTo>
                      <a:pt x="123253" y="240155"/>
                    </a:lnTo>
                    <a:lnTo>
                      <a:pt x="120928" y="237829"/>
                    </a:lnTo>
                    <a:lnTo>
                      <a:pt x="116858" y="237829"/>
                    </a:lnTo>
                    <a:lnTo>
                      <a:pt x="113602" y="241085"/>
                    </a:lnTo>
                    <a:lnTo>
                      <a:pt x="95114" y="241085"/>
                    </a:lnTo>
                    <a:lnTo>
                      <a:pt x="95114" y="231432"/>
                    </a:lnTo>
                    <a:lnTo>
                      <a:pt x="92091" y="231432"/>
                    </a:lnTo>
                    <a:lnTo>
                      <a:pt x="88486" y="227827"/>
                    </a:lnTo>
                    <a:lnTo>
                      <a:pt x="88486" y="225385"/>
                    </a:lnTo>
                    <a:lnTo>
                      <a:pt x="81859" y="218756"/>
                    </a:lnTo>
                    <a:lnTo>
                      <a:pt x="78370" y="218756"/>
                    </a:lnTo>
                    <a:lnTo>
                      <a:pt x="74417" y="214802"/>
                    </a:lnTo>
                    <a:lnTo>
                      <a:pt x="74417" y="211080"/>
                    </a:lnTo>
                    <a:lnTo>
                      <a:pt x="68836" y="205498"/>
                    </a:lnTo>
                    <a:lnTo>
                      <a:pt x="65115" y="205498"/>
                    </a:lnTo>
                    <a:lnTo>
                      <a:pt x="62789" y="203172"/>
                    </a:lnTo>
                    <a:lnTo>
                      <a:pt x="56975" y="203172"/>
                    </a:lnTo>
                    <a:lnTo>
                      <a:pt x="54650" y="200846"/>
                    </a:lnTo>
                    <a:lnTo>
                      <a:pt x="51394" y="200846"/>
                    </a:lnTo>
                    <a:lnTo>
                      <a:pt x="46045" y="195496"/>
                    </a:lnTo>
                    <a:lnTo>
                      <a:pt x="41976" y="195496"/>
                    </a:lnTo>
                    <a:lnTo>
                      <a:pt x="42092" y="198404"/>
                    </a:lnTo>
                    <a:lnTo>
                      <a:pt x="42092" y="198404"/>
                    </a:lnTo>
                    <a:close/>
                  </a:path>
                </a:pathLst>
              </a:custGeom>
              <a:grpFill/>
              <a:ln w="1162" cap="rnd">
                <a:solidFill>
                  <a:schemeClr val="bg2"/>
                </a:solidFill>
                <a:prstDash val="solid"/>
                <a:round/>
              </a:ln>
            </p:spPr>
            <p:txBody>
              <a:bodyPr rtlCol="0" anchor="ctr"/>
              <a:lstStyle/>
              <a:p>
                <a:endParaRPr lang="en-US"/>
              </a:p>
            </p:txBody>
          </p:sp>
          <p:sp>
            <p:nvSpPr>
              <p:cNvPr id="221" name="Freeform 220">
                <a:extLst>
                  <a:ext uri="{FF2B5EF4-FFF2-40B4-BE49-F238E27FC236}">
                    <a16:creationId xmlns:a16="http://schemas.microsoft.com/office/drawing/2014/main" id="{960F65E9-3472-E7FD-95A2-A0B5438CF73B}"/>
                  </a:ext>
                </a:extLst>
              </p:cNvPr>
              <p:cNvSpPr/>
              <p:nvPr/>
            </p:nvSpPr>
            <p:spPr>
              <a:xfrm>
                <a:off x="4424973" y="3882798"/>
                <a:ext cx="143020" cy="806291"/>
              </a:xfrm>
              <a:custGeom>
                <a:avLst/>
                <a:gdLst>
                  <a:gd name="connsiteX0" fmla="*/ 119067 w 143020"/>
                  <a:gd name="connsiteY0" fmla="*/ 788265 h 806291"/>
                  <a:gd name="connsiteX1" fmla="*/ 115579 w 143020"/>
                  <a:gd name="connsiteY1" fmla="*/ 791754 h 806291"/>
                  <a:gd name="connsiteX2" fmla="*/ 120462 w 143020"/>
                  <a:gd name="connsiteY2" fmla="*/ 791754 h 806291"/>
                  <a:gd name="connsiteX3" fmla="*/ 120462 w 143020"/>
                  <a:gd name="connsiteY3" fmla="*/ 796639 h 806291"/>
                  <a:gd name="connsiteX4" fmla="*/ 124997 w 143020"/>
                  <a:gd name="connsiteY4" fmla="*/ 801175 h 806291"/>
                  <a:gd name="connsiteX5" fmla="*/ 124997 w 143020"/>
                  <a:gd name="connsiteY5" fmla="*/ 806292 h 806291"/>
                  <a:gd name="connsiteX6" fmla="*/ 118253 w 143020"/>
                  <a:gd name="connsiteY6" fmla="*/ 799546 h 806291"/>
                  <a:gd name="connsiteX7" fmla="*/ 112207 w 143020"/>
                  <a:gd name="connsiteY7" fmla="*/ 799546 h 806291"/>
                  <a:gd name="connsiteX8" fmla="*/ 109881 w 143020"/>
                  <a:gd name="connsiteY8" fmla="*/ 797220 h 806291"/>
                  <a:gd name="connsiteX9" fmla="*/ 109881 w 143020"/>
                  <a:gd name="connsiteY9" fmla="*/ 794313 h 806291"/>
                  <a:gd name="connsiteX10" fmla="*/ 109881 w 143020"/>
                  <a:gd name="connsiteY10" fmla="*/ 794313 h 806291"/>
                  <a:gd name="connsiteX11" fmla="*/ 107323 w 143020"/>
                  <a:gd name="connsiteY11" fmla="*/ 791754 h 806291"/>
                  <a:gd name="connsiteX12" fmla="*/ 104532 w 143020"/>
                  <a:gd name="connsiteY12" fmla="*/ 791754 h 806291"/>
                  <a:gd name="connsiteX13" fmla="*/ 104532 w 143020"/>
                  <a:gd name="connsiteY13" fmla="*/ 796871 h 806291"/>
                  <a:gd name="connsiteX14" fmla="*/ 107905 w 143020"/>
                  <a:gd name="connsiteY14" fmla="*/ 800244 h 806291"/>
                  <a:gd name="connsiteX15" fmla="*/ 103253 w 143020"/>
                  <a:gd name="connsiteY15" fmla="*/ 800244 h 806291"/>
                  <a:gd name="connsiteX16" fmla="*/ 98719 w 143020"/>
                  <a:gd name="connsiteY16" fmla="*/ 795708 h 806291"/>
                  <a:gd name="connsiteX17" fmla="*/ 98719 w 143020"/>
                  <a:gd name="connsiteY17" fmla="*/ 793382 h 806291"/>
                  <a:gd name="connsiteX18" fmla="*/ 96161 w 143020"/>
                  <a:gd name="connsiteY18" fmla="*/ 793382 h 806291"/>
                  <a:gd name="connsiteX19" fmla="*/ 93254 w 143020"/>
                  <a:gd name="connsiteY19" fmla="*/ 790475 h 806291"/>
                  <a:gd name="connsiteX20" fmla="*/ 94882 w 143020"/>
                  <a:gd name="connsiteY20" fmla="*/ 788847 h 806291"/>
                  <a:gd name="connsiteX21" fmla="*/ 94882 w 143020"/>
                  <a:gd name="connsiteY21" fmla="*/ 783846 h 806291"/>
                  <a:gd name="connsiteX22" fmla="*/ 99068 w 143020"/>
                  <a:gd name="connsiteY22" fmla="*/ 783846 h 806291"/>
                  <a:gd name="connsiteX23" fmla="*/ 100928 w 143020"/>
                  <a:gd name="connsiteY23" fmla="*/ 785707 h 806291"/>
                  <a:gd name="connsiteX24" fmla="*/ 106974 w 143020"/>
                  <a:gd name="connsiteY24" fmla="*/ 785707 h 806291"/>
                  <a:gd name="connsiteX25" fmla="*/ 108835 w 143020"/>
                  <a:gd name="connsiteY25" fmla="*/ 787568 h 806291"/>
                  <a:gd name="connsiteX26" fmla="*/ 112788 w 143020"/>
                  <a:gd name="connsiteY26" fmla="*/ 787568 h 806291"/>
                  <a:gd name="connsiteX27" fmla="*/ 114997 w 143020"/>
                  <a:gd name="connsiteY27" fmla="*/ 785358 h 806291"/>
                  <a:gd name="connsiteX28" fmla="*/ 118835 w 143020"/>
                  <a:gd name="connsiteY28" fmla="*/ 785358 h 806291"/>
                  <a:gd name="connsiteX29" fmla="*/ 118835 w 143020"/>
                  <a:gd name="connsiteY29" fmla="*/ 788265 h 806291"/>
                  <a:gd name="connsiteX30" fmla="*/ 119067 w 143020"/>
                  <a:gd name="connsiteY30" fmla="*/ 788265 h 806291"/>
                  <a:gd name="connsiteX31" fmla="*/ 123951 w 143020"/>
                  <a:gd name="connsiteY31" fmla="*/ 784776 h 806291"/>
                  <a:gd name="connsiteX32" fmla="*/ 121625 w 143020"/>
                  <a:gd name="connsiteY32" fmla="*/ 787102 h 806291"/>
                  <a:gd name="connsiteX33" fmla="*/ 123951 w 143020"/>
                  <a:gd name="connsiteY33" fmla="*/ 789428 h 806291"/>
                  <a:gd name="connsiteX34" fmla="*/ 123951 w 143020"/>
                  <a:gd name="connsiteY34" fmla="*/ 792685 h 806291"/>
                  <a:gd name="connsiteX35" fmla="*/ 132206 w 143020"/>
                  <a:gd name="connsiteY35" fmla="*/ 792685 h 806291"/>
                  <a:gd name="connsiteX36" fmla="*/ 133950 w 143020"/>
                  <a:gd name="connsiteY36" fmla="*/ 790940 h 806291"/>
                  <a:gd name="connsiteX37" fmla="*/ 137904 w 143020"/>
                  <a:gd name="connsiteY37" fmla="*/ 794894 h 806291"/>
                  <a:gd name="connsiteX38" fmla="*/ 140578 w 143020"/>
                  <a:gd name="connsiteY38" fmla="*/ 792219 h 806291"/>
                  <a:gd name="connsiteX39" fmla="*/ 140578 w 143020"/>
                  <a:gd name="connsiteY39" fmla="*/ 788614 h 806291"/>
                  <a:gd name="connsiteX40" fmla="*/ 138020 w 143020"/>
                  <a:gd name="connsiteY40" fmla="*/ 786056 h 806291"/>
                  <a:gd name="connsiteX41" fmla="*/ 131160 w 143020"/>
                  <a:gd name="connsiteY41" fmla="*/ 786056 h 806291"/>
                  <a:gd name="connsiteX42" fmla="*/ 129881 w 143020"/>
                  <a:gd name="connsiteY42" fmla="*/ 784776 h 806291"/>
                  <a:gd name="connsiteX43" fmla="*/ 123951 w 143020"/>
                  <a:gd name="connsiteY43" fmla="*/ 784776 h 806291"/>
                  <a:gd name="connsiteX44" fmla="*/ 123951 w 143020"/>
                  <a:gd name="connsiteY44" fmla="*/ 784776 h 806291"/>
                  <a:gd name="connsiteX45" fmla="*/ 89649 w 143020"/>
                  <a:gd name="connsiteY45" fmla="*/ 788963 h 806291"/>
                  <a:gd name="connsiteX46" fmla="*/ 86858 w 143020"/>
                  <a:gd name="connsiteY46" fmla="*/ 791754 h 806291"/>
                  <a:gd name="connsiteX47" fmla="*/ 84300 w 143020"/>
                  <a:gd name="connsiteY47" fmla="*/ 791754 h 806291"/>
                  <a:gd name="connsiteX48" fmla="*/ 84300 w 143020"/>
                  <a:gd name="connsiteY48" fmla="*/ 789196 h 806291"/>
                  <a:gd name="connsiteX49" fmla="*/ 79301 w 143020"/>
                  <a:gd name="connsiteY49" fmla="*/ 789196 h 806291"/>
                  <a:gd name="connsiteX50" fmla="*/ 74068 w 143020"/>
                  <a:gd name="connsiteY50" fmla="*/ 783962 h 806291"/>
                  <a:gd name="connsiteX51" fmla="*/ 69766 w 143020"/>
                  <a:gd name="connsiteY51" fmla="*/ 783962 h 806291"/>
                  <a:gd name="connsiteX52" fmla="*/ 71743 w 143020"/>
                  <a:gd name="connsiteY52" fmla="*/ 781985 h 806291"/>
                  <a:gd name="connsiteX53" fmla="*/ 76045 w 143020"/>
                  <a:gd name="connsiteY53" fmla="*/ 781985 h 806291"/>
                  <a:gd name="connsiteX54" fmla="*/ 79068 w 143020"/>
                  <a:gd name="connsiteY54" fmla="*/ 785009 h 806291"/>
                  <a:gd name="connsiteX55" fmla="*/ 85579 w 143020"/>
                  <a:gd name="connsiteY55" fmla="*/ 785009 h 806291"/>
                  <a:gd name="connsiteX56" fmla="*/ 89649 w 143020"/>
                  <a:gd name="connsiteY56" fmla="*/ 788963 h 806291"/>
                  <a:gd name="connsiteX57" fmla="*/ 115811 w 143020"/>
                  <a:gd name="connsiteY57" fmla="*/ 721859 h 806291"/>
                  <a:gd name="connsiteX58" fmla="*/ 115811 w 143020"/>
                  <a:gd name="connsiteY58" fmla="*/ 781404 h 806291"/>
                  <a:gd name="connsiteX59" fmla="*/ 113835 w 143020"/>
                  <a:gd name="connsiteY59" fmla="*/ 783381 h 806291"/>
                  <a:gd name="connsiteX60" fmla="*/ 113835 w 143020"/>
                  <a:gd name="connsiteY60" fmla="*/ 783381 h 806291"/>
                  <a:gd name="connsiteX61" fmla="*/ 102672 w 143020"/>
                  <a:gd name="connsiteY61" fmla="*/ 783381 h 806291"/>
                  <a:gd name="connsiteX62" fmla="*/ 96742 w 143020"/>
                  <a:gd name="connsiteY62" fmla="*/ 777450 h 806291"/>
                  <a:gd name="connsiteX63" fmla="*/ 93370 w 143020"/>
                  <a:gd name="connsiteY63" fmla="*/ 780822 h 806291"/>
                  <a:gd name="connsiteX64" fmla="*/ 81510 w 143020"/>
                  <a:gd name="connsiteY64" fmla="*/ 780822 h 806291"/>
                  <a:gd name="connsiteX65" fmla="*/ 79068 w 143020"/>
                  <a:gd name="connsiteY65" fmla="*/ 778380 h 806291"/>
                  <a:gd name="connsiteX66" fmla="*/ 71743 w 143020"/>
                  <a:gd name="connsiteY66" fmla="*/ 778380 h 806291"/>
                  <a:gd name="connsiteX67" fmla="*/ 69766 w 143020"/>
                  <a:gd name="connsiteY67" fmla="*/ 776403 h 806291"/>
                  <a:gd name="connsiteX68" fmla="*/ 65231 w 143020"/>
                  <a:gd name="connsiteY68" fmla="*/ 776403 h 806291"/>
                  <a:gd name="connsiteX69" fmla="*/ 61975 w 143020"/>
                  <a:gd name="connsiteY69" fmla="*/ 773147 h 806291"/>
                  <a:gd name="connsiteX70" fmla="*/ 64068 w 143020"/>
                  <a:gd name="connsiteY70" fmla="*/ 771053 h 806291"/>
                  <a:gd name="connsiteX71" fmla="*/ 66278 w 143020"/>
                  <a:gd name="connsiteY71" fmla="*/ 771053 h 806291"/>
                  <a:gd name="connsiteX72" fmla="*/ 67673 w 143020"/>
                  <a:gd name="connsiteY72" fmla="*/ 772449 h 806291"/>
                  <a:gd name="connsiteX73" fmla="*/ 69068 w 143020"/>
                  <a:gd name="connsiteY73" fmla="*/ 771053 h 806291"/>
                  <a:gd name="connsiteX74" fmla="*/ 69068 w 143020"/>
                  <a:gd name="connsiteY74" fmla="*/ 771053 h 806291"/>
                  <a:gd name="connsiteX75" fmla="*/ 75580 w 143020"/>
                  <a:gd name="connsiteY75" fmla="*/ 771053 h 806291"/>
                  <a:gd name="connsiteX76" fmla="*/ 75580 w 143020"/>
                  <a:gd name="connsiteY76" fmla="*/ 771053 h 806291"/>
                  <a:gd name="connsiteX77" fmla="*/ 78487 w 143020"/>
                  <a:gd name="connsiteY77" fmla="*/ 768146 h 806291"/>
                  <a:gd name="connsiteX78" fmla="*/ 82556 w 143020"/>
                  <a:gd name="connsiteY78" fmla="*/ 768146 h 806291"/>
                  <a:gd name="connsiteX79" fmla="*/ 82556 w 143020"/>
                  <a:gd name="connsiteY79" fmla="*/ 773030 h 806291"/>
                  <a:gd name="connsiteX80" fmla="*/ 89765 w 143020"/>
                  <a:gd name="connsiteY80" fmla="*/ 773030 h 806291"/>
                  <a:gd name="connsiteX81" fmla="*/ 79649 w 143020"/>
                  <a:gd name="connsiteY81" fmla="*/ 762912 h 806291"/>
                  <a:gd name="connsiteX82" fmla="*/ 79649 w 143020"/>
                  <a:gd name="connsiteY82" fmla="*/ 756400 h 806291"/>
                  <a:gd name="connsiteX83" fmla="*/ 82207 w 143020"/>
                  <a:gd name="connsiteY83" fmla="*/ 753841 h 806291"/>
                  <a:gd name="connsiteX84" fmla="*/ 82207 w 143020"/>
                  <a:gd name="connsiteY84" fmla="*/ 750469 h 806291"/>
                  <a:gd name="connsiteX85" fmla="*/ 84184 w 143020"/>
                  <a:gd name="connsiteY85" fmla="*/ 748492 h 806291"/>
                  <a:gd name="connsiteX86" fmla="*/ 85347 w 143020"/>
                  <a:gd name="connsiteY86" fmla="*/ 749655 h 806291"/>
                  <a:gd name="connsiteX87" fmla="*/ 85347 w 143020"/>
                  <a:gd name="connsiteY87" fmla="*/ 753609 h 806291"/>
                  <a:gd name="connsiteX88" fmla="*/ 87091 w 143020"/>
                  <a:gd name="connsiteY88" fmla="*/ 755353 h 806291"/>
                  <a:gd name="connsiteX89" fmla="*/ 87091 w 143020"/>
                  <a:gd name="connsiteY89" fmla="*/ 759307 h 806291"/>
                  <a:gd name="connsiteX90" fmla="*/ 83254 w 143020"/>
                  <a:gd name="connsiteY90" fmla="*/ 759307 h 806291"/>
                  <a:gd name="connsiteX91" fmla="*/ 89765 w 143020"/>
                  <a:gd name="connsiteY91" fmla="*/ 765820 h 806291"/>
                  <a:gd name="connsiteX92" fmla="*/ 89765 w 143020"/>
                  <a:gd name="connsiteY92" fmla="*/ 768960 h 806291"/>
                  <a:gd name="connsiteX93" fmla="*/ 95928 w 143020"/>
                  <a:gd name="connsiteY93" fmla="*/ 768960 h 806291"/>
                  <a:gd name="connsiteX94" fmla="*/ 97789 w 143020"/>
                  <a:gd name="connsiteY94" fmla="*/ 767099 h 806291"/>
                  <a:gd name="connsiteX95" fmla="*/ 99649 w 143020"/>
                  <a:gd name="connsiteY95" fmla="*/ 768960 h 806291"/>
                  <a:gd name="connsiteX96" fmla="*/ 101626 w 143020"/>
                  <a:gd name="connsiteY96" fmla="*/ 768960 h 806291"/>
                  <a:gd name="connsiteX97" fmla="*/ 104765 w 143020"/>
                  <a:gd name="connsiteY97" fmla="*/ 772100 h 806291"/>
                  <a:gd name="connsiteX98" fmla="*/ 104765 w 143020"/>
                  <a:gd name="connsiteY98" fmla="*/ 775240 h 806291"/>
                  <a:gd name="connsiteX99" fmla="*/ 108835 w 143020"/>
                  <a:gd name="connsiteY99" fmla="*/ 771170 h 806291"/>
                  <a:gd name="connsiteX100" fmla="*/ 105230 w 143020"/>
                  <a:gd name="connsiteY100" fmla="*/ 767564 h 806291"/>
                  <a:gd name="connsiteX101" fmla="*/ 102788 w 143020"/>
                  <a:gd name="connsiteY101" fmla="*/ 767564 h 806291"/>
                  <a:gd name="connsiteX102" fmla="*/ 100230 w 143020"/>
                  <a:gd name="connsiteY102" fmla="*/ 765006 h 806291"/>
                  <a:gd name="connsiteX103" fmla="*/ 97789 w 143020"/>
                  <a:gd name="connsiteY103" fmla="*/ 765006 h 806291"/>
                  <a:gd name="connsiteX104" fmla="*/ 91393 w 143020"/>
                  <a:gd name="connsiteY104" fmla="*/ 758610 h 806291"/>
                  <a:gd name="connsiteX105" fmla="*/ 91393 w 143020"/>
                  <a:gd name="connsiteY105" fmla="*/ 752097 h 806291"/>
                  <a:gd name="connsiteX106" fmla="*/ 94998 w 143020"/>
                  <a:gd name="connsiteY106" fmla="*/ 748492 h 806291"/>
                  <a:gd name="connsiteX107" fmla="*/ 99184 w 143020"/>
                  <a:gd name="connsiteY107" fmla="*/ 748492 h 806291"/>
                  <a:gd name="connsiteX108" fmla="*/ 104300 w 143020"/>
                  <a:gd name="connsiteY108" fmla="*/ 743374 h 806291"/>
                  <a:gd name="connsiteX109" fmla="*/ 100928 w 143020"/>
                  <a:gd name="connsiteY109" fmla="*/ 740002 h 806291"/>
                  <a:gd name="connsiteX110" fmla="*/ 96044 w 143020"/>
                  <a:gd name="connsiteY110" fmla="*/ 740002 h 806291"/>
                  <a:gd name="connsiteX111" fmla="*/ 93254 w 143020"/>
                  <a:gd name="connsiteY111" fmla="*/ 742793 h 806291"/>
                  <a:gd name="connsiteX112" fmla="*/ 89300 w 143020"/>
                  <a:gd name="connsiteY112" fmla="*/ 742793 h 806291"/>
                  <a:gd name="connsiteX113" fmla="*/ 85928 w 143020"/>
                  <a:gd name="connsiteY113" fmla="*/ 739420 h 806291"/>
                  <a:gd name="connsiteX114" fmla="*/ 85928 w 143020"/>
                  <a:gd name="connsiteY114" fmla="*/ 733373 h 806291"/>
                  <a:gd name="connsiteX115" fmla="*/ 88021 w 143020"/>
                  <a:gd name="connsiteY115" fmla="*/ 731280 h 806291"/>
                  <a:gd name="connsiteX116" fmla="*/ 90928 w 143020"/>
                  <a:gd name="connsiteY116" fmla="*/ 731280 h 806291"/>
                  <a:gd name="connsiteX117" fmla="*/ 90928 w 143020"/>
                  <a:gd name="connsiteY117" fmla="*/ 728372 h 806291"/>
                  <a:gd name="connsiteX118" fmla="*/ 86277 w 143020"/>
                  <a:gd name="connsiteY118" fmla="*/ 723720 h 806291"/>
                  <a:gd name="connsiteX119" fmla="*/ 91161 w 143020"/>
                  <a:gd name="connsiteY119" fmla="*/ 723720 h 806291"/>
                  <a:gd name="connsiteX120" fmla="*/ 93719 w 143020"/>
                  <a:gd name="connsiteY120" fmla="*/ 726279 h 806291"/>
                  <a:gd name="connsiteX121" fmla="*/ 102323 w 143020"/>
                  <a:gd name="connsiteY121" fmla="*/ 717673 h 806291"/>
                  <a:gd name="connsiteX122" fmla="*/ 107207 w 143020"/>
                  <a:gd name="connsiteY122" fmla="*/ 722557 h 806291"/>
                  <a:gd name="connsiteX123" fmla="*/ 109067 w 143020"/>
                  <a:gd name="connsiteY123" fmla="*/ 722557 h 806291"/>
                  <a:gd name="connsiteX124" fmla="*/ 109881 w 143020"/>
                  <a:gd name="connsiteY124" fmla="*/ 721743 h 806291"/>
                  <a:gd name="connsiteX125" fmla="*/ 112090 w 143020"/>
                  <a:gd name="connsiteY125" fmla="*/ 721743 h 806291"/>
                  <a:gd name="connsiteX126" fmla="*/ 113835 w 143020"/>
                  <a:gd name="connsiteY126" fmla="*/ 719999 h 806291"/>
                  <a:gd name="connsiteX127" fmla="*/ 115811 w 143020"/>
                  <a:gd name="connsiteY127" fmla="*/ 721859 h 806291"/>
                  <a:gd name="connsiteX128" fmla="*/ 115811 w 143020"/>
                  <a:gd name="connsiteY128" fmla="*/ 721859 h 806291"/>
                  <a:gd name="connsiteX129" fmla="*/ 63487 w 143020"/>
                  <a:gd name="connsiteY129" fmla="*/ 755353 h 806291"/>
                  <a:gd name="connsiteX130" fmla="*/ 65115 w 143020"/>
                  <a:gd name="connsiteY130" fmla="*/ 756981 h 806291"/>
                  <a:gd name="connsiteX131" fmla="*/ 68719 w 143020"/>
                  <a:gd name="connsiteY131" fmla="*/ 756981 h 806291"/>
                  <a:gd name="connsiteX132" fmla="*/ 73022 w 143020"/>
                  <a:gd name="connsiteY132" fmla="*/ 761284 h 806291"/>
                  <a:gd name="connsiteX133" fmla="*/ 76626 w 143020"/>
                  <a:gd name="connsiteY133" fmla="*/ 761284 h 806291"/>
                  <a:gd name="connsiteX134" fmla="*/ 76626 w 143020"/>
                  <a:gd name="connsiteY134" fmla="*/ 765471 h 806291"/>
                  <a:gd name="connsiteX135" fmla="*/ 73603 w 143020"/>
                  <a:gd name="connsiteY135" fmla="*/ 768495 h 806291"/>
                  <a:gd name="connsiteX136" fmla="*/ 69766 w 143020"/>
                  <a:gd name="connsiteY136" fmla="*/ 764657 h 806291"/>
                  <a:gd name="connsiteX137" fmla="*/ 63719 w 143020"/>
                  <a:gd name="connsiteY137" fmla="*/ 764657 h 806291"/>
                  <a:gd name="connsiteX138" fmla="*/ 61278 w 143020"/>
                  <a:gd name="connsiteY138" fmla="*/ 767099 h 806291"/>
                  <a:gd name="connsiteX139" fmla="*/ 61278 w 143020"/>
                  <a:gd name="connsiteY139" fmla="*/ 764192 h 806291"/>
                  <a:gd name="connsiteX140" fmla="*/ 57208 w 143020"/>
                  <a:gd name="connsiteY140" fmla="*/ 760121 h 806291"/>
                  <a:gd name="connsiteX141" fmla="*/ 57208 w 143020"/>
                  <a:gd name="connsiteY141" fmla="*/ 757795 h 806291"/>
                  <a:gd name="connsiteX142" fmla="*/ 59766 w 143020"/>
                  <a:gd name="connsiteY142" fmla="*/ 755237 h 806291"/>
                  <a:gd name="connsiteX143" fmla="*/ 63487 w 143020"/>
                  <a:gd name="connsiteY143" fmla="*/ 755353 h 806291"/>
                  <a:gd name="connsiteX144" fmla="*/ 63487 w 143020"/>
                  <a:gd name="connsiteY144" fmla="*/ 755353 h 806291"/>
                  <a:gd name="connsiteX145" fmla="*/ 42441 w 143020"/>
                  <a:gd name="connsiteY145" fmla="*/ 744770 h 806291"/>
                  <a:gd name="connsiteX146" fmla="*/ 38836 w 143020"/>
                  <a:gd name="connsiteY146" fmla="*/ 744770 h 806291"/>
                  <a:gd name="connsiteX147" fmla="*/ 36511 w 143020"/>
                  <a:gd name="connsiteY147" fmla="*/ 742444 h 806291"/>
                  <a:gd name="connsiteX148" fmla="*/ 33255 w 143020"/>
                  <a:gd name="connsiteY148" fmla="*/ 742444 h 806291"/>
                  <a:gd name="connsiteX149" fmla="*/ 30581 w 143020"/>
                  <a:gd name="connsiteY149" fmla="*/ 745119 h 806291"/>
                  <a:gd name="connsiteX150" fmla="*/ 36278 w 143020"/>
                  <a:gd name="connsiteY150" fmla="*/ 750818 h 806291"/>
                  <a:gd name="connsiteX151" fmla="*/ 39185 w 143020"/>
                  <a:gd name="connsiteY151" fmla="*/ 750818 h 806291"/>
                  <a:gd name="connsiteX152" fmla="*/ 39185 w 143020"/>
                  <a:gd name="connsiteY152" fmla="*/ 755586 h 806291"/>
                  <a:gd name="connsiteX153" fmla="*/ 43022 w 143020"/>
                  <a:gd name="connsiteY153" fmla="*/ 759424 h 806291"/>
                  <a:gd name="connsiteX154" fmla="*/ 43022 w 143020"/>
                  <a:gd name="connsiteY154" fmla="*/ 754656 h 806291"/>
                  <a:gd name="connsiteX155" fmla="*/ 47790 w 143020"/>
                  <a:gd name="connsiteY155" fmla="*/ 754656 h 806291"/>
                  <a:gd name="connsiteX156" fmla="*/ 47790 w 143020"/>
                  <a:gd name="connsiteY156" fmla="*/ 757679 h 806291"/>
                  <a:gd name="connsiteX157" fmla="*/ 44883 w 143020"/>
                  <a:gd name="connsiteY157" fmla="*/ 760587 h 806291"/>
                  <a:gd name="connsiteX158" fmla="*/ 46627 w 143020"/>
                  <a:gd name="connsiteY158" fmla="*/ 762331 h 806291"/>
                  <a:gd name="connsiteX159" fmla="*/ 48022 w 143020"/>
                  <a:gd name="connsiteY159" fmla="*/ 760935 h 806291"/>
                  <a:gd name="connsiteX160" fmla="*/ 51627 w 143020"/>
                  <a:gd name="connsiteY160" fmla="*/ 760935 h 806291"/>
                  <a:gd name="connsiteX161" fmla="*/ 54534 w 143020"/>
                  <a:gd name="connsiteY161" fmla="*/ 758028 h 806291"/>
                  <a:gd name="connsiteX162" fmla="*/ 54534 w 143020"/>
                  <a:gd name="connsiteY162" fmla="*/ 755935 h 806291"/>
                  <a:gd name="connsiteX163" fmla="*/ 57440 w 143020"/>
                  <a:gd name="connsiteY163" fmla="*/ 753027 h 806291"/>
                  <a:gd name="connsiteX164" fmla="*/ 51278 w 143020"/>
                  <a:gd name="connsiteY164" fmla="*/ 746863 h 806291"/>
                  <a:gd name="connsiteX165" fmla="*/ 44766 w 143020"/>
                  <a:gd name="connsiteY165" fmla="*/ 746863 h 806291"/>
                  <a:gd name="connsiteX166" fmla="*/ 44766 w 143020"/>
                  <a:gd name="connsiteY166" fmla="*/ 742444 h 806291"/>
                  <a:gd name="connsiteX167" fmla="*/ 42441 w 143020"/>
                  <a:gd name="connsiteY167" fmla="*/ 742444 h 806291"/>
                  <a:gd name="connsiteX168" fmla="*/ 42441 w 143020"/>
                  <a:gd name="connsiteY168" fmla="*/ 744770 h 806291"/>
                  <a:gd name="connsiteX169" fmla="*/ 42441 w 143020"/>
                  <a:gd name="connsiteY169" fmla="*/ 744770 h 806291"/>
                  <a:gd name="connsiteX170" fmla="*/ 116044 w 143020"/>
                  <a:gd name="connsiteY170" fmla="*/ 714416 h 806291"/>
                  <a:gd name="connsiteX171" fmla="*/ 114067 w 143020"/>
                  <a:gd name="connsiteY171" fmla="*/ 712439 h 806291"/>
                  <a:gd name="connsiteX172" fmla="*/ 109184 w 143020"/>
                  <a:gd name="connsiteY172" fmla="*/ 712439 h 806291"/>
                  <a:gd name="connsiteX173" fmla="*/ 107207 w 143020"/>
                  <a:gd name="connsiteY173" fmla="*/ 710462 h 806291"/>
                  <a:gd name="connsiteX174" fmla="*/ 103021 w 143020"/>
                  <a:gd name="connsiteY174" fmla="*/ 710462 h 806291"/>
                  <a:gd name="connsiteX175" fmla="*/ 101974 w 143020"/>
                  <a:gd name="connsiteY175" fmla="*/ 711509 h 806291"/>
                  <a:gd name="connsiteX176" fmla="*/ 101974 w 143020"/>
                  <a:gd name="connsiteY176" fmla="*/ 714998 h 806291"/>
                  <a:gd name="connsiteX177" fmla="*/ 99533 w 143020"/>
                  <a:gd name="connsiteY177" fmla="*/ 717440 h 806291"/>
                  <a:gd name="connsiteX178" fmla="*/ 94068 w 143020"/>
                  <a:gd name="connsiteY178" fmla="*/ 717440 h 806291"/>
                  <a:gd name="connsiteX179" fmla="*/ 89998 w 143020"/>
                  <a:gd name="connsiteY179" fmla="*/ 721511 h 806291"/>
                  <a:gd name="connsiteX180" fmla="*/ 84533 w 143020"/>
                  <a:gd name="connsiteY180" fmla="*/ 721511 h 806291"/>
                  <a:gd name="connsiteX181" fmla="*/ 79998 w 143020"/>
                  <a:gd name="connsiteY181" fmla="*/ 726046 h 806291"/>
                  <a:gd name="connsiteX182" fmla="*/ 79998 w 143020"/>
                  <a:gd name="connsiteY182" fmla="*/ 732443 h 806291"/>
                  <a:gd name="connsiteX183" fmla="*/ 77556 w 143020"/>
                  <a:gd name="connsiteY183" fmla="*/ 734885 h 806291"/>
                  <a:gd name="connsiteX184" fmla="*/ 77556 w 143020"/>
                  <a:gd name="connsiteY184" fmla="*/ 734885 h 806291"/>
                  <a:gd name="connsiteX185" fmla="*/ 77556 w 143020"/>
                  <a:gd name="connsiteY185" fmla="*/ 752330 h 806291"/>
                  <a:gd name="connsiteX186" fmla="*/ 74301 w 143020"/>
                  <a:gd name="connsiteY186" fmla="*/ 755586 h 806291"/>
                  <a:gd name="connsiteX187" fmla="*/ 71045 w 143020"/>
                  <a:gd name="connsiteY187" fmla="*/ 755586 h 806291"/>
                  <a:gd name="connsiteX188" fmla="*/ 68836 w 143020"/>
                  <a:gd name="connsiteY188" fmla="*/ 753376 h 806291"/>
                  <a:gd name="connsiteX189" fmla="*/ 63952 w 143020"/>
                  <a:gd name="connsiteY189" fmla="*/ 753376 h 806291"/>
                  <a:gd name="connsiteX190" fmla="*/ 54766 w 143020"/>
                  <a:gd name="connsiteY190" fmla="*/ 744189 h 806291"/>
                  <a:gd name="connsiteX191" fmla="*/ 49185 w 143020"/>
                  <a:gd name="connsiteY191" fmla="*/ 744189 h 806291"/>
                  <a:gd name="connsiteX192" fmla="*/ 43836 w 143020"/>
                  <a:gd name="connsiteY192" fmla="*/ 738839 h 806291"/>
                  <a:gd name="connsiteX193" fmla="*/ 43836 w 143020"/>
                  <a:gd name="connsiteY193" fmla="*/ 738839 h 806291"/>
                  <a:gd name="connsiteX194" fmla="*/ 43836 w 143020"/>
                  <a:gd name="connsiteY194" fmla="*/ 736164 h 806291"/>
                  <a:gd name="connsiteX195" fmla="*/ 27790 w 143020"/>
                  <a:gd name="connsiteY195" fmla="*/ 720115 h 806291"/>
                  <a:gd name="connsiteX196" fmla="*/ 27790 w 143020"/>
                  <a:gd name="connsiteY196" fmla="*/ 717673 h 806291"/>
                  <a:gd name="connsiteX197" fmla="*/ 25581 w 143020"/>
                  <a:gd name="connsiteY197" fmla="*/ 715463 h 806291"/>
                  <a:gd name="connsiteX198" fmla="*/ 25581 w 143020"/>
                  <a:gd name="connsiteY198" fmla="*/ 713021 h 806291"/>
                  <a:gd name="connsiteX199" fmla="*/ 23720 w 143020"/>
                  <a:gd name="connsiteY199" fmla="*/ 711276 h 806291"/>
                  <a:gd name="connsiteX200" fmla="*/ 23720 w 143020"/>
                  <a:gd name="connsiteY200" fmla="*/ 705229 h 806291"/>
                  <a:gd name="connsiteX201" fmla="*/ 28023 w 143020"/>
                  <a:gd name="connsiteY201" fmla="*/ 709532 h 806291"/>
                  <a:gd name="connsiteX202" fmla="*/ 33255 w 143020"/>
                  <a:gd name="connsiteY202" fmla="*/ 709532 h 806291"/>
                  <a:gd name="connsiteX203" fmla="*/ 33255 w 143020"/>
                  <a:gd name="connsiteY203" fmla="*/ 704182 h 806291"/>
                  <a:gd name="connsiteX204" fmla="*/ 24999 w 143020"/>
                  <a:gd name="connsiteY204" fmla="*/ 695925 h 806291"/>
                  <a:gd name="connsiteX205" fmla="*/ 24999 w 143020"/>
                  <a:gd name="connsiteY205" fmla="*/ 694064 h 806291"/>
                  <a:gd name="connsiteX206" fmla="*/ 29302 w 143020"/>
                  <a:gd name="connsiteY206" fmla="*/ 694064 h 806291"/>
                  <a:gd name="connsiteX207" fmla="*/ 29302 w 143020"/>
                  <a:gd name="connsiteY207" fmla="*/ 687086 h 806291"/>
                  <a:gd name="connsiteX208" fmla="*/ 25116 w 143020"/>
                  <a:gd name="connsiteY208" fmla="*/ 682900 h 806291"/>
                  <a:gd name="connsiteX209" fmla="*/ 19069 w 143020"/>
                  <a:gd name="connsiteY209" fmla="*/ 682900 h 806291"/>
                  <a:gd name="connsiteX210" fmla="*/ 10814 w 143020"/>
                  <a:gd name="connsiteY210" fmla="*/ 674643 h 806291"/>
                  <a:gd name="connsiteX211" fmla="*/ 10814 w 143020"/>
                  <a:gd name="connsiteY211" fmla="*/ 670340 h 806291"/>
                  <a:gd name="connsiteX212" fmla="*/ 15116 w 143020"/>
                  <a:gd name="connsiteY212" fmla="*/ 670340 h 806291"/>
                  <a:gd name="connsiteX213" fmla="*/ 15116 w 143020"/>
                  <a:gd name="connsiteY213" fmla="*/ 664874 h 806291"/>
                  <a:gd name="connsiteX214" fmla="*/ 17325 w 143020"/>
                  <a:gd name="connsiteY214" fmla="*/ 662664 h 806291"/>
                  <a:gd name="connsiteX215" fmla="*/ 17325 w 143020"/>
                  <a:gd name="connsiteY215" fmla="*/ 657198 h 806291"/>
                  <a:gd name="connsiteX216" fmla="*/ 22558 w 143020"/>
                  <a:gd name="connsiteY216" fmla="*/ 651965 h 806291"/>
                  <a:gd name="connsiteX217" fmla="*/ 22558 w 143020"/>
                  <a:gd name="connsiteY217" fmla="*/ 643242 h 806291"/>
                  <a:gd name="connsiteX218" fmla="*/ 25232 w 143020"/>
                  <a:gd name="connsiteY218" fmla="*/ 640567 h 806291"/>
                  <a:gd name="connsiteX219" fmla="*/ 21860 w 143020"/>
                  <a:gd name="connsiteY219" fmla="*/ 637195 h 806291"/>
                  <a:gd name="connsiteX220" fmla="*/ 21860 w 143020"/>
                  <a:gd name="connsiteY220" fmla="*/ 616610 h 806291"/>
                  <a:gd name="connsiteX221" fmla="*/ 19069 w 143020"/>
                  <a:gd name="connsiteY221" fmla="*/ 613819 h 806291"/>
                  <a:gd name="connsiteX222" fmla="*/ 19069 w 143020"/>
                  <a:gd name="connsiteY222" fmla="*/ 605097 h 806291"/>
                  <a:gd name="connsiteX223" fmla="*/ 17325 w 143020"/>
                  <a:gd name="connsiteY223" fmla="*/ 603352 h 806291"/>
                  <a:gd name="connsiteX224" fmla="*/ 17325 w 143020"/>
                  <a:gd name="connsiteY224" fmla="*/ 594630 h 806291"/>
                  <a:gd name="connsiteX225" fmla="*/ 19534 w 143020"/>
                  <a:gd name="connsiteY225" fmla="*/ 592420 h 806291"/>
                  <a:gd name="connsiteX226" fmla="*/ 19534 w 143020"/>
                  <a:gd name="connsiteY226" fmla="*/ 589396 h 806291"/>
                  <a:gd name="connsiteX227" fmla="*/ 24999 w 143020"/>
                  <a:gd name="connsiteY227" fmla="*/ 583931 h 806291"/>
                  <a:gd name="connsiteX228" fmla="*/ 24999 w 143020"/>
                  <a:gd name="connsiteY228" fmla="*/ 576255 h 806291"/>
                  <a:gd name="connsiteX229" fmla="*/ 17325 w 143020"/>
                  <a:gd name="connsiteY229" fmla="*/ 576255 h 806291"/>
                  <a:gd name="connsiteX230" fmla="*/ 10930 w 143020"/>
                  <a:gd name="connsiteY230" fmla="*/ 569858 h 806291"/>
                  <a:gd name="connsiteX231" fmla="*/ 5814 w 143020"/>
                  <a:gd name="connsiteY231" fmla="*/ 569858 h 806291"/>
                  <a:gd name="connsiteX232" fmla="*/ 4186 w 143020"/>
                  <a:gd name="connsiteY232" fmla="*/ 571487 h 806291"/>
                  <a:gd name="connsiteX233" fmla="*/ 4186 w 143020"/>
                  <a:gd name="connsiteY233" fmla="*/ 578697 h 806291"/>
                  <a:gd name="connsiteX234" fmla="*/ 0 w 143020"/>
                  <a:gd name="connsiteY234" fmla="*/ 574510 h 806291"/>
                  <a:gd name="connsiteX235" fmla="*/ 0 w 143020"/>
                  <a:gd name="connsiteY235" fmla="*/ 572184 h 806291"/>
                  <a:gd name="connsiteX236" fmla="*/ 13139 w 143020"/>
                  <a:gd name="connsiteY236" fmla="*/ 559043 h 806291"/>
                  <a:gd name="connsiteX237" fmla="*/ 10930 w 143020"/>
                  <a:gd name="connsiteY237" fmla="*/ 556833 h 806291"/>
                  <a:gd name="connsiteX238" fmla="*/ 10930 w 143020"/>
                  <a:gd name="connsiteY238" fmla="*/ 551716 h 806291"/>
                  <a:gd name="connsiteX239" fmla="*/ 22906 w 143020"/>
                  <a:gd name="connsiteY239" fmla="*/ 551716 h 806291"/>
                  <a:gd name="connsiteX240" fmla="*/ 26395 w 143020"/>
                  <a:gd name="connsiteY240" fmla="*/ 548227 h 806291"/>
                  <a:gd name="connsiteX241" fmla="*/ 26395 w 143020"/>
                  <a:gd name="connsiteY241" fmla="*/ 544854 h 806291"/>
                  <a:gd name="connsiteX242" fmla="*/ 29418 w 143020"/>
                  <a:gd name="connsiteY242" fmla="*/ 541831 h 806291"/>
                  <a:gd name="connsiteX243" fmla="*/ 31046 w 143020"/>
                  <a:gd name="connsiteY243" fmla="*/ 543459 h 806291"/>
                  <a:gd name="connsiteX244" fmla="*/ 35813 w 143020"/>
                  <a:gd name="connsiteY244" fmla="*/ 543459 h 806291"/>
                  <a:gd name="connsiteX245" fmla="*/ 41278 w 143020"/>
                  <a:gd name="connsiteY245" fmla="*/ 537993 h 806291"/>
                  <a:gd name="connsiteX246" fmla="*/ 38022 w 143020"/>
                  <a:gd name="connsiteY246" fmla="*/ 537993 h 806291"/>
                  <a:gd name="connsiteX247" fmla="*/ 38022 w 143020"/>
                  <a:gd name="connsiteY247" fmla="*/ 532062 h 806291"/>
                  <a:gd name="connsiteX248" fmla="*/ 42906 w 143020"/>
                  <a:gd name="connsiteY248" fmla="*/ 532062 h 806291"/>
                  <a:gd name="connsiteX249" fmla="*/ 50115 w 143020"/>
                  <a:gd name="connsiteY249" fmla="*/ 524851 h 806291"/>
                  <a:gd name="connsiteX250" fmla="*/ 50115 w 143020"/>
                  <a:gd name="connsiteY250" fmla="*/ 520083 h 806291"/>
                  <a:gd name="connsiteX251" fmla="*/ 47441 w 143020"/>
                  <a:gd name="connsiteY251" fmla="*/ 517408 h 806291"/>
                  <a:gd name="connsiteX252" fmla="*/ 44185 w 143020"/>
                  <a:gd name="connsiteY252" fmla="*/ 517408 h 806291"/>
                  <a:gd name="connsiteX253" fmla="*/ 40580 w 143020"/>
                  <a:gd name="connsiteY253" fmla="*/ 513803 h 806291"/>
                  <a:gd name="connsiteX254" fmla="*/ 40580 w 143020"/>
                  <a:gd name="connsiteY254" fmla="*/ 509268 h 806291"/>
                  <a:gd name="connsiteX255" fmla="*/ 44185 w 143020"/>
                  <a:gd name="connsiteY255" fmla="*/ 505662 h 806291"/>
                  <a:gd name="connsiteX256" fmla="*/ 44185 w 143020"/>
                  <a:gd name="connsiteY256" fmla="*/ 501127 h 806291"/>
                  <a:gd name="connsiteX257" fmla="*/ 43022 w 143020"/>
                  <a:gd name="connsiteY257" fmla="*/ 499964 h 806291"/>
                  <a:gd name="connsiteX258" fmla="*/ 43022 w 143020"/>
                  <a:gd name="connsiteY258" fmla="*/ 492986 h 806291"/>
                  <a:gd name="connsiteX259" fmla="*/ 49185 w 143020"/>
                  <a:gd name="connsiteY259" fmla="*/ 486822 h 806291"/>
                  <a:gd name="connsiteX260" fmla="*/ 49185 w 143020"/>
                  <a:gd name="connsiteY260" fmla="*/ 486822 h 806291"/>
                  <a:gd name="connsiteX261" fmla="*/ 47441 w 143020"/>
                  <a:gd name="connsiteY261" fmla="*/ 485078 h 806291"/>
                  <a:gd name="connsiteX262" fmla="*/ 47441 w 143020"/>
                  <a:gd name="connsiteY262" fmla="*/ 485078 h 806291"/>
                  <a:gd name="connsiteX263" fmla="*/ 47441 w 143020"/>
                  <a:gd name="connsiteY263" fmla="*/ 475774 h 806291"/>
                  <a:gd name="connsiteX264" fmla="*/ 50813 w 143020"/>
                  <a:gd name="connsiteY264" fmla="*/ 475774 h 806291"/>
                  <a:gd name="connsiteX265" fmla="*/ 47441 w 143020"/>
                  <a:gd name="connsiteY265" fmla="*/ 472401 h 806291"/>
                  <a:gd name="connsiteX266" fmla="*/ 50813 w 143020"/>
                  <a:gd name="connsiteY266" fmla="*/ 469028 h 806291"/>
                  <a:gd name="connsiteX267" fmla="*/ 53138 w 143020"/>
                  <a:gd name="connsiteY267" fmla="*/ 471354 h 806291"/>
                  <a:gd name="connsiteX268" fmla="*/ 53138 w 143020"/>
                  <a:gd name="connsiteY268" fmla="*/ 466121 h 806291"/>
                  <a:gd name="connsiteX269" fmla="*/ 50697 w 143020"/>
                  <a:gd name="connsiteY269" fmla="*/ 466121 h 806291"/>
                  <a:gd name="connsiteX270" fmla="*/ 47324 w 143020"/>
                  <a:gd name="connsiteY270" fmla="*/ 462748 h 806291"/>
                  <a:gd name="connsiteX271" fmla="*/ 51278 w 143020"/>
                  <a:gd name="connsiteY271" fmla="*/ 458794 h 806291"/>
                  <a:gd name="connsiteX272" fmla="*/ 47557 w 143020"/>
                  <a:gd name="connsiteY272" fmla="*/ 455073 h 806291"/>
                  <a:gd name="connsiteX273" fmla="*/ 46045 w 143020"/>
                  <a:gd name="connsiteY273" fmla="*/ 455073 h 806291"/>
                  <a:gd name="connsiteX274" fmla="*/ 40929 w 143020"/>
                  <a:gd name="connsiteY274" fmla="*/ 460190 h 806291"/>
                  <a:gd name="connsiteX275" fmla="*/ 33139 w 143020"/>
                  <a:gd name="connsiteY275" fmla="*/ 460190 h 806291"/>
                  <a:gd name="connsiteX276" fmla="*/ 33139 w 143020"/>
                  <a:gd name="connsiteY276" fmla="*/ 456934 h 806291"/>
                  <a:gd name="connsiteX277" fmla="*/ 30930 w 143020"/>
                  <a:gd name="connsiteY277" fmla="*/ 454724 h 806291"/>
                  <a:gd name="connsiteX278" fmla="*/ 30930 w 143020"/>
                  <a:gd name="connsiteY278" fmla="*/ 450537 h 806291"/>
                  <a:gd name="connsiteX279" fmla="*/ 28720 w 143020"/>
                  <a:gd name="connsiteY279" fmla="*/ 448327 h 806291"/>
                  <a:gd name="connsiteX280" fmla="*/ 28720 w 143020"/>
                  <a:gd name="connsiteY280" fmla="*/ 442745 h 806291"/>
                  <a:gd name="connsiteX281" fmla="*/ 30581 w 143020"/>
                  <a:gd name="connsiteY281" fmla="*/ 440884 h 806291"/>
                  <a:gd name="connsiteX282" fmla="*/ 30581 w 143020"/>
                  <a:gd name="connsiteY282" fmla="*/ 434256 h 806291"/>
                  <a:gd name="connsiteX283" fmla="*/ 33604 w 143020"/>
                  <a:gd name="connsiteY283" fmla="*/ 431232 h 806291"/>
                  <a:gd name="connsiteX284" fmla="*/ 33604 w 143020"/>
                  <a:gd name="connsiteY284" fmla="*/ 422742 h 806291"/>
                  <a:gd name="connsiteX285" fmla="*/ 39650 w 143020"/>
                  <a:gd name="connsiteY285" fmla="*/ 416694 h 806291"/>
                  <a:gd name="connsiteX286" fmla="*/ 39650 w 143020"/>
                  <a:gd name="connsiteY286" fmla="*/ 399715 h 806291"/>
                  <a:gd name="connsiteX287" fmla="*/ 36976 w 143020"/>
                  <a:gd name="connsiteY287" fmla="*/ 397040 h 806291"/>
                  <a:gd name="connsiteX288" fmla="*/ 36976 w 143020"/>
                  <a:gd name="connsiteY288" fmla="*/ 378316 h 806291"/>
                  <a:gd name="connsiteX289" fmla="*/ 34302 w 143020"/>
                  <a:gd name="connsiteY289" fmla="*/ 375641 h 806291"/>
                  <a:gd name="connsiteX290" fmla="*/ 34302 w 143020"/>
                  <a:gd name="connsiteY290" fmla="*/ 365291 h 806291"/>
                  <a:gd name="connsiteX291" fmla="*/ 39185 w 143020"/>
                  <a:gd name="connsiteY291" fmla="*/ 365291 h 806291"/>
                  <a:gd name="connsiteX292" fmla="*/ 42557 w 143020"/>
                  <a:gd name="connsiteY292" fmla="*/ 361918 h 806291"/>
                  <a:gd name="connsiteX293" fmla="*/ 42557 w 143020"/>
                  <a:gd name="connsiteY293" fmla="*/ 353429 h 806291"/>
                  <a:gd name="connsiteX294" fmla="*/ 47324 w 143020"/>
                  <a:gd name="connsiteY294" fmla="*/ 348660 h 806291"/>
                  <a:gd name="connsiteX295" fmla="*/ 47324 w 143020"/>
                  <a:gd name="connsiteY295" fmla="*/ 340171 h 806291"/>
                  <a:gd name="connsiteX296" fmla="*/ 51278 w 143020"/>
                  <a:gd name="connsiteY296" fmla="*/ 336217 h 806291"/>
                  <a:gd name="connsiteX297" fmla="*/ 51278 w 143020"/>
                  <a:gd name="connsiteY297" fmla="*/ 329006 h 806291"/>
                  <a:gd name="connsiteX298" fmla="*/ 57673 w 143020"/>
                  <a:gd name="connsiteY298" fmla="*/ 322610 h 806291"/>
                  <a:gd name="connsiteX299" fmla="*/ 57673 w 143020"/>
                  <a:gd name="connsiteY299" fmla="*/ 315399 h 806291"/>
                  <a:gd name="connsiteX300" fmla="*/ 60929 w 143020"/>
                  <a:gd name="connsiteY300" fmla="*/ 312143 h 806291"/>
                  <a:gd name="connsiteX301" fmla="*/ 60929 w 143020"/>
                  <a:gd name="connsiteY301" fmla="*/ 300280 h 806291"/>
                  <a:gd name="connsiteX302" fmla="*/ 66510 w 143020"/>
                  <a:gd name="connsiteY302" fmla="*/ 294698 h 806291"/>
                  <a:gd name="connsiteX303" fmla="*/ 66510 w 143020"/>
                  <a:gd name="connsiteY303" fmla="*/ 290628 h 806291"/>
                  <a:gd name="connsiteX304" fmla="*/ 65464 w 143020"/>
                  <a:gd name="connsiteY304" fmla="*/ 289581 h 806291"/>
                  <a:gd name="connsiteX305" fmla="*/ 65464 w 143020"/>
                  <a:gd name="connsiteY305" fmla="*/ 283417 h 806291"/>
                  <a:gd name="connsiteX306" fmla="*/ 65464 w 143020"/>
                  <a:gd name="connsiteY306" fmla="*/ 283417 h 806291"/>
                  <a:gd name="connsiteX307" fmla="*/ 67557 w 143020"/>
                  <a:gd name="connsiteY307" fmla="*/ 281324 h 806291"/>
                  <a:gd name="connsiteX308" fmla="*/ 67557 w 143020"/>
                  <a:gd name="connsiteY308" fmla="*/ 279231 h 806291"/>
                  <a:gd name="connsiteX309" fmla="*/ 69650 w 143020"/>
                  <a:gd name="connsiteY309" fmla="*/ 277137 h 806291"/>
                  <a:gd name="connsiteX310" fmla="*/ 69650 w 143020"/>
                  <a:gd name="connsiteY310" fmla="*/ 268996 h 806291"/>
                  <a:gd name="connsiteX311" fmla="*/ 67905 w 143020"/>
                  <a:gd name="connsiteY311" fmla="*/ 267252 h 806291"/>
                  <a:gd name="connsiteX312" fmla="*/ 67905 w 143020"/>
                  <a:gd name="connsiteY312" fmla="*/ 250970 h 806291"/>
                  <a:gd name="connsiteX313" fmla="*/ 65464 w 143020"/>
                  <a:gd name="connsiteY313" fmla="*/ 248528 h 806291"/>
                  <a:gd name="connsiteX314" fmla="*/ 65464 w 143020"/>
                  <a:gd name="connsiteY314" fmla="*/ 232246 h 806291"/>
                  <a:gd name="connsiteX315" fmla="*/ 71510 w 143020"/>
                  <a:gd name="connsiteY315" fmla="*/ 226199 h 806291"/>
                  <a:gd name="connsiteX316" fmla="*/ 71510 w 143020"/>
                  <a:gd name="connsiteY316" fmla="*/ 212011 h 806291"/>
                  <a:gd name="connsiteX317" fmla="*/ 68836 w 143020"/>
                  <a:gd name="connsiteY317" fmla="*/ 209336 h 806291"/>
                  <a:gd name="connsiteX318" fmla="*/ 68836 w 143020"/>
                  <a:gd name="connsiteY318" fmla="*/ 204102 h 806291"/>
                  <a:gd name="connsiteX319" fmla="*/ 72556 w 143020"/>
                  <a:gd name="connsiteY319" fmla="*/ 200381 h 806291"/>
                  <a:gd name="connsiteX320" fmla="*/ 72556 w 143020"/>
                  <a:gd name="connsiteY320" fmla="*/ 198055 h 806291"/>
                  <a:gd name="connsiteX321" fmla="*/ 74882 w 143020"/>
                  <a:gd name="connsiteY321" fmla="*/ 195729 h 806291"/>
                  <a:gd name="connsiteX322" fmla="*/ 74882 w 143020"/>
                  <a:gd name="connsiteY322" fmla="*/ 184332 h 806291"/>
                  <a:gd name="connsiteX323" fmla="*/ 78487 w 143020"/>
                  <a:gd name="connsiteY323" fmla="*/ 180727 h 806291"/>
                  <a:gd name="connsiteX324" fmla="*/ 78487 w 143020"/>
                  <a:gd name="connsiteY324" fmla="*/ 173283 h 806291"/>
                  <a:gd name="connsiteX325" fmla="*/ 79998 w 143020"/>
                  <a:gd name="connsiteY325" fmla="*/ 171772 h 806291"/>
                  <a:gd name="connsiteX326" fmla="*/ 79998 w 143020"/>
                  <a:gd name="connsiteY326" fmla="*/ 164329 h 806291"/>
                  <a:gd name="connsiteX327" fmla="*/ 82905 w 143020"/>
                  <a:gd name="connsiteY327" fmla="*/ 161421 h 806291"/>
                  <a:gd name="connsiteX328" fmla="*/ 82905 w 143020"/>
                  <a:gd name="connsiteY328" fmla="*/ 150024 h 806291"/>
                  <a:gd name="connsiteX329" fmla="*/ 82091 w 143020"/>
                  <a:gd name="connsiteY329" fmla="*/ 149210 h 806291"/>
                  <a:gd name="connsiteX330" fmla="*/ 82091 w 143020"/>
                  <a:gd name="connsiteY330" fmla="*/ 143279 h 806291"/>
                  <a:gd name="connsiteX331" fmla="*/ 86277 w 143020"/>
                  <a:gd name="connsiteY331" fmla="*/ 139092 h 806291"/>
                  <a:gd name="connsiteX332" fmla="*/ 86277 w 143020"/>
                  <a:gd name="connsiteY332" fmla="*/ 134208 h 806291"/>
                  <a:gd name="connsiteX333" fmla="*/ 84882 w 143020"/>
                  <a:gd name="connsiteY333" fmla="*/ 132812 h 806291"/>
                  <a:gd name="connsiteX334" fmla="*/ 84882 w 143020"/>
                  <a:gd name="connsiteY334" fmla="*/ 109669 h 806291"/>
                  <a:gd name="connsiteX335" fmla="*/ 86975 w 143020"/>
                  <a:gd name="connsiteY335" fmla="*/ 107575 h 806291"/>
                  <a:gd name="connsiteX336" fmla="*/ 84300 w 143020"/>
                  <a:gd name="connsiteY336" fmla="*/ 104900 h 806291"/>
                  <a:gd name="connsiteX337" fmla="*/ 84300 w 143020"/>
                  <a:gd name="connsiteY337" fmla="*/ 99667 h 806291"/>
                  <a:gd name="connsiteX338" fmla="*/ 88021 w 143020"/>
                  <a:gd name="connsiteY338" fmla="*/ 95946 h 806291"/>
                  <a:gd name="connsiteX339" fmla="*/ 88021 w 143020"/>
                  <a:gd name="connsiteY339" fmla="*/ 92224 h 806291"/>
                  <a:gd name="connsiteX340" fmla="*/ 90463 w 143020"/>
                  <a:gd name="connsiteY340" fmla="*/ 89782 h 806291"/>
                  <a:gd name="connsiteX341" fmla="*/ 90463 w 143020"/>
                  <a:gd name="connsiteY341" fmla="*/ 75593 h 806291"/>
                  <a:gd name="connsiteX342" fmla="*/ 92905 w 143020"/>
                  <a:gd name="connsiteY342" fmla="*/ 73151 h 806291"/>
                  <a:gd name="connsiteX343" fmla="*/ 92905 w 143020"/>
                  <a:gd name="connsiteY343" fmla="*/ 63150 h 806291"/>
                  <a:gd name="connsiteX344" fmla="*/ 90696 w 143020"/>
                  <a:gd name="connsiteY344" fmla="*/ 60940 h 806291"/>
                  <a:gd name="connsiteX345" fmla="*/ 90696 w 143020"/>
                  <a:gd name="connsiteY345" fmla="*/ 34540 h 806291"/>
                  <a:gd name="connsiteX346" fmla="*/ 88486 w 143020"/>
                  <a:gd name="connsiteY346" fmla="*/ 32331 h 806291"/>
                  <a:gd name="connsiteX347" fmla="*/ 88486 w 143020"/>
                  <a:gd name="connsiteY347" fmla="*/ 17794 h 806291"/>
                  <a:gd name="connsiteX348" fmla="*/ 86277 w 143020"/>
                  <a:gd name="connsiteY348" fmla="*/ 15584 h 806291"/>
                  <a:gd name="connsiteX349" fmla="*/ 92440 w 143020"/>
                  <a:gd name="connsiteY349" fmla="*/ 15584 h 806291"/>
                  <a:gd name="connsiteX350" fmla="*/ 96277 w 143020"/>
                  <a:gd name="connsiteY350" fmla="*/ 11746 h 806291"/>
                  <a:gd name="connsiteX351" fmla="*/ 96277 w 143020"/>
                  <a:gd name="connsiteY351" fmla="*/ 5466 h 806291"/>
                  <a:gd name="connsiteX352" fmla="*/ 101742 w 143020"/>
                  <a:gd name="connsiteY352" fmla="*/ 0 h 806291"/>
                  <a:gd name="connsiteX353" fmla="*/ 101742 w 143020"/>
                  <a:gd name="connsiteY353" fmla="*/ 3373 h 806291"/>
                  <a:gd name="connsiteX354" fmla="*/ 104532 w 143020"/>
                  <a:gd name="connsiteY354" fmla="*/ 6164 h 806291"/>
                  <a:gd name="connsiteX355" fmla="*/ 104532 w 143020"/>
                  <a:gd name="connsiteY355" fmla="*/ 9536 h 806291"/>
                  <a:gd name="connsiteX356" fmla="*/ 106858 w 143020"/>
                  <a:gd name="connsiteY356" fmla="*/ 9536 h 806291"/>
                  <a:gd name="connsiteX357" fmla="*/ 108835 w 143020"/>
                  <a:gd name="connsiteY357" fmla="*/ 11514 h 806291"/>
                  <a:gd name="connsiteX358" fmla="*/ 107439 w 143020"/>
                  <a:gd name="connsiteY358" fmla="*/ 12909 h 806291"/>
                  <a:gd name="connsiteX359" fmla="*/ 108835 w 143020"/>
                  <a:gd name="connsiteY359" fmla="*/ 14305 h 806291"/>
                  <a:gd name="connsiteX360" fmla="*/ 108835 w 143020"/>
                  <a:gd name="connsiteY360" fmla="*/ 20585 h 806291"/>
                  <a:gd name="connsiteX361" fmla="*/ 110230 w 143020"/>
                  <a:gd name="connsiteY361" fmla="*/ 21980 h 806291"/>
                  <a:gd name="connsiteX362" fmla="*/ 110230 w 143020"/>
                  <a:gd name="connsiteY362" fmla="*/ 26167 h 806291"/>
                  <a:gd name="connsiteX363" fmla="*/ 118602 w 143020"/>
                  <a:gd name="connsiteY363" fmla="*/ 34540 h 806291"/>
                  <a:gd name="connsiteX364" fmla="*/ 114067 w 143020"/>
                  <a:gd name="connsiteY364" fmla="*/ 39076 h 806291"/>
                  <a:gd name="connsiteX365" fmla="*/ 116974 w 143020"/>
                  <a:gd name="connsiteY365" fmla="*/ 41984 h 806291"/>
                  <a:gd name="connsiteX366" fmla="*/ 116974 w 143020"/>
                  <a:gd name="connsiteY366" fmla="*/ 45356 h 806291"/>
                  <a:gd name="connsiteX367" fmla="*/ 114183 w 143020"/>
                  <a:gd name="connsiteY367" fmla="*/ 45356 h 806291"/>
                  <a:gd name="connsiteX368" fmla="*/ 114183 w 143020"/>
                  <a:gd name="connsiteY368" fmla="*/ 52218 h 806291"/>
                  <a:gd name="connsiteX369" fmla="*/ 118021 w 143020"/>
                  <a:gd name="connsiteY369" fmla="*/ 56055 h 806291"/>
                  <a:gd name="connsiteX370" fmla="*/ 116858 w 143020"/>
                  <a:gd name="connsiteY370" fmla="*/ 57218 h 806291"/>
                  <a:gd name="connsiteX371" fmla="*/ 116858 w 143020"/>
                  <a:gd name="connsiteY371" fmla="*/ 60359 h 806291"/>
                  <a:gd name="connsiteX372" fmla="*/ 118835 w 143020"/>
                  <a:gd name="connsiteY372" fmla="*/ 60359 h 806291"/>
                  <a:gd name="connsiteX373" fmla="*/ 123020 w 143020"/>
                  <a:gd name="connsiteY373" fmla="*/ 64545 h 806291"/>
                  <a:gd name="connsiteX374" fmla="*/ 123020 w 143020"/>
                  <a:gd name="connsiteY374" fmla="*/ 73616 h 806291"/>
                  <a:gd name="connsiteX375" fmla="*/ 124881 w 143020"/>
                  <a:gd name="connsiteY375" fmla="*/ 75477 h 806291"/>
                  <a:gd name="connsiteX376" fmla="*/ 124881 w 143020"/>
                  <a:gd name="connsiteY376" fmla="*/ 79315 h 806291"/>
                  <a:gd name="connsiteX377" fmla="*/ 126741 w 143020"/>
                  <a:gd name="connsiteY377" fmla="*/ 81176 h 806291"/>
                  <a:gd name="connsiteX378" fmla="*/ 126741 w 143020"/>
                  <a:gd name="connsiteY378" fmla="*/ 85014 h 806291"/>
                  <a:gd name="connsiteX379" fmla="*/ 128602 w 143020"/>
                  <a:gd name="connsiteY379" fmla="*/ 86874 h 806291"/>
                  <a:gd name="connsiteX380" fmla="*/ 128602 w 143020"/>
                  <a:gd name="connsiteY380" fmla="*/ 92922 h 806291"/>
                  <a:gd name="connsiteX381" fmla="*/ 130113 w 143020"/>
                  <a:gd name="connsiteY381" fmla="*/ 94550 h 806291"/>
                  <a:gd name="connsiteX382" fmla="*/ 137788 w 143020"/>
                  <a:gd name="connsiteY382" fmla="*/ 94550 h 806291"/>
                  <a:gd name="connsiteX383" fmla="*/ 139067 w 143020"/>
                  <a:gd name="connsiteY383" fmla="*/ 93271 h 806291"/>
                  <a:gd name="connsiteX384" fmla="*/ 143020 w 143020"/>
                  <a:gd name="connsiteY384" fmla="*/ 97225 h 806291"/>
                  <a:gd name="connsiteX385" fmla="*/ 140578 w 143020"/>
                  <a:gd name="connsiteY385" fmla="*/ 99667 h 806291"/>
                  <a:gd name="connsiteX386" fmla="*/ 140578 w 143020"/>
                  <a:gd name="connsiteY386" fmla="*/ 105482 h 806291"/>
                  <a:gd name="connsiteX387" fmla="*/ 138020 w 143020"/>
                  <a:gd name="connsiteY387" fmla="*/ 107924 h 806291"/>
                  <a:gd name="connsiteX388" fmla="*/ 138020 w 143020"/>
                  <a:gd name="connsiteY388" fmla="*/ 114088 h 806291"/>
                  <a:gd name="connsiteX389" fmla="*/ 134997 w 143020"/>
                  <a:gd name="connsiteY389" fmla="*/ 117112 h 806291"/>
                  <a:gd name="connsiteX390" fmla="*/ 130695 w 143020"/>
                  <a:gd name="connsiteY390" fmla="*/ 117112 h 806291"/>
                  <a:gd name="connsiteX391" fmla="*/ 127672 w 143020"/>
                  <a:gd name="connsiteY391" fmla="*/ 120136 h 806291"/>
                  <a:gd name="connsiteX392" fmla="*/ 123369 w 143020"/>
                  <a:gd name="connsiteY392" fmla="*/ 120136 h 806291"/>
                  <a:gd name="connsiteX393" fmla="*/ 117090 w 143020"/>
                  <a:gd name="connsiteY393" fmla="*/ 126415 h 806291"/>
                  <a:gd name="connsiteX394" fmla="*/ 117090 w 143020"/>
                  <a:gd name="connsiteY394" fmla="*/ 130021 h 806291"/>
                  <a:gd name="connsiteX395" fmla="*/ 119648 w 143020"/>
                  <a:gd name="connsiteY395" fmla="*/ 132579 h 806291"/>
                  <a:gd name="connsiteX396" fmla="*/ 119648 w 143020"/>
                  <a:gd name="connsiteY396" fmla="*/ 134789 h 806291"/>
                  <a:gd name="connsiteX397" fmla="*/ 117090 w 143020"/>
                  <a:gd name="connsiteY397" fmla="*/ 137348 h 806291"/>
                  <a:gd name="connsiteX398" fmla="*/ 117090 w 143020"/>
                  <a:gd name="connsiteY398" fmla="*/ 146186 h 806291"/>
                  <a:gd name="connsiteX399" fmla="*/ 119183 w 143020"/>
                  <a:gd name="connsiteY399" fmla="*/ 148279 h 806291"/>
                  <a:gd name="connsiteX400" fmla="*/ 119183 w 143020"/>
                  <a:gd name="connsiteY400" fmla="*/ 153280 h 806291"/>
                  <a:gd name="connsiteX401" fmla="*/ 116625 w 143020"/>
                  <a:gd name="connsiteY401" fmla="*/ 155839 h 806291"/>
                  <a:gd name="connsiteX402" fmla="*/ 116625 w 143020"/>
                  <a:gd name="connsiteY402" fmla="*/ 161305 h 806291"/>
                  <a:gd name="connsiteX403" fmla="*/ 120928 w 143020"/>
                  <a:gd name="connsiteY403" fmla="*/ 165608 h 806291"/>
                  <a:gd name="connsiteX404" fmla="*/ 120928 w 143020"/>
                  <a:gd name="connsiteY404" fmla="*/ 168166 h 806291"/>
                  <a:gd name="connsiteX405" fmla="*/ 120928 w 143020"/>
                  <a:gd name="connsiteY405" fmla="*/ 168166 h 806291"/>
                  <a:gd name="connsiteX406" fmla="*/ 118718 w 143020"/>
                  <a:gd name="connsiteY406" fmla="*/ 170376 h 806291"/>
                  <a:gd name="connsiteX407" fmla="*/ 118718 w 143020"/>
                  <a:gd name="connsiteY407" fmla="*/ 170376 h 806291"/>
                  <a:gd name="connsiteX408" fmla="*/ 113021 w 143020"/>
                  <a:gd name="connsiteY408" fmla="*/ 170376 h 806291"/>
                  <a:gd name="connsiteX409" fmla="*/ 113021 w 143020"/>
                  <a:gd name="connsiteY409" fmla="*/ 170376 h 806291"/>
                  <a:gd name="connsiteX410" fmla="*/ 110695 w 143020"/>
                  <a:gd name="connsiteY410" fmla="*/ 172702 h 806291"/>
                  <a:gd name="connsiteX411" fmla="*/ 110695 w 143020"/>
                  <a:gd name="connsiteY411" fmla="*/ 175958 h 806291"/>
                  <a:gd name="connsiteX412" fmla="*/ 108370 w 143020"/>
                  <a:gd name="connsiteY412" fmla="*/ 178284 h 806291"/>
                  <a:gd name="connsiteX413" fmla="*/ 108370 w 143020"/>
                  <a:gd name="connsiteY413" fmla="*/ 182238 h 806291"/>
                  <a:gd name="connsiteX414" fmla="*/ 101742 w 143020"/>
                  <a:gd name="connsiteY414" fmla="*/ 188868 h 806291"/>
                  <a:gd name="connsiteX415" fmla="*/ 101742 w 143020"/>
                  <a:gd name="connsiteY415" fmla="*/ 191310 h 806291"/>
                  <a:gd name="connsiteX416" fmla="*/ 97323 w 143020"/>
                  <a:gd name="connsiteY416" fmla="*/ 195729 h 806291"/>
                  <a:gd name="connsiteX417" fmla="*/ 97323 w 143020"/>
                  <a:gd name="connsiteY417" fmla="*/ 205382 h 806291"/>
                  <a:gd name="connsiteX418" fmla="*/ 92905 w 143020"/>
                  <a:gd name="connsiteY418" fmla="*/ 209801 h 806291"/>
                  <a:gd name="connsiteX419" fmla="*/ 92905 w 143020"/>
                  <a:gd name="connsiteY419" fmla="*/ 217709 h 806291"/>
                  <a:gd name="connsiteX420" fmla="*/ 94416 w 143020"/>
                  <a:gd name="connsiteY420" fmla="*/ 219221 h 806291"/>
                  <a:gd name="connsiteX421" fmla="*/ 94416 w 143020"/>
                  <a:gd name="connsiteY421" fmla="*/ 224687 h 806291"/>
                  <a:gd name="connsiteX422" fmla="*/ 95928 w 143020"/>
                  <a:gd name="connsiteY422" fmla="*/ 226199 h 806291"/>
                  <a:gd name="connsiteX423" fmla="*/ 95928 w 143020"/>
                  <a:gd name="connsiteY423" fmla="*/ 228409 h 806291"/>
                  <a:gd name="connsiteX424" fmla="*/ 93835 w 143020"/>
                  <a:gd name="connsiteY424" fmla="*/ 230502 h 806291"/>
                  <a:gd name="connsiteX425" fmla="*/ 89882 w 143020"/>
                  <a:gd name="connsiteY425" fmla="*/ 230502 h 806291"/>
                  <a:gd name="connsiteX426" fmla="*/ 89882 w 143020"/>
                  <a:gd name="connsiteY426" fmla="*/ 236782 h 806291"/>
                  <a:gd name="connsiteX427" fmla="*/ 87440 w 143020"/>
                  <a:gd name="connsiteY427" fmla="*/ 239224 h 806291"/>
                  <a:gd name="connsiteX428" fmla="*/ 87440 w 143020"/>
                  <a:gd name="connsiteY428" fmla="*/ 244225 h 806291"/>
                  <a:gd name="connsiteX429" fmla="*/ 84998 w 143020"/>
                  <a:gd name="connsiteY429" fmla="*/ 246667 h 806291"/>
                  <a:gd name="connsiteX430" fmla="*/ 84998 w 143020"/>
                  <a:gd name="connsiteY430" fmla="*/ 256320 h 806291"/>
                  <a:gd name="connsiteX431" fmla="*/ 88952 w 143020"/>
                  <a:gd name="connsiteY431" fmla="*/ 260274 h 806291"/>
                  <a:gd name="connsiteX432" fmla="*/ 87324 w 143020"/>
                  <a:gd name="connsiteY432" fmla="*/ 261902 h 806291"/>
                  <a:gd name="connsiteX433" fmla="*/ 87324 w 143020"/>
                  <a:gd name="connsiteY433" fmla="*/ 265508 h 806291"/>
                  <a:gd name="connsiteX434" fmla="*/ 90696 w 143020"/>
                  <a:gd name="connsiteY434" fmla="*/ 268880 h 806291"/>
                  <a:gd name="connsiteX435" fmla="*/ 90696 w 143020"/>
                  <a:gd name="connsiteY435" fmla="*/ 275044 h 806291"/>
                  <a:gd name="connsiteX436" fmla="*/ 93254 w 143020"/>
                  <a:gd name="connsiteY436" fmla="*/ 277602 h 806291"/>
                  <a:gd name="connsiteX437" fmla="*/ 93254 w 143020"/>
                  <a:gd name="connsiteY437" fmla="*/ 280045 h 806291"/>
                  <a:gd name="connsiteX438" fmla="*/ 91510 w 143020"/>
                  <a:gd name="connsiteY438" fmla="*/ 281789 h 806291"/>
                  <a:gd name="connsiteX439" fmla="*/ 91510 w 143020"/>
                  <a:gd name="connsiteY439" fmla="*/ 284464 h 806291"/>
                  <a:gd name="connsiteX440" fmla="*/ 93486 w 143020"/>
                  <a:gd name="connsiteY440" fmla="*/ 286441 h 806291"/>
                  <a:gd name="connsiteX441" fmla="*/ 96277 w 143020"/>
                  <a:gd name="connsiteY441" fmla="*/ 286441 h 806291"/>
                  <a:gd name="connsiteX442" fmla="*/ 96277 w 143020"/>
                  <a:gd name="connsiteY442" fmla="*/ 290046 h 806291"/>
                  <a:gd name="connsiteX443" fmla="*/ 94998 w 143020"/>
                  <a:gd name="connsiteY443" fmla="*/ 291326 h 806291"/>
                  <a:gd name="connsiteX444" fmla="*/ 94998 w 143020"/>
                  <a:gd name="connsiteY444" fmla="*/ 304816 h 806291"/>
                  <a:gd name="connsiteX445" fmla="*/ 88835 w 143020"/>
                  <a:gd name="connsiteY445" fmla="*/ 310980 h 806291"/>
                  <a:gd name="connsiteX446" fmla="*/ 88835 w 143020"/>
                  <a:gd name="connsiteY446" fmla="*/ 315864 h 806291"/>
                  <a:gd name="connsiteX447" fmla="*/ 86510 w 143020"/>
                  <a:gd name="connsiteY447" fmla="*/ 318190 h 806291"/>
                  <a:gd name="connsiteX448" fmla="*/ 86510 w 143020"/>
                  <a:gd name="connsiteY448" fmla="*/ 323191 h 806291"/>
                  <a:gd name="connsiteX449" fmla="*/ 84184 w 143020"/>
                  <a:gd name="connsiteY449" fmla="*/ 325517 h 806291"/>
                  <a:gd name="connsiteX450" fmla="*/ 86858 w 143020"/>
                  <a:gd name="connsiteY450" fmla="*/ 328192 h 806291"/>
                  <a:gd name="connsiteX451" fmla="*/ 86858 w 143020"/>
                  <a:gd name="connsiteY451" fmla="*/ 340403 h 806291"/>
                  <a:gd name="connsiteX452" fmla="*/ 75463 w 143020"/>
                  <a:gd name="connsiteY452" fmla="*/ 351800 h 806291"/>
                  <a:gd name="connsiteX453" fmla="*/ 75463 w 143020"/>
                  <a:gd name="connsiteY453" fmla="*/ 354475 h 806291"/>
                  <a:gd name="connsiteX454" fmla="*/ 74417 w 143020"/>
                  <a:gd name="connsiteY454" fmla="*/ 355522 h 806291"/>
                  <a:gd name="connsiteX455" fmla="*/ 74417 w 143020"/>
                  <a:gd name="connsiteY455" fmla="*/ 377386 h 806291"/>
                  <a:gd name="connsiteX456" fmla="*/ 77440 w 143020"/>
                  <a:gd name="connsiteY456" fmla="*/ 380410 h 806291"/>
                  <a:gd name="connsiteX457" fmla="*/ 77440 w 143020"/>
                  <a:gd name="connsiteY457" fmla="*/ 389830 h 806291"/>
                  <a:gd name="connsiteX458" fmla="*/ 80463 w 143020"/>
                  <a:gd name="connsiteY458" fmla="*/ 392853 h 806291"/>
                  <a:gd name="connsiteX459" fmla="*/ 75812 w 143020"/>
                  <a:gd name="connsiteY459" fmla="*/ 397505 h 806291"/>
                  <a:gd name="connsiteX460" fmla="*/ 72440 w 143020"/>
                  <a:gd name="connsiteY460" fmla="*/ 397505 h 806291"/>
                  <a:gd name="connsiteX461" fmla="*/ 69650 w 143020"/>
                  <a:gd name="connsiteY461" fmla="*/ 400296 h 806291"/>
                  <a:gd name="connsiteX462" fmla="*/ 69650 w 143020"/>
                  <a:gd name="connsiteY462" fmla="*/ 410647 h 806291"/>
                  <a:gd name="connsiteX463" fmla="*/ 68022 w 143020"/>
                  <a:gd name="connsiteY463" fmla="*/ 412275 h 806291"/>
                  <a:gd name="connsiteX464" fmla="*/ 68022 w 143020"/>
                  <a:gd name="connsiteY464" fmla="*/ 414020 h 806291"/>
                  <a:gd name="connsiteX465" fmla="*/ 65231 w 143020"/>
                  <a:gd name="connsiteY465" fmla="*/ 414020 h 806291"/>
                  <a:gd name="connsiteX466" fmla="*/ 65231 w 143020"/>
                  <a:gd name="connsiteY466" fmla="*/ 417625 h 806291"/>
                  <a:gd name="connsiteX467" fmla="*/ 66626 w 143020"/>
                  <a:gd name="connsiteY467" fmla="*/ 419020 h 806291"/>
                  <a:gd name="connsiteX468" fmla="*/ 66626 w 143020"/>
                  <a:gd name="connsiteY468" fmla="*/ 424021 h 806291"/>
                  <a:gd name="connsiteX469" fmla="*/ 64185 w 143020"/>
                  <a:gd name="connsiteY469" fmla="*/ 426463 h 806291"/>
                  <a:gd name="connsiteX470" fmla="*/ 66975 w 143020"/>
                  <a:gd name="connsiteY470" fmla="*/ 429255 h 806291"/>
                  <a:gd name="connsiteX471" fmla="*/ 62324 w 143020"/>
                  <a:gd name="connsiteY471" fmla="*/ 433907 h 806291"/>
                  <a:gd name="connsiteX472" fmla="*/ 62324 w 143020"/>
                  <a:gd name="connsiteY472" fmla="*/ 459492 h 806291"/>
                  <a:gd name="connsiteX473" fmla="*/ 64417 w 143020"/>
                  <a:gd name="connsiteY473" fmla="*/ 461585 h 806291"/>
                  <a:gd name="connsiteX474" fmla="*/ 64417 w 143020"/>
                  <a:gd name="connsiteY474" fmla="*/ 467400 h 806291"/>
                  <a:gd name="connsiteX475" fmla="*/ 62557 w 143020"/>
                  <a:gd name="connsiteY475" fmla="*/ 469261 h 806291"/>
                  <a:gd name="connsiteX476" fmla="*/ 59882 w 143020"/>
                  <a:gd name="connsiteY476" fmla="*/ 469261 h 806291"/>
                  <a:gd name="connsiteX477" fmla="*/ 58603 w 143020"/>
                  <a:gd name="connsiteY477" fmla="*/ 470540 h 806291"/>
                  <a:gd name="connsiteX478" fmla="*/ 58603 w 143020"/>
                  <a:gd name="connsiteY478" fmla="*/ 486938 h 806291"/>
                  <a:gd name="connsiteX479" fmla="*/ 64882 w 143020"/>
                  <a:gd name="connsiteY479" fmla="*/ 493218 h 806291"/>
                  <a:gd name="connsiteX480" fmla="*/ 61975 w 143020"/>
                  <a:gd name="connsiteY480" fmla="*/ 496126 h 806291"/>
                  <a:gd name="connsiteX481" fmla="*/ 65347 w 143020"/>
                  <a:gd name="connsiteY481" fmla="*/ 499498 h 806291"/>
                  <a:gd name="connsiteX482" fmla="*/ 65347 w 143020"/>
                  <a:gd name="connsiteY482" fmla="*/ 502987 h 806291"/>
                  <a:gd name="connsiteX483" fmla="*/ 63836 w 143020"/>
                  <a:gd name="connsiteY483" fmla="*/ 504499 h 806291"/>
                  <a:gd name="connsiteX484" fmla="*/ 66626 w 143020"/>
                  <a:gd name="connsiteY484" fmla="*/ 507290 h 806291"/>
                  <a:gd name="connsiteX485" fmla="*/ 64068 w 143020"/>
                  <a:gd name="connsiteY485" fmla="*/ 509849 h 806291"/>
                  <a:gd name="connsiteX486" fmla="*/ 64068 w 143020"/>
                  <a:gd name="connsiteY486" fmla="*/ 518920 h 806291"/>
                  <a:gd name="connsiteX487" fmla="*/ 73719 w 143020"/>
                  <a:gd name="connsiteY487" fmla="*/ 518920 h 806291"/>
                  <a:gd name="connsiteX488" fmla="*/ 73719 w 143020"/>
                  <a:gd name="connsiteY488" fmla="*/ 527294 h 806291"/>
                  <a:gd name="connsiteX489" fmla="*/ 59999 w 143020"/>
                  <a:gd name="connsiteY489" fmla="*/ 527294 h 806291"/>
                  <a:gd name="connsiteX490" fmla="*/ 59999 w 143020"/>
                  <a:gd name="connsiteY490" fmla="*/ 530899 h 806291"/>
                  <a:gd name="connsiteX491" fmla="*/ 65929 w 143020"/>
                  <a:gd name="connsiteY491" fmla="*/ 530899 h 806291"/>
                  <a:gd name="connsiteX492" fmla="*/ 71975 w 143020"/>
                  <a:gd name="connsiteY492" fmla="*/ 536946 h 806291"/>
                  <a:gd name="connsiteX493" fmla="*/ 71975 w 143020"/>
                  <a:gd name="connsiteY493" fmla="*/ 540203 h 806291"/>
                  <a:gd name="connsiteX494" fmla="*/ 64766 w 143020"/>
                  <a:gd name="connsiteY494" fmla="*/ 547413 h 806291"/>
                  <a:gd name="connsiteX495" fmla="*/ 64766 w 143020"/>
                  <a:gd name="connsiteY495" fmla="*/ 552181 h 806291"/>
                  <a:gd name="connsiteX496" fmla="*/ 67324 w 143020"/>
                  <a:gd name="connsiteY496" fmla="*/ 554740 h 806291"/>
                  <a:gd name="connsiteX497" fmla="*/ 63022 w 143020"/>
                  <a:gd name="connsiteY497" fmla="*/ 559043 h 806291"/>
                  <a:gd name="connsiteX498" fmla="*/ 65812 w 143020"/>
                  <a:gd name="connsiteY498" fmla="*/ 561834 h 806291"/>
                  <a:gd name="connsiteX499" fmla="*/ 65812 w 143020"/>
                  <a:gd name="connsiteY499" fmla="*/ 571138 h 806291"/>
                  <a:gd name="connsiteX500" fmla="*/ 61859 w 143020"/>
                  <a:gd name="connsiteY500" fmla="*/ 575092 h 806291"/>
                  <a:gd name="connsiteX501" fmla="*/ 61859 w 143020"/>
                  <a:gd name="connsiteY501" fmla="*/ 583931 h 806291"/>
                  <a:gd name="connsiteX502" fmla="*/ 54301 w 143020"/>
                  <a:gd name="connsiteY502" fmla="*/ 591490 h 806291"/>
                  <a:gd name="connsiteX503" fmla="*/ 54301 w 143020"/>
                  <a:gd name="connsiteY503" fmla="*/ 597537 h 806291"/>
                  <a:gd name="connsiteX504" fmla="*/ 52441 w 143020"/>
                  <a:gd name="connsiteY504" fmla="*/ 599398 h 806291"/>
                  <a:gd name="connsiteX505" fmla="*/ 52441 w 143020"/>
                  <a:gd name="connsiteY505" fmla="*/ 602538 h 806291"/>
                  <a:gd name="connsiteX506" fmla="*/ 55929 w 143020"/>
                  <a:gd name="connsiteY506" fmla="*/ 606027 h 806291"/>
                  <a:gd name="connsiteX507" fmla="*/ 55929 w 143020"/>
                  <a:gd name="connsiteY507" fmla="*/ 611028 h 806291"/>
                  <a:gd name="connsiteX508" fmla="*/ 51394 w 143020"/>
                  <a:gd name="connsiteY508" fmla="*/ 615563 h 806291"/>
                  <a:gd name="connsiteX509" fmla="*/ 51394 w 143020"/>
                  <a:gd name="connsiteY509" fmla="*/ 623123 h 806291"/>
                  <a:gd name="connsiteX510" fmla="*/ 42092 w 143020"/>
                  <a:gd name="connsiteY510" fmla="*/ 632427 h 806291"/>
                  <a:gd name="connsiteX511" fmla="*/ 42092 w 143020"/>
                  <a:gd name="connsiteY511" fmla="*/ 635683 h 806291"/>
                  <a:gd name="connsiteX512" fmla="*/ 36394 w 143020"/>
                  <a:gd name="connsiteY512" fmla="*/ 635683 h 806291"/>
                  <a:gd name="connsiteX513" fmla="*/ 36394 w 143020"/>
                  <a:gd name="connsiteY513" fmla="*/ 657547 h 806291"/>
                  <a:gd name="connsiteX514" fmla="*/ 39883 w 143020"/>
                  <a:gd name="connsiteY514" fmla="*/ 661036 h 806291"/>
                  <a:gd name="connsiteX515" fmla="*/ 39883 w 143020"/>
                  <a:gd name="connsiteY515" fmla="*/ 666036 h 806291"/>
                  <a:gd name="connsiteX516" fmla="*/ 42208 w 143020"/>
                  <a:gd name="connsiteY516" fmla="*/ 668362 h 806291"/>
                  <a:gd name="connsiteX517" fmla="*/ 42208 w 143020"/>
                  <a:gd name="connsiteY517" fmla="*/ 673014 h 806291"/>
                  <a:gd name="connsiteX518" fmla="*/ 46162 w 143020"/>
                  <a:gd name="connsiteY518" fmla="*/ 669060 h 806291"/>
                  <a:gd name="connsiteX519" fmla="*/ 55813 w 143020"/>
                  <a:gd name="connsiteY519" fmla="*/ 669060 h 806291"/>
                  <a:gd name="connsiteX520" fmla="*/ 55813 w 143020"/>
                  <a:gd name="connsiteY520" fmla="*/ 689994 h 806291"/>
                  <a:gd name="connsiteX521" fmla="*/ 53371 w 143020"/>
                  <a:gd name="connsiteY521" fmla="*/ 692436 h 806291"/>
                  <a:gd name="connsiteX522" fmla="*/ 61394 w 143020"/>
                  <a:gd name="connsiteY522" fmla="*/ 700461 h 806291"/>
                  <a:gd name="connsiteX523" fmla="*/ 61394 w 143020"/>
                  <a:gd name="connsiteY523" fmla="*/ 704415 h 806291"/>
                  <a:gd name="connsiteX524" fmla="*/ 94416 w 143020"/>
                  <a:gd name="connsiteY524" fmla="*/ 704415 h 806291"/>
                  <a:gd name="connsiteX525" fmla="*/ 97091 w 143020"/>
                  <a:gd name="connsiteY525" fmla="*/ 707090 h 806291"/>
                  <a:gd name="connsiteX526" fmla="*/ 100812 w 143020"/>
                  <a:gd name="connsiteY526" fmla="*/ 707090 h 806291"/>
                  <a:gd name="connsiteX527" fmla="*/ 102556 w 143020"/>
                  <a:gd name="connsiteY527" fmla="*/ 708834 h 806291"/>
                  <a:gd name="connsiteX528" fmla="*/ 109184 w 143020"/>
                  <a:gd name="connsiteY528" fmla="*/ 708834 h 806291"/>
                  <a:gd name="connsiteX529" fmla="*/ 110928 w 143020"/>
                  <a:gd name="connsiteY529" fmla="*/ 710579 h 806291"/>
                  <a:gd name="connsiteX530" fmla="*/ 115928 w 143020"/>
                  <a:gd name="connsiteY530" fmla="*/ 710579 h 806291"/>
                  <a:gd name="connsiteX531" fmla="*/ 115928 w 143020"/>
                  <a:gd name="connsiteY531" fmla="*/ 710579 h 806291"/>
                  <a:gd name="connsiteX532" fmla="*/ 117672 w 143020"/>
                  <a:gd name="connsiteY532" fmla="*/ 712323 h 806291"/>
                  <a:gd name="connsiteX533" fmla="*/ 119881 w 143020"/>
                  <a:gd name="connsiteY533" fmla="*/ 712323 h 806291"/>
                  <a:gd name="connsiteX534" fmla="*/ 119881 w 143020"/>
                  <a:gd name="connsiteY534" fmla="*/ 714533 h 806291"/>
                  <a:gd name="connsiteX535" fmla="*/ 116044 w 143020"/>
                  <a:gd name="connsiteY535" fmla="*/ 714533 h 806291"/>
                  <a:gd name="connsiteX536" fmla="*/ 116044 w 143020"/>
                  <a:gd name="connsiteY536" fmla="*/ 714416 h 806291"/>
                  <a:gd name="connsiteX537" fmla="*/ 37441 w 143020"/>
                  <a:gd name="connsiteY537" fmla="*/ 735117 h 806291"/>
                  <a:gd name="connsiteX538" fmla="*/ 35813 w 143020"/>
                  <a:gd name="connsiteY538" fmla="*/ 735117 h 806291"/>
                  <a:gd name="connsiteX539" fmla="*/ 34069 w 143020"/>
                  <a:gd name="connsiteY539" fmla="*/ 733373 h 806291"/>
                  <a:gd name="connsiteX540" fmla="*/ 32441 w 143020"/>
                  <a:gd name="connsiteY540" fmla="*/ 733373 h 806291"/>
                  <a:gd name="connsiteX541" fmla="*/ 29767 w 143020"/>
                  <a:gd name="connsiteY541" fmla="*/ 730698 h 806291"/>
                  <a:gd name="connsiteX542" fmla="*/ 26162 w 143020"/>
                  <a:gd name="connsiteY542" fmla="*/ 730698 h 806291"/>
                  <a:gd name="connsiteX543" fmla="*/ 26162 w 143020"/>
                  <a:gd name="connsiteY543" fmla="*/ 730698 h 806291"/>
                  <a:gd name="connsiteX544" fmla="*/ 24651 w 143020"/>
                  <a:gd name="connsiteY544" fmla="*/ 729186 h 806291"/>
                  <a:gd name="connsiteX545" fmla="*/ 22441 w 143020"/>
                  <a:gd name="connsiteY545" fmla="*/ 729186 h 806291"/>
                  <a:gd name="connsiteX546" fmla="*/ 22441 w 143020"/>
                  <a:gd name="connsiteY546" fmla="*/ 729186 h 806291"/>
                  <a:gd name="connsiteX547" fmla="*/ 17441 w 143020"/>
                  <a:gd name="connsiteY547" fmla="*/ 724185 h 806291"/>
                  <a:gd name="connsiteX548" fmla="*/ 17441 w 143020"/>
                  <a:gd name="connsiteY548" fmla="*/ 726395 h 806291"/>
                  <a:gd name="connsiteX549" fmla="*/ 25116 w 143020"/>
                  <a:gd name="connsiteY549" fmla="*/ 734071 h 806291"/>
                  <a:gd name="connsiteX550" fmla="*/ 30115 w 143020"/>
                  <a:gd name="connsiteY550" fmla="*/ 734071 h 806291"/>
                  <a:gd name="connsiteX551" fmla="*/ 36278 w 143020"/>
                  <a:gd name="connsiteY551" fmla="*/ 740234 h 806291"/>
                  <a:gd name="connsiteX552" fmla="*/ 41046 w 143020"/>
                  <a:gd name="connsiteY552" fmla="*/ 740234 h 806291"/>
                  <a:gd name="connsiteX553" fmla="*/ 41046 w 143020"/>
                  <a:gd name="connsiteY553" fmla="*/ 738839 h 806291"/>
                  <a:gd name="connsiteX554" fmla="*/ 37441 w 143020"/>
                  <a:gd name="connsiteY554" fmla="*/ 735117 h 806291"/>
                  <a:gd name="connsiteX555" fmla="*/ 37441 w 143020"/>
                  <a:gd name="connsiteY555" fmla="*/ 735117 h 806291"/>
                  <a:gd name="connsiteX556" fmla="*/ 11395 w 143020"/>
                  <a:gd name="connsiteY556" fmla="*/ 706043 h 806291"/>
                  <a:gd name="connsiteX557" fmla="*/ 11395 w 143020"/>
                  <a:gd name="connsiteY557" fmla="*/ 703601 h 806291"/>
                  <a:gd name="connsiteX558" fmla="*/ 10348 w 143020"/>
                  <a:gd name="connsiteY558" fmla="*/ 702554 h 806291"/>
                  <a:gd name="connsiteX559" fmla="*/ 10348 w 143020"/>
                  <a:gd name="connsiteY559" fmla="*/ 699065 h 806291"/>
                  <a:gd name="connsiteX560" fmla="*/ 14883 w 143020"/>
                  <a:gd name="connsiteY560" fmla="*/ 694529 h 806291"/>
                  <a:gd name="connsiteX561" fmla="*/ 14883 w 143020"/>
                  <a:gd name="connsiteY561" fmla="*/ 700577 h 806291"/>
                  <a:gd name="connsiteX562" fmla="*/ 16976 w 143020"/>
                  <a:gd name="connsiteY562" fmla="*/ 700577 h 806291"/>
                  <a:gd name="connsiteX563" fmla="*/ 20348 w 143020"/>
                  <a:gd name="connsiteY563" fmla="*/ 703950 h 806291"/>
                  <a:gd name="connsiteX564" fmla="*/ 17325 w 143020"/>
                  <a:gd name="connsiteY564" fmla="*/ 706973 h 806291"/>
                  <a:gd name="connsiteX565" fmla="*/ 17325 w 143020"/>
                  <a:gd name="connsiteY565" fmla="*/ 711276 h 806291"/>
                  <a:gd name="connsiteX566" fmla="*/ 14302 w 143020"/>
                  <a:gd name="connsiteY566" fmla="*/ 711276 h 806291"/>
                  <a:gd name="connsiteX567" fmla="*/ 14302 w 143020"/>
                  <a:gd name="connsiteY567" fmla="*/ 708718 h 806291"/>
                  <a:gd name="connsiteX568" fmla="*/ 11395 w 143020"/>
                  <a:gd name="connsiteY568" fmla="*/ 706043 h 806291"/>
                  <a:gd name="connsiteX569" fmla="*/ 11395 w 143020"/>
                  <a:gd name="connsiteY569" fmla="*/ 706043 h 806291"/>
                  <a:gd name="connsiteX570" fmla="*/ 20813 w 143020"/>
                  <a:gd name="connsiteY570" fmla="*/ 696041 h 806291"/>
                  <a:gd name="connsiteX571" fmla="*/ 25813 w 143020"/>
                  <a:gd name="connsiteY571" fmla="*/ 701042 h 806291"/>
                  <a:gd name="connsiteX572" fmla="*/ 25813 w 143020"/>
                  <a:gd name="connsiteY572" fmla="*/ 704415 h 806291"/>
                  <a:gd name="connsiteX573" fmla="*/ 20813 w 143020"/>
                  <a:gd name="connsiteY573" fmla="*/ 699414 h 806291"/>
                  <a:gd name="connsiteX574" fmla="*/ 20813 w 143020"/>
                  <a:gd name="connsiteY574" fmla="*/ 696041 h 806291"/>
                  <a:gd name="connsiteX575" fmla="*/ 20813 w 143020"/>
                  <a:gd name="connsiteY575" fmla="*/ 696041 h 806291"/>
                  <a:gd name="connsiteX576" fmla="*/ 9418 w 143020"/>
                  <a:gd name="connsiteY576" fmla="*/ 686156 h 806291"/>
                  <a:gd name="connsiteX577" fmla="*/ 13837 w 143020"/>
                  <a:gd name="connsiteY577" fmla="*/ 686156 h 806291"/>
                  <a:gd name="connsiteX578" fmla="*/ 15697 w 143020"/>
                  <a:gd name="connsiteY578" fmla="*/ 684295 h 806291"/>
                  <a:gd name="connsiteX579" fmla="*/ 18720 w 143020"/>
                  <a:gd name="connsiteY579" fmla="*/ 684295 h 806291"/>
                  <a:gd name="connsiteX580" fmla="*/ 18720 w 143020"/>
                  <a:gd name="connsiteY580" fmla="*/ 688133 h 806291"/>
                  <a:gd name="connsiteX581" fmla="*/ 15930 w 143020"/>
                  <a:gd name="connsiteY581" fmla="*/ 688133 h 806291"/>
                  <a:gd name="connsiteX582" fmla="*/ 13953 w 143020"/>
                  <a:gd name="connsiteY582" fmla="*/ 690110 h 806291"/>
                  <a:gd name="connsiteX583" fmla="*/ 11628 w 143020"/>
                  <a:gd name="connsiteY583" fmla="*/ 690110 h 806291"/>
                  <a:gd name="connsiteX584" fmla="*/ 6395 w 143020"/>
                  <a:gd name="connsiteY584" fmla="*/ 695344 h 806291"/>
                  <a:gd name="connsiteX585" fmla="*/ 6395 w 143020"/>
                  <a:gd name="connsiteY585" fmla="*/ 692669 h 806291"/>
                  <a:gd name="connsiteX586" fmla="*/ 7907 w 143020"/>
                  <a:gd name="connsiteY586" fmla="*/ 691157 h 806291"/>
                  <a:gd name="connsiteX587" fmla="*/ 7907 w 143020"/>
                  <a:gd name="connsiteY587" fmla="*/ 687668 h 806291"/>
                  <a:gd name="connsiteX588" fmla="*/ 9418 w 143020"/>
                  <a:gd name="connsiteY588" fmla="*/ 686156 h 806291"/>
                  <a:gd name="connsiteX589" fmla="*/ 9418 w 143020"/>
                  <a:gd name="connsiteY589" fmla="*/ 686156 h 806291"/>
                  <a:gd name="connsiteX590" fmla="*/ 7442 w 143020"/>
                  <a:gd name="connsiteY590" fmla="*/ 668246 h 806291"/>
                  <a:gd name="connsiteX591" fmla="*/ 7442 w 143020"/>
                  <a:gd name="connsiteY591" fmla="*/ 672666 h 806291"/>
                  <a:gd name="connsiteX592" fmla="*/ 5116 w 143020"/>
                  <a:gd name="connsiteY592" fmla="*/ 672666 h 806291"/>
                  <a:gd name="connsiteX593" fmla="*/ 5116 w 143020"/>
                  <a:gd name="connsiteY593" fmla="*/ 665339 h 806291"/>
                  <a:gd name="connsiteX594" fmla="*/ 10465 w 143020"/>
                  <a:gd name="connsiteY594" fmla="*/ 665339 h 806291"/>
                  <a:gd name="connsiteX595" fmla="*/ 7442 w 143020"/>
                  <a:gd name="connsiteY595" fmla="*/ 668246 h 806291"/>
                  <a:gd name="connsiteX596" fmla="*/ 7442 w 143020"/>
                  <a:gd name="connsiteY596" fmla="*/ 668246 h 806291"/>
                  <a:gd name="connsiteX597" fmla="*/ 12093 w 143020"/>
                  <a:gd name="connsiteY597" fmla="*/ 655570 h 806291"/>
                  <a:gd name="connsiteX598" fmla="*/ 14418 w 143020"/>
                  <a:gd name="connsiteY598" fmla="*/ 655570 h 806291"/>
                  <a:gd name="connsiteX599" fmla="*/ 14418 w 143020"/>
                  <a:gd name="connsiteY599" fmla="*/ 657896 h 806291"/>
                  <a:gd name="connsiteX600" fmla="*/ 9767 w 143020"/>
                  <a:gd name="connsiteY600" fmla="*/ 662548 h 806291"/>
                  <a:gd name="connsiteX601" fmla="*/ 5232 w 143020"/>
                  <a:gd name="connsiteY601" fmla="*/ 662548 h 806291"/>
                  <a:gd name="connsiteX602" fmla="*/ 5232 w 143020"/>
                  <a:gd name="connsiteY602" fmla="*/ 656733 h 806291"/>
                  <a:gd name="connsiteX603" fmla="*/ 6279 w 143020"/>
                  <a:gd name="connsiteY603" fmla="*/ 655686 h 806291"/>
                  <a:gd name="connsiteX604" fmla="*/ 6279 w 143020"/>
                  <a:gd name="connsiteY604" fmla="*/ 653942 h 806291"/>
                  <a:gd name="connsiteX605" fmla="*/ 10465 w 143020"/>
                  <a:gd name="connsiteY605" fmla="*/ 653942 h 806291"/>
                  <a:gd name="connsiteX606" fmla="*/ 12093 w 143020"/>
                  <a:gd name="connsiteY606" fmla="*/ 655570 h 806291"/>
                  <a:gd name="connsiteX607" fmla="*/ 2558 w 143020"/>
                  <a:gd name="connsiteY607" fmla="*/ 643358 h 806291"/>
                  <a:gd name="connsiteX608" fmla="*/ 6628 w 143020"/>
                  <a:gd name="connsiteY608" fmla="*/ 643358 h 806291"/>
                  <a:gd name="connsiteX609" fmla="*/ 6628 w 143020"/>
                  <a:gd name="connsiteY609" fmla="*/ 639056 h 806291"/>
                  <a:gd name="connsiteX610" fmla="*/ 4535 w 143020"/>
                  <a:gd name="connsiteY610" fmla="*/ 636846 h 806291"/>
                  <a:gd name="connsiteX611" fmla="*/ 7325 w 143020"/>
                  <a:gd name="connsiteY611" fmla="*/ 634055 h 806291"/>
                  <a:gd name="connsiteX612" fmla="*/ 11279 w 143020"/>
                  <a:gd name="connsiteY612" fmla="*/ 634055 h 806291"/>
                  <a:gd name="connsiteX613" fmla="*/ 8488 w 143020"/>
                  <a:gd name="connsiteY613" fmla="*/ 631264 h 806291"/>
                  <a:gd name="connsiteX614" fmla="*/ 12209 w 143020"/>
                  <a:gd name="connsiteY614" fmla="*/ 627542 h 806291"/>
                  <a:gd name="connsiteX615" fmla="*/ 12209 w 143020"/>
                  <a:gd name="connsiteY615" fmla="*/ 622774 h 806291"/>
                  <a:gd name="connsiteX616" fmla="*/ 14535 w 143020"/>
                  <a:gd name="connsiteY616" fmla="*/ 620448 h 806291"/>
                  <a:gd name="connsiteX617" fmla="*/ 16395 w 143020"/>
                  <a:gd name="connsiteY617" fmla="*/ 622309 h 806291"/>
                  <a:gd name="connsiteX618" fmla="*/ 19534 w 143020"/>
                  <a:gd name="connsiteY618" fmla="*/ 622309 h 806291"/>
                  <a:gd name="connsiteX619" fmla="*/ 19534 w 143020"/>
                  <a:gd name="connsiteY619" fmla="*/ 643940 h 806291"/>
                  <a:gd name="connsiteX620" fmla="*/ 20581 w 143020"/>
                  <a:gd name="connsiteY620" fmla="*/ 644987 h 806291"/>
                  <a:gd name="connsiteX621" fmla="*/ 20581 w 143020"/>
                  <a:gd name="connsiteY621" fmla="*/ 648708 h 806291"/>
                  <a:gd name="connsiteX622" fmla="*/ 18837 w 143020"/>
                  <a:gd name="connsiteY622" fmla="*/ 650453 h 806291"/>
                  <a:gd name="connsiteX623" fmla="*/ 18837 w 143020"/>
                  <a:gd name="connsiteY623" fmla="*/ 653477 h 806291"/>
                  <a:gd name="connsiteX624" fmla="*/ 15814 w 143020"/>
                  <a:gd name="connsiteY624" fmla="*/ 653477 h 806291"/>
                  <a:gd name="connsiteX625" fmla="*/ 14651 w 143020"/>
                  <a:gd name="connsiteY625" fmla="*/ 652314 h 806291"/>
                  <a:gd name="connsiteX626" fmla="*/ 14651 w 143020"/>
                  <a:gd name="connsiteY626" fmla="*/ 648592 h 806291"/>
                  <a:gd name="connsiteX627" fmla="*/ 13488 w 143020"/>
                  <a:gd name="connsiteY627" fmla="*/ 647429 h 806291"/>
                  <a:gd name="connsiteX628" fmla="*/ 13488 w 143020"/>
                  <a:gd name="connsiteY628" fmla="*/ 644521 h 806291"/>
                  <a:gd name="connsiteX629" fmla="*/ 14651 w 143020"/>
                  <a:gd name="connsiteY629" fmla="*/ 643358 h 806291"/>
                  <a:gd name="connsiteX630" fmla="*/ 14651 w 143020"/>
                  <a:gd name="connsiteY630" fmla="*/ 641265 h 806291"/>
                  <a:gd name="connsiteX631" fmla="*/ 15814 w 143020"/>
                  <a:gd name="connsiteY631" fmla="*/ 640102 h 806291"/>
                  <a:gd name="connsiteX632" fmla="*/ 15814 w 143020"/>
                  <a:gd name="connsiteY632" fmla="*/ 638009 h 806291"/>
                  <a:gd name="connsiteX633" fmla="*/ 11511 w 143020"/>
                  <a:gd name="connsiteY633" fmla="*/ 642312 h 806291"/>
                  <a:gd name="connsiteX634" fmla="*/ 11511 w 143020"/>
                  <a:gd name="connsiteY634" fmla="*/ 649290 h 806291"/>
                  <a:gd name="connsiteX635" fmla="*/ 6860 w 143020"/>
                  <a:gd name="connsiteY635" fmla="*/ 649290 h 806291"/>
                  <a:gd name="connsiteX636" fmla="*/ 6860 w 143020"/>
                  <a:gd name="connsiteY636" fmla="*/ 649290 h 806291"/>
                  <a:gd name="connsiteX637" fmla="*/ 5232 w 143020"/>
                  <a:gd name="connsiteY637" fmla="*/ 647662 h 806291"/>
                  <a:gd name="connsiteX638" fmla="*/ 2326 w 143020"/>
                  <a:gd name="connsiteY638" fmla="*/ 647662 h 806291"/>
                  <a:gd name="connsiteX639" fmla="*/ 2558 w 143020"/>
                  <a:gd name="connsiteY639" fmla="*/ 643358 h 806291"/>
                  <a:gd name="connsiteX640" fmla="*/ 2558 w 143020"/>
                  <a:gd name="connsiteY640" fmla="*/ 643358 h 806291"/>
                  <a:gd name="connsiteX641" fmla="*/ 5465 w 143020"/>
                  <a:gd name="connsiteY641" fmla="*/ 631845 h 806291"/>
                  <a:gd name="connsiteX642" fmla="*/ 5465 w 143020"/>
                  <a:gd name="connsiteY642" fmla="*/ 630682 h 806291"/>
                  <a:gd name="connsiteX643" fmla="*/ 10000 w 143020"/>
                  <a:gd name="connsiteY643" fmla="*/ 626147 h 806291"/>
                  <a:gd name="connsiteX644" fmla="*/ 10000 w 143020"/>
                  <a:gd name="connsiteY644" fmla="*/ 622774 h 806291"/>
                  <a:gd name="connsiteX645" fmla="*/ 7093 w 143020"/>
                  <a:gd name="connsiteY645" fmla="*/ 622774 h 806291"/>
                  <a:gd name="connsiteX646" fmla="*/ 5814 w 143020"/>
                  <a:gd name="connsiteY646" fmla="*/ 624053 h 806291"/>
                  <a:gd name="connsiteX647" fmla="*/ 3256 w 143020"/>
                  <a:gd name="connsiteY647" fmla="*/ 624053 h 806291"/>
                  <a:gd name="connsiteX648" fmla="*/ 1628 w 143020"/>
                  <a:gd name="connsiteY648" fmla="*/ 625681 h 806291"/>
                  <a:gd name="connsiteX649" fmla="*/ 3721 w 143020"/>
                  <a:gd name="connsiteY649" fmla="*/ 627775 h 806291"/>
                  <a:gd name="connsiteX650" fmla="*/ 3721 w 143020"/>
                  <a:gd name="connsiteY650" fmla="*/ 630101 h 806291"/>
                  <a:gd name="connsiteX651" fmla="*/ 1628 w 143020"/>
                  <a:gd name="connsiteY651" fmla="*/ 632194 h 806291"/>
                  <a:gd name="connsiteX652" fmla="*/ 3372 w 143020"/>
                  <a:gd name="connsiteY652" fmla="*/ 634055 h 806291"/>
                  <a:gd name="connsiteX653" fmla="*/ 5465 w 143020"/>
                  <a:gd name="connsiteY653" fmla="*/ 631845 h 806291"/>
                  <a:gd name="connsiteX654" fmla="*/ 5465 w 143020"/>
                  <a:gd name="connsiteY654" fmla="*/ 631845 h 806291"/>
                  <a:gd name="connsiteX655" fmla="*/ 2558 w 143020"/>
                  <a:gd name="connsiteY655" fmla="*/ 614633 h 806291"/>
                  <a:gd name="connsiteX656" fmla="*/ 2558 w 143020"/>
                  <a:gd name="connsiteY656" fmla="*/ 606841 h 806291"/>
                  <a:gd name="connsiteX657" fmla="*/ 5232 w 143020"/>
                  <a:gd name="connsiteY657" fmla="*/ 604166 h 806291"/>
                  <a:gd name="connsiteX658" fmla="*/ 6977 w 143020"/>
                  <a:gd name="connsiteY658" fmla="*/ 605911 h 806291"/>
                  <a:gd name="connsiteX659" fmla="*/ 6977 w 143020"/>
                  <a:gd name="connsiteY659" fmla="*/ 609167 h 806291"/>
                  <a:gd name="connsiteX660" fmla="*/ 8721 w 143020"/>
                  <a:gd name="connsiteY660" fmla="*/ 610912 h 806291"/>
                  <a:gd name="connsiteX661" fmla="*/ 8721 w 143020"/>
                  <a:gd name="connsiteY661" fmla="*/ 618587 h 806291"/>
                  <a:gd name="connsiteX662" fmla="*/ 5349 w 143020"/>
                  <a:gd name="connsiteY662" fmla="*/ 621960 h 806291"/>
                  <a:gd name="connsiteX663" fmla="*/ 1744 w 143020"/>
                  <a:gd name="connsiteY663" fmla="*/ 621960 h 806291"/>
                  <a:gd name="connsiteX664" fmla="*/ 1744 w 143020"/>
                  <a:gd name="connsiteY664" fmla="*/ 615680 h 806291"/>
                  <a:gd name="connsiteX665" fmla="*/ 2558 w 143020"/>
                  <a:gd name="connsiteY665" fmla="*/ 614633 h 806291"/>
                  <a:gd name="connsiteX666" fmla="*/ 17790 w 143020"/>
                  <a:gd name="connsiteY666" fmla="*/ 618006 h 806291"/>
                  <a:gd name="connsiteX667" fmla="*/ 17790 w 143020"/>
                  <a:gd name="connsiteY667" fmla="*/ 611377 h 806291"/>
                  <a:gd name="connsiteX668" fmla="*/ 16395 w 143020"/>
                  <a:gd name="connsiteY668" fmla="*/ 609981 h 806291"/>
                  <a:gd name="connsiteX669" fmla="*/ 16395 w 143020"/>
                  <a:gd name="connsiteY669" fmla="*/ 606609 h 806291"/>
                  <a:gd name="connsiteX670" fmla="*/ 14418 w 143020"/>
                  <a:gd name="connsiteY670" fmla="*/ 604632 h 806291"/>
                  <a:gd name="connsiteX671" fmla="*/ 14418 w 143020"/>
                  <a:gd name="connsiteY671" fmla="*/ 599980 h 806291"/>
                  <a:gd name="connsiteX672" fmla="*/ 12674 w 143020"/>
                  <a:gd name="connsiteY672" fmla="*/ 601724 h 806291"/>
                  <a:gd name="connsiteX673" fmla="*/ 9767 w 143020"/>
                  <a:gd name="connsiteY673" fmla="*/ 601724 h 806291"/>
                  <a:gd name="connsiteX674" fmla="*/ 8256 w 143020"/>
                  <a:gd name="connsiteY674" fmla="*/ 603236 h 806291"/>
                  <a:gd name="connsiteX675" fmla="*/ 8256 w 143020"/>
                  <a:gd name="connsiteY675" fmla="*/ 606841 h 806291"/>
                  <a:gd name="connsiteX676" fmla="*/ 9767 w 143020"/>
                  <a:gd name="connsiteY676" fmla="*/ 608353 h 806291"/>
                  <a:gd name="connsiteX677" fmla="*/ 9767 w 143020"/>
                  <a:gd name="connsiteY677" fmla="*/ 610679 h 806291"/>
                  <a:gd name="connsiteX678" fmla="*/ 11279 w 143020"/>
                  <a:gd name="connsiteY678" fmla="*/ 612191 h 806291"/>
                  <a:gd name="connsiteX679" fmla="*/ 11279 w 143020"/>
                  <a:gd name="connsiteY679" fmla="*/ 616261 h 806291"/>
                  <a:gd name="connsiteX680" fmla="*/ 12790 w 143020"/>
                  <a:gd name="connsiteY680" fmla="*/ 617773 h 806291"/>
                  <a:gd name="connsiteX681" fmla="*/ 17790 w 143020"/>
                  <a:gd name="connsiteY681" fmla="*/ 618006 h 806291"/>
                  <a:gd name="connsiteX682" fmla="*/ 17790 w 143020"/>
                  <a:gd name="connsiteY682" fmla="*/ 618006 h 806291"/>
                  <a:gd name="connsiteX683" fmla="*/ 23139 w 143020"/>
                  <a:gd name="connsiteY683" fmla="*/ 536830 h 806291"/>
                  <a:gd name="connsiteX684" fmla="*/ 19883 w 143020"/>
                  <a:gd name="connsiteY684" fmla="*/ 540086 h 806291"/>
                  <a:gd name="connsiteX685" fmla="*/ 19883 w 143020"/>
                  <a:gd name="connsiteY685" fmla="*/ 542877 h 806291"/>
                  <a:gd name="connsiteX686" fmla="*/ 16860 w 143020"/>
                  <a:gd name="connsiteY686" fmla="*/ 545901 h 806291"/>
                  <a:gd name="connsiteX687" fmla="*/ 16860 w 143020"/>
                  <a:gd name="connsiteY687" fmla="*/ 549739 h 806291"/>
                  <a:gd name="connsiteX688" fmla="*/ 21395 w 143020"/>
                  <a:gd name="connsiteY688" fmla="*/ 549739 h 806291"/>
                  <a:gd name="connsiteX689" fmla="*/ 24651 w 143020"/>
                  <a:gd name="connsiteY689" fmla="*/ 546483 h 806291"/>
                  <a:gd name="connsiteX690" fmla="*/ 24651 w 143020"/>
                  <a:gd name="connsiteY690" fmla="*/ 546483 h 806291"/>
                  <a:gd name="connsiteX691" fmla="*/ 23139 w 143020"/>
                  <a:gd name="connsiteY691" fmla="*/ 544971 h 806291"/>
                  <a:gd name="connsiteX692" fmla="*/ 23139 w 143020"/>
                  <a:gd name="connsiteY692" fmla="*/ 536830 h 806291"/>
                  <a:gd name="connsiteX693" fmla="*/ 23139 w 143020"/>
                  <a:gd name="connsiteY693" fmla="*/ 536830 h 806291"/>
                  <a:gd name="connsiteX694" fmla="*/ 20348 w 143020"/>
                  <a:gd name="connsiteY694" fmla="*/ 518571 h 806291"/>
                  <a:gd name="connsiteX695" fmla="*/ 20348 w 143020"/>
                  <a:gd name="connsiteY695" fmla="*/ 521711 h 806291"/>
                  <a:gd name="connsiteX696" fmla="*/ 17674 w 143020"/>
                  <a:gd name="connsiteY696" fmla="*/ 524386 h 806291"/>
                  <a:gd name="connsiteX697" fmla="*/ 22325 w 143020"/>
                  <a:gd name="connsiteY697" fmla="*/ 529038 h 806291"/>
                  <a:gd name="connsiteX698" fmla="*/ 22325 w 143020"/>
                  <a:gd name="connsiteY698" fmla="*/ 532294 h 806291"/>
                  <a:gd name="connsiteX699" fmla="*/ 26976 w 143020"/>
                  <a:gd name="connsiteY699" fmla="*/ 536830 h 806291"/>
                  <a:gd name="connsiteX700" fmla="*/ 26976 w 143020"/>
                  <a:gd name="connsiteY700" fmla="*/ 540086 h 806291"/>
                  <a:gd name="connsiteX701" fmla="*/ 31278 w 143020"/>
                  <a:gd name="connsiteY701" fmla="*/ 540086 h 806291"/>
                  <a:gd name="connsiteX702" fmla="*/ 33371 w 143020"/>
                  <a:gd name="connsiteY702" fmla="*/ 537993 h 806291"/>
                  <a:gd name="connsiteX703" fmla="*/ 33371 w 143020"/>
                  <a:gd name="connsiteY703" fmla="*/ 534969 h 806291"/>
                  <a:gd name="connsiteX704" fmla="*/ 32209 w 143020"/>
                  <a:gd name="connsiteY704" fmla="*/ 533806 h 806291"/>
                  <a:gd name="connsiteX705" fmla="*/ 32209 w 143020"/>
                  <a:gd name="connsiteY705" fmla="*/ 529968 h 806291"/>
                  <a:gd name="connsiteX706" fmla="*/ 31046 w 143020"/>
                  <a:gd name="connsiteY706" fmla="*/ 528805 h 806291"/>
                  <a:gd name="connsiteX707" fmla="*/ 31046 w 143020"/>
                  <a:gd name="connsiteY707" fmla="*/ 524968 h 806291"/>
                  <a:gd name="connsiteX708" fmla="*/ 28488 w 143020"/>
                  <a:gd name="connsiteY708" fmla="*/ 522409 h 806291"/>
                  <a:gd name="connsiteX709" fmla="*/ 32906 w 143020"/>
                  <a:gd name="connsiteY709" fmla="*/ 517990 h 806291"/>
                  <a:gd name="connsiteX710" fmla="*/ 32906 w 143020"/>
                  <a:gd name="connsiteY710" fmla="*/ 514966 h 806291"/>
                  <a:gd name="connsiteX711" fmla="*/ 30697 w 143020"/>
                  <a:gd name="connsiteY711" fmla="*/ 514966 h 806291"/>
                  <a:gd name="connsiteX712" fmla="*/ 28488 w 143020"/>
                  <a:gd name="connsiteY712" fmla="*/ 512756 h 806291"/>
                  <a:gd name="connsiteX713" fmla="*/ 26976 w 143020"/>
                  <a:gd name="connsiteY713" fmla="*/ 514268 h 806291"/>
                  <a:gd name="connsiteX714" fmla="*/ 26976 w 143020"/>
                  <a:gd name="connsiteY714" fmla="*/ 518571 h 806291"/>
                  <a:gd name="connsiteX715" fmla="*/ 20348 w 143020"/>
                  <a:gd name="connsiteY715" fmla="*/ 518571 h 806291"/>
                  <a:gd name="connsiteX716" fmla="*/ 20348 w 143020"/>
                  <a:gd name="connsiteY716" fmla="*/ 518571 h 806291"/>
                  <a:gd name="connsiteX717" fmla="*/ 46627 w 143020"/>
                  <a:gd name="connsiteY717" fmla="*/ 519734 h 806291"/>
                  <a:gd name="connsiteX718" fmla="*/ 47906 w 143020"/>
                  <a:gd name="connsiteY718" fmla="*/ 521013 h 806291"/>
                  <a:gd name="connsiteX719" fmla="*/ 47906 w 143020"/>
                  <a:gd name="connsiteY719" fmla="*/ 523339 h 806291"/>
                  <a:gd name="connsiteX720" fmla="*/ 42092 w 143020"/>
                  <a:gd name="connsiteY720" fmla="*/ 529154 h 806291"/>
                  <a:gd name="connsiteX721" fmla="*/ 39534 w 143020"/>
                  <a:gd name="connsiteY721" fmla="*/ 529154 h 806291"/>
                  <a:gd name="connsiteX722" fmla="*/ 36976 w 143020"/>
                  <a:gd name="connsiteY722" fmla="*/ 526596 h 806291"/>
                  <a:gd name="connsiteX723" fmla="*/ 36976 w 143020"/>
                  <a:gd name="connsiteY723" fmla="*/ 524037 h 806291"/>
                  <a:gd name="connsiteX724" fmla="*/ 40348 w 143020"/>
                  <a:gd name="connsiteY724" fmla="*/ 520664 h 806291"/>
                  <a:gd name="connsiteX725" fmla="*/ 40348 w 143020"/>
                  <a:gd name="connsiteY725" fmla="*/ 517408 h 806291"/>
                  <a:gd name="connsiteX726" fmla="*/ 42092 w 143020"/>
                  <a:gd name="connsiteY726" fmla="*/ 517408 h 806291"/>
                  <a:gd name="connsiteX727" fmla="*/ 44185 w 143020"/>
                  <a:gd name="connsiteY727" fmla="*/ 519501 h 806291"/>
                  <a:gd name="connsiteX728" fmla="*/ 46627 w 143020"/>
                  <a:gd name="connsiteY728" fmla="*/ 519734 h 806291"/>
                  <a:gd name="connsiteX729" fmla="*/ 46627 w 143020"/>
                  <a:gd name="connsiteY729" fmla="*/ 519734 h 806291"/>
                  <a:gd name="connsiteX730" fmla="*/ 26278 w 143020"/>
                  <a:gd name="connsiteY730" fmla="*/ 494497 h 806291"/>
                  <a:gd name="connsiteX731" fmla="*/ 27092 w 143020"/>
                  <a:gd name="connsiteY731" fmla="*/ 495312 h 806291"/>
                  <a:gd name="connsiteX732" fmla="*/ 31627 w 143020"/>
                  <a:gd name="connsiteY732" fmla="*/ 495312 h 806291"/>
                  <a:gd name="connsiteX733" fmla="*/ 31627 w 143020"/>
                  <a:gd name="connsiteY733" fmla="*/ 491706 h 806291"/>
                  <a:gd name="connsiteX734" fmla="*/ 36976 w 143020"/>
                  <a:gd name="connsiteY734" fmla="*/ 486357 h 806291"/>
                  <a:gd name="connsiteX735" fmla="*/ 34650 w 143020"/>
                  <a:gd name="connsiteY735" fmla="*/ 484031 h 806291"/>
                  <a:gd name="connsiteX736" fmla="*/ 34650 w 143020"/>
                  <a:gd name="connsiteY736" fmla="*/ 481356 h 806291"/>
                  <a:gd name="connsiteX737" fmla="*/ 31395 w 143020"/>
                  <a:gd name="connsiteY737" fmla="*/ 478100 h 806291"/>
                  <a:gd name="connsiteX738" fmla="*/ 33720 w 143020"/>
                  <a:gd name="connsiteY738" fmla="*/ 475774 h 806291"/>
                  <a:gd name="connsiteX739" fmla="*/ 36046 w 143020"/>
                  <a:gd name="connsiteY739" fmla="*/ 475774 h 806291"/>
                  <a:gd name="connsiteX740" fmla="*/ 36046 w 143020"/>
                  <a:gd name="connsiteY740" fmla="*/ 471703 h 806291"/>
                  <a:gd name="connsiteX741" fmla="*/ 37790 w 143020"/>
                  <a:gd name="connsiteY741" fmla="*/ 469959 h 806291"/>
                  <a:gd name="connsiteX742" fmla="*/ 36046 w 143020"/>
                  <a:gd name="connsiteY742" fmla="*/ 468214 h 806291"/>
                  <a:gd name="connsiteX743" fmla="*/ 36046 w 143020"/>
                  <a:gd name="connsiteY743" fmla="*/ 462865 h 806291"/>
                  <a:gd name="connsiteX744" fmla="*/ 31743 w 143020"/>
                  <a:gd name="connsiteY744" fmla="*/ 462865 h 806291"/>
                  <a:gd name="connsiteX745" fmla="*/ 30348 w 143020"/>
                  <a:gd name="connsiteY745" fmla="*/ 461469 h 806291"/>
                  <a:gd name="connsiteX746" fmla="*/ 27441 w 143020"/>
                  <a:gd name="connsiteY746" fmla="*/ 461469 h 806291"/>
                  <a:gd name="connsiteX747" fmla="*/ 27441 w 143020"/>
                  <a:gd name="connsiteY747" fmla="*/ 467749 h 806291"/>
                  <a:gd name="connsiteX748" fmla="*/ 25348 w 143020"/>
                  <a:gd name="connsiteY748" fmla="*/ 469842 h 806291"/>
                  <a:gd name="connsiteX749" fmla="*/ 25348 w 143020"/>
                  <a:gd name="connsiteY749" fmla="*/ 485194 h 806291"/>
                  <a:gd name="connsiteX750" fmla="*/ 23255 w 143020"/>
                  <a:gd name="connsiteY750" fmla="*/ 487287 h 806291"/>
                  <a:gd name="connsiteX751" fmla="*/ 23255 w 143020"/>
                  <a:gd name="connsiteY751" fmla="*/ 490311 h 806291"/>
                  <a:gd name="connsiteX752" fmla="*/ 21162 w 143020"/>
                  <a:gd name="connsiteY752" fmla="*/ 492404 h 806291"/>
                  <a:gd name="connsiteX753" fmla="*/ 23255 w 143020"/>
                  <a:gd name="connsiteY753" fmla="*/ 494497 h 806291"/>
                  <a:gd name="connsiteX754" fmla="*/ 26278 w 143020"/>
                  <a:gd name="connsiteY754" fmla="*/ 494497 h 806291"/>
                  <a:gd name="connsiteX755" fmla="*/ 26278 w 143020"/>
                  <a:gd name="connsiteY755" fmla="*/ 494497 h 80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Lst>
                <a:rect l="l" t="t" r="r" b="b"/>
                <a:pathLst>
                  <a:path w="143020" h="806291">
                    <a:moveTo>
                      <a:pt x="119067" y="788265"/>
                    </a:moveTo>
                    <a:lnTo>
                      <a:pt x="115579" y="791754"/>
                    </a:lnTo>
                    <a:lnTo>
                      <a:pt x="120462" y="791754"/>
                    </a:lnTo>
                    <a:lnTo>
                      <a:pt x="120462" y="796639"/>
                    </a:lnTo>
                    <a:lnTo>
                      <a:pt x="124997" y="801175"/>
                    </a:lnTo>
                    <a:lnTo>
                      <a:pt x="124997" y="806292"/>
                    </a:lnTo>
                    <a:lnTo>
                      <a:pt x="118253" y="799546"/>
                    </a:lnTo>
                    <a:lnTo>
                      <a:pt x="112207" y="799546"/>
                    </a:lnTo>
                    <a:lnTo>
                      <a:pt x="109881" y="797220"/>
                    </a:lnTo>
                    <a:lnTo>
                      <a:pt x="109881" y="794313"/>
                    </a:lnTo>
                    <a:lnTo>
                      <a:pt x="109881" y="794313"/>
                    </a:lnTo>
                    <a:lnTo>
                      <a:pt x="107323" y="791754"/>
                    </a:lnTo>
                    <a:lnTo>
                      <a:pt x="104532" y="791754"/>
                    </a:lnTo>
                    <a:lnTo>
                      <a:pt x="104532" y="796871"/>
                    </a:lnTo>
                    <a:lnTo>
                      <a:pt x="107905" y="800244"/>
                    </a:lnTo>
                    <a:lnTo>
                      <a:pt x="103253" y="800244"/>
                    </a:lnTo>
                    <a:lnTo>
                      <a:pt x="98719" y="795708"/>
                    </a:lnTo>
                    <a:lnTo>
                      <a:pt x="98719" y="793382"/>
                    </a:lnTo>
                    <a:lnTo>
                      <a:pt x="96161" y="793382"/>
                    </a:lnTo>
                    <a:lnTo>
                      <a:pt x="93254" y="790475"/>
                    </a:lnTo>
                    <a:lnTo>
                      <a:pt x="94882" y="788847"/>
                    </a:lnTo>
                    <a:lnTo>
                      <a:pt x="94882" y="783846"/>
                    </a:lnTo>
                    <a:lnTo>
                      <a:pt x="99068" y="783846"/>
                    </a:lnTo>
                    <a:lnTo>
                      <a:pt x="100928" y="785707"/>
                    </a:lnTo>
                    <a:lnTo>
                      <a:pt x="106974" y="785707"/>
                    </a:lnTo>
                    <a:lnTo>
                      <a:pt x="108835" y="787568"/>
                    </a:lnTo>
                    <a:lnTo>
                      <a:pt x="112788" y="787568"/>
                    </a:lnTo>
                    <a:lnTo>
                      <a:pt x="114997" y="785358"/>
                    </a:lnTo>
                    <a:lnTo>
                      <a:pt x="118835" y="785358"/>
                    </a:lnTo>
                    <a:lnTo>
                      <a:pt x="118835" y="788265"/>
                    </a:lnTo>
                    <a:lnTo>
                      <a:pt x="119067" y="788265"/>
                    </a:lnTo>
                    <a:close/>
                    <a:moveTo>
                      <a:pt x="123951" y="784776"/>
                    </a:moveTo>
                    <a:lnTo>
                      <a:pt x="121625" y="787102"/>
                    </a:lnTo>
                    <a:lnTo>
                      <a:pt x="123951" y="789428"/>
                    </a:lnTo>
                    <a:lnTo>
                      <a:pt x="123951" y="792685"/>
                    </a:lnTo>
                    <a:lnTo>
                      <a:pt x="132206" y="792685"/>
                    </a:lnTo>
                    <a:lnTo>
                      <a:pt x="133950" y="790940"/>
                    </a:lnTo>
                    <a:lnTo>
                      <a:pt x="137904" y="794894"/>
                    </a:lnTo>
                    <a:lnTo>
                      <a:pt x="140578" y="792219"/>
                    </a:lnTo>
                    <a:lnTo>
                      <a:pt x="140578" y="788614"/>
                    </a:lnTo>
                    <a:lnTo>
                      <a:pt x="138020" y="786056"/>
                    </a:lnTo>
                    <a:lnTo>
                      <a:pt x="131160" y="786056"/>
                    </a:lnTo>
                    <a:lnTo>
                      <a:pt x="129881" y="784776"/>
                    </a:lnTo>
                    <a:lnTo>
                      <a:pt x="123951" y="784776"/>
                    </a:lnTo>
                    <a:lnTo>
                      <a:pt x="123951" y="784776"/>
                    </a:lnTo>
                    <a:close/>
                    <a:moveTo>
                      <a:pt x="89649" y="788963"/>
                    </a:moveTo>
                    <a:lnTo>
                      <a:pt x="86858" y="791754"/>
                    </a:lnTo>
                    <a:lnTo>
                      <a:pt x="84300" y="791754"/>
                    </a:lnTo>
                    <a:lnTo>
                      <a:pt x="84300" y="789196"/>
                    </a:lnTo>
                    <a:lnTo>
                      <a:pt x="79301" y="789196"/>
                    </a:lnTo>
                    <a:lnTo>
                      <a:pt x="74068" y="783962"/>
                    </a:lnTo>
                    <a:lnTo>
                      <a:pt x="69766" y="783962"/>
                    </a:lnTo>
                    <a:lnTo>
                      <a:pt x="71743" y="781985"/>
                    </a:lnTo>
                    <a:lnTo>
                      <a:pt x="76045" y="781985"/>
                    </a:lnTo>
                    <a:lnTo>
                      <a:pt x="79068" y="785009"/>
                    </a:lnTo>
                    <a:lnTo>
                      <a:pt x="85579" y="785009"/>
                    </a:lnTo>
                    <a:lnTo>
                      <a:pt x="89649" y="788963"/>
                    </a:lnTo>
                    <a:close/>
                    <a:moveTo>
                      <a:pt x="115811" y="721859"/>
                    </a:moveTo>
                    <a:lnTo>
                      <a:pt x="115811" y="781404"/>
                    </a:lnTo>
                    <a:lnTo>
                      <a:pt x="113835" y="783381"/>
                    </a:lnTo>
                    <a:lnTo>
                      <a:pt x="113835" y="783381"/>
                    </a:lnTo>
                    <a:lnTo>
                      <a:pt x="102672" y="783381"/>
                    </a:lnTo>
                    <a:lnTo>
                      <a:pt x="96742" y="777450"/>
                    </a:lnTo>
                    <a:lnTo>
                      <a:pt x="93370" y="780822"/>
                    </a:lnTo>
                    <a:lnTo>
                      <a:pt x="81510" y="780822"/>
                    </a:lnTo>
                    <a:lnTo>
                      <a:pt x="79068" y="778380"/>
                    </a:lnTo>
                    <a:lnTo>
                      <a:pt x="71743" y="778380"/>
                    </a:lnTo>
                    <a:lnTo>
                      <a:pt x="69766" y="776403"/>
                    </a:lnTo>
                    <a:lnTo>
                      <a:pt x="65231" y="776403"/>
                    </a:lnTo>
                    <a:lnTo>
                      <a:pt x="61975" y="773147"/>
                    </a:lnTo>
                    <a:lnTo>
                      <a:pt x="64068" y="771053"/>
                    </a:lnTo>
                    <a:lnTo>
                      <a:pt x="66278" y="771053"/>
                    </a:lnTo>
                    <a:lnTo>
                      <a:pt x="67673" y="772449"/>
                    </a:lnTo>
                    <a:lnTo>
                      <a:pt x="69068" y="771053"/>
                    </a:lnTo>
                    <a:lnTo>
                      <a:pt x="69068" y="771053"/>
                    </a:lnTo>
                    <a:lnTo>
                      <a:pt x="75580" y="771053"/>
                    </a:lnTo>
                    <a:lnTo>
                      <a:pt x="75580" y="771053"/>
                    </a:lnTo>
                    <a:lnTo>
                      <a:pt x="78487" y="768146"/>
                    </a:lnTo>
                    <a:lnTo>
                      <a:pt x="82556" y="768146"/>
                    </a:lnTo>
                    <a:lnTo>
                      <a:pt x="82556" y="773030"/>
                    </a:lnTo>
                    <a:lnTo>
                      <a:pt x="89765" y="773030"/>
                    </a:lnTo>
                    <a:lnTo>
                      <a:pt x="79649" y="762912"/>
                    </a:lnTo>
                    <a:lnTo>
                      <a:pt x="79649" y="756400"/>
                    </a:lnTo>
                    <a:lnTo>
                      <a:pt x="82207" y="753841"/>
                    </a:lnTo>
                    <a:lnTo>
                      <a:pt x="82207" y="750469"/>
                    </a:lnTo>
                    <a:lnTo>
                      <a:pt x="84184" y="748492"/>
                    </a:lnTo>
                    <a:lnTo>
                      <a:pt x="85347" y="749655"/>
                    </a:lnTo>
                    <a:lnTo>
                      <a:pt x="85347" y="753609"/>
                    </a:lnTo>
                    <a:lnTo>
                      <a:pt x="87091" y="755353"/>
                    </a:lnTo>
                    <a:lnTo>
                      <a:pt x="87091" y="759307"/>
                    </a:lnTo>
                    <a:lnTo>
                      <a:pt x="83254" y="759307"/>
                    </a:lnTo>
                    <a:lnTo>
                      <a:pt x="89765" y="765820"/>
                    </a:lnTo>
                    <a:lnTo>
                      <a:pt x="89765" y="768960"/>
                    </a:lnTo>
                    <a:lnTo>
                      <a:pt x="95928" y="768960"/>
                    </a:lnTo>
                    <a:lnTo>
                      <a:pt x="97789" y="767099"/>
                    </a:lnTo>
                    <a:lnTo>
                      <a:pt x="99649" y="768960"/>
                    </a:lnTo>
                    <a:lnTo>
                      <a:pt x="101626" y="768960"/>
                    </a:lnTo>
                    <a:lnTo>
                      <a:pt x="104765" y="772100"/>
                    </a:lnTo>
                    <a:lnTo>
                      <a:pt x="104765" y="775240"/>
                    </a:lnTo>
                    <a:lnTo>
                      <a:pt x="108835" y="771170"/>
                    </a:lnTo>
                    <a:lnTo>
                      <a:pt x="105230" y="767564"/>
                    </a:lnTo>
                    <a:lnTo>
                      <a:pt x="102788" y="767564"/>
                    </a:lnTo>
                    <a:lnTo>
                      <a:pt x="100230" y="765006"/>
                    </a:lnTo>
                    <a:lnTo>
                      <a:pt x="97789" y="765006"/>
                    </a:lnTo>
                    <a:lnTo>
                      <a:pt x="91393" y="758610"/>
                    </a:lnTo>
                    <a:lnTo>
                      <a:pt x="91393" y="752097"/>
                    </a:lnTo>
                    <a:lnTo>
                      <a:pt x="94998" y="748492"/>
                    </a:lnTo>
                    <a:lnTo>
                      <a:pt x="99184" y="748492"/>
                    </a:lnTo>
                    <a:lnTo>
                      <a:pt x="104300" y="743374"/>
                    </a:lnTo>
                    <a:lnTo>
                      <a:pt x="100928" y="740002"/>
                    </a:lnTo>
                    <a:lnTo>
                      <a:pt x="96044" y="740002"/>
                    </a:lnTo>
                    <a:lnTo>
                      <a:pt x="93254" y="742793"/>
                    </a:lnTo>
                    <a:lnTo>
                      <a:pt x="89300" y="742793"/>
                    </a:lnTo>
                    <a:lnTo>
                      <a:pt x="85928" y="739420"/>
                    </a:lnTo>
                    <a:lnTo>
                      <a:pt x="85928" y="733373"/>
                    </a:lnTo>
                    <a:lnTo>
                      <a:pt x="88021" y="731280"/>
                    </a:lnTo>
                    <a:lnTo>
                      <a:pt x="90928" y="731280"/>
                    </a:lnTo>
                    <a:lnTo>
                      <a:pt x="90928" y="728372"/>
                    </a:lnTo>
                    <a:lnTo>
                      <a:pt x="86277" y="723720"/>
                    </a:lnTo>
                    <a:lnTo>
                      <a:pt x="91161" y="723720"/>
                    </a:lnTo>
                    <a:lnTo>
                      <a:pt x="93719" y="726279"/>
                    </a:lnTo>
                    <a:lnTo>
                      <a:pt x="102323" y="717673"/>
                    </a:lnTo>
                    <a:lnTo>
                      <a:pt x="107207" y="722557"/>
                    </a:lnTo>
                    <a:lnTo>
                      <a:pt x="109067" y="722557"/>
                    </a:lnTo>
                    <a:lnTo>
                      <a:pt x="109881" y="721743"/>
                    </a:lnTo>
                    <a:lnTo>
                      <a:pt x="112090" y="721743"/>
                    </a:lnTo>
                    <a:lnTo>
                      <a:pt x="113835" y="719999"/>
                    </a:lnTo>
                    <a:lnTo>
                      <a:pt x="115811" y="721859"/>
                    </a:lnTo>
                    <a:lnTo>
                      <a:pt x="115811" y="721859"/>
                    </a:lnTo>
                    <a:close/>
                    <a:moveTo>
                      <a:pt x="63487" y="755353"/>
                    </a:moveTo>
                    <a:lnTo>
                      <a:pt x="65115" y="756981"/>
                    </a:lnTo>
                    <a:lnTo>
                      <a:pt x="68719" y="756981"/>
                    </a:lnTo>
                    <a:lnTo>
                      <a:pt x="73022" y="761284"/>
                    </a:lnTo>
                    <a:lnTo>
                      <a:pt x="76626" y="761284"/>
                    </a:lnTo>
                    <a:lnTo>
                      <a:pt x="76626" y="765471"/>
                    </a:lnTo>
                    <a:lnTo>
                      <a:pt x="73603" y="768495"/>
                    </a:lnTo>
                    <a:lnTo>
                      <a:pt x="69766" y="764657"/>
                    </a:lnTo>
                    <a:lnTo>
                      <a:pt x="63719" y="764657"/>
                    </a:lnTo>
                    <a:lnTo>
                      <a:pt x="61278" y="767099"/>
                    </a:lnTo>
                    <a:lnTo>
                      <a:pt x="61278" y="764192"/>
                    </a:lnTo>
                    <a:lnTo>
                      <a:pt x="57208" y="760121"/>
                    </a:lnTo>
                    <a:lnTo>
                      <a:pt x="57208" y="757795"/>
                    </a:lnTo>
                    <a:lnTo>
                      <a:pt x="59766" y="755237"/>
                    </a:lnTo>
                    <a:lnTo>
                      <a:pt x="63487" y="755353"/>
                    </a:lnTo>
                    <a:lnTo>
                      <a:pt x="63487" y="755353"/>
                    </a:lnTo>
                    <a:close/>
                    <a:moveTo>
                      <a:pt x="42441" y="744770"/>
                    </a:moveTo>
                    <a:lnTo>
                      <a:pt x="38836" y="744770"/>
                    </a:lnTo>
                    <a:lnTo>
                      <a:pt x="36511" y="742444"/>
                    </a:lnTo>
                    <a:lnTo>
                      <a:pt x="33255" y="742444"/>
                    </a:lnTo>
                    <a:lnTo>
                      <a:pt x="30581" y="745119"/>
                    </a:lnTo>
                    <a:lnTo>
                      <a:pt x="36278" y="750818"/>
                    </a:lnTo>
                    <a:lnTo>
                      <a:pt x="39185" y="750818"/>
                    </a:lnTo>
                    <a:lnTo>
                      <a:pt x="39185" y="755586"/>
                    </a:lnTo>
                    <a:lnTo>
                      <a:pt x="43022" y="759424"/>
                    </a:lnTo>
                    <a:lnTo>
                      <a:pt x="43022" y="754656"/>
                    </a:lnTo>
                    <a:lnTo>
                      <a:pt x="47790" y="754656"/>
                    </a:lnTo>
                    <a:lnTo>
                      <a:pt x="47790" y="757679"/>
                    </a:lnTo>
                    <a:lnTo>
                      <a:pt x="44883" y="760587"/>
                    </a:lnTo>
                    <a:lnTo>
                      <a:pt x="46627" y="762331"/>
                    </a:lnTo>
                    <a:lnTo>
                      <a:pt x="48022" y="760935"/>
                    </a:lnTo>
                    <a:lnTo>
                      <a:pt x="51627" y="760935"/>
                    </a:lnTo>
                    <a:lnTo>
                      <a:pt x="54534" y="758028"/>
                    </a:lnTo>
                    <a:lnTo>
                      <a:pt x="54534" y="755935"/>
                    </a:lnTo>
                    <a:lnTo>
                      <a:pt x="57440" y="753027"/>
                    </a:lnTo>
                    <a:lnTo>
                      <a:pt x="51278" y="746863"/>
                    </a:lnTo>
                    <a:lnTo>
                      <a:pt x="44766" y="746863"/>
                    </a:lnTo>
                    <a:lnTo>
                      <a:pt x="44766" y="742444"/>
                    </a:lnTo>
                    <a:lnTo>
                      <a:pt x="42441" y="742444"/>
                    </a:lnTo>
                    <a:lnTo>
                      <a:pt x="42441" y="744770"/>
                    </a:lnTo>
                    <a:lnTo>
                      <a:pt x="42441" y="744770"/>
                    </a:lnTo>
                    <a:close/>
                    <a:moveTo>
                      <a:pt x="116044" y="714416"/>
                    </a:moveTo>
                    <a:lnTo>
                      <a:pt x="114067" y="712439"/>
                    </a:lnTo>
                    <a:lnTo>
                      <a:pt x="109184" y="712439"/>
                    </a:lnTo>
                    <a:lnTo>
                      <a:pt x="107207" y="710462"/>
                    </a:lnTo>
                    <a:lnTo>
                      <a:pt x="103021" y="710462"/>
                    </a:lnTo>
                    <a:lnTo>
                      <a:pt x="101974" y="711509"/>
                    </a:lnTo>
                    <a:lnTo>
                      <a:pt x="101974" y="714998"/>
                    </a:lnTo>
                    <a:lnTo>
                      <a:pt x="99533" y="717440"/>
                    </a:lnTo>
                    <a:lnTo>
                      <a:pt x="94068" y="717440"/>
                    </a:lnTo>
                    <a:lnTo>
                      <a:pt x="89998" y="721511"/>
                    </a:lnTo>
                    <a:lnTo>
                      <a:pt x="84533" y="721511"/>
                    </a:lnTo>
                    <a:lnTo>
                      <a:pt x="79998" y="726046"/>
                    </a:lnTo>
                    <a:lnTo>
                      <a:pt x="79998" y="732443"/>
                    </a:lnTo>
                    <a:lnTo>
                      <a:pt x="77556" y="734885"/>
                    </a:lnTo>
                    <a:lnTo>
                      <a:pt x="77556" y="734885"/>
                    </a:lnTo>
                    <a:lnTo>
                      <a:pt x="77556" y="752330"/>
                    </a:lnTo>
                    <a:lnTo>
                      <a:pt x="74301" y="755586"/>
                    </a:lnTo>
                    <a:lnTo>
                      <a:pt x="71045" y="755586"/>
                    </a:lnTo>
                    <a:lnTo>
                      <a:pt x="68836" y="753376"/>
                    </a:lnTo>
                    <a:lnTo>
                      <a:pt x="63952" y="753376"/>
                    </a:lnTo>
                    <a:lnTo>
                      <a:pt x="54766" y="744189"/>
                    </a:lnTo>
                    <a:lnTo>
                      <a:pt x="49185" y="744189"/>
                    </a:lnTo>
                    <a:lnTo>
                      <a:pt x="43836" y="738839"/>
                    </a:lnTo>
                    <a:lnTo>
                      <a:pt x="43836" y="738839"/>
                    </a:lnTo>
                    <a:lnTo>
                      <a:pt x="43836" y="736164"/>
                    </a:lnTo>
                    <a:lnTo>
                      <a:pt x="27790" y="720115"/>
                    </a:lnTo>
                    <a:lnTo>
                      <a:pt x="27790" y="717673"/>
                    </a:lnTo>
                    <a:lnTo>
                      <a:pt x="25581" y="715463"/>
                    </a:lnTo>
                    <a:lnTo>
                      <a:pt x="25581" y="713021"/>
                    </a:lnTo>
                    <a:lnTo>
                      <a:pt x="23720" y="711276"/>
                    </a:lnTo>
                    <a:lnTo>
                      <a:pt x="23720" y="705229"/>
                    </a:lnTo>
                    <a:lnTo>
                      <a:pt x="28023" y="709532"/>
                    </a:lnTo>
                    <a:lnTo>
                      <a:pt x="33255" y="709532"/>
                    </a:lnTo>
                    <a:lnTo>
                      <a:pt x="33255" y="704182"/>
                    </a:lnTo>
                    <a:lnTo>
                      <a:pt x="24999" y="695925"/>
                    </a:lnTo>
                    <a:lnTo>
                      <a:pt x="24999" y="694064"/>
                    </a:lnTo>
                    <a:lnTo>
                      <a:pt x="29302" y="694064"/>
                    </a:lnTo>
                    <a:lnTo>
                      <a:pt x="29302" y="687086"/>
                    </a:lnTo>
                    <a:lnTo>
                      <a:pt x="25116" y="682900"/>
                    </a:lnTo>
                    <a:lnTo>
                      <a:pt x="19069" y="682900"/>
                    </a:lnTo>
                    <a:lnTo>
                      <a:pt x="10814" y="674643"/>
                    </a:lnTo>
                    <a:lnTo>
                      <a:pt x="10814" y="670340"/>
                    </a:lnTo>
                    <a:lnTo>
                      <a:pt x="15116" y="670340"/>
                    </a:lnTo>
                    <a:lnTo>
                      <a:pt x="15116" y="664874"/>
                    </a:lnTo>
                    <a:lnTo>
                      <a:pt x="17325" y="662664"/>
                    </a:lnTo>
                    <a:lnTo>
                      <a:pt x="17325" y="657198"/>
                    </a:lnTo>
                    <a:lnTo>
                      <a:pt x="22558" y="651965"/>
                    </a:lnTo>
                    <a:lnTo>
                      <a:pt x="22558" y="643242"/>
                    </a:lnTo>
                    <a:lnTo>
                      <a:pt x="25232" y="640567"/>
                    </a:lnTo>
                    <a:lnTo>
                      <a:pt x="21860" y="637195"/>
                    </a:lnTo>
                    <a:lnTo>
                      <a:pt x="21860" y="616610"/>
                    </a:lnTo>
                    <a:lnTo>
                      <a:pt x="19069" y="613819"/>
                    </a:lnTo>
                    <a:lnTo>
                      <a:pt x="19069" y="605097"/>
                    </a:lnTo>
                    <a:lnTo>
                      <a:pt x="17325" y="603352"/>
                    </a:lnTo>
                    <a:lnTo>
                      <a:pt x="17325" y="594630"/>
                    </a:lnTo>
                    <a:lnTo>
                      <a:pt x="19534" y="592420"/>
                    </a:lnTo>
                    <a:lnTo>
                      <a:pt x="19534" y="589396"/>
                    </a:lnTo>
                    <a:lnTo>
                      <a:pt x="24999" y="583931"/>
                    </a:lnTo>
                    <a:lnTo>
                      <a:pt x="24999" y="576255"/>
                    </a:lnTo>
                    <a:lnTo>
                      <a:pt x="17325" y="576255"/>
                    </a:lnTo>
                    <a:lnTo>
                      <a:pt x="10930" y="569858"/>
                    </a:lnTo>
                    <a:lnTo>
                      <a:pt x="5814" y="569858"/>
                    </a:lnTo>
                    <a:lnTo>
                      <a:pt x="4186" y="571487"/>
                    </a:lnTo>
                    <a:lnTo>
                      <a:pt x="4186" y="578697"/>
                    </a:lnTo>
                    <a:lnTo>
                      <a:pt x="0" y="574510"/>
                    </a:lnTo>
                    <a:lnTo>
                      <a:pt x="0" y="572184"/>
                    </a:lnTo>
                    <a:lnTo>
                      <a:pt x="13139" y="559043"/>
                    </a:lnTo>
                    <a:lnTo>
                      <a:pt x="10930" y="556833"/>
                    </a:lnTo>
                    <a:lnTo>
                      <a:pt x="10930" y="551716"/>
                    </a:lnTo>
                    <a:lnTo>
                      <a:pt x="22906" y="551716"/>
                    </a:lnTo>
                    <a:lnTo>
                      <a:pt x="26395" y="548227"/>
                    </a:lnTo>
                    <a:lnTo>
                      <a:pt x="26395" y="544854"/>
                    </a:lnTo>
                    <a:lnTo>
                      <a:pt x="29418" y="541831"/>
                    </a:lnTo>
                    <a:lnTo>
                      <a:pt x="31046" y="543459"/>
                    </a:lnTo>
                    <a:lnTo>
                      <a:pt x="35813" y="543459"/>
                    </a:lnTo>
                    <a:lnTo>
                      <a:pt x="41278" y="537993"/>
                    </a:lnTo>
                    <a:lnTo>
                      <a:pt x="38022" y="537993"/>
                    </a:lnTo>
                    <a:lnTo>
                      <a:pt x="38022" y="532062"/>
                    </a:lnTo>
                    <a:lnTo>
                      <a:pt x="42906" y="532062"/>
                    </a:lnTo>
                    <a:lnTo>
                      <a:pt x="50115" y="524851"/>
                    </a:lnTo>
                    <a:lnTo>
                      <a:pt x="50115" y="520083"/>
                    </a:lnTo>
                    <a:lnTo>
                      <a:pt x="47441" y="517408"/>
                    </a:lnTo>
                    <a:lnTo>
                      <a:pt x="44185" y="517408"/>
                    </a:lnTo>
                    <a:lnTo>
                      <a:pt x="40580" y="513803"/>
                    </a:lnTo>
                    <a:lnTo>
                      <a:pt x="40580" y="509268"/>
                    </a:lnTo>
                    <a:lnTo>
                      <a:pt x="44185" y="505662"/>
                    </a:lnTo>
                    <a:lnTo>
                      <a:pt x="44185" y="501127"/>
                    </a:lnTo>
                    <a:lnTo>
                      <a:pt x="43022" y="499964"/>
                    </a:lnTo>
                    <a:lnTo>
                      <a:pt x="43022" y="492986"/>
                    </a:lnTo>
                    <a:lnTo>
                      <a:pt x="49185" y="486822"/>
                    </a:lnTo>
                    <a:lnTo>
                      <a:pt x="49185" y="486822"/>
                    </a:lnTo>
                    <a:lnTo>
                      <a:pt x="47441" y="485078"/>
                    </a:lnTo>
                    <a:lnTo>
                      <a:pt x="47441" y="485078"/>
                    </a:lnTo>
                    <a:lnTo>
                      <a:pt x="47441" y="475774"/>
                    </a:lnTo>
                    <a:lnTo>
                      <a:pt x="50813" y="475774"/>
                    </a:lnTo>
                    <a:lnTo>
                      <a:pt x="47441" y="472401"/>
                    </a:lnTo>
                    <a:lnTo>
                      <a:pt x="50813" y="469028"/>
                    </a:lnTo>
                    <a:lnTo>
                      <a:pt x="53138" y="471354"/>
                    </a:lnTo>
                    <a:lnTo>
                      <a:pt x="53138" y="466121"/>
                    </a:lnTo>
                    <a:lnTo>
                      <a:pt x="50697" y="466121"/>
                    </a:lnTo>
                    <a:lnTo>
                      <a:pt x="47324" y="462748"/>
                    </a:lnTo>
                    <a:lnTo>
                      <a:pt x="51278" y="458794"/>
                    </a:lnTo>
                    <a:lnTo>
                      <a:pt x="47557" y="455073"/>
                    </a:lnTo>
                    <a:lnTo>
                      <a:pt x="46045" y="455073"/>
                    </a:lnTo>
                    <a:lnTo>
                      <a:pt x="40929" y="460190"/>
                    </a:lnTo>
                    <a:lnTo>
                      <a:pt x="33139" y="460190"/>
                    </a:lnTo>
                    <a:lnTo>
                      <a:pt x="33139" y="456934"/>
                    </a:lnTo>
                    <a:lnTo>
                      <a:pt x="30930" y="454724"/>
                    </a:lnTo>
                    <a:lnTo>
                      <a:pt x="30930" y="450537"/>
                    </a:lnTo>
                    <a:lnTo>
                      <a:pt x="28720" y="448327"/>
                    </a:lnTo>
                    <a:lnTo>
                      <a:pt x="28720" y="442745"/>
                    </a:lnTo>
                    <a:lnTo>
                      <a:pt x="30581" y="440884"/>
                    </a:lnTo>
                    <a:lnTo>
                      <a:pt x="30581" y="434256"/>
                    </a:lnTo>
                    <a:lnTo>
                      <a:pt x="33604" y="431232"/>
                    </a:lnTo>
                    <a:lnTo>
                      <a:pt x="33604" y="422742"/>
                    </a:lnTo>
                    <a:lnTo>
                      <a:pt x="39650" y="416694"/>
                    </a:lnTo>
                    <a:lnTo>
                      <a:pt x="39650" y="399715"/>
                    </a:lnTo>
                    <a:lnTo>
                      <a:pt x="36976" y="397040"/>
                    </a:lnTo>
                    <a:lnTo>
                      <a:pt x="36976" y="378316"/>
                    </a:lnTo>
                    <a:lnTo>
                      <a:pt x="34302" y="375641"/>
                    </a:lnTo>
                    <a:lnTo>
                      <a:pt x="34302" y="365291"/>
                    </a:lnTo>
                    <a:lnTo>
                      <a:pt x="39185" y="365291"/>
                    </a:lnTo>
                    <a:lnTo>
                      <a:pt x="42557" y="361918"/>
                    </a:lnTo>
                    <a:lnTo>
                      <a:pt x="42557" y="353429"/>
                    </a:lnTo>
                    <a:lnTo>
                      <a:pt x="47324" y="348660"/>
                    </a:lnTo>
                    <a:lnTo>
                      <a:pt x="47324" y="340171"/>
                    </a:lnTo>
                    <a:lnTo>
                      <a:pt x="51278" y="336217"/>
                    </a:lnTo>
                    <a:lnTo>
                      <a:pt x="51278" y="329006"/>
                    </a:lnTo>
                    <a:lnTo>
                      <a:pt x="57673" y="322610"/>
                    </a:lnTo>
                    <a:lnTo>
                      <a:pt x="57673" y="315399"/>
                    </a:lnTo>
                    <a:lnTo>
                      <a:pt x="60929" y="312143"/>
                    </a:lnTo>
                    <a:lnTo>
                      <a:pt x="60929" y="300280"/>
                    </a:lnTo>
                    <a:lnTo>
                      <a:pt x="66510" y="294698"/>
                    </a:lnTo>
                    <a:lnTo>
                      <a:pt x="66510" y="290628"/>
                    </a:lnTo>
                    <a:lnTo>
                      <a:pt x="65464" y="289581"/>
                    </a:lnTo>
                    <a:lnTo>
                      <a:pt x="65464" y="283417"/>
                    </a:lnTo>
                    <a:lnTo>
                      <a:pt x="65464" y="283417"/>
                    </a:lnTo>
                    <a:lnTo>
                      <a:pt x="67557" y="281324"/>
                    </a:lnTo>
                    <a:lnTo>
                      <a:pt x="67557" y="279231"/>
                    </a:lnTo>
                    <a:lnTo>
                      <a:pt x="69650" y="277137"/>
                    </a:lnTo>
                    <a:lnTo>
                      <a:pt x="69650" y="268996"/>
                    </a:lnTo>
                    <a:lnTo>
                      <a:pt x="67905" y="267252"/>
                    </a:lnTo>
                    <a:lnTo>
                      <a:pt x="67905" y="250970"/>
                    </a:lnTo>
                    <a:lnTo>
                      <a:pt x="65464" y="248528"/>
                    </a:lnTo>
                    <a:lnTo>
                      <a:pt x="65464" y="232246"/>
                    </a:lnTo>
                    <a:lnTo>
                      <a:pt x="71510" y="226199"/>
                    </a:lnTo>
                    <a:lnTo>
                      <a:pt x="71510" y="212011"/>
                    </a:lnTo>
                    <a:lnTo>
                      <a:pt x="68836" y="209336"/>
                    </a:lnTo>
                    <a:lnTo>
                      <a:pt x="68836" y="204102"/>
                    </a:lnTo>
                    <a:lnTo>
                      <a:pt x="72556" y="200381"/>
                    </a:lnTo>
                    <a:lnTo>
                      <a:pt x="72556" y="198055"/>
                    </a:lnTo>
                    <a:lnTo>
                      <a:pt x="74882" y="195729"/>
                    </a:lnTo>
                    <a:lnTo>
                      <a:pt x="74882" y="184332"/>
                    </a:lnTo>
                    <a:lnTo>
                      <a:pt x="78487" y="180727"/>
                    </a:lnTo>
                    <a:lnTo>
                      <a:pt x="78487" y="173283"/>
                    </a:lnTo>
                    <a:lnTo>
                      <a:pt x="79998" y="171772"/>
                    </a:lnTo>
                    <a:lnTo>
                      <a:pt x="79998" y="164329"/>
                    </a:lnTo>
                    <a:lnTo>
                      <a:pt x="82905" y="161421"/>
                    </a:lnTo>
                    <a:lnTo>
                      <a:pt x="82905" y="150024"/>
                    </a:lnTo>
                    <a:lnTo>
                      <a:pt x="82091" y="149210"/>
                    </a:lnTo>
                    <a:lnTo>
                      <a:pt x="82091" y="143279"/>
                    </a:lnTo>
                    <a:lnTo>
                      <a:pt x="86277" y="139092"/>
                    </a:lnTo>
                    <a:lnTo>
                      <a:pt x="86277" y="134208"/>
                    </a:lnTo>
                    <a:lnTo>
                      <a:pt x="84882" y="132812"/>
                    </a:lnTo>
                    <a:lnTo>
                      <a:pt x="84882" y="109669"/>
                    </a:lnTo>
                    <a:lnTo>
                      <a:pt x="86975" y="107575"/>
                    </a:lnTo>
                    <a:lnTo>
                      <a:pt x="84300" y="104900"/>
                    </a:lnTo>
                    <a:lnTo>
                      <a:pt x="84300" y="99667"/>
                    </a:lnTo>
                    <a:lnTo>
                      <a:pt x="88021" y="95946"/>
                    </a:lnTo>
                    <a:lnTo>
                      <a:pt x="88021" y="92224"/>
                    </a:lnTo>
                    <a:lnTo>
                      <a:pt x="90463" y="89782"/>
                    </a:lnTo>
                    <a:lnTo>
                      <a:pt x="90463" y="75593"/>
                    </a:lnTo>
                    <a:lnTo>
                      <a:pt x="92905" y="73151"/>
                    </a:lnTo>
                    <a:lnTo>
                      <a:pt x="92905" y="63150"/>
                    </a:lnTo>
                    <a:lnTo>
                      <a:pt x="90696" y="60940"/>
                    </a:lnTo>
                    <a:lnTo>
                      <a:pt x="90696" y="34540"/>
                    </a:lnTo>
                    <a:lnTo>
                      <a:pt x="88486" y="32331"/>
                    </a:lnTo>
                    <a:lnTo>
                      <a:pt x="88486" y="17794"/>
                    </a:lnTo>
                    <a:lnTo>
                      <a:pt x="86277" y="15584"/>
                    </a:lnTo>
                    <a:lnTo>
                      <a:pt x="92440" y="15584"/>
                    </a:lnTo>
                    <a:lnTo>
                      <a:pt x="96277" y="11746"/>
                    </a:lnTo>
                    <a:lnTo>
                      <a:pt x="96277" y="5466"/>
                    </a:lnTo>
                    <a:lnTo>
                      <a:pt x="101742" y="0"/>
                    </a:lnTo>
                    <a:lnTo>
                      <a:pt x="101742" y="3373"/>
                    </a:lnTo>
                    <a:lnTo>
                      <a:pt x="104532" y="6164"/>
                    </a:lnTo>
                    <a:lnTo>
                      <a:pt x="104532" y="9536"/>
                    </a:lnTo>
                    <a:lnTo>
                      <a:pt x="106858" y="9536"/>
                    </a:lnTo>
                    <a:lnTo>
                      <a:pt x="108835" y="11514"/>
                    </a:lnTo>
                    <a:lnTo>
                      <a:pt x="107439" y="12909"/>
                    </a:lnTo>
                    <a:lnTo>
                      <a:pt x="108835" y="14305"/>
                    </a:lnTo>
                    <a:lnTo>
                      <a:pt x="108835" y="20585"/>
                    </a:lnTo>
                    <a:lnTo>
                      <a:pt x="110230" y="21980"/>
                    </a:lnTo>
                    <a:lnTo>
                      <a:pt x="110230" y="26167"/>
                    </a:lnTo>
                    <a:lnTo>
                      <a:pt x="118602" y="34540"/>
                    </a:lnTo>
                    <a:lnTo>
                      <a:pt x="114067" y="39076"/>
                    </a:lnTo>
                    <a:lnTo>
                      <a:pt x="116974" y="41984"/>
                    </a:lnTo>
                    <a:lnTo>
                      <a:pt x="116974" y="45356"/>
                    </a:lnTo>
                    <a:lnTo>
                      <a:pt x="114183" y="45356"/>
                    </a:lnTo>
                    <a:lnTo>
                      <a:pt x="114183" y="52218"/>
                    </a:lnTo>
                    <a:lnTo>
                      <a:pt x="118021" y="56055"/>
                    </a:lnTo>
                    <a:lnTo>
                      <a:pt x="116858" y="57218"/>
                    </a:lnTo>
                    <a:lnTo>
                      <a:pt x="116858" y="60359"/>
                    </a:lnTo>
                    <a:lnTo>
                      <a:pt x="118835" y="60359"/>
                    </a:lnTo>
                    <a:lnTo>
                      <a:pt x="123020" y="64545"/>
                    </a:lnTo>
                    <a:lnTo>
                      <a:pt x="123020" y="73616"/>
                    </a:lnTo>
                    <a:lnTo>
                      <a:pt x="124881" y="75477"/>
                    </a:lnTo>
                    <a:lnTo>
                      <a:pt x="124881" y="79315"/>
                    </a:lnTo>
                    <a:lnTo>
                      <a:pt x="126741" y="81176"/>
                    </a:lnTo>
                    <a:lnTo>
                      <a:pt x="126741" y="85014"/>
                    </a:lnTo>
                    <a:lnTo>
                      <a:pt x="128602" y="86874"/>
                    </a:lnTo>
                    <a:lnTo>
                      <a:pt x="128602" y="92922"/>
                    </a:lnTo>
                    <a:lnTo>
                      <a:pt x="130113" y="94550"/>
                    </a:lnTo>
                    <a:lnTo>
                      <a:pt x="137788" y="94550"/>
                    </a:lnTo>
                    <a:lnTo>
                      <a:pt x="139067" y="93271"/>
                    </a:lnTo>
                    <a:lnTo>
                      <a:pt x="143020" y="97225"/>
                    </a:lnTo>
                    <a:lnTo>
                      <a:pt x="140578" y="99667"/>
                    </a:lnTo>
                    <a:lnTo>
                      <a:pt x="140578" y="105482"/>
                    </a:lnTo>
                    <a:lnTo>
                      <a:pt x="138020" y="107924"/>
                    </a:lnTo>
                    <a:lnTo>
                      <a:pt x="138020" y="114088"/>
                    </a:lnTo>
                    <a:lnTo>
                      <a:pt x="134997" y="117112"/>
                    </a:lnTo>
                    <a:lnTo>
                      <a:pt x="130695" y="117112"/>
                    </a:lnTo>
                    <a:lnTo>
                      <a:pt x="127672" y="120136"/>
                    </a:lnTo>
                    <a:lnTo>
                      <a:pt x="123369" y="120136"/>
                    </a:lnTo>
                    <a:lnTo>
                      <a:pt x="117090" y="126415"/>
                    </a:lnTo>
                    <a:lnTo>
                      <a:pt x="117090" y="130021"/>
                    </a:lnTo>
                    <a:lnTo>
                      <a:pt x="119648" y="132579"/>
                    </a:lnTo>
                    <a:lnTo>
                      <a:pt x="119648" y="134789"/>
                    </a:lnTo>
                    <a:lnTo>
                      <a:pt x="117090" y="137348"/>
                    </a:lnTo>
                    <a:lnTo>
                      <a:pt x="117090" y="146186"/>
                    </a:lnTo>
                    <a:lnTo>
                      <a:pt x="119183" y="148279"/>
                    </a:lnTo>
                    <a:lnTo>
                      <a:pt x="119183" y="153280"/>
                    </a:lnTo>
                    <a:lnTo>
                      <a:pt x="116625" y="155839"/>
                    </a:lnTo>
                    <a:lnTo>
                      <a:pt x="116625" y="161305"/>
                    </a:lnTo>
                    <a:lnTo>
                      <a:pt x="120928" y="165608"/>
                    </a:lnTo>
                    <a:lnTo>
                      <a:pt x="120928" y="168166"/>
                    </a:lnTo>
                    <a:lnTo>
                      <a:pt x="120928" y="168166"/>
                    </a:lnTo>
                    <a:lnTo>
                      <a:pt x="118718" y="170376"/>
                    </a:lnTo>
                    <a:lnTo>
                      <a:pt x="118718" y="170376"/>
                    </a:lnTo>
                    <a:lnTo>
                      <a:pt x="113021" y="170376"/>
                    </a:lnTo>
                    <a:lnTo>
                      <a:pt x="113021" y="170376"/>
                    </a:lnTo>
                    <a:lnTo>
                      <a:pt x="110695" y="172702"/>
                    </a:lnTo>
                    <a:lnTo>
                      <a:pt x="110695" y="175958"/>
                    </a:lnTo>
                    <a:lnTo>
                      <a:pt x="108370" y="178284"/>
                    </a:lnTo>
                    <a:lnTo>
                      <a:pt x="108370" y="182238"/>
                    </a:lnTo>
                    <a:lnTo>
                      <a:pt x="101742" y="188868"/>
                    </a:lnTo>
                    <a:lnTo>
                      <a:pt x="101742" y="191310"/>
                    </a:lnTo>
                    <a:lnTo>
                      <a:pt x="97323" y="195729"/>
                    </a:lnTo>
                    <a:lnTo>
                      <a:pt x="97323" y="205382"/>
                    </a:lnTo>
                    <a:lnTo>
                      <a:pt x="92905" y="209801"/>
                    </a:lnTo>
                    <a:lnTo>
                      <a:pt x="92905" y="217709"/>
                    </a:lnTo>
                    <a:lnTo>
                      <a:pt x="94416" y="219221"/>
                    </a:lnTo>
                    <a:lnTo>
                      <a:pt x="94416" y="224687"/>
                    </a:lnTo>
                    <a:lnTo>
                      <a:pt x="95928" y="226199"/>
                    </a:lnTo>
                    <a:lnTo>
                      <a:pt x="95928" y="228409"/>
                    </a:lnTo>
                    <a:lnTo>
                      <a:pt x="93835" y="230502"/>
                    </a:lnTo>
                    <a:lnTo>
                      <a:pt x="89882" y="230502"/>
                    </a:lnTo>
                    <a:lnTo>
                      <a:pt x="89882" y="236782"/>
                    </a:lnTo>
                    <a:lnTo>
                      <a:pt x="87440" y="239224"/>
                    </a:lnTo>
                    <a:lnTo>
                      <a:pt x="87440" y="244225"/>
                    </a:lnTo>
                    <a:lnTo>
                      <a:pt x="84998" y="246667"/>
                    </a:lnTo>
                    <a:lnTo>
                      <a:pt x="84998" y="256320"/>
                    </a:lnTo>
                    <a:lnTo>
                      <a:pt x="88952" y="260274"/>
                    </a:lnTo>
                    <a:lnTo>
                      <a:pt x="87324" y="261902"/>
                    </a:lnTo>
                    <a:lnTo>
                      <a:pt x="87324" y="265508"/>
                    </a:lnTo>
                    <a:lnTo>
                      <a:pt x="90696" y="268880"/>
                    </a:lnTo>
                    <a:lnTo>
                      <a:pt x="90696" y="275044"/>
                    </a:lnTo>
                    <a:lnTo>
                      <a:pt x="93254" y="277602"/>
                    </a:lnTo>
                    <a:lnTo>
                      <a:pt x="93254" y="280045"/>
                    </a:lnTo>
                    <a:lnTo>
                      <a:pt x="91510" y="281789"/>
                    </a:lnTo>
                    <a:lnTo>
                      <a:pt x="91510" y="284464"/>
                    </a:lnTo>
                    <a:lnTo>
                      <a:pt x="93486" y="286441"/>
                    </a:lnTo>
                    <a:lnTo>
                      <a:pt x="96277" y="286441"/>
                    </a:lnTo>
                    <a:lnTo>
                      <a:pt x="96277" y="290046"/>
                    </a:lnTo>
                    <a:lnTo>
                      <a:pt x="94998" y="291326"/>
                    </a:lnTo>
                    <a:lnTo>
                      <a:pt x="94998" y="304816"/>
                    </a:lnTo>
                    <a:lnTo>
                      <a:pt x="88835" y="310980"/>
                    </a:lnTo>
                    <a:lnTo>
                      <a:pt x="88835" y="315864"/>
                    </a:lnTo>
                    <a:lnTo>
                      <a:pt x="86510" y="318190"/>
                    </a:lnTo>
                    <a:lnTo>
                      <a:pt x="86510" y="323191"/>
                    </a:lnTo>
                    <a:lnTo>
                      <a:pt x="84184" y="325517"/>
                    </a:lnTo>
                    <a:lnTo>
                      <a:pt x="86858" y="328192"/>
                    </a:lnTo>
                    <a:lnTo>
                      <a:pt x="86858" y="340403"/>
                    </a:lnTo>
                    <a:lnTo>
                      <a:pt x="75463" y="351800"/>
                    </a:lnTo>
                    <a:lnTo>
                      <a:pt x="75463" y="354475"/>
                    </a:lnTo>
                    <a:lnTo>
                      <a:pt x="74417" y="355522"/>
                    </a:lnTo>
                    <a:lnTo>
                      <a:pt x="74417" y="377386"/>
                    </a:lnTo>
                    <a:lnTo>
                      <a:pt x="77440" y="380410"/>
                    </a:lnTo>
                    <a:lnTo>
                      <a:pt x="77440" y="389830"/>
                    </a:lnTo>
                    <a:lnTo>
                      <a:pt x="80463" y="392853"/>
                    </a:lnTo>
                    <a:lnTo>
                      <a:pt x="75812" y="397505"/>
                    </a:lnTo>
                    <a:lnTo>
                      <a:pt x="72440" y="397505"/>
                    </a:lnTo>
                    <a:lnTo>
                      <a:pt x="69650" y="400296"/>
                    </a:lnTo>
                    <a:lnTo>
                      <a:pt x="69650" y="410647"/>
                    </a:lnTo>
                    <a:lnTo>
                      <a:pt x="68022" y="412275"/>
                    </a:lnTo>
                    <a:lnTo>
                      <a:pt x="68022" y="414020"/>
                    </a:lnTo>
                    <a:lnTo>
                      <a:pt x="65231" y="414020"/>
                    </a:lnTo>
                    <a:lnTo>
                      <a:pt x="65231" y="417625"/>
                    </a:lnTo>
                    <a:lnTo>
                      <a:pt x="66626" y="419020"/>
                    </a:lnTo>
                    <a:lnTo>
                      <a:pt x="66626" y="424021"/>
                    </a:lnTo>
                    <a:lnTo>
                      <a:pt x="64185" y="426463"/>
                    </a:lnTo>
                    <a:lnTo>
                      <a:pt x="66975" y="429255"/>
                    </a:lnTo>
                    <a:lnTo>
                      <a:pt x="62324" y="433907"/>
                    </a:lnTo>
                    <a:lnTo>
                      <a:pt x="62324" y="459492"/>
                    </a:lnTo>
                    <a:lnTo>
                      <a:pt x="64417" y="461585"/>
                    </a:lnTo>
                    <a:lnTo>
                      <a:pt x="64417" y="467400"/>
                    </a:lnTo>
                    <a:lnTo>
                      <a:pt x="62557" y="469261"/>
                    </a:lnTo>
                    <a:lnTo>
                      <a:pt x="59882" y="469261"/>
                    </a:lnTo>
                    <a:lnTo>
                      <a:pt x="58603" y="470540"/>
                    </a:lnTo>
                    <a:lnTo>
                      <a:pt x="58603" y="486938"/>
                    </a:lnTo>
                    <a:lnTo>
                      <a:pt x="64882" y="493218"/>
                    </a:lnTo>
                    <a:lnTo>
                      <a:pt x="61975" y="496126"/>
                    </a:lnTo>
                    <a:lnTo>
                      <a:pt x="65347" y="499498"/>
                    </a:lnTo>
                    <a:lnTo>
                      <a:pt x="65347" y="502987"/>
                    </a:lnTo>
                    <a:lnTo>
                      <a:pt x="63836" y="504499"/>
                    </a:lnTo>
                    <a:lnTo>
                      <a:pt x="66626" y="507290"/>
                    </a:lnTo>
                    <a:lnTo>
                      <a:pt x="64068" y="509849"/>
                    </a:lnTo>
                    <a:lnTo>
                      <a:pt x="64068" y="518920"/>
                    </a:lnTo>
                    <a:lnTo>
                      <a:pt x="73719" y="518920"/>
                    </a:lnTo>
                    <a:lnTo>
                      <a:pt x="73719" y="527294"/>
                    </a:lnTo>
                    <a:lnTo>
                      <a:pt x="59999" y="527294"/>
                    </a:lnTo>
                    <a:lnTo>
                      <a:pt x="59999" y="530899"/>
                    </a:lnTo>
                    <a:lnTo>
                      <a:pt x="65929" y="530899"/>
                    </a:lnTo>
                    <a:lnTo>
                      <a:pt x="71975" y="536946"/>
                    </a:lnTo>
                    <a:lnTo>
                      <a:pt x="71975" y="540203"/>
                    </a:lnTo>
                    <a:lnTo>
                      <a:pt x="64766" y="547413"/>
                    </a:lnTo>
                    <a:lnTo>
                      <a:pt x="64766" y="552181"/>
                    </a:lnTo>
                    <a:lnTo>
                      <a:pt x="67324" y="554740"/>
                    </a:lnTo>
                    <a:lnTo>
                      <a:pt x="63022" y="559043"/>
                    </a:lnTo>
                    <a:lnTo>
                      <a:pt x="65812" y="561834"/>
                    </a:lnTo>
                    <a:lnTo>
                      <a:pt x="65812" y="571138"/>
                    </a:lnTo>
                    <a:lnTo>
                      <a:pt x="61859" y="575092"/>
                    </a:lnTo>
                    <a:lnTo>
                      <a:pt x="61859" y="583931"/>
                    </a:lnTo>
                    <a:lnTo>
                      <a:pt x="54301" y="591490"/>
                    </a:lnTo>
                    <a:lnTo>
                      <a:pt x="54301" y="597537"/>
                    </a:lnTo>
                    <a:lnTo>
                      <a:pt x="52441" y="599398"/>
                    </a:lnTo>
                    <a:lnTo>
                      <a:pt x="52441" y="602538"/>
                    </a:lnTo>
                    <a:lnTo>
                      <a:pt x="55929" y="606027"/>
                    </a:lnTo>
                    <a:lnTo>
                      <a:pt x="55929" y="611028"/>
                    </a:lnTo>
                    <a:lnTo>
                      <a:pt x="51394" y="615563"/>
                    </a:lnTo>
                    <a:lnTo>
                      <a:pt x="51394" y="623123"/>
                    </a:lnTo>
                    <a:lnTo>
                      <a:pt x="42092" y="632427"/>
                    </a:lnTo>
                    <a:lnTo>
                      <a:pt x="42092" y="635683"/>
                    </a:lnTo>
                    <a:lnTo>
                      <a:pt x="36394" y="635683"/>
                    </a:lnTo>
                    <a:lnTo>
                      <a:pt x="36394" y="657547"/>
                    </a:lnTo>
                    <a:lnTo>
                      <a:pt x="39883" y="661036"/>
                    </a:lnTo>
                    <a:lnTo>
                      <a:pt x="39883" y="666036"/>
                    </a:lnTo>
                    <a:lnTo>
                      <a:pt x="42208" y="668362"/>
                    </a:lnTo>
                    <a:lnTo>
                      <a:pt x="42208" y="673014"/>
                    </a:lnTo>
                    <a:lnTo>
                      <a:pt x="46162" y="669060"/>
                    </a:lnTo>
                    <a:lnTo>
                      <a:pt x="55813" y="669060"/>
                    </a:lnTo>
                    <a:lnTo>
                      <a:pt x="55813" y="689994"/>
                    </a:lnTo>
                    <a:lnTo>
                      <a:pt x="53371" y="692436"/>
                    </a:lnTo>
                    <a:lnTo>
                      <a:pt x="61394" y="700461"/>
                    </a:lnTo>
                    <a:lnTo>
                      <a:pt x="61394" y="704415"/>
                    </a:lnTo>
                    <a:lnTo>
                      <a:pt x="94416" y="704415"/>
                    </a:lnTo>
                    <a:lnTo>
                      <a:pt x="97091" y="707090"/>
                    </a:lnTo>
                    <a:lnTo>
                      <a:pt x="100812" y="707090"/>
                    </a:lnTo>
                    <a:lnTo>
                      <a:pt x="102556" y="708834"/>
                    </a:lnTo>
                    <a:lnTo>
                      <a:pt x="109184" y="708834"/>
                    </a:lnTo>
                    <a:lnTo>
                      <a:pt x="110928" y="710579"/>
                    </a:lnTo>
                    <a:lnTo>
                      <a:pt x="115928" y="710579"/>
                    </a:lnTo>
                    <a:lnTo>
                      <a:pt x="115928" y="710579"/>
                    </a:lnTo>
                    <a:lnTo>
                      <a:pt x="117672" y="712323"/>
                    </a:lnTo>
                    <a:lnTo>
                      <a:pt x="119881" y="712323"/>
                    </a:lnTo>
                    <a:lnTo>
                      <a:pt x="119881" y="714533"/>
                    </a:lnTo>
                    <a:lnTo>
                      <a:pt x="116044" y="714533"/>
                    </a:lnTo>
                    <a:lnTo>
                      <a:pt x="116044" y="714416"/>
                    </a:lnTo>
                    <a:close/>
                    <a:moveTo>
                      <a:pt x="37441" y="735117"/>
                    </a:moveTo>
                    <a:lnTo>
                      <a:pt x="35813" y="735117"/>
                    </a:lnTo>
                    <a:lnTo>
                      <a:pt x="34069" y="733373"/>
                    </a:lnTo>
                    <a:lnTo>
                      <a:pt x="32441" y="733373"/>
                    </a:lnTo>
                    <a:lnTo>
                      <a:pt x="29767" y="730698"/>
                    </a:lnTo>
                    <a:lnTo>
                      <a:pt x="26162" y="730698"/>
                    </a:lnTo>
                    <a:lnTo>
                      <a:pt x="26162" y="730698"/>
                    </a:lnTo>
                    <a:lnTo>
                      <a:pt x="24651" y="729186"/>
                    </a:lnTo>
                    <a:lnTo>
                      <a:pt x="22441" y="729186"/>
                    </a:lnTo>
                    <a:lnTo>
                      <a:pt x="22441" y="729186"/>
                    </a:lnTo>
                    <a:lnTo>
                      <a:pt x="17441" y="724185"/>
                    </a:lnTo>
                    <a:lnTo>
                      <a:pt x="17441" y="726395"/>
                    </a:lnTo>
                    <a:lnTo>
                      <a:pt x="25116" y="734071"/>
                    </a:lnTo>
                    <a:lnTo>
                      <a:pt x="30115" y="734071"/>
                    </a:lnTo>
                    <a:lnTo>
                      <a:pt x="36278" y="740234"/>
                    </a:lnTo>
                    <a:lnTo>
                      <a:pt x="41046" y="740234"/>
                    </a:lnTo>
                    <a:lnTo>
                      <a:pt x="41046" y="738839"/>
                    </a:lnTo>
                    <a:lnTo>
                      <a:pt x="37441" y="735117"/>
                    </a:lnTo>
                    <a:lnTo>
                      <a:pt x="37441" y="735117"/>
                    </a:lnTo>
                    <a:close/>
                    <a:moveTo>
                      <a:pt x="11395" y="706043"/>
                    </a:moveTo>
                    <a:lnTo>
                      <a:pt x="11395" y="703601"/>
                    </a:lnTo>
                    <a:lnTo>
                      <a:pt x="10348" y="702554"/>
                    </a:lnTo>
                    <a:lnTo>
                      <a:pt x="10348" y="699065"/>
                    </a:lnTo>
                    <a:lnTo>
                      <a:pt x="14883" y="694529"/>
                    </a:lnTo>
                    <a:lnTo>
                      <a:pt x="14883" y="700577"/>
                    </a:lnTo>
                    <a:lnTo>
                      <a:pt x="16976" y="700577"/>
                    </a:lnTo>
                    <a:lnTo>
                      <a:pt x="20348" y="703950"/>
                    </a:lnTo>
                    <a:lnTo>
                      <a:pt x="17325" y="706973"/>
                    </a:lnTo>
                    <a:lnTo>
                      <a:pt x="17325" y="711276"/>
                    </a:lnTo>
                    <a:lnTo>
                      <a:pt x="14302" y="711276"/>
                    </a:lnTo>
                    <a:lnTo>
                      <a:pt x="14302" y="708718"/>
                    </a:lnTo>
                    <a:lnTo>
                      <a:pt x="11395" y="706043"/>
                    </a:lnTo>
                    <a:lnTo>
                      <a:pt x="11395" y="706043"/>
                    </a:lnTo>
                    <a:close/>
                    <a:moveTo>
                      <a:pt x="20813" y="696041"/>
                    </a:moveTo>
                    <a:lnTo>
                      <a:pt x="25813" y="701042"/>
                    </a:lnTo>
                    <a:lnTo>
                      <a:pt x="25813" y="704415"/>
                    </a:lnTo>
                    <a:lnTo>
                      <a:pt x="20813" y="699414"/>
                    </a:lnTo>
                    <a:lnTo>
                      <a:pt x="20813" y="696041"/>
                    </a:lnTo>
                    <a:lnTo>
                      <a:pt x="20813" y="696041"/>
                    </a:lnTo>
                    <a:close/>
                    <a:moveTo>
                      <a:pt x="9418" y="686156"/>
                    </a:moveTo>
                    <a:lnTo>
                      <a:pt x="13837" y="686156"/>
                    </a:lnTo>
                    <a:lnTo>
                      <a:pt x="15697" y="684295"/>
                    </a:lnTo>
                    <a:lnTo>
                      <a:pt x="18720" y="684295"/>
                    </a:lnTo>
                    <a:lnTo>
                      <a:pt x="18720" y="688133"/>
                    </a:lnTo>
                    <a:lnTo>
                      <a:pt x="15930" y="688133"/>
                    </a:lnTo>
                    <a:lnTo>
                      <a:pt x="13953" y="690110"/>
                    </a:lnTo>
                    <a:lnTo>
                      <a:pt x="11628" y="690110"/>
                    </a:lnTo>
                    <a:lnTo>
                      <a:pt x="6395" y="695344"/>
                    </a:lnTo>
                    <a:lnTo>
                      <a:pt x="6395" y="692669"/>
                    </a:lnTo>
                    <a:lnTo>
                      <a:pt x="7907" y="691157"/>
                    </a:lnTo>
                    <a:lnTo>
                      <a:pt x="7907" y="687668"/>
                    </a:lnTo>
                    <a:lnTo>
                      <a:pt x="9418" y="686156"/>
                    </a:lnTo>
                    <a:lnTo>
                      <a:pt x="9418" y="686156"/>
                    </a:lnTo>
                    <a:close/>
                    <a:moveTo>
                      <a:pt x="7442" y="668246"/>
                    </a:moveTo>
                    <a:lnTo>
                      <a:pt x="7442" y="672666"/>
                    </a:lnTo>
                    <a:lnTo>
                      <a:pt x="5116" y="672666"/>
                    </a:lnTo>
                    <a:lnTo>
                      <a:pt x="5116" y="665339"/>
                    </a:lnTo>
                    <a:lnTo>
                      <a:pt x="10465" y="665339"/>
                    </a:lnTo>
                    <a:lnTo>
                      <a:pt x="7442" y="668246"/>
                    </a:lnTo>
                    <a:lnTo>
                      <a:pt x="7442" y="668246"/>
                    </a:lnTo>
                    <a:close/>
                    <a:moveTo>
                      <a:pt x="12093" y="655570"/>
                    </a:moveTo>
                    <a:lnTo>
                      <a:pt x="14418" y="655570"/>
                    </a:lnTo>
                    <a:lnTo>
                      <a:pt x="14418" y="657896"/>
                    </a:lnTo>
                    <a:lnTo>
                      <a:pt x="9767" y="662548"/>
                    </a:lnTo>
                    <a:lnTo>
                      <a:pt x="5232" y="662548"/>
                    </a:lnTo>
                    <a:lnTo>
                      <a:pt x="5232" y="656733"/>
                    </a:lnTo>
                    <a:lnTo>
                      <a:pt x="6279" y="655686"/>
                    </a:lnTo>
                    <a:lnTo>
                      <a:pt x="6279" y="653942"/>
                    </a:lnTo>
                    <a:lnTo>
                      <a:pt x="10465" y="653942"/>
                    </a:lnTo>
                    <a:lnTo>
                      <a:pt x="12093" y="655570"/>
                    </a:lnTo>
                    <a:close/>
                    <a:moveTo>
                      <a:pt x="2558" y="643358"/>
                    </a:moveTo>
                    <a:lnTo>
                      <a:pt x="6628" y="643358"/>
                    </a:lnTo>
                    <a:lnTo>
                      <a:pt x="6628" y="639056"/>
                    </a:lnTo>
                    <a:lnTo>
                      <a:pt x="4535" y="636846"/>
                    </a:lnTo>
                    <a:lnTo>
                      <a:pt x="7325" y="634055"/>
                    </a:lnTo>
                    <a:lnTo>
                      <a:pt x="11279" y="634055"/>
                    </a:lnTo>
                    <a:lnTo>
                      <a:pt x="8488" y="631264"/>
                    </a:lnTo>
                    <a:lnTo>
                      <a:pt x="12209" y="627542"/>
                    </a:lnTo>
                    <a:lnTo>
                      <a:pt x="12209" y="622774"/>
                    </a:lnTo>
                    <a:lnTo>
                      <a:pt x="14535" y="620448"/>
                    </a:lnTo>
                    <a:lnTo>
                      <a:pt x="16395" y="622309"/>
                    </a:lnTo>
                    <a:lnTo>
                      <a:pt x="19534" y="622309"/>
                    </a:lnTo>
                    <a:lnTo>
                      <a:pt x="19534" y="643940"/>
                    </a:lnTo>
                    <a:lnTo>
                      <a:pt x="20581" y="644987"/>
                    </a:lnTo>
                    <a:lnTo>
                      <a:pt x="20581" y="648708"/>
                    </a:lnTo>
                    <a:lnTo>
                      <a:pt x="18837" y="650453"/>
                    </a:lnTo>
                    <a:lnTo>
                      <a:pt x="18837" y="653477"/>
                    </a:lnTo>
                    <a:lnTo>
                      <a:pt x="15814" y="653477"/>
                    </a:lnTo>
                    <a:lnTo>
                      <a:pt x="14651" y="652314"/>
                    </a:lnTo>
                    <a:lnTo>
                      <a:pt x="14651" y="648592"/>
                    </a:lnTo>
                    <a:lnTo>
                      <a:pt x="13488" y="647429"/>
                    </a:lnTo>
                    <a:lnTo>
                      <a:pt x="13488" y="644521"/>
                    </a:lnTo>
                    <a:lnTo>
                      <a:pt x="14651" y="643358"/>
                    </a:lnTo>
                    <a:lnTo>
                      <a:pt x="14651" y="641265"/>
                    </a:lnTo>
                    <a:lnTo>
                      <a:pt x="15814" y="640102"/>
                    </a:lnTo>
                    <a:lnTo>
                      <a:pt x="15814" y="638009"/>
                    </a:lnTo>
                    <a:lnTo>
                      <a:pt x="11511" y="642312"/>
                    </a:lnTo>
                    <a:lnTo>
                      <a:pt x="11511" y="649290"/>
                    </a:lnTo>
                    <a:lnTo>
                      <a:pt x="6860" y="649290"/>
                    </a:lnTo>
                    <a:lnTo>
                      <a:pt x="6860" y="649290"/>
                    </a:lnTo>
                    <a:lnTo>
                      <a:pt x="5232" y="647662"/>
                    </a:lnTo>
                    <a:lnTo>
                      <a:pt x="2326" y="647662"/>
                    </a:lnTo>
                    <a:lnTo>
                      <a:pt x="2558" y="643358"/>
                    </a:lnTo>
                    <a:lnTo>
                      <a:pt x="2558" y="643358"/>
                    </a:lnTo>
                    <a:close/>
                    <a:moveTo>
                      <a:pt x="5465" y="631845"/>
                    </a:moveTo>
                    <a:lnTo>
                      <a:pt x="5465" y="630682"/>
                    </a:lnTo>
                    <a:lnTo>
                      <a:pt x="10000" y="626147"/>
                    </a:lnTo>
                    <a:lnTo>
                      <a:pt x="10000" y="622774"/>
                    </a:lnTo>
                    <a:lnTo>
                      <a:pt x="7093" y="622774"/>
                    </a:lnTo>
                    <a:lnTo>
                      <a:pt x="5814" y="624053"/>
                    </a:lnTo>
                    <a:lnTo>
                      <a:pt x="3256" y="624053"/>
                    </a:lnTo>
                    <a:lnTo>
                      <a:pt x="1628" y="625681"/>
                    </a:lnTo>
                    <a:lnTo>
                      <a:pt x="3721" y="627775"/>
                    </a:lnTo>
                    <a:lnTo>
                      <a:pt x="3721" y="630101"/>
                    </a:lnTo>
                    <a:lnTo>
                      <a:pt x="1628" y="632194"/>
                    </a:lnTo>
                    <a:lnTo>
                      <a:pt x="3372" y="634055"/>
                    </a:lnTo>
                    <a:lnTo>
                      <a:pt x="5465" y="631845"/>
                    </a:lnTo>
                    <a:lnTo>
                      <a:pt x="5465" y="631845"/>
                    </a:lnTo>
                    <a:close/>
                    <a:moveTo>
                      <a:pt x="2558" y="614633"/>
                    </a:moveTo>
                    <a:lnTo>
                      <a:pt x="2558" y="606841"/>
                    </a:lnTo>
                    <a:lnTo>
                      <a:pt x="5232" y="604166"/>
                    </a:lnTo>
                    <a:lnTo>
                      <a:pt x="6977" y="605911"/>
                    </a:lnTo>
                    <a:lnTo>
                      <a:pt x="6977" y="609167"/>
                    </a:lnTo>
                    <a:lnTo>
                      <a:pt x="8721" y="610912"/>
                    </a:lnTo>
                    <a:lnTo>
                      <a:pt x="8721" y="618587"/>
                    </a:lnTo>
                    <a:lnTo>
                      <a:pt x="5349" y="621960"/>
                    </a:lnTo>
                    <a:lnTo>
                      <a:pt x="1744" y="621960"/>
                    </a:lnTo>
                    <a:lnTo>
                      <a:pt x="1744" y="615680"/>
                    </a:lnTo>
                    <a:lnTo>
                      <a:pt x="2558" y="614633"/>
                    </a:lnTo>
                    <a:close/>
                    <a:moveTo>
                      <a:pt x="17790" y="618006"/>
                    </a:moveTo>
                    <a:lnTo>
                      <a:pt x="17790" y="611377"/>
                    </a:lnTo>
                    <a:lnTo>
                      <a:pt x="16395" y="609981"/>
                    </a:lnTo>
                    <a:lnTo>
                      <a:pt x="16395" y="606609"/>
                    </a:lnTo>
                    <a:lnTo>
                      <a:pt x="14418" y="604632"/>
                    </a:lnTo>
                    <a:lnTo>
                      <a:pt x="14418" y="599980"/>
                    </a:lnTo>
                    <a:lnTo>
                      <a:pt x="12674" y="601724"/>
                    </a:lnTo>
                    <a:lnTo>
                      <a:pt x="9767" y="601724"/>
                    </a:lnTo>
                    <a:lnTo>
                      <a:pt x="8256" y="603236"/>
                    </a:lnTo>
                    <a:lnTo>
                      <a:pt x="8256" y="606841"/>
                    </a:lnTo>
                    <a:lnTo>
                      <a:pt x="9767" y="608353"/>
                    </a:lnTo>
                    <a:lnTo>
                      <a:pt x="9767" y="610679"/>
                    </a:lnTo>
                    <a:lnTo>
                      <a:pt x="11279" y="612191"/>
                    </a:lnTo>
                    <a:lnTo>
                      <a:pt x="11279" y="616261"/>
                    </a:lnTo>
                    <a:lnTo>
                      <a:pt x="12790" y="617773"/>
                    </a:lnTo>
                    <a:lnTo>
                      <a:pt x="17790" y="618006"/>
                    </a:lnTo>
                    <a:lnTo>
                      <a:pt x="17790" y="618006"/>
                    </a:lnTo>
                    <a:close/>
                    <a:moveTo>
                      <a:pt x="23139" y="536830"/>
                    </a:moveTo>
                    <a:lnTo>
                      <a:pt x="19883" y="540086"/>
                    </a:lnTo>
                    <a:lnTo>
                      <a:pt x="19883" y="542877"/>
                    </a:lnTo>
                    <a:lnTo>
                      <a:pt x="16860" y="545901"/>
                    </a:lnTo>
                    <a:lnTo>
                      <a:pt x="16860" y="549739"/>
                    </a:lnTo>
                    <a:lnTo>
                      <a:pt x="21395" y="549739"/>
                    </a:lnTo>
                    <a:lnTo>
                      <a:pt x="24651" y="546483"/>
                    </a:lnTo>
                    <a:lnTo>
                      <a:pt x="24651" y="546483"/>
                    </a:lnTo>
                    <a:lnTo>
                      <a:pt x="23139" y="544971"/>
                    </a:lnTo>
                    <a:lnTo>
                      <a:pt x="23139" y="536830"/>
                    </a:lnTo>
                    <a:lnTo>
                      <a:pt x="23139" y="536830"/>
                    </a:lnTo>
                    <a:close/>
                    <a:moveTo>
                      <a:pt x="20348" y="518571"/>
                    </a:moveTo>
                    <a:lnTo>
                      <a:pt x="20348" y="521711"/>
                    </a:lnTo>
                    <a:lnTo>
                      <a:pt x="17674" y="524386"/>
                    </a:lnTo>
                    <a:lnTo>
                      <a:pt x="22325" y="529038"/>
                    </a:lnTo>
                    <a:lnTo>
                      <a:pt x="22325" y="532294"/>
                    </a:lnTo>
                    <a:lnTo>
                      <a:pt x="26976" y="536830"/>
                    </a:lnTo>
                    <a:lnTo>
                      <a:pt x="26976" y="540086"/>
                    </a:lnTo>
                    <a:lnTo>
                      <a:pt x="31278" y="540086"/>
                    </a:lnTo>
                    <a:lnTo>
                      <a:pt x="33371" y="537993"/>
                    </a:lnTo>
                    <a:lnTo>
                      <a:pt x="33371" y="534969"/>
                    </a:lnTo>
                    <a:lnTo>
                      <a:pt x="32209" y="533806"/>
                    </a:lnTo>
                    <a:lnTo>
                      <a:pt x="32209" y="529968"/>
                    </a:lnTo>
                    <a:lnTo>
                      <a:pt x="31046" y="528805"/>
                    </a:lnTo>
                    <a:lnTo>
                      <a:pt x="31046" y="524968"/>
                    </a:lnTo>
                    <a:lnTo>
                      <a:pt x="28488" y="522409"/>
                    </a:lnTo>
                    <a:lnTo>
                      <a:pt x="32906" y="517990"/>
                    </a:lnTo>
                    <a:lnTo>
                      <a:pt x="32906" y="514966"/>
                    </a:lnTo>
                    <a:lnTo>
                      <a:pt x="30697" y="514966"/>
                    </a:lnTo>
                    <a:lnTo>
                      <a:pt x="28488" y="512756"/>
                    </a:lnTo>
                    <a:lnTo>
                      <a:pt x="26976" y="514268"/>
                    </a:lnTo>
                    <a:lnTo>
                      <a:pt x="26976" y="518571"/>
                    </a:lnTo>
                    <a:lnTo>
                      <a:pt x="20348" y="518571"/>
                    </a:lnTo>
                    <a:lnTo>
                      <a:pt x="20348" y="518571"/>
                    </a:lnTo>
                    <a:close/>
                    <a:moveTo>
                      <a:pt x="46627" y="519734"/>
                    </a:moveTo>
                    <a:lnTo>
                      <a:pt x="47906" y="521013"/>
                    </a:lnTo>
                    <a:lnTo>
                      <a:pt x="47906" y="523339"/>
                    </a:lnTo>
                    <a:lnTo>
                      <a:pt x="42092" y="529154"/>
                    </a:lnTo>
                    <a:lnTo>
                      <a:pt x="39534" y="529154"/>
                    </a:lnTo>
                    <a:lnTo>
                      <a:pt x="36976" y="526596"/>
                    </a:lnTo>
                    <a:lnTo>
                      <a:pt x="36976" y="524037"/>
                    </a:lnTo>
                    <a:lnTo>
                      <a:pt x="40348" y="520664"/>
                    </a:lnTo>
                    <a:lnTo>
                      <a:pt x="40348" y="517408"/>
                    </a:lnTo>
                    <a:lnTo>
                      <a:pt x="42092" y="517408"/>
                    </a:lnTo>
                    <a:lnTo>
                      <a:pt x="44185" y="519501"/>
                    </a:lnTo>
                    <a:lnTo>
                      <a:pt x="46627" y="519734"/>
                    </a:lnTo>
                    <a:lnTo>
                      <a:pt x="46627" y="519734"/>
                    </a:lnTo>
                    <a:close/>
                    <a:moveTo>
                      <a:pt x="26278" y="494497"/>
                    </a:moveTo>
                    <a:lnTo>
                      <a:pt x="27092" y="495312"/>
                    </a:lnTo>
                    <a:lnTo>
                      <a:pt x="31627" y="495312"/>
                    </a:lnTo>
                    <a:lnTo>
                      <a:pt x="31627" y="491706"/>
                    </a:lnTo>
                    <a:lnTo>
                      <a:pt x="36976" y="486357"/>
                    </a:lnTo>
                    <a:lnTo>
                      <a:pt x="34650" y="484031"/>
                    </a:lnTo>
                    <a:lnTo>
                      <a:pt x="34650" y="481356"/>
                    </a:lnTo>
                    <a:lnTo>
                      <a:pt x="31395" y="478100"/>
                    </a:lnTo>
                    <a:lnTo>
                      <a:pt x="33720" y="475774"/>
                    </a:lnTo>
                    <a:lnTo>
                      <a:pt x="36046" y="475774"/>
                    </a:lnTo>
                    <a:lnTo>
                      <a:pt x="36046" y="471703"/>
                    </a:lnTo>
                    <a:lnTo>
                      <a:pt x="37790" y="469959"/>
                    </a:lnTo>
                    <a:lnTo>
                      <a:pt x="36046" y="468214"/>
                    </a:lnTo>
                    <a:lnTo>
                      <a:pt x="36046" y="462865"/>
                    </a:lnTo>
                    <a:lnTo>
                      <a:pt x="31743" y="462865"/>
                    </a:lnTo>
                    <a:lnTo>
                      <a:pt x="30348" y="461469"/>
                    </a:lnTo>
                    <a:lnTo>
                      <a:pt x="27441" y="461469"/>
                    </a:lnTo>
                    <a:lnTo>
                      <a:pt x="27441" y="467749"/>
                    </a:lnTo>
                    <a:lnTo>
                      <a:pt x="25348" y="469842"/>
                    </a:lnTo>
                    <a:lnTo>
                      <a:pt x="25348" y="485194"/>
                    </a:lnTo>
                    <a:lnTo>
                      <a:pt x="23255" y="487287"/>
                    </a:lnTo>
                    <a:lnTo>
                      <a:pt x="23255" y="490311"/>
                    </a:lnTo>
                    <a:lnTo>
                      <a:pt x="21162" y="492404"/>
                    </a:lnTo>
                    <a:lnTo>
                      <a:pt x="23255" y="494497"/>
                    </a:lnTo>
                    <a:lnTo>
                      <a:pt x="26278" y="494497"/>
                    </a:lnTo>
                    <a:lnTo>
                      <a:pt x="26278" y="494497"/>
                    </a:lnTo>
                    <a:close/>
                  </a:path>
                </a:pathLst>
              </a:custGeom>
              <a:grpFill/>
              <a:ln w="1162" cap="rnd">
                <a:solidFill>
                  <a:schemeClr val="bg2"/>
                </a:solidFill>
                <a:prstDash val="solid"/>
                <a:round/>
              </a:ln>
            </p:spPr>
            <p:txBody>
              <a:bodyPr rtlCol="0" anchor="ctr"/>
              <a:lstStyle/>
              <a:p>
                <a:endParaRPr lang="en-US"/>
              </a:p>
            </p:txBody>
          </p:sp>
          <p:sp>
            <p:nvSpPr>
              <p:cNvPr id="222" name="Freeform 221">
                <a:extLst>
                  <a:ext uri="{FF2B5EF4-FFF2-40B4-BE49-F238E27FC236}">
                    <a16:creationId xmlns:a16="http://schemas.microsoft.com/office/drawing/2014/main" id="{9BDC4DC5-4A6D-86D7-8F6F-FE7CCEB38CEF}"/>
                  </a:ext>
                </a:extLst>
              </p:cNvPr>
              <p:cNvSpPr/>
              <p:nvPr/>
            </p:nvSpPr>
            <p:spPr>
              <a:xfrm>
                <a:off x="4453693" y="3511692"/>
                <a:ext cx="638822" cy="666850"/>
              </a:xfrm>
              <a:custGeom>
                <a:avLst/>
                <a:gdLst>
                  <a:gd name="connsiteX0" fmla="*/ 333016 w 638822"/>
                  <a:gd name="connsiteY0" fmla="*/ 654523 h 666850"/>
                  <a:gd name="connsiteX1" fmla="*/ 340690 w 638822"/>
                  <a:gd name="connsiteY1" fmla="*/ 646847 h 666850"/>
                  <a:gd name="connsiteX2" fmla="*/ 336853 w 638822"/>
                  <a:gd name="connsiteY2" fmla="*/ 643010 h 666850"/>
                  <a:gd name="connsiteX3" fmla="*/ 334527 w 638822"/>
                  <a:gd name="connsiteY3" fmla="*/ 643010 h 666850"/>
                  <a:gd name="connsiteX4" fmla="*/ 330690 w 638822"/>
                  <a:gd name="connsiteY4" fmla="*/ 639172 h 666850"/>
                  <a:gd name="connsiteX5" fmla="*/ 330690 w 638822"/>
                  <a:gd name="connsiteY5" fmla="*/ 635450 h 666850"/>
                  <a:gd name="connsiteX6" fmla="*/ 325225 w 638822"/>
                  <a:gd name="connsiteY6" fmla="*/ 629984 h 666850"/>
                  <a:gd name="connsiteX7" fmla="*/ 323132 w 638822"/>
                  <a:gd name="connsiteY7" fmla="*/ 629984 h 666850"/>
                  <a:gd name="connsiteX8" fmla="*/ 314412 w 638822"/>
                  <a:gd name="connsiteY8" fmla="*/ 621262 h 666850"/>
                  <a:gd name="connsiteX9" fmla="*/ 310109 w 638822"/>
                  <a:gd name="connsiteY9" fmla="*/ 621262 h 666850"/>
                  <a:gd name="connsiteX10" fmla="*/ 299877 w 638822"/>
                  <a:gd name="connsiteY10" fmla="*/ 611028 h 666850"/>
                  <a:gd name="connsiteX11" fmla="*/ 295807 w 638822"/>
                  <a:gd name="connsiteY11" fmla="*/ 615098 h 666850"/>
                  <a:gd name="connsiteX12" fmla="*/ 292784 w 638822"/>
                  <a:gd name="connsiteY12" fmla="*/ 615098 h 666850"/>
                  <a:gd name="connsiteX13" fmla="*/ 292784 w 638822"/>
                  <a:gd name="connsiteY13" fmla="*/ 609865 h 666850"/>
                  <a:gd name="connsiteX14" fmla="*/ 292784 w 638822"/>
                  <a:gd name="connsiteY14" fmla="*/ 609865 h 666850"/>
                  <a:gd name="connsiteX15" fmla="*/ 280226 w 638822"/>
                  <a:gd name="connsiteY15" fmla="*/ 597304 h 666850"/>
                  <a:gd name="connsiteX16" fmla="*/ 274994 w 638822"/>
                  <a:gd name="connsiteY16" fmla="*/ 597304 h 666850"/>
                  <a:gd name="connsiteX17" fmla="*/ 272668 w 638822"/>
                  <a:gd name="connsiteY17" fmla="*/ 599630 h 666850"/>
                  <a:gd name="connsiteX18" fmla="*/ 267668 w 638822"/>
                  <a:gd name="connsiteY18" fmla="*/ 599630 h 666850"/>
                  <a:gd name="connsiteX19" fmla="*/ 267668 w 638822"/>
                  <a:gd name="connsiteY19" fmla="*/ 596490 h 666850"/>
                  <a:gd name="connsiteX20" fmla="*/ 287435 w 638822"/>
                  <a:gd name="connsiteY20" fmla="*/ 576720 h 666850"/>
                  <a:gd name="connsiteX21" fmla="*/ 287435 w 638822"/>
                  <a:gd name="connsiteY21" fmla="*/ 572998 h 666850"/>
                  <a:gd name="connsiteX22" fmla="*/ 295924 w 638822"/>
                  <a:gd name="connsiteY22" fmla="*/ 564509 h 666850"/>
                  <a:gd name="connsiteX23" fmla="*/ 298249 w 638822"/>
                  <a:gd name="connsiteY23" fmla="*/ 564509 h 666850"/>
                  <a:gd name="connsiteX24" fmla="*/ 298249 w 638822"/>
                  <a:gd name="connsiteY24" fmla="*/ 562183 h 666850"/>
                  <a:gd name="connsiteX25" fmla="*/ 304993 w 638822"/>
                  <a:gd name="connsiteY25" fmla="*/ 555437 h 666850"/>
                  <a:gd name="connsiteX26" fmla="*/ 307668 w 638822"/>
                  <a:gd name="connsiteY26" fmla="*/ 555437 h 666850"/>
                  <a:gd name="connsiteX27" fmla="*/ 315691 w 638822"/>
                  <a:gd name="connsiteY27" fmla="*/ 547413 h 666850"/>
                  <a:gd name="connsiteX28" fmla="*/ 320226 w 638822"/>
                  <a:gd name="connsiteY28" fmla="*/ 547413 h 666850"/>
                  <a:gd name="connsiteX29" fmla="*/ 325690 w 638822"/>
                  <a:gd name="connsiteY29" fmla="*/ 541947 h 666850"/>
                  <a:gd name="connsiteX30" fmla="*/ 328016 w 638822"/>
                  <a:gd name="connsiteY30" fmla="*/ 541947 h 666850"/>
                  <a:gd name="connsiteX31" fmla="*/ 330109 w 638822"/>
                  <a:gd name="connsiteY31" fmla="*/ 539854 h 666850"/>
                  <a:gd name="connsiteX32" fmla="*/ 330109 w 638822"/>
                  <a:gd name="connsiteY32" fmla="*/ 523804 h 666850"/>
                  <a:gd name="connsiteX33" fmla="*/ 327435 w 638822"/>
                  <a:gd name="connsiteY33" fmla="*/ 521130 h 666850"/>
                  <a:gd name="connsiteX34" fmla="*/ 327435 w 638822"/>
                  <a:gd name="connsiteY34" fmla="*/ 515896 h 666850"/>
                  <a:gd name="connsiteX35" fmla="*/ 324295 w 638822"/>
                  <a:gd name="connsiteY35" fmla="*/ 512756 h 666850"/>
                  <a:gd name="connsiteX36" fmla="*/ 320574 w 638822"/>
                  <a:gd name="connsiteY36" fmla="*/ 512756 h 666850"/>
                  <a:gd name="connsiteX37" fmla="*/ 319179 w 638822"/>
                  <a:gd name="connsiteY37" fmla="*/ 514152 h 666850"/>
                  <a:gd name="connsiteX38" fmla="*/ 315342 w 638822"/>
                  <a:gd name="connsiteY38" fmla="*/ 514152 h 666850"/>
                  <a:gd name="connsiteX39" fmla="*/ 315342 w 638822"/>
                  <a:gd name="connsiteY39" fmla="*/ 510314 h 666850"/>
                  <a:gd name="connsiteX40" fmla="*/ 318016 w 638822"/>
                  <a:gd name="connsiteY40" fmla="*/ 507639 h 666850"/>
                  <a:gd name="connsiteX41" fmla="*/ 318016 w 638822"/>
                  <a:gd name="connsiteY41" fmla="*/ 500428 h 666850"/>
                  <a:gd name="connsiteX42" fmla="*/ 320691 w 638822"/>
                  <a:gd name="connsiteY42" fmla="*/ 497754 h 666850"/>
                  <a:gd name="connsiteX43" fmla="*/ 320691 w 638822"/>
                  <a:gd name="connsiteY43" fmla="*/ 487520 h 666850"/>
                  <a:gd name="connsiteX44" fmla="*/ 321505 w 638822"/>
                  <a:gd name="connsiteY44" fmla="*/ 486706 h 666850"/>
                  <a:gd name="connsiteX45" fmla="*/ 317202 w 638822"/>
                  <a:gd name="connsiteY45" fmla="*/ 482402 h 666850"/>
                  <a:gd name="connsiteX46" fmla="*/ 313481 w 638822"/>
                  <a:gd name="connsiteY46" fmla="*/ 482402 h 666850"/>
                  <a:gd name="connsiteX47" fmla="*/ 310226 w 638822"/>
                  <a:gd name="connsiteY47" fmla="*/ 485659 h 666850"/>
                  <a:gd name="connsiteX48" fmla="*/ 303482 w 638822"/>
                  <a:gd name="connsiteY48" fmla="*/ 485659 h 666850"/>
                  <a:gd name="connsiteX49" fmla="*/ 301621 w 638822"/>
                  <a:gd name="connsiteY49" fmla="*/ 483798 h 666850"/>
                  <a:gd name="connsiteX50" fmla="*/ 301621 w 638822"/>
                  <a:gd name="connsiteY50" fmla="*/ 479262 h 666850"/>
                  <a:gd name="connsiteX51" fmla="*/ 299761 w 638822"/>
                  <a:gd name="connsiteY51" fmla="*/ 477402 h 666850"/>
                  <a:gd name="connsiteX52" fmla="*/ 299761 w 638822"/>
                  <a:gd name="connsiteY52" fmla="*/ 468796 h 666850"/>
                  <a:gd name="connsiteX53" fmla="*/ 298598 w 638822"/>
                  <a:gd name="connsiteY53" fmla="*/ 467633 h 666850"/>
                  <a:gd name="connsiteX54" fmla="*/ 298598 w 638822"/>
                  <a:gd name="connsiteY54" fmla="*/ 460887 h 666850"/>
                  <a:gd name="connsiteX55" fmla="*/ 296854 w 638822"/>
                  <a:gd name="connsiteY55" fmla="*/ 459143 h 666850"/>
                  <a:gd name="connsiteX56" fmla="*/ 296854 w 638822"/>
                  <a:gd name="connsiteY56" fmla="*/ 457515 h 666850"/>
                  <a:gd name="connsiteX57" fmla="*/ 294528 w 638822"/>
                  <a:gd name="connsiteY57" fmla="*/ 455189 h 666850"/>
                  <a:gd name="connsiteX58" fmla="*/ 289063 w 638822"/>
                  <a:gd name="connsiteY58" fmla="*/ 455189 h 666850"/>
                  <a:gd name="connsiteX59" fmla="*/ 285924 w 638822"/>
                  <a:gd name="connsiteY59" fmla="*/ 452049 h 666850"/>
                  <a:gd name="connsiteX60" fmla="*/ 283133 w 638822"/>
                  <a:gd name="connsiteY60" fmla="*/ 454724 h 666850"/>
                  <a:gd name="connsiteX61" fmla="*/ 270924 w 638822"/>
                  <a:gd name="connsiteY61" fmla="*/ 454724 h 666850"/>
                  <a:gd name="connsiteX62" fmla="*/ 269529 w 638822"/>
                  <a:gd name="connsiteY62" fmla="*/ 453328 h 666850"/>
                  <a:gd name="connsiteX63" fmla="*/ 261041 w 638822"/>
                  <a:gd name="connsiteY63" fmla="*/ 453328 h 666850"/>
                  <a:gd name="connsiteX64" fmla="*/ 261041 w 638822"/>
                  <a:gd name="connsiteY64" fmla="*/ 441233 h 666850"/>
                  <a:gd name="connsiteX65" fmla="*/ 262901 w 638822"/>
                  <a:gd name="connsiteY65" fmla="*/ 439372 h 666850"/>
                  <a:gd name="connsiteX66" fmla="*/ 262901 w 638822"/>
                  <a:gd name="connsiteY66" fmla="*/ 430883 h 666850"/>
                  <a:gd name="connsiteX67" fmla="*/ 261390 w 638822"/>
                  <a:gd name="connsiteY67" fmla="*/ 429371 h 666850"/>
                  <a:gd name="connsiteX68" fmla="*/ 261390 w 638822"/>
                  <a:gd name="connsiteY68" fmla="*/ 426696 h 666850"/>
                  <a:gd name="connsiteX69" fmla="*/ 259878 w 638822"/>
                  <a:gd name="connsiteY69" fmla="*/ 425184 h 666850"/>
                  <a:gd name="connsiteX70" fmla="*/ 259878 w 638822"/>
                  <a:gd name="connsiteY70" fmla="*/ 422393 h 666850"/>
                  <a:gd name="connsiteX71" fmla="*/ 257436 w 638822"/>
                  <a:gd name="connsiteY71" fmla="*/ 419951 h 666850"/>
                  <a:gd name="connsiteX72" fmla="*/ 262204 w 638822"/>
                  <a:gd name="connsiteY72" fmla="*/ 415183 h 666850"/>
                  <a:gd name="connsiteX73" fmla="*/ 257436 w 638822"/>
                  <a:gd name="connsiteY73" fmla="*/ 410414 h 666850"/>
                  <a:gd name="connsiteX74" fmla="*/ 262204 w 638822"/>
                  <a:gd name="connsiteY74" fmla="*/ 405646 h 666850"/>
                  <a:gd name="connsiteX75" fmla="*/ 262204 w 638822"/>
                  <a:gd name="connsiteY75" fmla="*/ 400994 h 666850"/>
                  <a:gd name="connsiteX76" fmla="*/ 264878 w 638822"/>
                  <a:gd name="connsiteY76" fmla="*/ 398319 h 666850"/>
                  <a:gd name="connsiteX77" fmla="*/ 264878 w 638822"/>
                  <a:gd name="connsiteY77" fmla="*/ 390760 h 666850"/>
                  <a:gd name="connsiteX78" fmla="*/ 267668 w 638822"/>
                  <a:gd name="connsiteY78" fmla="*/ 387969 h 666850"/>
                  <a:gd name="connsiteX79" fmla="*/ 267668 w 638822"/>
                  <a:gd name="connsiteY79" fmla="*/ 383898 h 666850"/>
                  <a:gd name="connsiteX80" fmla="*/ 264878 w 638822"/>
                  <a:gd name="connsiteY80" fmla="*/ 381107 h 666850"/>
                  <a:gd name="connsiteX81" fmla="*/ 264878 w 638822"/>
                  <a:gd name="connsiteY81" fmla="*/ 377037 h 666850"/>
                  <a:gd name="connsiteX82" fmla="*/ 252552 w 638822"/>
                  <a:gd name="connsiteY82" fmla="*/ 364709 h 666850"/>
                  <a:gd name="connsiteX83" fmla="*/ 252552 w 638822"/>
                  <a:gd name="connsiteY83" fmla="*/ 357615 h 666850"/>
                  <a:gd name="connsiteX84" fmla="*/ 254529 w 638822"/>
                  <a:gd name="connsiteY84" fmla="*/ 355638 h 666850"/>
                  <a:gd name="connsiteX85" fmla="*/ 254529 w 638822"/>
                  <a:gd name="connsiteY85" fmla="*/ 352614 h 666850"/>
                  <a:gd name="connsiteX86" fmla="*/ 224414 w 638822"/>
                  <a:gd name="connsiteY86" fmla="*/ 352614 h 666850"/>
                  <a:gd name="connsiteX87" fmla="*/ 224414 w 638822"/>
                  <a:gd name="connsiteY87" fmla="*/ 338891 h 666850"/>
                  <a:gd name="connsiteX88" fmla="*/ 217786 w 638822"/>
                  <a:gd name="connsiteY88" fmla="*/ 332262 h 666850"/>
                  <a:gd name="connsiteX89" fmla="*/ 223135 w 638822"/>
                  <a:gd name="connsiteY89" fmla="*/ 332262 h 666850"/>
                  <a:gd name="connsiteX90" fmla="*/ 223135 w 638822"/>
                  <a:gd name="connsiteY90" fmla="*/ 322261 h 666850"/>
                  <a:gd name="connsiteX91" fmla="*/ 220111 w 638822"/>
                  <a:gd name="connsiteY91" fmla="*/ 319237 h 666850"/>
                  <a:gd name="connsiteX92" fmla="*/ 220111 w 638822"/>
                  <a:gd name="connsiteY92" fmla="*/ 311678 h 666850"/>
                  <a:gd name="connsiteX93" fmla="*/ 216042 w 638822"/>
                  <a:gd name="connsiteY93" fmla="*/ 307607 h 666850"/>
                  <a:gd name="connsiteX94" fmla="*/ 213600 w 638822"/>
                  <a:gd name="connsiteY94" fmla="*/ 307607 h 666850"/>
                  <a:gd name="connsiteX95" fmla="*/ 211739 w 638822"/>
                  <a:gd name="connsiteY95" fmla="*/ 305746 h 666850"/>
                  <a:gd name="connsiteX96" fmla="*/ 198135 w 638822"/>
                  <a:gd name="connsiteY96" fmla="*/ 305746 h 666850"/>
                  <a:gd name="connsiteX97" fmla="*/ 191856 w 638822"/>
                  <a:gd name="connsiteY97" fmla="*/ 299466 h 666850"/>
                  <a:gd name="connsiteX98" fmla="*/ 187903 w 638822"/>
                  <a:gd name="connsiteY98" fmla="*/ 299466 h 666850"/>
                  <a:gd name="connsiteX99" fmla="*/ 185345 w 638822"/>
                  <a:gd name="connsiteY99" fmla="*/ 296908 h 666850"/>
                  <a:gd name="connsiteX100" fmla="*/ 181391 w 638822"/>
                  <a:gd name="connsiteY100" fmla="*/ 296908 h 666850"/>
                  <a:gd name="connsiteX101" fmla="*/ 178019 w 638822"/>
                  <a:gd name="connsiteY101" fmla="*/ 293535 h 666850"/>
                  <a:gd name="connsiteX102" fmla="*/ 178019 w 638822"/>
                  <a:gd name="connsiteY102" fmla="*/ 291442 h 666850"/>
                  <a:gd name="connsiteX103" fmla="*/ 172205 w 638822"/>
                  <a:gd name="connsiteY103" fmla="*/ 291442 h 666850"/>
                  <a:gd name="connsiteX104" fmla="*/ 169182 w 638822"/>
                  <a:gd name="connsiteY104" fmla="*/ 288418 h 666850"/>
                  <a:gd name="connsiteX105" fmla="*/ 156857 w 638822"/>
                  <a:gd name="connsiteY105" fmla="*/ 288418 h 666850"/>
                  <a:gd name="connsiteX106" fmla="*/ 140346 w 638822"/>
                  <a:gd name="connsiteY106" fmla="*/ 271904 h 666850"/>
                  <a:gd name="connsiteX107" fmla="*/ 140346 w 638822"/>
                  <a:gd name="connsiteY107" fmla="*/ 259227 h 666850"/>
                  <a:gd name="connsiteX108" fmla="*/ 138950 w 638822"/>
                  <a:gd name="connsiteY108" fmla="*/ 257832 h 666850"/>
                  <a:gd name="connsiteX109" fmla="*/ 138950 w 638822"/>
                  <a:gd name="connsiteY109" fmla="*/ 254110 h 666850"/>
                  <a:gd name="connsiteX110" fmla="*/ 141508 w 638822"/>
                  <a:gd name="connsiteY110" fmla="*/ 251552 h 666850"/>
                  <a:gd name="connsiteX111" fmla="*/ 141508 w 638822"/>
                  <a:gd name="connsiteY111" fmla="*/ 245155 h 666850"/>
                  <a:gd name="connsiteX112" fmla="*/ 139299 w 638822"/>
                  <a:gd name="connsiteY112" fmla="*/ 242946 h 666850"/>
                  <a:gd name="connsiteX113" fmla="*/ 137788 w 638822"/>
                  <a:gd name="connsiteY113" fmla="*/ 244458 h 666850"/>
                  <a:gd name="connsiteX114" fmla="*/ 126160 w 638822"/>
                  <a:gd name="connsiteY114" fmla="*/ 244458 h 666850"/>
                  <a:gd name="connsiteX115" fmla="*/ 124648 w 638822"/>
                  <a:gd name="connsiteY115" fmla="*/ 245969 h 666850"/>
                  <a:gd name="connsiteX116" fmla="*/ 117439 w 638822"/>
                  <a:gd name="connsiteY116" fmla="*/ 245969 h 666850"/>
                  <a:gd name="connsiteX117" fmla="*/ 110346 w 638822"/>
                  <a:gd name="connsiteY117" fmla="*/ 253063 h 666850"/>
                  <a:gd name="connsiteX118" fmla="*/ 106858 w 638822"/>
                  <a:gd name="connsiteY118" fmla="*/ 253063 h 666850"/>
                  <a:gd name="connsiteX119" fmla="*/ 101626 w 638822"/>
                  <a:gd name="connsiteY119" fmla="*/ 258297 h 666850"/>
                  <a:gd name="connsiteX120" fmla="*/ 98137 w 638822"/>
                  <a:gd name="connsiteY120" fmla="*/ 258297 h 666850"/>
                  <a:gd name="connsiteX121" fmla="*/ 91626 w 638822"/>
                  <a:gd name="connsiteY121" fmla="*/ 264810 h 666850"/>
                  <a:gd name="connsiteX122" fmla="*/ 85114 w 638822"/>
                  <a:gd name="connsiteY122" fmla="*/ 264810 h 666850"/>
                  <a:gd name="connsiteX123" fmla="*/ 83021 w 638822"/>
                  <a:gd name="connsiteY123" fmla="*/ 262716 h 666850"/>
                  <a:gd name="connsiteX124" fmla="*/ 64882 w 638822"/>
                  <a:gd name="connsiteY124" fmla="*/ 262716 h 666850"/>
                  <a:gd name="connsiteX125" fmla="*/ 62557 w 638822"/>
                  <a:gd name="connsiteY125" fmla="*/ 265042 h 666850"/>
                  <a:gd name="connsiteX126" fmla="*/ 57324 w 638822"/>
                  <a:gd name="connsiteY126" fmla="*/ 265042 h 666850"/>
                  <a:gd name="connsiteX127" fmla="*/ 54301 w 638822"/>
                  <a:gd name="connsiteY127" fmla="*/ 262018 h 666850"/>
                  <a:gd name="connsiteX128" fmla="*/ 54301 w 638822"/>
                  <a:gd name="connsiteY128" fmla="*/ 239224 h 666850"/>
                  <a:gd name="connsiteX129" fmla="*/ 46162 w 638822"/>
                  <a:gd name="connsiteY129" fmla="*/ 247365 h 666850"/>
                  <a:gd name="connsiteX130" fmla="*/ 28720 w 638822"/>
                  <a:gd name="connsiteY130" fmla="*/ 247365 h 666850"/>
                  <a:gd name="connsiteX131" fmla="*/ 28720 w 638822"/>
                  <a:gd name="connsiteY131" fmla="*/ 242481 h 666850"/>
                  <a:gd name="connsiteX132" fmla="*/ 24534 w 638822"/>
                  <a:gd name="connsiteY132" fmla="*/ 238294 h 666850"/>
                  <a:gd name="connsiteX133" fmla="*/ 12093 w 638822"/>
                  <a:gd name="connsiteY133" fmla="*/ 238294 h 666850"/>
                  <a:gd name="connsiteX134" fmla="*/ 16046 w 638822"/>
                  <a:gd name="connsiteY134" fmla="*/ 234340 h 666850"/>
                  <a:gd name="connsiteX135" fmla="*/ 16046 w 638822"/>
                  <a:gd name="connsiteY135" fmla="*/ 229688 h 666850"/>
                  <a:gd name="connsiteX136" fmla="*/ 4419 w 638822"/>
                  <a:gd name="connsiteY136" fmla="*/ 218058 h 666850"/>
                  <a:gd name="connsiteX137" fmla="*/ 4419 w 638822"/>
                  <a:gd name="connsiteY137" fmla="*/ 210964 h 666850"/>
                  <a:gd name="connsiteX138" fmla="*/ 0 w 638822"/>
                  <a:gd name="connsiteY138" fmla="*/ 206544 h 666850"/>
                  <a:gd name="connsiteX139" fmla="*/ 0 w 638822"/>
                  <a:gd name="connsiteY139" fmla="*/ 203404 h 666850"/>
                  <a:gd name="connsiteX140" fmla="*/ 3023 w 638822"/>
                  <a:gd name="connsiteY140" fmla="*/ 203404 h 666850"/>
                  <a:gd name="connsiteX141" fmla="*/ 3023 w 638822"/>
                  <a:gd name="connsiteY141" fmla="*/ 197008 h 666850"/>
                  <a:gd name="connsiteX142" fmla="*/ 9186 w 638822"/>
                  <a:gd name="connsiteY142" fmla="*/ 190844 h 666850"/>
                  <a:gd name="connsiteX143" fmla="*/ 13604 w 638822"/>
                  <a:gd name="connsiteY143" fmla="*/ 190844 h 666850"/>
                  <a:gd name="connsiteX144" fmla="*/ 13604 w 638822"/>
                  <a:gd name="connsiteY144" fmla="*/ 186425 h 666850"/>
                  <a:gd name="connsiteX145" fmla="*/ 11046 w 638822"/>
                  <a:gd name="connsiteY145" fmla="*/ 183866 h 666850"/>
                  <a:gd name="connsiteX146" fmla="*/ 14186 w 638822"/>
                  <a:gd name="connsiteY146" fmla="*/ 180726 h 666850"/>
                  <a:gd name="connsiteX147" fmla="*/ 14186 w 638822"/>
                  <a:gd name="connsiteY147" fmla="*/ 177703 h 666850"/>
                  <a:gd name="connsiteX148" fmla="*/ 17325 w 638822"/>
                  <a:gd name="connsiteY148" fmla="*/ 174563 h 666850"/>
                  <a:gd name="connsiteX149" fmla="*/ 17325 w 638822"/>
                  <a:gd name="connsiteY149" fmla="*/ 167701 h 666850"/>
                  <a:gd name="connsiteX150" fmla="*/ 20232 w 638822"/>
                  <a:gd name="connsiteY150" fmla="*/ 167701 h 666850"/>
                  <a:gd name="connsiteX151" fmla="*/ 28255 w 638822"/>
                  <a:gd name="connsiteY151" fmla="*/ 159676 h 666850"/>
                  <a:gd name="connsiteX152" fmla="*/ 33488 w 638822"/>
                  <a:gd name="connsiteY152" fmla="*/ 159676 h 666850"/>
                  <a:gd name="connsiteX153" fmla="*/ 37092 w 638822"/>
                  <a:gd name="connsiteY153" fmla="*/ 156071 h 666850"/>
                  <a:gd name="connsiteX154" fmla="*/ 48022 w 638822"/>
                  <a:gd name="connsiteY154" fmla="*/ 156071 h 666850"/>
                  <a:gd name="connsiteX155" fmla="*/ 52208 w 638822"/>
                  <a:gd name="connsiteY155" fmla="*/ 151885 h 666850"/>
                  <a:gd name="connsiteX156" fmla="*/ 58371 w 638822"/>
                  <a:gd name="connsiteY156" fmla="*/ 151885 h 666850"/>
                  <a:gd name="connsiteX157" fmla="*/ 61045 w 638822"/>
                  <a:gd name="connsiteY157" fmla="*/ 154559 h 666850"/>
                  <a:gd name="connsiteX158" fmla="*/ 65812 w 638822"/>
                  <a:gd name="connsiteY158" fmla="*/ 154559 h 666850"/>
                  <a:gd name="connsiteX159" fmla="*/ 65812 w 638822"/>
                  <a:gd name="connsiteY159" fmla="*/ 150373 h 666850"/>
                  <a:gd name="connsiteX160" fmla="*/ 67557 w 638822"/>
                  <a:gd name="connsiteY160" fmla="*/ 148628 h 666850"/>
                  <a:gd name="connsiteX161" fmla="*/ 67557 w 638822"/>
                  <a:gd name="connsiteY161" fmla="*/ 137231 h 666850"/>
                  <a:gd name="connsiteX162" fmla="*/ 69882 w 638822"/>
                  <a:gd name="connsiteY162" fmla="*/ 134905 h 666850"/>
                  <a:gd name="connsiteX163" fmla="*/ 69882 w 638822"/>
                  <a:gd name="connsiteY163" fmla="*/ 125136 h 666850"/>
                  <a:gd name="connsiteX164" fmla="*/ 72208 w 638822"/>
                  <a:gd name="connsiteY164" fmla="*/ 122810 h 666850"/>
                  <a:gd name="connsiteX165" fmla="*/ 72208 w 638822"/>
                  <a:gd name="connsiteY165" fmla="*/ 113041 h 666850"/>
                  <a:gd name="connsiteX166" fmla="*/ 74533 w 638822"/>
                  <a:gd name="connsiteY166" fmla="*/ 110715 h 666850"/>
                  <a:gd name="connsiteX167" fmla="*/ 74533 w 638822"/>
                  <a:gd name="connsiteY167" fmla="*/ 100946 h 666850"/>
                  <a:gd name="connsiteX168" fmla="*/ 71626 w 638822"/>
                  <a:gd name="connsiteY168" fmla="*/ 98039 h 666850"/>
                  <a:gd name="connsiteX169" fmla="*/ 71626 w 638822"/>
                  <a:gd name="connsiteY169" fmla="*/ 94317 h 666850"/>
                  <a:gd name="connsiteX170" fmla="*/ 64185 w 638822"/>
                  <a:gd name="connsiteY170" fmla="*/ 86874 h 666850"/>
                  <a:gd name="connsiteX171" fmla="*/ 64185 w 638822"/>
                  <a:gd name="connsiteY171" fmla="*/ 75012 h 666850"/>
                  <a:gd name="connsiteX172" fmla="*/ 71394 w 638822"/>
                  <a:gd name="connsiteY172" fmla="*/ 75012 h 666850"/>
                  <a:gd name="connsiteX173" fmla="*/ 74068 w 638822"/>
                  <a:gd name="connsiteY173" fmla="*/ 72337 h 666850"/>
                  <a:gd name="connsiteX174" fmla="*/ 75812 w 638822"/>
                  <a:gd name="connsiteY174" fmla="*/ 74082 h 666850"/>
                  <a:gd name="connsiteX175" fmla="*/ 78836 w 638822"/>
                  <a:gd name="connsiteY175" fmla="*/ 74082 h 666850"/>
                  <a:gd name="connsiteX176" fmla="*/ 78836 w 638822"/>
                  <a:gd name="connsiteY176" fmla="*/ 69895 h 666850"/>
                  <a:gd name="connsiteX177" fmla="*/ 76161 w 638822"/>
                  <a:gd name="connsiteY177" fmla="*/ 67220 h 666850"/>
                  <a:gd name="connsiteX178" fmla="*/ 67789 w 638822"/>
                  <a:gd name="connsiteY178" fmla="*/ 67220 h 666850"/>
                  <a:gd name="connsiteX179" fmla="*/ 67789 w 638822"/>
                  <a:gd name="connsiteY179" fmla="*/ 56637 h 666850"/>
                  <a:gd name="connsiteX180" fmla="*/ 94649 w 638822"/>
                  <a:gd name="connsiteY180" fmla="*/ 56637 h 666850"/>
                  <a:gd name="connsiteX181" fmla="*/ 94649 w 638822"/>
                  <a:gd name="connsiteY181" fmla="*/ 52683 h 666850"/>
                  <a:gd name="connsiteX182" fmla="*/ 97672 w 638822"/>
                  <a:gd name="connsiteY182" fmla="*/ 55706 h 666850"/>
                  <a:gd name="connsiteX183" fmla="*/ 101393 w 638822"/>
                  <a:gd name="connsiteY183" fmla="*/ 55706 h 666850"/>
                  <a:gd name="connsiteX184" fmla="*/ 107323 w 638822"/>
                  <a:gd name="connsiteY184" fmla="*/ 49775 h 666850"/>
                  <a:gd name="connsiteX185" fmla="*/ 109532 w 638822"/>
                  <a:gd name="connsiteY185" fmla="*/ 51985 h 666850"/>
                  <a:gd name="connsiteX186" fmla="*/ 109532 w 638822"/>
                  <a:gd name="connsiteY186" fmla="*/ 53264 h 666850"/>
                  <a:gd name="connsiteX187" fmla="*/ 111974 w 638822"/>
                  <a:gd name="connsiteY187" fmla="*/ 55706 h 666850"/>
                  <a:gd name="connsiteX188" fmla="*/ 111974 w 638822"/>
                  <a:gd name="connsiteY188" fmla="*/ 59893 h 666850"/>
                  <a:gd name="connsiteX189" fmla="*/ 112904 w 638822"/>
                  <a:gd name="connsiteY189" fmla="*/ 60823 h 666850"/>
                  <a:gd name="connsiteX190" fmla="*/ 112904 w 638822"/>
                  <a:gd name="connsiteY190" fmla="*/ 65010 h 666850"/>
                  <a:gd name="connsiteX191" fmla="*/ 115928 w 638822"/>
                  <a:gd name="connsiteY191" fmla="*/ 65010 h 666850"/>
                  <a:gd name="connsiteX192" fmla="*/ 123253 w 638822"/>
                  <a:gd name="connsiteY192" fmla="*/ 72337 h 666850"/>
                  <a:gd name="connsiteX193" fmla="*/ 129765 w 638822"/>
                  <a:gd name="connsiteY193" fmla="*/ 72337 h 666850"/>
                  <a:gd name="connsiteX194" fmla="*/ 133253 w 638822"/>
                  <a:gd name="connsiteY194" fmla="*/ 68848 h 666850"/>
                  <a:gd name="connsiteX195" fmla="*/ 138253 w 638822"/>
                  <a:gd name="connsiteY195" fmla="*/ 68848 h 666850"/>
                  <a:gd name="connsiteX196" fmla="*/ 138253 w 638822"/>
                  <a:gd name="connsiteY196" fmla="*/ 73849 h 666850"/>
                  <a:gd name="connsiteX197" fmla="*/ 147904 w 638822"/>
                  <a:gd name="connsiteY197" fmla="*/ 64196 h 666850"/>
                  <a:gd name="connsiteX198" fmla="*/ 152322 w 638822"/>
                  <a:gd name="connsiteY198" fmla="*/ 64196 h 666850"/>
                  <a:gd name="connsiteX199" fmla="*/ 155462 w 638822"/>
                  <a:gd name="connsiteY199" fmla="*/ 61056 h 666850"/>
                  <a:gd name="connsiteX200" fmla="*/ 158834 w 638822"/>
                  <a:gd name="connsiteY200" fmla="*/ 61056 h 666850"/>
                  <a:gd name="connsiteX201" fmla="*/ 161973 w 638822"/>
                  <a:gd name="connsiteY201" fmla="*/ 57916 h 666850"/>
                  <a:gd name="connsiteX202" fmla="*/ 161973 w 638822"/>
                  <a:gd name="connsiteY202" fmla="*/ 53497 h 666850"/>
                  <a:gd name="connsiteX203" fmla="*/ 165345 w 638822"/>
                  <a:gd name="connsiteY203" fmla="*/ 53497 h 666850"/>
                  <a:gd name="connsiteX204" fmla="*/ 167671 w 638822"/>
                  <a:gd name="connsiteY204" fmla="*/ 51171 h 666850"/>
                  <a:gd name="connsiteX205" fmla="*/ 171043 w 638822"/>
                  <a:gd name="connsiteY205" fmla="*/ 51171 h 666850"/>
                  <a:gd name="connsiteX206" fmla="*/ 173368 w 638822"/>
                  <a:gd name="connsiteY206" fmla="*/ 48845 h 666850"/>
                  <a:gd name="connsiteX207" fmla="*/ 173368 w 638822"/>
                  <a:gd name="connsiteY207" fmla="*/ 44542 h 666850"/>
                  <a:gd name="connsiteX208" fmla="*/ 162671 w 638822"/>
                  <a:gd name="connsiteY208" fmla="*/ 44542 h 666850"/>
                  <a:gd name="connsiteX209" fmla="*/ 162671 w 638822"/>
                  <a:gd name="connsiteY209" fmla="*/ 37331 h 666850"/>
                  <a:gd name="connsiteX210" fmla="*/ 159531 w 638822"/>
                  <a:gd name="connsiteY210" fmla="*/ 34191 h 666850"/>
                  <a:gd name="connsiteX211" fmla="*/ 159531 w 638822"/>
                  <a:gd name="connsiteY211" fmla="*/ 25585 h 666850"/>
                  <a:gd name="connsiteX212" fmla="*/ 149299 w 638822"/>
                  <a:gd name="connsiteY212" fmla="*/ 15351 h 666850"/>
                  <a:gd name="connsiteX213" fmla="*/ 149299 w 638822"/>
                  <a:gd name="connsiteY213" fmla="*/ 15351 h 666850"/>
                  <a:gd name="connsiteX214" fmla="*/ 151973 w 638822"/>
                  <a:gd name="connsiteY214" fmla="*/ 15351 h 666850"/>
                  <a:gd name="connsiteX215" fmla="*/ 153834 w 638822"/>
                  <a:gd name="connsiteY215" fmla="*/ 17212 h 666850"/>
                  <a:gd name="connsiteX216" fmla="*/ 159415 w 638822"/>
                  <a:gd name="connsiteY216" fmla="*/ 17212 h 666850"/>
                  <a:gd name="connsiteX217" fmla="*/ 163020 w 638822"/>
                  <a:gd name="connsiteY217" fmla="*/ 20817 h 666850"/>
                  <a:gd name="connsiteX218" fmla="*/ 174764 w 638822"/>
                  <a:gd name="connsiteY218" fmla="*/ 20817 h 666850"/>
                  <a:gd name="connsiteX219" fmla="*/ 179066 w 638822"/>
                  <a:gd name="connsiteY219" fmla="*/ 25120 h 666850"/>
                  <a:gd name="connsiteX220" fmla="*/ 183368 w 638822"/>
                  <a:gd name="connsiteY220" fmla="*/ 25120 h 666850"/>
                  <a:gd name="connsiteX221" fmla="*/ 183368 w 638822"/>
                  <a:gd name="connsiteY221" fmla="*/ 19887 h 666850"/>
                  <a:gd name="connsiteX222" fmla="*/ 185345 w 638822"/>
                  <a:gd name="connsiteY222" fmla="*/ 19887 h 666850"/>
                  <a:gd name="connsiteX223" fmla="*/ 187205 w 638822"/>
                  <a:gd name="connsiteY223" fmla="*/ 18026 h 666850"/>
                  <a:gd name="connsiteX224" fmla="*/ 194414 w 638822"/>
                  <a:gd name="connsiteY224" fmla="*/ 18026 h 666850"/>
                  <a:gd name="connsiteX225" fmla="*/ 196275 w 638822"/>
                  <a:gd name="connsiteY225" fmla="*/ 16165 h 666850"/>
                  <a:gd name="connsiteX226" fmla="*/ 202554 w 638822"/>
                  <a:gd name="connsiteY226" fmla="*/ 16165 h 666850"/>
                  <a:gd name="connsiteX227" fmla="*/ 207786 w 638822"/>
                  <a:gd name="connsiteY227" fmla="*/ 10932 h 666850"/>
                  <a:gd name="connsiteX228" fmla="*/ 212786 w 638822"/>
                  <a:gd name="connsiteY228" fmla="*/ 10932 h 666850"/>
                  <a:gd name="connsiteX229" fmla="*/ 218018 w 638822"/>
                  <a:gd name="connsiteY229" fmla="*/ 5698 h 666850"/>
                  <a:gd name="connsiteX230" fmla="*/ 218018 w 638822"/>
                  <a:gd name="connsiteY230" fmla="*/ 0 h 666850"/>
                  <a:gd name="connsiteX231" fmla="*/ 226855 w 638822"/>
                  <a:gd name="connsiteY231" fmla="*/ 0 h 666850"/>
                  <a:gd name="connsiteX232" fmla="*/ 228716 w 638822"/>
                  <a:gd name="connsiteY232" fmla="*/ 1861 h 666850"/>
                  <a:gd name="connsiteX233" fmla="*/ 228716 w 638822"/>
                  <a:gd name="connsiteY233" fmla="*/ 7792 h 666850"/>
                  <a:gd name="connsiteX234" fmla="*/ 225228 w 638822"/>
                  <a:gd name="connsiteY234" fmla="*/ 11281 h 666850"/>
                  <a:gd name="connsiteX235" fmla="*/ 233251 w 638822"/>
                  <a:gd name="connsiteY235" fmla="*/ 11281 h 666850"/>
                  <a:gd name="connsiteX236" fmla="*/ 233251 w 638822"/>
                  <a:gd name="connsiteY236" fmla="*/ 17677 h 666850"/>
                  <a:gd name="connsiteX237" fmla="*/ 236274 w 638822"/>
                  <a:gd name="connsiteY237" fmla="*/ 20701 h 666850"/>
                  <a:gd name="connsiteX238" fmla="*/ 230925 w 638822"/>
                  <a:gd name="connsiteY238" fmla="*/ 26051 h 666850"/>
                  <a:gd name="connsiteX239" fmla="*/ 230925 w 638822"/>
                  <a:gd name="connsiteY239" fmla="*/ 31749 h 666850"/>
                  <a:gd name="connsiteX240" fmla="*/ 228134 w 638822"/>
                  <a:gd name="connsiteY240" fmla="*/ 34540 h 666850"/>
                  <a:gd name="connsiteX241" fmla="*/ 228134 w 638822"/>
                  <a:gd name="connsiteY241" fmla="*/ 42100 h 666850"/>
                  <a:gd name="connsiteX242" fmla="*/ 232088 w 638822"/>
                  <a:gd name="connsiteY242" fmla="*/ 46054 h 666850"/>
                  <a:gd name="connsiteX243" fmla="*/ 232088 w 638822"/>
                  <a:gd name="connsiteY243" fmla="*/ 53613 h 666850"/>
                  <a:gd name="connsiteX244" fmla="*/ 241041 w 638822"/>
                  <a:gd name="connsiteY244" fmla="*/ 62568 h 666850"/>
                  <a:gd name="connsiteX245" fmla="*/ 245576 w 638822"/>
                  <a:gd name="connsiteY245" fmla="*/ 62568 h 666850"/>
                  <a:gd name="connsiteX246" fmla="*/ 247436 w 638822"/>
                  <a:gd name="connsiteY246" fmla="*/ 64429 h 666850"/>
                  <a:gd name="connsiteX247" fmla="*/ 251157 w 638822"/>
                  <a:gd name="connsiteY247" fmla="*/ 64429 h 666850"/>
                  <a:gd name="connsiteX248" fmla="*/ 256506 w 638822"/>
                  <a:gd name="connsiteY248" fmla="*/ 59079 h 666850"/>
                  <a:gd name="connsiteX249" fmla="*/ 261506 w 638822"/>
                  <a:gd name="connsiteY249" fmla="*/ 59079 h 666850"/>
                  <a:gd name="connsiteX250" fmla="*/ 261506 w 638822"/>
                  <a:gd name="connsiteY250" fmla="*/ 57451 h 666850"/>
                  <a:gd name="connsiteX251" fmla="*/ 268831 w 638822"/>
                  <a:gd name="connsiteY251" fmla="*/ 57451 h 666850"/>
                  <a:gd name="connsiteX252" fmla="*/ 273831 w 638822"/>
                  <a:gd name="connsiteY252" fmla="*/ 52450 h 666850"/>
                  <a:gd name="connsiteX253" fmla="*/ 287435 w 638822"/>
                  <a:gd name="connsiteY253" fmla="*/ 52450 h 666850"/>
                  <a:gd name="connsiteX254" fmla="*/ 289528 w 638822"/>
                  <a:gd name="connsiteY254" fmla="*/ 54543 h 666850"/>
                  <a:gd name="connsiteX255" fmla="*/ 294528 w 638822"/>
                  <a:gd name="connsiteY255" fmla="*/ 54543 h 666850"/>
                  <a:gd name="connsiteX256" fmla="*/ 294528 w 638822"/>
                  <a:gd name="connsiteY256" fmla="*/ 49543 h 666850"/>
                  <a:gd name="connsiteX257" fmla="*/ 294528 w 638822"/>
                  <a:gd name="connsiteY257" fmla="*/ 49543 h 666850"/>
                  <a:gd name="connsiteX258" fmla="*/ 291854 w 638822"/>
                  <a:gd name="connsiteY258" fmla="*/ 46868 h 666850"/>
                  <a:gd name="connsiteX259" fmla="*/ 294993 w 638822"/>
                  <a:gd name="connsiteY259" fmla="*/ 43728 h 666850"/>
                  <a:gd name="connsiteX260" fmla="*/ 296738 w 638822"/>
                  <a:gd name="connsiteY260" fmla="*/ 45356 h 666850"/>
                  <a:gd name="connsiteX261" fmla="*/ 304528 w 638822"/>
                  <a:gd name="connsiteY261" fmla="*/ 45356 h 666850"/>
                  <a:gd name="connsiteX262" fmla="*/ 307086 w 638822"/>
                  <a:gd name="connsiteY262" fmla="*/ 42797 h 666850"/>
                  <a:gd name="connsiteX263" fmla="*/ 311040 w 638822"/>
                  <a:gd name="connsiteY263" fmla="*/ 42797 h 666850"/>
                  <a:gd name="connsiteX264" fmla="*/ 316272 w 638822"/>
                  <a:gd name="connsiteY264" fmla="*/ 48031 h 666850"/>
                  <a:gd name="connsiteX265" fmla="*/ 319760 w 638822"/>
                  <a:gd name="connsiteY265" fmla="*/ 48031 h 666850"/>
                  <a:gd name="connsiteX266" fmla="*/ 321737 w 638822"/>
                  <a:gd name="connsiteY266" fmla="*/ 50008 h 666850"/>
                  <a:gd name="connsiteX267" fmla="*/ 325690 w 638822"/>
                  <a:gd name="connsiteY267" fmla="*/ 50008 h 666850"/>
                  <a:gd name="connsiteX268" fmla="*/ 328830 w 638822"/>
                  <a:gd name="connsiteY268" fmla="*/ 46868 h 666850"/>
                  <a:gd name="connsiteX269" fmla="*/ 336969 w 638822"/>
                  <a:gd name="connsiteY269" fmla="*/ 46868 h 666850"/>
                  <a:gd name="connsiteX270" fmla="*/ 338714 w 638822"/>
                  <a:gd name="connsiteY270" fmla="*/ 48612 h 666850"/>
                  <a:gd name="connsiteX271" fmla="*/ 343248 w 638822"/>
                  <a:gd name="connsiteY271" fmla="*/ 48612 h 666850"/>
                  <a:gd name="connsiteX272" fmla="*/ 350574 w 638822"/>
                  <a:gd name="connsiteY272" fmla="*/ 41286 h 666850"/>
                  <a:gd name="connsiteX273" fmla="*/ 350574 w 638822"/>
                  <a:gd name="connsiteY273" fmla="*/ 36750 h 666850"/>
                  <a:gd name="connsiteX274" fmla="*/ 357899 w 638822"/>
                  <a:gd name="connsiteY274" fmla="*/ 29423 h 666850"/>
                  <a:gd name="connsiteX275" fmla="*/ 357899 w 638822"/>
                  <a:gd name="connsiteY275" fmla="*/ 24888 h 666850"/>
                  <a:gd name="connsiteX276" fmla="*/ 366387 w 638822"/>
                  <a:gd name="connsiteY276" fmla="*/ 16398 h 666850"/>
                  <a:gd name="connsiteX277" fmla="*/ 366387 w 638822"/>
                  <a:gd name="connsiteY277" fmla="*/ 14537 h 666850"/>
                  <a:gd name="connsiteX278" fmla="*/ 368713 w 638822"/>
                  <a:gd name="connsiteY278" fmla="*/ 14537 h 666850"/>
                  <a:gd name="connsiteX279" fmla="*/ 368713 w 638822"/>
                  <a:gd name="connsiteY279" fmla="*/ 14537 h 666850"/>
                  <a:gd name="connsiteX280" fmla="*/ 372899 w 638822"/>
                  <a:gd name="connsiteY280" fmla="*/ 18724 h 666850"/>
                  <a:gd name="connsiteX281" fmla="*/ 372899 w 638822"/>
                  <a:gd name="connsiteY281" fmla="*/ 23492 h 666850"/>
                  <a:gd name="connsiteX282" fmla="*/ 374178 w 638822"/>
                  <a:gd name="connsiteY282" fmla="*/ 24771 h 666850"/>
                  <a:gd name="connsiteX283" fmla="*/ 374178 w 638822"/>
                  <a:gd name="connsiteY283" fmla="*/ 32796 h 666850"/>
                  <a:gd name="connsiteX284" fmla="*/ 377201 w 638822"/>
                  <a:gd name="connsiteY284" fmla="*/ 35819 h 666850"/>
                  <a:gd name="connsiteX285" fmla="*/ 377201 w 638822"/>
                  <a:gd name="connsiteY285" fmla="*/ 44193 h 666850"/>
                  <a:gd name="connsiteX286" fmla="*/ 380224 w 638822"/>
                  <a:gd name="connsiteY286" fmla="*/ 47217 h 666850"/>
                  <a:gd name="connsiteX287" fmla="*/ 380224 w 638822"/>
                  <a:gd name="connsiteY287" fmla="*/ 50938 h 666850"/>
                  <a:gd name="connsiteX288" fmla="*/ 384759 w 638822"/>
                  <a:gd name="connsiteY288" fmla="*/ 55474 h 666850"/>
                  <a:gd name="connsiteX289" fmla="*/ 388945 w 638822"/>
                  <a:gd name="connsiteY289" fmla="*/ 55474 h 666850"/>
                  <a:gd name="connsiteX290" fmla="*/ 392898 w 638822"/>
                  <a:gd name="connsiteY290" fmla="*/ 59428 h 666850"/>
                  <a:gd name="connsiteX291" fmla="*/ 392898 w 638822"/>
                  <a:gd name="connsiteY291" fmla="*/ 65824 h 666850"/>
                  <a:gd name="connsiteX292" fmla="*/ 362899 w 638822"/>
                  <a:gd name="connsiteY292" fmla="*/ 95829 h 666850"/>
                  <a:gd name="connsiteX293" fmla="*/ 362899 w 638822"/>
                  <a:gd name="connsiteY293" fmla="*/ 100830 h 666850"/>
                  <a:gd name="connsiteX294" fmla="*/ 359876 w 638822"/>
                  <a:gd name="connsiteY294" fmla="*/ 103854 h 666850"/>
                  <a:gd name="connsiteX295" fmla="*/ 359876 w 638822"/>
                  <a:gd name="connsiteY295" fmla="*/ 106180 h 666850"/>
                  <a:gd name="connsiteX296" fmla="*/ 356853 w 638822"/>
                  <a:gd name="connsiteY296" fmla="*/ 109203 h 666850"/>
                  <a:gd name="connsiteX297" fmla="*/ 356853 w 638822"/>
                  <a:gd name="connsiteY297" fmla="*/ 111529 h 666850"/>
                  <a:gd name="connsiteX298" fmla="*/ 358481 w 638822"/>
                  <a:gd name="connsiteY298" fmla="*/ 109901 h 666850"/>
                  <a:gd name="connsiteX299" fmla="*/ 360806 w 638822"/>
                  <a:gd name="connsiteY299" fmla="*/ 109901 h 666850"/>
                  <a:gd name="connsiteX300" fmla="*/ 362434 w 638822"/>
                  <a:gd name="connsiteY300" fmla="*/ 108273 h 666850"/>
                  <a:gd name="connsiteX301" fmla="*/ 364759 w 638822"/>
                  <a:gd name="connsiteY301" fmla="*/ 108273 h 666850"/>
                  <a:gd name="connsiteX302" fmla="*/ 369643 w 638822"/>
                  <a:gd name="connsiteY302" fmla="*/ 103388 h 666850"/>
                  <a:gd name="connsiteX303" fmla="*/ 371969 w 638822"/>
                  <a:gd name="connsiteY303" fmla="*/ 103388 h 666850"/>
                  <a:gd name="connsiteX304" fmla="*/ 378713 w 638822"/>
                  <a:gd name="connsiteY304" fmla="*/ 96643 h 666850"/>
                  <a:gd name="connsiteX305" fmla="*/ 378713 w 638822"/>
                  <a:gd name="connsiteY305" fmla="*/ 90712 h 666850"/>
                  <a:gd name="connsiteX306" fmla="*/ 378713 w 638822"/>
                  <a:gd name="connsiteY306" fmla="*/ 90712 h 666850"/>
                  <a:gd name="connsiteX307" fmla="*/ 382899 w 638822"/>
                  <a:gd name="connsiteY307" fmla="*/ 86525 h 666850"/>
                  <a:gd name="connsiteX308" fmla="*/ 392898 w 638822"/>
                  <a:gd name="connsiteY308" fmla="*/ 86525 h 666850"/>
                  <a:gd name="connsiteX309" fmla="*/ 394177 w 638822"/>
                  <a:gd name="connsiteY309" fmla="*/ 87805 h 666850"/>
                  <a:gd name="connsiteX310" fmla="*/ 415340 w 638822"/>
                  <a:gd name="connsiteY310" fmla="*/ 87805 h 666850"/>
                  <a:gd name="connsiteX311" fmla="*/ 418247 w 638822"/>
                  <a:gd name="connsiteY311" fmla="*/ 90712 h 666850"/>
                  <a:gd name="connsiteX312" fmla="*/ 415921 w 638822"/>
                  <a:gd name="connsiteY312" fmla="*/ 93038 h 666850"/>
                  <a:gd name="connsiteX313" fmla="*/ 415921 w 638822"/>
                  <a:gd name="connsiteY313" fmla="*/ 96062 h 666850"/>
                  <a:gd name="connsiteX314" fmla="*/ 413595 w 638822"/>
                  <a:gd name="connsiteY314" fmla="*/ 98388 h 666850"/>
                  <a:gd name="connsiteX315" fmla="*/ 413595 w 638822"/>
                  <a:gd name="connsiteY315" fmla="*/ 103388 h 666850"/>
                  <a:gd name="connsiteX316" fmla="*/ 420805 w 638822"/>
                  <a:gd name="connsiteY316" fmla="*/ 96178 h 666850"/>
                  <a:gd name="connsiteX317" fmla="*/ 431386 w 638822"/>
                  <a:gd name="connsiteY317" fmla="*/ 96178 h 666850"/>
                  <a:gd name="connsiteX318" fmla="*/ 432897 w 638822"/>
                  <a:gd name="connsiteY318" fmla="*/ 94666 h 666850"/>
                  <a:gd name="connsiteX319" fmla="*/ 435921 w 638822"/>
                  <a:gd name="connsiteY319" fmla="*/ 94666 h 666850"/>
                  <a:gd name="connsiteX320" fmla="*/ 438130 w 638822"/>
                  <a:gd name="connsiteY320" fmla="*/ 96876 h 666850"/>
                  <a:gd name="connsiteX321" fmla="*/ 442665 w 638822"/>
                  <a:gd name="connsiteY321" fmla="*/ 96876 h 666850"/>
                  <a:gd name="connsiteX322" fmla="*/ 447316 w 638822"/>
                  <a:gd name="connsiteY322" fmla="*/ 101528 h 666850"/>
                  <a:gd name="connsiteX323" fmla="*/ 454060 w 638822"/>
                  <a:gd name="connsiteY323" fmla="*/ 101528 h 666850"/>
                  <a:gd name="connsiteX324" fmla="*/ 454060 w 638822"/>
                  <a:gd name="connsiteY324" fmla="*/ 101528 h 666850"/>
                  <a:gd name="connsiteX325" fmla="*/ 457083 w 638822"/>
                  <a:gd name="connsiteY325" fmla="*/ 104551 h 666850"/>
                  <a:gd name="connsiteX326" fmla="*/ 461618 w 638822"/>
                  <a:gd name="connsiteY326" fmla="*/ 104551 h 666850"/>
                  <a:gd name="connsiteX327" fmla="*/ 468013 w 638822"/>
                  <a:gd name="connsiteY327" fmla="*/ 110948 h 666850"/>
                  <a:gd name="connsiteX328" fmla="*/ 471036 w 638822"/>
                  <a:gd name="connsiteY328" fmla="*/ 107924 h 666850"/>
                  <a:gd name="connsiteX329" fmla="*/ 476501 w 638822"/>
                  <a:gd name="connsiteY329" fmla="*/ 113390 h 666850"/>
                  <a:gd name="connsiteX330" fmla="*/ 480454 w 638822"/>
                  <a:gd name="connsiteY330" fmla="*/ 113390 h 666850"/>
                  <a:gd name="connsiteX331" fmla="*/ 480454 w 638822"/>
                  <a:gd name="connsiteY331" fmla="*/ 119787 h 666850"/>
                  <a:gd name="connsiteX332" fmla="*/ 482780 w 638822"/>
                  <a:gd name="connsiteY332" fmla="*/ 119787 h 666850"/>
                  <a:gd name="connsiteX333" fmla="*/ 482780 w 638822"/>
                  <a:gd name="connsiteY333" fmla="*/ 127346 h 666850"/>
                  <a:gd name="connsiteX334" fmla="*/ 485571 w 638822"/>
                  <a:gd name="connsiteY334" fmla="*/ 124555 h 666850"/>
                  <a:gd name="connsiteX335" fmla="*/ 488129 w 638822"/>
                  <a:gd name="connsiteY335" fmla="*/ 124555 h 666850"/>
                  <a:gd name="connsiteX336" fmla="*/ 488129 w 638822"/>
                  <a:gd name="connsiteY336" fmla="*/ 127113 h 666850"/>
                  <a:gd name="connsiteX337" fmla="*/ 491268 w 638822"/>
                  <a:gd name="connsiteY337" fmla="*/ 127113 h 666850"/>
                  <a:gd name="connsiteX338" fmla="*/ 493477 w 638822"/>
                  <a:gd name="connsiteY338" fmla="*/ 124904 h 666850"/>
                  <a:gd name="connsiteX339" fmla="*/ 496617 w 638822"/>
                  <a:gd name="connsiteY339" fmla="*/ 124904 h 666850"/>
                  <a:gd name="connsiteX340" fmla="*/ 498826 w 638822"/>
                  <a:gd name="connsiteY340" fmla="*/ 122694 h 666850"/>
                  <a:gd name="connsiteX341" fmla="*/ 504291 w 638822"/>
                  <a:gd name="connsiteY341" fmla="*/ 122694 h 666850"/>
                  <a:gd name="connsiteX342" fmla="*/ 504291 w 638822"/>
                  <a:gd name="connsiteY342" fmla="*/ 122694 h 666850"/>
                  <a:gd name="connsiteX343" fmla="*/ 508128 w 638822"/>
                  <a:gd name="connsiteY343" fmla="*/ 126532 h 666850"/>
                  <a:gd name="connsiteX344" fmla="*/ 508128 w 638822"/>
                  <a:gd name="connsiteY344" fmla="*/ 126532 h 666850"/>
                  <a:gd name="connsiteX345" fmla="*/ 512663 w 638822"/>
                  <a:gd name="connsiteY345" fmla="*/ 126532 h 666850"/>
                  <a:gd name="connsiteX346" fmla="*/ 512663 w 638822"/>
                  <a:gd name="connsiteY346" fmla="*/ 126532 h 666850"/>
                  <a:gd name="connsiteX347" fmla="*/ 515337 w 638822"/>
                  <a:gd name="connsiteY347" fmla="*/ 129206 h 666850"/>
                  <a:gd name="connsiteX348" fmla="*/ 515337 w 638822"/>
                  <a:gd name="connsiteY348" fmla="*/ 129206 h 666850"/>
                  <a:gd name="connsiteX349" fmla="*/ 526151 w 638822"/>
                  <a:gd name="connsiteY349" fmla="*/ 129206 h 666850"/>
                  <a:gd name="connsiteX350" fmla="*/ 526151 w 638822"/>
                  <a:gd name="connsiteY350" fmla="*/ 129206 h 666850"/>
                  <a:gd name="connsiteX351" fmla="*/ 528477 w 638822"/>
                  <a:gd name="connsiteY351" fmla="*/ 131532 h 666850"/>
                  <a:gd name="connsiteX352" fmla="*/ 528477 w 638822"/>
                  <a:gd name="connsiteY352" fmla="*/ 131532 h 666850"/>
                  <a:gd name="connsiteX353" fmla="*/ 543825 w 638822"/>
                  <a:gd name="connsiteY353" fmla="*/ 131532 h 666850"/>
                  <a:gd name="connsiteX354" fmla="*/ 543825 w 638822"/>
                  <a:gd name="connsiteY354" fmla="*/ 131532 h 666850"/>
                  <a:gd name="connsiteX355" fmla="*/ 545802 w 638822"/>
                  <a:gd name="connsiteY355" fmla="*/ 129555 h 666850"/>
                  <a:gd name="connsiteX356" fmla="*/ 553941 w 638822"/>
                  <a:gd name="connsiteY356" fmla="*/ 129555 h 666850"/>
                  <a:gd name="connsiteX357" fmla="*/ 558825 w 638822"/>
                  <a:gd name="connsiteY357" fmla="*/ 134440 h 666850"/>
                  <a:gd name="connsiteX358" fmla="*/ 565104 w 638822"/>
                  <a:gd name="connsiteY358" fmla="*/ 134440 h 666850"/>
                  <a:gd name="connsiteX359" fmla="*/ 575104 w 638822"/>
                  <a:gd name="connsiteY359" fmla="*/ 144442 h 666850"/>
                  <a:gd name="connsiteX360" fmla="*/ 579289 w 638822"/>
                  <a:gd name="connsiteY360" fmla="*/ 144442 h 666850"/>
                  <a:gd name="connsiteX361" fmla="*/ 599173 w 638822"/>
                  <a:gd name="connsiteY361" fmla="*/ 164328 h 666850"/>
                  <a:gd name="connsiteX362" fmla="*/ 605452 w 638822"/>
                  <a:gd name="connsiteY362" fmla="*/ 164328 h 666850"/>
                  <a:gd name="connsiteX363" fmla="*/ 608475 w 638822"/>
                  <a:gd name="connsiteY363" fmla="*/ 167352 h 666850"/>
                  <a:gd name="connsiteX364" fmla="*/ 624870 w 638822"/>
                  <a:gd name="connsiteY364" fmla="*/ 167352 h 666850"/>
                  <a:gd name="connsiteX365" fmla="*/ 633242 w 638822"/>
                  <a:gd name="connsiteY365" fmla="*/ 175726 h 666850"/>
                  <a:gd name="connsiteX366" fmla="*/ 633242 w 638822"/>
                  <a:gd name="connsiteY366" fmla="*/ 181424 h 666850"/>
                  <a:gd name="connsiteX367" fmla="*/ 636032 w 638822"/>
                  <a:gd name="connsiteY367" fmla="*/ 184215 h 666850"/>
                  <a:gd name="connsiteX368" fmla="*/ 636032 w 638822"/>
                  <a:gd name="connsiteY368" fmla="*/ 195264 h 666850"/>
                  <a:gd name="connsiteX369" fmla="*/ 638823 w 638822"/>
                  <a:gd name="connsiteY369" fmla="*/ 198055 h 666850"/>
                  <a:gd name="connsiteX370" fmla="*/ 638823 w 638822"/>
                  <a:gd name="connsiteY370" fmla="*/ 214104 h 666850"/>
                  <a:gd name="connsiteX371" fmla="*/ 636497 w 638822"/>
                  <a:gd name="connsiteY371" fmla="*/ 216430 h 666850"/>
                  <a:gd name="connsiteX372" fmla="*/ 636497 w 638822"/>
                  <a:gd name="connsiteY372" fmla="*/ 224222 h 666850"/>
                  <a:gd name="connsiteX373" fmla="*/ 632777 w 638822"/>
                  <a:gd name="connsiteY373" fmla="*/ 227943 h 666850"/>
                  <a:gd name="connsiteX374" fmla="*/ 632777 w 638822"/>
                  <a:gd name="connsiteY374" fmla="*/ 232479 h 666850"/>
                  <a:gd name="connsiteX375" fmla="*/ 618242 w 638822"/>
                  <a:gd name="connsiteY375" fmla="*/ 247016 h 666850"/>
                  <a:gd name="connsiteX376" fmla="*/ 618242 w 638822"/>
                  <a:gd name="connsiteY376" fmla="*/ 249342 h 666850"/>
                  <a:gd name="connsiteX377" fmla="*/ 609754 w 638822"/>
                  <a:gd name="connsiteY377" fmla="*/ 257832 h 666850"/>
                  <a:gd name="connsiteX378" fmla="*/ 607080 w 638822"/>
                  <a:gd name="connsiteY378" fmla="*/ 257832 h 666850"/>
                  <a:gd name="connsiteX379" fmla="*/ 600103 w 638822"/>
                  <a:gd name="connsiteY379" fmla="*/ 264810 h 666850"/>
                  <a:gd name="connsiteX380" fmla="*/ 600103 w 638822"/>
                  <a:gd name="connsiteY380" fmla="*/ 267485 h 666850"/>
                  <a:gd name="connsiteX381" fmla="*/ 595801 w 638822"/>
                  <a:gd name="connsiteY381" fmla="*/ 271788 h 666850"/>
                  <a:gd name="connsiteX382" fmla="*/ 595801 w 638822"/>
                  <a:gd name="connsiteY382" fmla="*/ 275276 h 666850"/>
                  <a:gd name="connsiteX383" fmla="*/ 591499 w 638822"/>
                  <a:gd name="connsiteY383" fmla="*/ 279579 h 666850"/>
                  <a:gd name="connsiteX384" fmla="*/ 591499 w 638822"/>
                  <a:gd name="connsiteY384" fmla="*/ 283882 h 666850"/>
                  <a:gd name="connsiteX385" fmla="*/ 585220 w 638822"/>
                  <a:gd name="connsiteY385" fmla="*/ 290163 h 666850"/>
                  <a:gd name="connsiteX386" fmla="*/ 585220 w 638822"/>
                  <a:gd name="connsiteY386" fmla="*/ 293186 h 666850"/>
                  <a:gd name="connsiteX387" fmla="*/ 581499 w 638822"/>
                  <a:gd name="connsiteY387" fmla="*/ 296908 h 666850"/>
                  <a:gd name="connsiteX388" fmla="*/ 575685 w 638822"/>
                  <a:gd name="connsiteY388" fmla="*/ 296908 h 666850"/>
                  <a:gd name="connsiteX389" fmla="*/ 570220 w 638822"/>
                  <a:gd name="connsiteY389" fmla="*/ 302374 h 666850"/>
                  <a:gd name="connsiteX390" fmla="*/ 570220 w 638822"/>
                  <a:gd name="connsiteY390" fmla="*/ 339473 h 666850"/>
                  <a:gd name="connsiteX391" fmla="*/ 572313 w 638822"/>
                  <a:gd name="connsiteY391" fmla="*/ 341566 h 666850"/>
                  <a:gd name="connsiteX392" fmla="*/ 572313 w 638822"/>
                  <a:gd name="connsiteY392" fmla="*/ 349591 h 666850"/>
                  <a:gd name="connsiteX393" fmla="*/ 569290 w 638822"/>
                  <a:gd name="connsiteY393" fmla="*/ 352614 h 666850"/>
                  <a:gd name="connsiteX394" fmla="*/ 569290 w 638822"/>
                  <a:gd name="connsiteY394" fmla="*/ 360639 h 666850"/>
                  <a:gd name="connsiteX395" fmla="*/ 567313 w 638822"/>
                  <a:gd name="connsiteY395" fmla="*/ 362616 h 666850"/>
                  <a:gd name="connsiteX396" fmla="*/ 567313 w 638822"/>
                  <a:gd name="connsiteY396" fmla="*/ 376804 h 666850"/>
                  <a:gd name="connsiteX397" fmla="*/ 558825 w 638822"/>
                  <a:gd name="connsiteY397" fmla="*/ 385294 h 666850"/>
                  <a:gd name="connsiteX398" fmla="*/ 558825 w 638822"/>
                  <a:gd name="connsiteY398" fmla="*/ 406809 h 666850"/>
                  <a:gd name="connsiteX399" fmla="*/ 551267 w 638822"/>
                  <a:gd name="connsiteY399" fmla="*/ 414368 h 666850"/>
                  <a:gd name="connsiteX400" fmla="*/ 551267 w 638822"/>
                  <a:gd name="connsiteY400" fmla="*/ 419253 h 666850"/>
                  <a:gd name="connsiteX401" fmla="*/ 547546 w 638822"/>
                  <a:gd name="connsiteY401" fmla="*/ 422974 h 666850"/>
                  <a:gd name="connsiteX402" fmla="*/ 547546 w 638822"/>
                  <a:gd name="connsiteY402" fmla="*/ 425533 h 666850"/>
                  <a:gd name="connsiteX403" fmla="*/ 538942 w 638822"/>
                  <a:gd name="connsiteY403" fmla="*/ 434139 h 666850"/>
                  <a:gd name="connsiteX404" fmla="*/ 538942 w 638822"/>
                  <a:gd name="connsiteY404" fmla="*/ 436930 h 666850"/>
                  <a:gd name="connsiteX405" fmla="*/ 536965 w 638822"/>
                  <a:gd name="connsiteY405" fmla="*/ 438907 h 666850"/>
                  <a:gd name="connsiteX406" fmla="*/ 536965 w 638822"/>
                  <a:gd name="connsiteY406" fmla="*/ 450188 h 666850"/>
                  <a:gd name="connsiteX407" fmla="*/ 533593 w 638822"/>
                  <a:gd name="connsiteY407" fmla="*/ 453561 h 666850"/>
                  <a:gd name="connsiteX408" fmla="*/ 528826 w 638822"/>
                  <a:gd name="connsiteY408" fmla="*/ 453561 h 666850"/>
                  <a:gd name="connsiteX409" fmla="*/ 521384 w 638822"/>
                  <a:gd name="connsiteY409" fmla="*/ 461004 h 666850"/>
                  <a:gd name="connsiteX410" fmla="*/ 521384 w 638822"/>
                  <a:gd name="connsiteY410" fmla="*/ 466935 h 666850"/>
                  <a:gd name="connsiteX411" fmla="*/ 502431 w 638822"/>
                  <a:gd name="connsiteY411" fmla="*/ 466935 h 666850"/>
                  <a:gd name="connsiteX412" fmla="*/ 500687 w 638822"/>
                  <a:gd name="connsiteY412" fmla="*/ 468679 h 666850"/>
                  <a:gd name="connsiteX413" fmla="*/ 494059 w 638822"/>
                  <a:gd name="connsiteY413" fmla="*/ 468679 h 666850"/>
                  <a:gd name="connsiteX414" fmla="*/ 492896 w 638822"/>
                  <a:gd name="connsiteY414" fmla="*/ 469842 h 666850"/>
                  <a:gd name="connsiteX415" fmla="*/ 490454 w 638822"/>
                  <a:gd name="connsiteY415" fmla="*/ 469842 h 666850"/>
                  <a:gd name="connsiteX416" fmla="*/ 487896 w 638822"/>
                  <a:gd name="connsiteY416" fmla="*/ 467284 h 666850"/>
                  <a:gd name="connsiteX417" fmla="*/ 481501 w 638822"/>
                  <a:gd name="connsiteY417" fmla="*/ 467284 h 666850"/>
                  <a:gd name="connsiteX418" fmla="*/ 477896 w 638822"/>
                  <a:gd name="connsiteY418" fmla="*/ 470889 h 666850"/>
                  <a:gd name="connsiteX419" fmla="*/ 479641 w 638822"/>
                  <a:gd name="connsiteY419" fmla="*/ 472633 h 666850"/>
                  <a:gd name="connsiteX420" fmla="*/ 477896 w 638822"/>
                  <a:gd name="connsiteY420" fmla="*/ 474378 h 666850"/>
                  <a:gd name="connsiteX421" fmla="*/ 472431 w 638822"/>
                  <a:gd name="connsiteY421" fmla="*/ 474378 h 666850"/>
                  <a:gd name="connsiteX422" fmla="*/ 464874 w 638822"/>
                  <a:gd name="connsiteY422" fmla="*/ 481937 h 666850"/>
                  <a:gd name="connsiteX423" fmla="*/ 453827 w 638822"/>
                  <a:gd name="connsiteY423" fmla="*/ 481937 h 666850"/>
                  <a:gd name="connsiteX424" fmla="*/ 447548 w 638822"/>
                  <a:gd name="connsiteY424" fmla="*/ 488217 h 666850"/>
                  <a:gd name="connsiteX425" fmla="*/ 442665 w 638822"/>
                  <a:gd name="connsiteY425" fmla="*/ 488217 h 666850"/>
                  <a:gd name="connsiteX426" fmla="*/ 420107 w 638822"/>
                  <a:gd name="connsiteY426" fmla="*/ 510779 h 666850"/>
                  <a:gd name="connsiteX427" fmla="*/ 416154 w 638822"/>
                  <a:gd name="connsiteY427" fmla="*/ 510779 h 666850"/>
                  <a:gd name="connsiteX428" fmla="*/ 416154 w 638822"/>
                  <a:gd name="connsiteY428" fmla="*/ 516478 h 666850"/>
                  <a:gd name="connsiteX429" fmla="*/ 413014 w 638822"/>
                  <a:gd name="connsiteY429" fmla="*/ 519618 h 666850"/>
                  <a:gd name="connsiteX430" fmla="*/ 413014 w 638822"/>
                  <a:gd name="connsiteY430" fmla="*/ 524618 h 666850"/>
                  <a:gd name="connsiteX431" fmla="*/ 410805 w 638822"/>
                  <a:gd name="connsiteY431" fmla="*/ 526828 h 666850"/>
                  <a:gd name="connsiteX432" fmla="*/ 413014 w 638822"/>
                  <a:gd name="connsiteY432" fmla="*/ 529038 h 666850"/>
                  <a:gd name="connsiteX433" fmla="*/ 413014 w 638822"/>
                  <a:gd name="connsiteY433" fmla="*/ 539040 h 666850"/>
                  <a:gd name="connsiteX434" fmla="*/ 414875 w 638822"/>
                  <a:gd name="connsiteY434" fmla="*/ 540900 h 666850"/>
                  <a:gd name="connsiteX435" fmla="*/ 414875 w 638822"/>
                  <a:gd name="connsiteY435" fmla="*/ 546134 h 666850"/>
                  <a:gd name="connsiteX436" fmla="*/ 414875 w 638822"/>
                  <a:gd name="connsiteY436" fmla="*/ 546134 h 666850"/>
                  <a:gd name="connsiteX437" fmla="*/ 412665 w 638822"/>
                  <a:gd name="connsiteY437" fmla="*/ 548343 h 666850"/>
                  <a:gd name="connsiteX438" fmla="*/ 412665 w 638822"/>
                  <a:gd name="connsiteY438" fmla="*/ 548343 h 666850"/>
                  <a:gd name="connsiteX439" fmla="*/ 412665 w 638822"/>
                  <a:gd name="connsiteY439" fmla="*/ 562532 h 666850"/>
                  <a:gd name="connsiteX440" fmla="*/ 410456 w 638822"/>
                  <a:gd name="connsiteY440" fmla="*/ 564741 h 666850"/>
                  <a:gd name="connsiteX441" fmla="*/ 410456 w 638822"/>
                  <a:gd name="connsiteY441" fmla="*/ 568463 h 666850"/>
                  <a:gd name="connsiteX442" fmla="*/ 407084 w 638822"/>
                  <a:gd name="connsiteY442" fmla="*/ 571835 h 666850"/>
                  <a:gd name="connsiteX443" fmla="*/ 404526 w 638822"/>
                  <a:gd name="connsiteY443" fmla="*/ 571835 h 666850"/>
                  <a:gd name="connsiteX444" fmla="*/ 391852 w 638822"/>
                  <a:gd name="connsiteY444" fmla="*/ 584512 h 666850"/>
                  <a:gd name="connsiteX445" fmla="*/ 391852 w 638822"/>
                  <a:gd name="connsiteY445" fmla="*/ 589745 h 666850"/>
                  <a:gd name="connsiteX446" fmla="*/ 388247 w 638822"/>
                  <a:gd name="connsiteY446" fmla="*/ 593350 h 666850"/>
                  <a:gd name="connsiteX447" fmla="*/ 388247 w 638822"/>
                  <a:gd name="connsiteY447" fmla="*/ 600328 h 666850"/>
                  <a:gd name="connsiteX448" fmla="*/ 384643 w 638822"/>
                  <a:gd name="connsiteY448" fmla="*/ 603933 h 666850"/>
                  <a:gd name="connsiteX449" fmla="*/ 384643 w 638822"/>
                  <a:gd name="connsiteY449" fmla="*/ 607306 h 666850"/>
                  <a:gd name="connsiteX450" fmla="*/ 381038 w 638822"/>
                  <a:gd name="connsiteY450" fmla="*/ 610911 h 666850"/>
                  <a:gd name="connsiteX451" fmla="*/ 381038 w 638822"/>
                  <a:gd name="connsiteY451" fmla="*/ 614284 h 666850"/>
                  <a:gd name="connsiteX452" fmla="*/ 367783 w 638822"/>
                  <a:gd name="connsiteY452" fmla="*/ 627542 h 666850"/>
                  <a:gd name="connsiteX453" fmla="*/ 366271 w 638822"/>
                  <a:gd name="connsiteY453" fmla="*/ 627542 h 666850"/>
                  <a:gd name="connsiteX454" fmla="*/ 358015 w 638822"/>
                  <a:gd name="connsiteY454" fmla="*/ 635799 h 666850"/>
                  <a:gd name="connsiteX455" fmla="*/ 355108 w 638822"/>
                  <a:gd name="connsiteY455" fmla="*/ 635799 h 666850"/>
                  <a:gd name="connsiteX456" fmla="*/ 352085 w 638822"/>
                  <a:gd name="connsiteY456" fmla="*/ 638823 h 666850"/>
                  <a:gd name="connsiteX457" fmla="*/ 352085 w 638822"/>
                  <a:gd name="connsiteY457" fmla="*/ 646382 h 666850"/>
                  <a:gd name="connsiteX458" fmla="*/ 348248 w 638822"/>
                  <a:gd name="connsiteY458" fmla="*/ 650220 h 666850"/>
                  <a:gd name="connsiteX459" fmla="*/ 348248 w 638822"/>
                  <a:gd name="connsiteY459" fmla="*/ 654988 h 666850"/>
                  <a:gd name="connsiteX460" fmla="*/ 336388 w 638822"/>
                  <a:gd name="connsiteY460" fmla="*/ 666851 h 666850"/>
                  <a:gd name="connsiteX461" fmla="*/ 332900 w 638822"/>
                  <a:gd name="connsiteY461" fmla="*/ 663362 h 666850"/>
                  <a:gd name="connsiteX462" fmla="*/ 332900 w 638822"/>
                  <a:gd name="connsiteY462" fmla="*/ 654523 h 666850"/>
                  <a:gd name="connsiteX463" fmla="*/ 333016 w 638822"/>
                  <a:gd name="connsiteY463" fmla="*/ 654523 h 6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Lst>
                <a:rect l="l" t="t" r="r" b="b"/>
                <a:pathLst>
                  <a:path w="638822" h="666850">
                    <a:moveTo>
                      <a:pt x="333016" y="654523"/>
                    </a:moveTo>
                    <a:lnTo>
                      <a:pt x="340690" y="646847"/>
                    </a:lnTo>
                    <a:lnTo>
                      <a:pt x="336853" y="643010"/>
                    </a:lnTo>
                    <a:lnTo>
                      <a:pt x="334527" y="643010"/>
                    </a:lnTo>
                    <a:lnTo>
                      <a:pt x="330690" y="639172"/>
                    </a:lnTo>
                    <a:lnTo>
                      <a:pt x="330690" y="635450"/>
                    </a:lnTo>
                    <a:lnTo>
                      <a:pt x="325225" y="629984"/>
                    </a:lnTo>
                    <a:lnTo>
                      <a:pt x="323132" y="629984"/>
                    </a:lnTo>
                    <a:lnTo>
                      <a:pt x="314412" y="621262"/>
                    </a:lnTo>
                    <a:lnTo>
                      <a:pt x="310109" y="621262"/>
                    </a:lnTo>
                    <a:lnTo>
                      <a:pt x="299877" y="611028"/>
                    </a:lnTo>
                    <a:lnTo>
                      <a:pt x="295807" y="615098"/>
                    </a:lnTo>
                    <a:lnTo>
                      <a:pt x="292784" y="615098"/>
                    </a:lnTo>
                    <a:lnTo>
                      <a:pt x="292784" y="609865"/>
                    </a:lnTo>
                    <a:lnTo>
                      <a:pt x="292784" y="609865"/>
                    </a:lnTo>
                    <a:lnTo>
                      <a:pt x="280226" y="597304"/>
                    </a:lnTo>
                    <a:lnTo>
                      <a:pt x="274994" y="597304"/>
                    </a:lnTo>
                    <a:lnTo>
                      <a:pt x="272668" y="599630"/>
                    </a:lnTo>
                    <a:lnTo>
                      <a:pt x="267668" y="599630"/>
                    </a:lnTo>
                    <a:lnTo>
                      <a:pt x="267668" y="596490"/>
                    </a:lnTo>
                    <a:lnTo>
                      <a:pt x="287435" y="576720"/>
                    </a:lnTo>
                    <a:lnTo>
                      <a:pt x="287435" y="572998"/>
                    </a:lnTo>
                    <a:lnTo>
                      <a:pt x="295924" y="564509"/>
                    </a:lnTo>
                    <a:lnTo>
                      <a:pt x="298249" y="564509"/>
                    </a:lnTo>
                    <a:lnTo>
                      <a:pt x="298249" y="562183"/>
                    </a:lnTo>
                    <a:lnTo>
                      <a:pt x="304993" y="555437"/>
                    </a:lnTo>
                    <a:lnTo>
                      <a:pt x="307668" y="555437"/>
                    </a:lnTo>
                    <a:lnTo>
                      <a:pt x="315691" y="547413"/>
                    </a:lnTo>
                    <a:lnTo>
                      <a:pt x="320226" y="547413"/>
                    </a:lnTo>
                    <a:lnTo>
                      <a:pt x="325690" y="541947"/>
                    </a:lnTo>
                    <a:lnTo>
                      <a:pt x="328016" y="541947"/>
                    </a:lnTo>
                    <a:lnTo>
                      <a:pt x="330109" y="539854"/>
                    </a:lnTo>
                    <a:lnTo>
                      <a:pt x="330109" y="523804"/>
                    </a:lnTo>
                    <a:lnTo>
                      <a:pt x="327435" y="521130"/>
                    </a:lnTo>
                    <a:lnTo>
                      <a:pt x="327435" y="515896"/>
                    </a:lnTo>
                    <a:lnTo>
                      <a:pt x="324295" y="512756"/>
                    </a:lnTo>
                    <a:lnTo>
                      <a:pt x="320574" y="512756"/>
                    </a:lnTo>
                    <a:lnTo>
                      <a:pt x="319179" y="514152"/>
                    </a:lnTo>
                    <a:lnTo>
                      <a:pt x="315342" y="514152"/>
                    </a:lnTo>
                    <a:lnTo>
                      <a:pt x="315342" y="510314"/>
                    </a:lnTo>
                    <a:lnTo>
                      <a:pt x="318016" y="507639"/>
                    </a:lnTo>
                    <a:lnTo>
                      <a:pt x="318016" y="500428"/>
                    </a:lnTo>
                    <a:lnTo>
                      <a:pt x="320691" y="497754"/>
                    </a:lnTo>
                    <a:lnTo>
                      <a:pt x="320691" y="487520"/>
                    </a:lnTo>
                    <a:lnTo>
                      <a:pt x="321505" y="486706"/>
                    </a:lnTo>
                    <a:lnTo>
                      <a:pt x="317202" y="482402"/>
                    </a:lnTo>
                    <a:lnTo>
                      <a:pt x="313481" y="482402"/>
                    </a:lnTo>
                    <a:lnTo>
                      <a:pt x="310226" y="485659"/>
                    </a:lnTo>
                    <a:lnTo>
                      <a:pt x="303482" y="485659"/>
                    </a:lnTo>
                    <a:lnTo>
                      <a:pt x="301621" y="483798"/>
                    </a:lnTo>
                    <a:lnTo>
                      <a:pt x="301621" y="479262"/>
                    </a:lnTo>
                    <a:lnTo>
                      <a:pt x="299761" y="477402"/>
                    </a:lnTo>
                    <a:lnTo>
                      <a:pt x="299761" y="468796"/>
                    </a:lnTo>
                    <a:lnTo>
                      <a:pt x="298598" y="467633"/>
                    </a:lnTo>
                    <a:lnTo>
                      <a:pt x="298598" y="460887"/>
                    </a:lnTo>
                    <a:lnTo>
                      <a:pt x="296854" y="459143"/>
                    </a:lnTo>
                    <a:lnTo>
                      <a:pt x="296854" y="457515"/>
                    </a:lnTo>
                    <a:lnTo>
                      <a:pt x="294528" y="455189"/>
                    </a:lnTo>
                    <a:lnTo>
                      <a:pt x="289063" y="455189"/>
                    </a:lnTo>
                    <a:lnTo>
                      <a:pt x="285924" y="452049"/>
                    </a:lnTo>
                    <a:lnTo>
                      <a:pt x="283133" y="454724"/>
                    </a:lnTo>
                    <a:lnTo>
                      <a:pt x="270924" y="454724"/>
                    </a:lnTo>
                    <a:lnTo>
                      <a:pt x="269529" y="453328"/>
                    </a:lnTo>
                    <a:lnTo>
                      <a:pt x="261041" y="453328"/>
                    </a:lnTo>
                    <a:lnTo>
                      <a:pt x="261041" y="441233"/>
                    </a:lnTo>
                    <a:lnTo>
                      <a:pt x="262901" y="439372"/>
                    </a:lnTo>
                    <a:lnTo>
                      <a:pt x="262901" y="430883"/>
                    </a:lnTo>
                    <a:lnTo>
                      <a:pt x="261390" y="429371"/>
                    </a:lnTo>
                    <a:lnTo>
                      <a:pt x="261390" y="426696"/>
                    </a:lnTo>
                    <a:lnTo>
                      <a:pt x="259878" y="425184"/>
                    </a:lnTo>
                    <a:lnTo>
                      <a:pt x="259878" y="422393"/>
                    </a:lnTo>
                    <a:lnTo>
                      <a:pt x="257436" y="419951"/>
                    </a:lnTo>
                    <a:lnTo>
                      <a:pt x="262204" y="415183"/>
                    </a:lnTo>
                    <a:lnTo>
                      <a:pt x="257436" y="410414"/>
                    </a:lnTo>
                    <a:lnTo>
                      <a:pt x="262204" y="405646"/>
                    </a:lnTo>
                    <a:lnTo>
                      <a:pt x="262204" y="400994"/>
                    </a:lnTo>
                    <a:lnTo>
                      <a:pt x="264878" y="398319"/>
                    </a:lnTo>
                    <a:lnTo>
                      <a:pt x="264878" y="390760"/>
                    </a:lnTo>
                    <a:lnTo>
                      <a:pt x="267668" y="387969"/>
                    </a:lnTo>
                    <a:lnTo>
                      <a:pt x="267668" y="383898"/>
                    </a:lnTo>
                    <a:lnTo>
                      <a:pt x="264878" y="381107"/>
                    </a:lnTo>
                    <a:lnTo>
                      <a:pt x="264878" y="377037"/>
                    </a:lnTo>
                    <a:lnTo>
                      <a:pt x="252552" y="364709"/>
                    </a:lnTo>
                    <a:lnTo>
                      <a:pt x="252552" y="357615"/>
                    </a:lnTo>
                    <a:lnTo>
                      <a:pt x="254529" y="355638"/>
                    </a:lnTo>
                    <a:lnTo>
                      <a:pt x="254529" y="352614"/>
                    </a:lnTo>
                    <a:lnTo>
                      <a:pt x="224414" y="352614"/>
                    </a:lnTo>
                    <a:lnTo>
                      <a:pt x="224414" y="338891"/>
                    </a:lnTo>
                    <a:lnTo>
                      <a:pt x="217786" y="332262"/>
                    </a:lnTo>
                    <a:lnTo>
                      <a:pt x="223135" y="332262"/>
                    </a:lnTo>
                    <a:lnTo>
                      <a:pt x="223135" y="322261"/>
                    </a:lnTo>
                    <a:lnTo>
                      <a:pt x="220111" y="319237"/>
                    </a:lnTo>
                    <a:lnTo>
                      <a:pt x="220111" y="311678"/>
                    </a:lnTo>
                    <a:lnTo>
                      <a:pt x="216042" y="307607"/>
                    </a:lnTo>
                    <a:lnTo>
                      <a:pt x="213600" y="307607"/>
                    </a:lnTo>
                    <a:lnTo>
                      <a:pt x="211739" y="305746"/>
                    </a:lnTo>
                    <a:lnTo>
                      <a:pt x="198135" y="305746"/>
                    </a:lnTo>
                    <a:lnTo>
                      <a:pt x="191856" y="299466"/>
                    </a:lnTo>
                    <a:lnTo>
                      <a:pt x="187903" y="299466"/>
                    </a:lnTo>
                    <a:lnTo>
                      <a:pt x="185345" y="296908"/>
                    </a:lnTo>
                    <a:lnTo>
                      <a:pt x="181391" y="296908"/>
                    </a:lnTo>
                    <a:lnTo>
                      <a:pt x="178019" y="293535"/>
                    </a:lnTo>
                    <a:lnTo>
                      <a:pt x="178019" y="291442"/>
                    </a:lnTo>
                    <a:lnTo>
                      <a:pt x="172205" y="291442"/>
                    </a:lnTo>
                    <a:lnTo>
                      <a:pt x="169182" y="288418"/>
                    </a:lnTo>
                    <a:lnTo>
                      <a:pt x="156857" y="288418"/>
                    </a:lnTo>
                    <a:lnTo>
                      <a:pt x="140346" y="271904"/>
                    </a:lnTo>
                    <a:lnTo>
                      <a:pt x="140346" y="259227"/>
                    </a:lnTo>
                    <a:lnTo>
                      <a:pt x="138950" y="257832"/>
                    </a:lnTo>
                    <a:lnTo>
                      <a:pt x="138950" y="254110"/>
                    </a:lnTo>
                    <a:lnTo>
                      <a:pt x="141508" y="251552"/>
                    </a:lnTo>
                    <a:lnTo>
                      <a:pt x="141508" y="245155"/>
                    </a:lnTo>
                    <a:lnTo>
                      <a:pt x="139299" y="242946"/>
                    </a:lnTo>
                    <a:lnTo>
                      <a:pt x="137788" y="244458"/>
                    </a:lnTo>
                    <a:lnTo>
                      <a:pt x="126160" y="244458"/>
                    </a:lnTo>
                    <a:lnTo>
                      <a:pt x="124648" y="245969"/>
                    </a:lnTo>
                    <a:lnTo>
                      <a:pt x="117439" y="245969"/>
                    </a:lnTo>
                    <a:lnTo>
                      <a:pt x="110346" y="253063"/>
                    </a:lnTo>
                    <a:lnTo>
                      <a:pt x="106858" y="253063"/>
                    </a:lnTo>
                    <a:lnTo>
                      <a:pt x="101626" y="258297"/>
                    </a:lnTo>
                    <a:lnTo>
                      <a:pt x="98137" y="258297"/>
                    </a:lnTo>
                    <a:lnTo>
                      <a:pt x="91626" y="264810"/>
                    </a:lnTo>
                    <a:lnTo>
                      <a:pt x="85114" y="264810"/>
                    </a:lnTo>
                    <a:lnTo>
                      <a:pt x="83021" y="262716"/>
                    </a:lnTo>
                    <a:lnTo>
                      <a:pt x="64882" y="262716"/>
                    </a:lnTo>
                    <a:lnTo>
                      <a:pt x="62557" y="265042"/>
                    </a:lnTo>
                    <a:lnTo>
                      <a:pt x="57324" y="265042"/>
                    </a:lnTo>
                    <a:lnTo>
                      <a:pt x="54301" y="262018"/>
                    </a:lnTo>
                    <a:lnTo>
                      <a:pt x="54301" y="239224"/>
                    </a:lnTo>
                    <a:lnTo>
                      <a:pt x="46162" y="247365"/>
                    </a:lnTo>
                    <a:lnTo>
                      <a:pt x="28720" y="247365"/>
                    </a:lnTo>
                    <a:lnTo>
                      <a:pt x="28720" y="242481"/>
                    </a:lnTo>
                    <a:lnTo>
                      <a:pt x="24534" y="238294"/>
                    </a:lnTo>
                    <a:lnTo>
                      <a:pt x="12093" y="238294"/>
                    </a:lnTo>
                    <a:lnTo>
                      <a:pt x="16046" y="234340"/>
                    </a:lnTo>
                    <a:lnTo>
                      <a:pt x="16046" y="229688"/>
                    </a:lnTo>
                    <a:lnTo>
                      <a:pt x="4419" y="218058"/>
                    </a:lnTo>
                    <a:lnTo>
                      <a:pt x="4419" y="210964"/>
                    </a:lnTo>
                    <a:lnTo>
                      <a:pt x="0" y="206544"/>
                    </a:lnTo>
                    <a:lnTo>
                      <a:pt x="0" y="203404"/>
                    </a:lnTo>
                    <a:lnTo>
                      <a:pt x="3023" y="203404"/>
                    </a:lnTo>
                    <a:lnTo>
                      <a:pt x="3023" y="197008"/>
                    </a:lnTo>
                    <a:lnTo>
                      <a:pt x="9186" y="190844"/>
                    </a:lnTo>
                    <a:lnTo>
                      <a:pt x="13604" y="190844"/>
                    </a:lnTo>
                    <a:lnTo>
                      <a:pt x="13604" y="186425"/>
                    </a:lnTo>
                    <a:lnTo>
                      <a:pt x="11046" y="183866"/>
                    </a:lnTo>
                    <a:lnTo>
                      <a:pt x="14186" y="180726"/>
                    </a:lnTo>
                    <a:lnTo>
                      <a:pt x="14186" y="177703"/>
                    </a:lnTo>
                    <a:lnTo>
                      <a:pt x="17325" y="174563"/>
                    </a:lnTo>
                    <a:lnTo>
                      <a:pt x="17325" y="167701"/>
                    </a:lnTo>
                    <a:lnTo>
                      <a:pt x="20232" y="167701"/>
                    </a:lnTo>
                    <a:lnTo>
                      <a:pt x="28255" y="159676"/>
                    </a:lnTo>
                    <a:lnTo>
                      <a:pt x="33488" y="159676"/>
                    </a:lnTo>
                    <a:lnTo>
                      <a:pt x="37092" y="156071"/>
                    </a:lnTo>
                    <a:lnTo>
                      <a:pt x="48022" y="156071"/>
                    </a:lnTo>
                    <a:lnTo>
                      <a:pt x="52208" y="151885"/>
                    </a:lnTo>
                    <a:lnTo>
                      <a:pt x="58371" y="151885"/>
                    </a:lnTo>
                    <a:lnTo>
                      <a:pt x="61045" y="154559"/>
                    </a:lnTo>
                    <a:lnTo>
                      <a:pt x="65812" y="154559"/>
                    </a:lnTo>
                    <a:lnTo>
                      <a:pt x="65812" y="150373"/>
                    </a:lnTo>
                    <a:lnTo>
                      <a:pt x="67557" y="148628"/>
                    </a:lnTo>
                    <a:lnTo>
                      <a:pt x="67557" y="137231"/>
                    </a:lnTo>
                    <a:lnTo>
                      <a:pt x="69882" y="134905"/>
                    </a:lnTo>
                    <a:lnTo>
                      <a:pt x="69882" y="125136"/>
                    </a:lnTo>
                    <a:lnTo>
                      <a:pt x="72208" y="122810"/>
                    </a:lnTo>
                    <a:lnTo>
                      <a:pt x="72208" y="113041"/>
                    </a:lnTo>
                    <a:lnTo>
                      <a:pt x="74533" y="110715"/>
                    </a:lnTo>
                    <a:lnTo>
                      <a:pt x="74533" y="100946"/>
                    </a:lnTo>
                    <a:lnTo>
                      <a:pt x="71626" y="98039"/>
                    </a:lnTo>
                    <a:lnTo>
                      <a:pt x="71626" y="94317"/>
                    </a:lnTo>
                    <a:lnTo>
                      <a:pt x="64185" y="86874"/>
                    </a:lnTo>
                    <a:lnTo>
                      <a:pt x="64185" y="75012"/>
                    </a:lnTo>
                    <a:lnTo>
                      <a:pt x="71394" y="75012"/>
                    </a:lnTo>
                    <a:lnTo>
                      <a:pt x="74068" y="72337"/>
                    </a:lnTo>
                    <a:lnTo>
                      <a:pt x="75812" y="74082"/>
                    </a:lnTo>
                    <a:lnTo>
                      <a:pt x="78836" y="74082"/>
                    </a:lnTo>
                    <a:lnTo>
                      <a:pt x="78836" y="69895"/>
                    </a:lnTo>
                    <a:lnTo>
                      <a:pt x="76161" y="67220"/>
                    </a:lnTo>
                    <a:lnTo>
                      <a:pt x="67789" y="67220"/>
                    </a:lnTo>
                    <a:lnTo>
                      <a:pt x="67789" y="56637"/>
                    </a:lnTo>
                    <a:lnTo>
                      <a:pt x="94649" y="56637"/>
                    </a:lnTo>
                    <a:lnTo>
                      <a:pt x="94649" y="52683"/>
                    </a:lnTo>
                    <a:lnTo>
                      <a:pt x="97672" y="55706"/>
                    </a:lnTo>
                    <a:lnTo>
                      <a:pt x="101393" y="55706"/>
                    </a:lnTo>
                    <a:lnTo>
                      <a:pt x="107323" y="49775"/>
                    </a:lnTo>
                    <a:lnTo>
                      <a:pt x="109532" y="51985"/>
                    </a:lnTo>
                    <a:lnTo>
                      <a:pt x="109532" y="53264"/>
                    </a:lnTo>
                    <a:lnTo>
                      <a:pt x="111974" y="55706"/>
                    </a:lnTo>
                    <a:lnTo>
                      <a:pt x="111974" y="59893"/>
                    </a:lnTo>
                    <a:lnTo>
                      <a:pt x="112904" y="60823"/>
                    </a:lnTo>
                    <a:lnTo>
                      <a:pt x="112904" y="65010"/>
                    </a:lnTo>
                    <a:lnTo>
                      <a:pt x="115928" y="65010"/>
                    </a:lnTo>
                    <a:lnTo>
                      <a:pt x="123253" y="72337"/>
                    </a:lnTo>
                    <a:lnTo>
                      <a:pt x="129765" y="72337"/>
                    </a:lnTo>
                    <a:lnTo>
                      <a:pt x="133253" y="68848"/>
                    </a:lnTo>
                    <a:lnTo>
                      <a:pt x="138253" y="68848"/>
                    </a:lnTo>
                    <a:lnTo>
                      <a:pt x="138253" y="73849"/>
                    </a:lnTo>
                    <a:lnTo>
                      <a:pt x="147904" y="64196"/>
                    </a:lnTo>
                    <a:lnTo>
                      <a:pt x="152322" y="64196"/>
                    </a:lnTo>
                    <a:lnTo>
                      <a:pt x="155462" y="61056"/>
                    </a:lnTo>
                    <a:lnTo>
                      <a:pt x="158834" y="61056"/>
                    </a:lnTo>
                    <a:lnTo>
                      <a:pt x="161973" y="57916"/>
                    </a:lnTo>
                    <a:lnTo>
                      <a:pt x="161973" y="53497"/>
                    </a:lnTo>
                    <a:lnTo>
                      <a:pt x="165345" y="53497"/>
                    </a:lnTo>
                    <a:lnTo>
                      <a:pt x="167671" y="51171"/>
                    </a:lnTo>
                    <a:lnTo>
                      <a:pt x="171043" y="51171"/>
                    </a:lnTo>
                    <a:lnTo>
                      <a:pt x="173368" y="48845"/>
                    </a:lnTo>
                    <a:lnTo>
                      <a:pt x="173368" y="44542"/>
                    </a:lnTo>
                    <a:lnTo>
                      <a:pt x="162671" y="44542"/>
                    </a:lnTo>
                    <a:lnTo>
                      <a:pt x="162671" y="37331"/>
                    </a:lnTo>
                    <a:lnTo>
                      <a:pt x="159531" y="34191"/>
                    </a:lnTo>
                    <a:lnTo>
                      <a:pt x="159531" y="25585"/>
                    </a:lnTo>
                    <a:lnTo>
                      <a:pt x="149299" y="15351"/>
                    </a:lnTo>
                    <a:lnTo>
                      <a:pt x="149299" y="15351"/>
                    </a:lnTo>
                    <a:lnTo>
                      <a:pt x="151973" y="15351"/>
                    </a:lnTo>
                    <a:lnTo>
                      <a:pt x="153834" y="17212"/>
                    </a:lnTo>
                    <a:lnTo>
                      <a:pt x="159415" y="17212"/>
                    </a:lnTo>
                    <a:lnTo>
                      <a:pt x="163020" y="20817"/>
                    </a:lnTo>
                    <a:lnTo>
                      <a:pt x="174764" y="20817"/>
                    </a:lnTo>
                    <a:lnTo>
                      <a:pt x="179066" y="25120"/>
                    </a:lnTo>
                    <a:lnTo>
                      <a:pt x="183368" y="25120"/>
                    </a:lnTo>
                    <a:lnTo>
                      <a:pt x="183368" y="19887"/>
                    </a:lnTo>
                    <a:lnTo>
                      <a:pt x="185345" y="19887"/>
                    </a:lnTo>
                    <a:lnTo>
                      <a:pt x="187205" y="18026"/>
                    </a:lnTo>
                    <a:lnTo>
                      <a:pt x="194414" y="18026"/>
                    </a:lnTo>
                    <a:lnTo>
                      <a:pt x="196275" y="16165"/>
                    </a:lnTo>
                    <a:lnTo>
                      <a:pt x="202554" y="16165"/>
                    </a:lnTo>
                    <a:lnTo>
                      <a:pt x="207786" y="10932"/>
                    </a:lnTo>
                    <a:lnTo>
                      <a:pt x="212786" y="10932"/>
                    </a:lnTo>
                    <a:lnTo>
                      <a:pt x="218018" y="5698"/>
                    </a:lnTo>
                    <a:lnTo>
                      <a:pt x="218018" y="0"/>
                    </a:lnTo>
                    <a:lnTo>
                      <a:pt x="226855" y="0"/>
                    </a:lnTo>
                    <a:lnTo>
                      <a:pt x="228716" y="1861"/>
                    </a:lnTo>
                    <a:lnTo>
                      <a:pt x="228716" y="7792"/>
                    </a:lnTo>
                    <a:lnTo>
                      <a:pt x="225228" y="11281"/>
                    </a:lnTo>
                    <a:lnTo>
                      <a:pt x="233251" y="11281"/>
                    </a:lnTo>
                    <a:lnTo>
                      <a:pt x="233251" y="17677"/>
                    </a:lnTo>
                    <a:lnTo>
                      <a:pt x="236274" y="20701"/>
                    </a:lnTo>
                    <a:lnTo>
                      <a:pt x="230925" y="26051"/>
                    </a:lnTo>
                    <a:lnTo>
                      <a:pt x="230925" y="31749"/>
                    </a:lnTo>
                    <a:lnTo>
                      <a:pt x="228134" y="34540"/>
                    </a:lnTo>
                    <a:lnTo>
                      <a:pt x="228134" y="42100"/>
                    </a:lnTo>
                    <a:lnTo>
                      <a:pt x="232088" y="46054"/>
                    </a:lnTo>
                    <a:lnTo>
                      <a:pt x="232088" y="53613"/>
                    </a:lnTo>
                    <a:lnTo>
                      <a:pt x="241041" y="62568"/>
                    </a:lnTo>
                    <a:lnTo>
                      <a:pt x="245576" y="62568"/>
                    </a:lnTo>
                    <a:lnTo>
                      <a:pt x="247436" y="64429"/>
                    </a:lnTo>
                    <a:lnTo>
                      <a:pt x="251157" y="64429"/>
                    </a:lnTo>
                    <a:lnTo>
                      <a:pt x="256506" y="59079"/>
                    </a:lnTo>
                    <a:lnTo>
                      <a:pt x="261506" y="59079"/>
                    </a:lnTo>
                    <a:lnTo>
                      <a:pt x="261506" y="57451"/>
                    </a:lnTo>
                    <a:lnTo>
                      <a:pt x="268831" y="57451"/>
                    </a:lnTo>
                    <a:lnTo>
                      <a:pt x="273831" y="52450"/>
                    </a:lnTo>
                    <a:lnTo>
                      <a:pt x="287435" y="52450"/>
                    </a:lnTo>
                    <a:lnTo>
                      <a:pt x="289528" y="54543"/>
                    </a:lnTo>
                    <a:lnTo>
                      <a:pt x="294528" y="54543"/>
                    </a:lnTo>
                    <a:lnTo>
                      <a:pt x="294528" y="49543"/>
                    </a:lnTo>
                    <a:lnTo>
                      <a:pt x="294528" y="49543"/>
                    </a:lnTo>
                    <a:lnTo>
                      <a:pt x="291854" y="46868"/>
                    </a:lnTo>
                    <a:lnTo>
                      <a:pt x="294993" y="43728"/>
                    </a:lnTo>
                    <a:lnTo>
                      <a:pt x="296738" y="45356"/>
                    </a:lnTo>
                    <a:lnTo>
                      <a:pt x="304528" y="45356"/>
                    </a:lnTo>
                    <a:lnTo>
                      <a:pt x="307086" y="42797"/>
                    </a:lnTo>
                    <a:lnTo>
                      <a:pt x="311040" y="42797"/>
                    </a:lnTo>
                    <a:lnTo>
                      <a:pt x="316272" y="48031"/>
                    </a:lnTo>
                    <a:lnTo>
                      <a:pt x="319760" y="48031"/>
                    </a:lnTo>
                    <a:lnTo>
                      <a:pt x="321737" y="50008"/>
                    </a:lnTo>
                    <a:lnTo>
                      <a:pt x="325690" y="50008"/>
                    </a:lnTo>
                    <a:lnTo>
                      <a:pt x="328830" y="46868"/>
                    </a:lnTo>
                    <a:lnTo>
                      <a:pt x="336969" y="46868"/>
                    </a:lnTo>
                    <a:lnTo>
                      <a:pt x="338714" y="48612"/>
                    </a:lnTo>
                    <a:lnTo>
                      <a:pt x="343248" y="48612"/>
                    </a:lnTo>
                    <a:lnTo>
                      <a:pt x="350574" y="41286"/>
                    </a:lnTo>
                    <a:lnTo>
                      <a:pt x="350574" y="36750"/>
                    </a:lnTo>
                    <a:lnTo>
                      <a:pt x="357899" y="29423"/>
                    </a:lnTo>
                    <a:lnTo>
                      <a:pt x="357899" y="24888"/>
                    </a:lnTo>
                    <a:lnTo>
                      <a:pt x="366387" y="16398"/>
                    </a:lnTo>
                    <a:lnTo>
                      <a:pt x="366387" y="14537"/>
                    </a:lnTo>
                    <a:lnTo>
                      <a:pt x="368713" y="14537"/>
                    </a:lnTo>
                    <a:lnTo>
                      <a:pt x="368713" y="14537"/>
                    </a:lnTo>
                    <a:lnTo>
                      <a:pt x="372899" y="18724"/>
                    </a:lnTo>
                    <a:lnTo>
                      <a:pt x="372899" y="23492"/>
                    </a:lnTo>
                    <a:lnTo>
                      <a:pt x="374178" y="24771"/>
                    </a:lnTo>
                    <a:lnTo>
                      <a:pt x="374178" y="32796"/>
                    </a:lnTo>
                    <a:lnTo>
                      <a:pt x="377201" y="35819"/>
                    </a:lnTo>
                    <a:lnTo>
                      <a:pt x="377201" y="44193"/>
                    </a:lnTo>
                    <a:lnTo>
                      <a:pt x="380224" y="47217"/>
                    </a:lnTo>
                    <a:lnTo>
                      <a:pt x="380224" y="50938"/>
                    </a:lnTo>
                    <a:lnTo>
                      <a:pt x="384759" y="55474"/>
                    </a:lnTo>
                    <a:lnTo>
                      <a:pt x="388945" y="55474"/>
                    </a:lnTo>
                    <a:lnTo>
                      <a:pt x="392898" y="59428"/>
                    </a:lnTo>
                    <a:lnTo>
                      <a:pt x="392898" y="65824"/>
                    </a:lnTo>
                    <a:lnTo>
                      <a:pt x="362899" y="95829"/>
                    </a:lnTo>
                    <a:lnTo>
                      <a:pt x="362899" y="100830"/>
                    </a:lnTo>
                    <a:lnTo>
                      <a:pt x="359876" y="103854"/>
                    </a:lnTo>
                    <a:lnTo>
                      <a:pt x="359876" y="106180"/>
                    </a:lnTo>
                    <a:lnTo>
                      <a:pt x="356853" y="109203"/>
                    </a:lnTo>
                    <a:lnTo>
                      <a:pt x="356853" y="111529"/>
                    </a:lnTo>
                    <a:lnTo>
                      <a:pt x="358481" y="109901"/>
                    </a:lnTo>
                    <a:lnTo>
                      <a:pt x="360806" y="109901"/>
                    </a:lnTo>
                    <a:lnTo>
                      <a:pt x="362434" y="108273"/>
                    </a:lnTo>
                    <a:lnTo>
                      <a:pt x="364759" y="108273"/>
                    </a:lnTo>
                    <a:lnTo>
                      <a:pt x="369643" y="103388"/>
                    </a:lnTo>
                    <a:lnTo>
                      <a:pt x="371969" y="103388"/>
                    </a:lnTo>
                    <a:lnTo>
                      <a:pt x="378713" y="96643"/>
                    </a:lnTo>
                    <a:lnTo>
                      <a:pt x="378713" y="90712"/>
                    </a:lnTo>
                    <a:lnTo>
                      <a:pt x="378713" y="90712"/>
                    </a:lnTo>
                    <a:lnTo>
                      <a:pt x="382899" y="86525"/>
                    </a:lnTo>
                    <a:lnTo>
                      <a:pt x="392898" y="86525"/>
                    </a:lnTo>
                    <a:lnTo>
                      <a:pt x="394177" y="87805"/>
                    </a:lnTo>
                    <a:lnTo>
                      <a:pt x="415340" y="87805"/>
                    </a:lnTo>
                    <a:lnTo>
                      <a:pt x="418247" y="90712"/>
                    </a:lnTo>
                    <a:lnTo>
                      <a:pt x="415921" y="93038"/>
                    </a:lnTo>
                    <a:lnTo>
                      <a:pt x="415921" y="96062"/>
                    </a:lnTo>
                    <a:lnTo>
                      <a:pt x="413595" y="98388"/>
                    </a:lnTo>
                    <a:lnTo>
                      <a:pt x="413595" y="103388"/>
                    </a:lnTo>
                    <a:lnTo>
                      <a:pt x="420805" y="96178"/>
                    </a:lnTo>
                    <a:lnTo>
                      <a:pt x="431386" y="96178"/>
                    </a:lnTo>
                    <a:lnTo>
                      <a:pt x="432897" y="94666"/>
                    </a:lnTo>
                    <a:lnTo>
                      <a:pt x="435921" y="94666"/>
                    </a:lnTo>
                    <a:lnTo>
                      <a:pt x="438130" y="96876"/>
                    </a:lnTo>
                    <a:lnTo>
                      <a:pt x="442665" y="96876"/>
                    </a:lnTo>
                    <a:lnTo>
                      <a:pt x="447316" y="101528"/>
                    </a:lnTo>
                    <a:lnTo>
                      <a:pt x="454060" y="101528"/>
                    </a:lnTo>
                    <a:lnTo>
                      <a:pt x="454060" y="101528"/>
                    </a:lnTo>
                    <a:lnTo>
                      <a:pt x="457083" y="104551"/>
                    </a:lnTo>
                    <a:lnTo>
                      <a:pt x="461618" y="104551"/>
                    </a:lnTo>
                    <a:lnTo>
                      <a:pt x="468013" y="110948"/>
                    </a:lnTo>
                    <a:lnTo>
                      <a:pt x="471036" y="107924"/>
                    </a:lnTo>
                    <a:lnTo>
                      <a:pt x="476501" y="113390"/>
                    </a:lnTo>
                    <a:lnTo>
                      <a:pt x="480454" y="113390"/>
                    </a:lnTo>
                    <a:lnTo>
                      <a:pt x="480454" y="119787"/>
                    </a:lnTo>
                    <a:lnTo>
                      <a:pt x="482780" y="119787"/>
                    </a:lnTo>
                    <a:lnTo>
                      <a:pt x="482780" y="127346"/>
                    </a:lnTo>
                    <a:lnTo>
                      <a:pt x="485571" y="124555"/>
                    </a:lnTo>
                    <a:lnTo>
                      <a:pt x="488129" y="124555"/>
                    </a:lnTo>
                    <a:lnTo>
                      <a:pt x="488129" y="127113"/>
                    </a:lnTo>
                    <a:lnTo>
                      <a:pt x="491268" y="127113"/>
                    </a:lnTo>
                    <a:lnTo>
                      <a:pt x="493477" y="124904"/>
                    </a:lnTo>
                    <a:lnTo>
                      <a:pt x="496617" y="124904"/>
                    </a:lnTo>
                    <a:lnTo>
                      <a:pt x="498826" y="122694"/>
                    </a:lnTo>
                    <a:lnTo>
                      <a:pt x="504291" y="122694"/>
                    </a:lnTo>
                    <a:lnTo>
                      <a:pt x="504291" y="122694"/>
                    </a:lnTo>
                    <a:lnTo>
                      <a:pt x="508128" y="126532"/>
                    </a:lnTo>
                    <a:lnTo>
                      <a:pt x="508128" y="126532"/>
                    </a:lnTo>
                    <a:lnTo>
                      <a:pt x="512663" y="126532"/>
                    </a:lnTo>
                    <a:lnTo>
                      <a:pt x="512663" y="126532"/>
                    </a:lnTo>
                    <a:lnTo>
                      <a:pt x="515337" y="129206"/>
                    </a:lnTo>
                    <a:lnTo>
                      <a:pt x="515337" y="129206"/>
                    </a:lnTo>
                    <a:lnTo>
                      <a:pt x="526151" y="129206"/>
                    </a:lnTo>
                    <a:lnTo>
                      <a:pt x="526151" y="129206"/>
                    </a:lnTo>
                    <a:lnTo>
                      <a:pt x="528477" y="131532"/>
                    </a:lnTo>
                    <a:lnTo>
                      <a:pt x="528477" y="131532"/>
                    </a:lnTo>
                    <a:lnTo>
                      <a:pt x="543825" y="131532"/>
                    </a:lnTo>
                    <a:lnTo>
                      <a:pt x="543825" y="131532"/>
                    </a:lnTo>
                    <a:lnTo>
                      <a:pt x="545802" y="129555"/>
                    </a:lnTo>
                    <a:lnTo>
                      <a:pt x="553941" y="129555"/>
                    </a:lnTo>
                    <a:lnTo>
                      <a:pt x="558825" y="134440"/>
                    </a:lnTo>
                    <a:lnTo>
                      <a:pt x="565104" y="134440"/>
                    </a:lnTo>
                    <a:lnTo>
                      <a:pt x="575104" y="144442"/>
                    </a:lnTo>
                    <a:lnTo>
                      <a:pt x="579289" y="144442"/>
                    </a:lnTo>
                    <a:lnTo>
                      <a:pt x="599173" y="164328"/>
                    </a:lnTo>
                    <a:lnTo>
                      <a:pt x="605452" y="164328"/>
                    </a:lnTo>
                    <a:lnTo>
                      <a:pt x="608475" y="167352"/>
                    </a:lnTo>
                    <a:lnTo>
                      <a:pt x="624870" y="167352"/>
                    </a:lnTo>
                    <a:lnTo>
                      <a:pt x="633242" y="175726"/>
                    </a:lnTo>
                    <a:lnTo>
                      <a:pt x="633242" y="181424"/>
                    </a:lnTo>
                    <a:lnTo>
                      <a:pt x="636032" y="184215"/>
                    </a:lnTo>
                    <a:lnTo>
                      <a:pt x="636032" y="195264"/>
                    </a:lnTo>
                    <a:lnTo>
                      <a:pt x="638823" y="198055"/>
                    </a:lnTo>
                    <a:lnTo>
                      <a:pt x="638823" y="214104"/>
                    </a:lnTo>
                    <a:lnTo>
                      <a:pt x="636497" y="216430"/>
                    </a:lnTo>
                    <a:lnTo>
                      <a:pt x="636497" y="224222"/>
                    </a:lnTo>
                    <a:lnTo>
                      <a:pt x="632777" y="227943"/>
                    </a:lnTo>
                    <a:lnTo>
                      <a:pt x="632777" y="232479"/>
                    </a:lnTo>
                    <a:lnTo>
                      <a:pt x="618242" y="247016"/>
                    </a:lnTo>
                    <a:lnTo>
                      <a:pt x="618242" y="249342"/>
                    </a:lnTo>
                    <a:lnTo>
                      <a:pt x="609754" y="257832"/>
                    </a:lnTo>
                    <a:lnTo>
                      <a:pt x="607080" y="257832"/>
                    </a:lnTo>
                    <a:lnTo>
                      <a:pt x="600103" y="264810"/>
                    </a:lnTo>
                    <a:lnTo>
                      <a:pt x="600103" y="267485"/>
                    </a:lnTo>
                    <a:lnTo>
                      <a:pt x="595801" y="271788"/>
                    </a:lnTo>
                    <a:lnTo>
                      <a:pt x="595801" y="275276"/>
                    </a:lnTo>
                    <a:lnTo>
                      <a:pt x="591499" y="279579"/>
                    </a:lnTo>
                    <a:lnTo>
                      <a:pt x="591499" y="283882"/>
                    </a:lnTo>
                    <a:lnTo>
                      <a:pt x="585220" y="290163"/>
                    </a:lnTo>
                    <a:lnTo>
                      <a:pt x="585220" y="293186"/>
                    </a:lnTo>
                    <a:lnTo>
                      <a:pt x="581499" y="296908"/>
                    </a:lnTo>
                    <a:lnTo>
                      <a:pt x="575685" y="296908"/>
                    </a:lnTo>
                    <a:lnTo>
                      <a:pt x="570220" y="302374"/>
                    </a:lnTo>
                    <a:lnTo>
                      <a:pt x="570220" y="339473"/>
                    </a:lnTo>
                    <a:lnTo>
                      <a:pt x="572313" y="341566"/>
                    </a:lnTo>
                    <a:lnTo>
                      <a:pt x="572313" y="349591"/>
                    </a:lnTo>
                    <a:lnTo>
                      <a:pt x="569290" y="352614"/>
                    </a:lnTo>
                    <a:lnTo>
                      <a:pt x="569290" y="360639"/>
                    </a:lnTo>
                    <a:lnTo>
                      <a:pt x="567313" y="362616"/>
                    </a:lnTo>
                    <a:lnTo>
                      <a:pt x="567313" y="376804"/>
                    </a:lnTo>
                    <a:lnTo>
                      <a:pt x="558825" y="385294"/>
                    </a:lnTo>
                    <a:lnTo>
                      <a:pt x="558825" y="406809"/>
                    </a:lnTo>
                    <a:lnTo>
                      <a:pt x="551267" y="414368"/>
                    </a:lnTo>
                    <a:lnTo>
                      <a:pt x="551267" y="419253"/>
                    </a:lnTo>
                    <a:lnTo>
                      <a:pt x="547546" y="422974"/>
                    </a:lnTo>
                    <a:lnTo>
                      <a:pt x="547546" y="425533"/>
                    </a:lnTo>
                    <a:lnTo>
                      <a:pt x="538942" y="434139"/>
                    </a:lnTo>
                    <a:lnTo>
                      <a:pt x="538942" y="436930"/>
                    </a:lnTo>
                    <a:lnTo>
                      <a:pt x="536965" y="438907"/>
                    </a:lnTo>
                    <a:lnTo>
                      <a:pt x="536965" y="450188"/>
                    </a:lnTo>
                    <a:lnTo>
                      <a:pt x="533593" y="453561"/>
                    </a:lnTo>
                    <a:lnTo>
                      <a:pt x="528826" y="453561"/>
                    </a:lnTo>
                    <a:lnTo>
                      <a:pt x="521384" y="461004"/>
                    </a:lnTo>
                    <a:lnTo>
                      <a:pt x="521384" y="466935"/>
                    </a:lnTo>
                    <a:lnTo>
                      <a:pt x="502431" y="466935"/>
                    </a:lnTo>
                    <a:lnTo>
                      <a:pt x="500687" y="468679"/>
                    </a:lnTo>
                    <a:lnTo>
                      <a:pt x="494059" y="468679"/>
                    </a:lnTo>
                    <a:lnTo>
                      <a:pt x="492896" y="469842"/>
                    </a:lnTo>
                    <a:lnTo>
                      <a:pt x="490454" y="469842"/>
                    </a:lnTo>
                    <a:lnTo>
                      <a:pt x="487896" y="467284"/>
                    </a:lnTo>
                    <a:lnTo>
                      <a:pt x="481501" y="467284"/>
                    </a:lnTo>
                    <a:lnTo>
                      <a:pt x="477896" y="470889"/>
                    </a:lnTo>
                    <a:lnTo>
                      <a:pt x="479641" y="472633"/>
                    </a:lnTo>
                    <a:lnTo>
                      <a:pt x="477896" y="474378"/>
                    </a:lnTo>
                    <a:lnTo>
                      <a:pt x="472431" y="474378"/>
                    </a:lnTo>
                    <a:lnTo>
                      <a:pt x="464874" y="481937"/>
                    </a:lnTo>
                    <a:lnTo>
                      <a:pt x="453827" y="481937"/>
                    </a:lnTo>
                    <a:lnTo>
                      <a:pt x="447548" y="488217"/>
                    </a:lnTo>
                    <a:lnTo>
                      <a:pt x="442665" y="488217"/>
                    </a:lnTo>
                    <a:lnTo>
                      <a:pt x="420107" y="510779"/>
                    </a:lnTo>
                    <a:lnTo>
                      <a:pt x="416154" y="510779"/>
                    </a:lnTo>
                    <a:lnTo>
                      <a:pt x="416154" y="516478"/>
                    </a:lnTo>
                    <a:lnTo>
                      <a:pt x="413014" y="519618"/>
                    </a:lnTo>
                    <a:lnTo>
                      <a:pt x="413014" y="524618"/>
                    </a:lnTo>
                    <a:lnTo>
                      <a:pt x="410805" y="526828"/>
                    </a:lnTo>
                    <a:lnTo>
                      <a:pt x="413014" y="529038"/>
                    </a:lnTo>
                    <a:lnTo>
                      <a:pt x="413014" y="539040"/>
                    </a:lnTo>
                    <a:lnTo>
                      <a:pt x="414875" y="540900"/>
                    </a:lnTo>
                    <a:lnTo>
                      <a:pt x="414875" y="546134"/>
                    </a:lnTo>
                    <a:lnTo>
                      <a:pt x="414875" y="546134"/>
                    </a:lnTo>
                    <a:lnTo>
                      <a:pt x="412665" y="548343"/>
                    </a:lnTo>
                    <a:lnTo>
                      <a:pt x="412665" y="548343"/>
                    </a:lnTo>
                    <a:lnTo>
                      <a:pt x="412665" y="562532"/>
                    </a:lnTo>
                    <a:lnTo>
                      <a:pt x="410456" y="564741"/>
                    </a:lnTo>
                    <a:lnTo>
                      <a:pt x="410456" y="568463"/>
                    </a:lnTo>
                    <a:lnTo>
                      <a:pt x="407084" y="571835"/>
                    </a:lnTo>
                    <a:lnTo>
                      <a:pt x="404526" y="571835"/>
                    </a:lnTo>
                    <a:lnTo>
                      <a:pt x="391852" y="584512"/>
                    </a:lnTo>
                    <a:lnTo>
                      <a:pt x="391852" y="589745"/>
                    </a:lnTo>
                    <a:lnTo>
                      <a:pt x="388247" y="593350"/>
                    </a:lnTo>
                    <a:lnTo>
                      <a:pt x="388247" y="600328"/>
                    </a:lnTo>
                    <a:lnTo>
                      <a:pt x="384643" y="603933"/>
                    </a:lnTo>
                    <a:lnTo>
                      <a:pt x="384643" y="607306"/>
                    </a:lnTo>
                    <a:lnTo>
                      <a:pt x="381038" y="610911"/>
                    </a:lnTo>
                    <a:lnTo>
                      <a:pt x="381038" y="614284"/>
                    </a:lnTo>
                    <a:lnTo>
                      <a:pt x="367783" y="627542"/>
                    </a:lnTo>
                    <a:lnTo>
                      <a:pt x="366271" y="627542"/>
                    </a:lnTo>
                    <a:lnTo>
                      <a:pt x="358015" y="635799"/>
                    </a:lnTo>
                    <a:lnTo>
                      <a:pt x="355108" y="635799"/>
                    </a:lnTo>
                    <a:lnTo>
                      <a:pt x="352085" y="638823"/>
                    </a:lnTo>
                    <a:lnTo>
                      <a:pt x="352085" y="646382"/>
                    </a:lnTo>
                    <a:lnTo>
                      <a:pt x="348248" y="650220"/>
                    </a:lnTo>
                    <a:lnTo>
                      <a:pt x="348248" y="654988"/>
                    </a:lnTo>
                    <a:lnTo>
                      <a:pt x="336388" y="666851"/>
                    </a:lnTo>
                    <a:lnTo>
                      <a:pt x="332900" y="663362"/>
                    </a:lnTo>
                    <a:lnTo>
                      <a:pt x="332900" y="654523"/>
                    </a:lnTo>
                    <a:lnTo>
                      <a:pt x="333016" y="654523"/>
                    </a:lnTo>
                    <a:close/>
                  </a:path>
                </a:pathLst>
              </a:custGeom>
              <a:grpFill/>
              <a:ln w="1162" cap="rnd">
                <a:solidFill>
                  <a:schemeClr val="bg2"/>
                </a:solidFill>
                <a:prstDash val="solid"/>
                <a:round/>
              </a:ln>
            </p:spPr>
            <p:txBody>
              <a:bodyPr rtlCol="0" anchor="ctr"/>
              <a:lstStyle/>
              <a:p>
                <a:endParaRPr lang="en-US"/>
              </a:p>
            </p:txBody>
          </p:sp>
          <p:sp>
            <p:nvSpPr>
              <p:cNvPr id="223" name="Freeform 222">
                <a:extLst>
                  <a:ext uri="{FF2B5EF4-FFF2-40B4-BE49-F238E27FC236}">
                    <a16:creationId xmlns:a16="http://schemas.microsoft.com/office/drawing/2014/main" id="{575BED49-568C-544D-E7D3-4FBC78EAD0A4}"/>
                  </a:ext>
                </a:extLst>
              </p:cNvPr>
              <p:cNvSpPr/>
              <p:nvPr/>
            </p:nvSpPr>
            <p:spPr>
              <a:xfrm>
                <a:off x="4523924" y="3754289"/>
                <a:ext cx="197786" cy="222942"/>
              </a:xfrm>
              <a:custGeom>
                <a:avLst/>
                <a:gdLst>
                  <a:gd name="connsiteX0" fmla="*/ 38720 w 197786"/>
                  <a:gd name="connsiteY0" fmla="*/ 222943 h 222942"/>
                  <a:gd name="connsiteX1" fmla="*/ 31046 w 197786"/>
                  <a:gd name="connsiteY1" fmla="*/ 222943 h 222942"/>
                  <a:gd name="connsiteX2" fmla="*/ 29534 w 197786"/>
                  <a:gd name="connsiteY2" fmla="*/ 221314 h 222942"/>
                  <a:gd name="connsiteX3" fmla="*/ 29534 w 197786"/>
                  <a:gd name="connsiteY3" fmla="*/ 215267 h 222942"/>
                  <a:gd name="connsiteX4" fmla="*/ 27674 w 197786"/>
                  <a:gd name="connsiteY4" fmla="*/ 213406 h 222942"/>
                  <a:gd name="connsiteX5" fmla="*/ 27674 w 197786"/>
                  <a:gd name="connsiteY5" fmla="*/ 209568 h 222942"/>
                  <a:gd name="connsiteX6" fmla="*/ 25813 w 197786"/>
                  <a:gd name="connsiteY6" fmla="*/ 207708 h 222942"/>
                  <a:gd name="connsiteX7" fmla="*/ 25813 w 197786"/>
                  <a:gd name="connsiteY7" fmla="*/ 203870 h 222942"/>
                  <a:gd name="connsiteX8" fmla="*/ 23953 w 197786"/>
                  <a:gd name="connsiteY8" fmla="*/ 202009 h 222942"/>
                  <a:gd name="connsiteX9" fmla="*/ 23953 w 197786"/>
                  <a:gd name="connsiteY9" fmla="*/ 192938 h 222942"/>
                  <a:gd name="connsiteX10" fmla="*/ 19767 w 197786"/>
                  <a:gd name="connsiteY10" fmla="*/ 188751 h 222942"/>
                  <a:gd name="connsiteX11" fmla="*/ 17790 w 197786"/>
                  <a:gd name="connsiteY11" fmla="*/ 188751 h 222942"/>
                  <a:gd name="connsiteX12" fmla="*/ 17790 w 197786"/>
                  <a:gd name="connsiteY12" fmla="*/ 185611 h 222942"/>
                  <a:gd name="connsiteX13" fmla="*/ 18953 w 197786"/>
                  <a:gd name="connsiteY13" fmla="*/ 184448 h 222942"/>
                  <a:gd name="connsiteX14" fmla="*/ 15116 w 197786"/>
                  <a:gd name="connsiteY14" fmla="*/ 180610 h 222942"/>
                  <a:gd name="connsiteX15" fmla="*/ 15116 w 197786"/>
                  <a:gd name="connsiteY15" fmla="*/ 173749 h 222942"/>
                  <a:gd name="connsiteX16" fmla="*/ 17907 w 197786"/>
                  <a:gd name="connsiteY16" fmla="*/ 173749 h 222942"/>
                  <a:gd name="connsiteX17" fmla="*/ 17907 w 197786"/>
                  <a:gd name="connsiteY17" fmla="*/ 170376 h 222942"/>
                  <a:gd name="connsiteX18" fmla="*/ 15000 w 197786"/>
                  <a:gd name="connsiteY18" fmla="*/ 167469 h 222942"/>
                  <a:gd name="connsiteX19" fmla="*/ 19534 w 197786"/>
                  <a:gd name="connsiteY19" fmla="*/ 162933 h 222942"/>
                  <a:gd name="connsiteX20" fmla="*/ 11163 w 197786"/>
                  <a:gd name="connsiteY20" fmla="*/ 154560 h 222942"/>
                  <a:gd name="connsiteX21" fmla="*/ 11163 w 197786"/>
                  <a:gd name="connsiteY21" fmla="*/ 150373 h 222942"/>
                  <a:gd name="connsiteX22" fmla="*/ 9767 w 197786"/>
                  <a:gd name="connsiteY22" fmla="*/ 148977 h 222942"/>
                  <a:gd name="connsiteX23" fmla="*/ 9767 w 197786"/>
                  <a:gd name="connsiteY23" fmla="*/ 142697 h 222942"/>
                  <a:gd name="connsiteX24" fmla="*/ 8372 w 197786"/>
                  <a:gd name="connsiteY24" fmla="*/ 141302 h 222942"/>
                  <a:gd name="connsiteX25" fmla="*/ 9767 w 197786"/>
                  <a:gd name="connsiteY25" fmla="*/ 139906 h 222942"/>
                  <a:gd name="connsiteX26" fmla="*/ 7790 w 197786"/>
                  <a:gd name="connsiteY26" fmla="*/ 137929 h 222942"/>
                  <a:gd name="connsiteX27" fmla="*/ 5465 w 197786"/>
                  <a:gd name="connsiteY27" fmla="*/ 137929 h 222942"/>
                  <a:gd name="connsiteX28" fmla="*/ 5465 w 197786"/>
                  <a:gd name="connsiteY28" fmla="*/ 134556 h 222942"/>
                  <a:gd name="connsiteX29" fmla="*/ 2674 w 197786"/>
                  <a:gd name="connsiteY29" fmla="*/ 131765 h 222942"/>
                  <a:gd name="connsiteX30" fmla="*/ 2674 w 197786"/>
                  <a:gd name="connsiteY30" fmla="*/ 128393 h 222942"/>
                  <a:gd name="connsiteX31" fmla="*/ 0 w 197786"/>
                  <a:gd name="connsiteY31" fmla="*/ 125718 h 222942"/>
                  <a:gd name="connsiteX32" fmla="*/ 10465 w 197786"/>
                  <a:gd name="connsiteY32" fmla="*/ 115251 h 222942"/>
                  <a:gd name="connsiteX33" fmla="*/ 10465 w 197786"/>
                  <a:gd name="connsiteY33" fmla="*/ 111762 h 222942"/>
                  <a:gd name="connsiteX34" fmla="*/ 12907 w 197786"/>
                  <a:gd name="connsiteY34" fmla="*/ 109320 h 222942"/>
                  <a:gd name="connsiteX35" fmla="*/ 11163 w 197786"/>
                  <a:gd name="connsiteY35" fmla="*/ 107575 h 222942"/>
                  <a:gd name="connsiteX36" fmla="*/ 8721 w 197786"/>
                  <a:gd name="connsiteY36" fmla="*/ 107575 h 222942"/>
                  <a:gd name="connsiteX37" fmla="*/ 5232 w 197786"/>
                  <a:gd name="connsiteY37" fmla="*/ 104086 h 222942"/>
                  <a:gd name="connsiteX38" fmla="*/ 5232 w 197786"/>
                  <a:gd name="connsiteY38" fmla="*/ 94899 h 222942"/>
                  <a:gd name="connsiteX39" fmla="*/ 8721 w 197786"/>
                  <a:gd name="connsiteY39" fmla="*/ 91410 h 222942"/>
                  <a:gd name="connsiteX40" fmla="*/ 5000 w 197786"/>
                  <a:gd name="connsiteY40" fmla="*/ 87689 h 222942"/>
                  <a:gd name="connsiteX41" fmla="*/ 5000 w 197786"/>
                  <a:gd name="connsiteY41" fmla="*/ 82222 h 222942"/>
                  <a:gd name="connsiteX42" fmla="*/ 12790 w 197786"/>
                  <a:gd name="connsiteY42" fmla="*/ 74430 h 222942"/>
                  <a:gd name="connsiteX43" fmla="*/ 12790 w 197786"/>
                  <a:gd name="connsiteY43" fmla="*/ 69546 h 222942"/>
                  <a:gd name="connsiteX44" fmla="*/ 9302 w 197786"/>
                  <a:gd name="connsiteY44" fmla="*/ 66057 h 222942"/>
                  <a:gd name="connsiteX45" fmla="*/ 11744 w 197786"/>
                  <a:gd name="connsiteY45" fmla="*/ 63615 h 222942"/>
                  <a:gd name="connsiteX46" fmla="*/ 11744 w 197786"/>
                  <a:gd name="connsiteY46" fmla="*/ 51055 h 222942"/>
                  <a:gd name="connsiteX47" fmla="*/ 16511 w 197786"/>
                  <a:gd name="connsiteY47" fmla="*/ 46287 h 222942"/>
                  <a:gd name="connsiteX48" fmla="*/ 13023 w 197786"/>
                  <a:gd name="connsiteY48" fmla="*/ 42798 h 222942"/>
                  <a:gd name="connsiteX49" fmla="*/ 13023 w 197786"/>
                  <a:gd name="connsiteY49" fmla="*/ 38495 h 222942"/>
                  <a:gd name="connsiteX50" fmla="*/ 13023 w 197786"/>
                  <a:gd name="connsiteY50" fmla="*/ 38495 h 222942"/>
                  <a:gd name="connsiteX51" fmla="*/ 6628 w 197786"/>
                  <a:gd name="connsiteY51" fmla="*/ 32098 h 222942"/>
                  <a:gd name="connsiteX52" fmla="*/ 6628 w 197786"/>
                  <a:gd name="connsiteY52" fmla="*/ 27795 h 222942"/>
                  <a:gd name="connsiteX53" fmla="*/ 1512 w 197786"/>
                  <a:gd name="connsiteY53" fmla="*/ 22678 h 222942"/>
                  <a:gd name="connsiteX54" fmla="*/ 1512 w 197786"/>
                  <a:gd name="connsiteY54" fmla="*/ 19771 h 222942"/>
                  <a:gd name="connsiteX55" fmla="*/ 12907 w 197786"/>
                  <a:gd name="connsiteY55" fmla="*/ 19771 h 222942"/>
                  <a:gd name="connsiteX56" fmla="*/ 15000 w 197786"/>
                  <a:gd name="connsiteY56" fmla="*/ 21864 h 222942"/>
                  <a:gd name="connsiteX57" fmla="*/ 21511 w 197786"/>
                  <a:gd name="connsiteY57" fmla="*/ 21864 h 222942"/>
                  <a:gd name="connsiteX58" fmla="*/ 28023 w 197786"/>
                  <a:gd name="connsiteY58" fmla="*/ 15351 h 222942"/>
                  <a:gd name="connsiteX59" fmla="*/ 31511 w 197786"/>
                  <a:gd name="connsiteY59" fmla="*/ 15351 h 222942"/>
                  <a:gd name="connsiteX60" fmla="*/ 36743 w 197786"/>
                  <a:gd name="connsiteY60" fmla="*/ 10118 h 222942"/>
                  <a:gd name="connsiteX61" fmla="*/ 40232 w 197786"/>
                  <a:gd name="connsiteY61" fmla="*/ 10118 h 222942"/>
                  <a:gd name="connsiteX62" fmla="*/ 47324 w 197786"/>
                  <a:gd name="connsiteY62" fmla="*/ 3024 h 222942"/>
                  <a:gd name="connsiteX63" fmla="*/ 54534 w 197786"/>
                  <a:gd name="connsiteY63" fmla="*/ 3024 h 222942"/>
                  <a:gd name="connsiteX64" fmla="*/ 56045 w 197786"/>
                  <a:gd name="connsiteY64" fmla="*/ 1512 h 222942"/>
                  <a:gd name="connsiteX65" fmla="*/ 67673 w 197786"/>
                  <a:gd name="connsiteY65" fmla="*/ 1512 h 222942"/>
                  <a:gd name="connsiteX66" fmla="*/ 69185 w 197786"/>
                  <a:gd name="connsiteY66" fmla="*/ 0 h 222942"/>
                  <a:gd name="connsiteX67" fmla="*/ 71394 w 197786"/>
                  <a:gd name="connsiteY67" fmla="*/ 2210 h 222942"/>
                  <a:gd name="connsiteX68" fmla="*/ 71394 w 197786"/>
                  <a:gd name="connsiteY68" fmla="*/ 8606 h 222942"/>
                  <a:gd name="connsiteX69" fmla="*/ 68836 w 197786"/>
                  <a:gd name="connsiteY69" fmla="*/ 11165 h 222942"/>
                  <a:gd name="connsiteX70" fmla="*/ 68836 w 197786"/>
                  <a:gd name="connsiteY70" fmla="*/ 14886 h 222942"/>
                  <a:gd name="connsiteX71" fmla="*/ 70231 w 197786"/>
                  <a:gd name="connsiteY71" fmla="*/ 16282 h 222942"/>
                  <a:gd name="connsiteX72" fmla="*/ 70231 w 197786"/>
                  <a:gd name="connsiteY72" fmla="*/ 28958 h 222942"/>
                  <a:gd name="connsiteX73" fmla="*/ 86742 w 197786"/>
                  <a:gd name="connsiteY73" fmla="*/ 45472 h 222942"/>
                  <a:gd name="connsiteX74" fmla="*/ 99068 w 197786"/>
                  <a:gd name="connsiteY74" fmla="*/ 45472 h 222942"/>
                  <a:gd name="connsiteX75" fmla="*/ 102091 w 197786"/>
                  <a:gd name="connsiteY75" fmla="*/ 48496 h 222942"/>
                  <a:gd name="connsiteX76" fmla="*/ 107905 w 197786"/>
                  <a:gd name="connsiteY76" fmla="*/ 48496 h 222942"/>
                  <a:gd name="connsiteX77" fmla="*/ 107905 w 197786"/>
                  <a:gd name="connsiteY77" fmla="*/ 50589 h 222942"/>
                  <a:gd name="connsiteX78" fmla="*/ 111277 w 197786"/>
                  <a:gd name="connsiteY78" fmla="*/ 53962 h 222942"/>
                  <a:gd name="connsiteX79" fmla="*/ 115230 w 197786"/>
                  <a:gd name="connsiteY79" fmla="*/ 53962 h 222942"/>
                  <a:gd name="connsiteX80" fmla="*/ 117788 w 197786"/>
                  <a:gd name="connsiteY80" fmla="*/ 56521 h 222942"/>
                  <a:gd name="connsiteX81" fmla="*/ 121741 w 197786"/>
                  <a:gd name="connsiteY81" fmla="*/ 56521 h 222942"/>
                  <a:gd name="connsiteX82" fmla="*/ 128020 w 197786"/>
                  <a:gd name="connsiteY82" fmla="*/ 62801 h 222942"/>
                  <a:gd name="connsiteX83" fmla="*/ 141625 w 197786"/>
                  <a:gd name="connsiteY83" fmla="*/ 62801 h 222942"/>
                  <a:gd name="connsiteX84" fmla="*/ 143485 w 197786"/>
                  <a:gd name="connsiteY84" fmla="*/ 64662 h 222942"/>
                  <a:gd name="connsiteX85" fmla="*/ 145927 w 197786"/>
                  <a:gd name="connsiteY85" fmla="*/ 64662 h 222942"/>
                  <a:gd name="connsiteX86" fmla="*/ 149997 w 197786"/>
                  <a:gd name="connsiteY86" fmla="*/ 68732 h 222942"/>
                  <a:gd name="connsiteX87" fmla="*/ 149997 w 197786"/>
                  <a:gd name="connsiteY87" fmla="*/ 76291 h 222942"/>
                  <a:gd name="connsiteX88" fmla="*/ 153020 w 197786"/>
                  <a:gd name="connsiteY88" fmla="*/ 79315 h 222942"/>
                  <a:gd name="connsiteX89" fmla="*/ 153020 w 197786"/>
                  <a:gd name="connsiteY89" fmla="*/ 89317 h 222942"/>
                  <a:gd name="connsiteX90" fmla="*/ 147671 w 197786"/>
                  <a:gd name="connsiteY90" fmla="*/ 89317 h 222942"/>
                  <a:gd name="connsiteX91" fmla="*/ 154299 w 197786"/>
                  <a:gd name="connsiteY91" fmla="*/ 95946 h 222942"/>
                  <a:gd name="connsiteX92" fmla="*/ 154299 w 197786"/>
                  <a:gd name="connsiteY92" fmla="*/ 109785 h 222942"/>
                  <a:gd name="connsiteX93" fmla="*/ 184647 w 197786"/>
                  <a:gd name="connsiteY93" fmla="*/ 109785 h 222942"/>
                  <a:gd name="connsiteX94" fmla="*/ 184647 w 197786"/>
                  <a:gd name="connsiteY94" fmla="*/ 112809 h 222942"/>
                  <a:gd name="connsiteX95" fmla="*/ 182670 w 197786"/>
                  <a:gd name="connsiteY95" fmla="*/ 114786 h 222942"/>
                  <a:gd name="connsiteX96" fmla="*/ 182670 w 197786"/>
                  <a:gd name="connsiteY96" fmla="*/ 121880 h 222942"/>
                  <a:gd name="connsiteX97" fmla="*/ 194996 w 197786"/>
                  <a:gd name="connsiteY97" fmla="*/ 134208 h 222942"/>
                  <a:gd name="connsiteX98" fmla="*/ 194996 w 197786"/>
                  <a:gd name="connsiteY98" fmla="*/ 138278 h 222942"/>
                  <a:gd name="connsiteX99" fmla="*/ 197786 w 197786"/>
                  <a:gd name="connsiteY99" fmla="*/ 141069 h 222942"/>
                  <a:gd name="connsiteX100" fmla="*/ 197786 w 197786"/>
                  <a:gd name="connsiteY100" fmla="*/ 145140 h 222942"/>
                  <a:gd name="connsiteX101" fmla="*/ 194996 w 197786"/>
                  <a:gd name="connsiteY101" fmla="*/ 147931 h 222942"/>
                  <a:gd name="connsiteX102" fmla="*/ 194996 w 197786"/>
                  <a:gd name="connsiteY102" fmla="*/ 155490 h 222942"/>
                  <a:gd name="connsiteX103" fmla="*/ 192321 w 197786"/>
                  <a:gd name="connsiteY103" fmla="*/ 158165 h 222942"/>
                  <a:gd name="connsiteX104" fmla="*/ 192321 w 197786"/>
                  <a:gd name="connsiteY104" fmla="*/ 162817 h 222942"/>
                  <a:gd name="connsiteX105" fmla="*/ 187554 w 197786"/>
                  <a:gd name="connsiteY105" fmla="*/ 167585 h 222942"/>
                  <a:gd name="connsiteX106" fmla="*/ 192321 w 197786"/>
                  <a:gd name="connsiteY106" fmla="*/ 172353 h 222942"/>
                  <a:gd name="connsiteX107" fmla="*/ 187554 w 197786"/>
                  <a:gd name="connsiteY107" fmla="*/ 177121 h 222942"/>
                  <a:gd name="connsiteX108" fmla="*/ 187554 w 197786"/>
                  <a:gd name="connsiteY108" fmla="*/ 171190 h 222942"/>
                  <a:gd name="connsiteX109" fmla="*/ 182321 w 197786"/>
                  <a:gd name="connsiteY109" fmla="*/ 165957 h 222942"/>
                  <a:gd name="connsiteX110" fmla="*/ 179415 w 197786"/>
                  <a:gd name="connsiteY110" fmla="*/ 165957 h 222942"/>
                  <a:gd name="connsiteX111" fmla="*/ 174647 w 197786"/>
                  <a:gd name="connsiteY111" fmla="*/ 161189 h 222942"/>
                  <a:gd name="connsiteX112" fmla="*/ 151276 w 197786"/>
                  <a:gd name="connsiteY112" fmla="*/ 161189 h 222942"/>
                  <a:gd name="connsiteX113" fmla="*/ 148718 w 197786"/>
                  <a:gd name="connsiteY113" fmla="*/ 163747 h 222942"/>
                  <a:gd name="connsiteX114" fmla="*/ 138485 w 197786"/>
                  <a:gd name="connsiteY114" fmla="*/ 163747 h 222942"/>
                  <a:gd name="connsiteX115" fmla="*/ 135927 w 197786"/>
                  <a:gd name="connsiteY115" fmla="*/ 166306 h 222942"/>
                  <a:gd name="connsiteX116" fmla="*/ 128718 w 197786"/>
                  <a:gd name="connsiteY116" fmla="*/ 166306 h 222942"/>
                  <a:gd name="connsiteX117" fmla="*/ 128718 w 197786"/>
                  <a:gd name="connsiteY117" fmla="*/ 170841 h 222942"/>
                  <a:gd name="connsiteX118" fmla="*/ 123486 w 197786"/>
                  <a:gd name="connsiteY118" fmla="*/ 176075 h 222942"/>
                  <a:gd name="connsiteX119" fmla="*/ 123486 w 197786"/>
                  <a:gd name="connsiteY119" fmla="*/ 178982 h 222942"/>
                  <a:gd name="connsiteX120" fmla="*/ 123486 w 197786"/>
                  <a:gd name="connsiteY120" fmla="*/ 178982 h 222942"/>
                  <a:gd name="connsiteX121" fmla="*/ 119532 w 197786"/>
                  <a:gd name="connsiteY121" fmla="*/ 182936 h 222942"/>
                  <a:gd name="connsiteX122" fmla="*/ 119532 w 197786"/>
                  <a:gd name="connsiteY122" fmla="*/ 196659 h 222942"/>
                  <a:gd name="connsiteX123" fmla="*/ 117207 w 197786"/>
                  <a:gd name="connsiteY123" fmla="*/ 198985 h 222942"/>
                  <a:gd name="connsiteX124" fmla="*/ 117207 w 197786"/>
                  <a:gd name="connsiteY124" fmla="*/ 205847 h 222942"/>
                  <a:gd name="connsiteX125" fmla="*/ 114881 w 197786"/>
                  <a:gd name="connsiteY125" fmla="*/ 208173 h 222942"/>
                  <a:gd name="connsiteX126" fmla="*/ 114881 w 197786"/>
                  <a:gd name="connsiteY126" fmla="*/ 212011 h 222942"/>
                  <a:gd name="connsiteX127" fmla="*/ 110463 w 197786"/>
                  <a:gd name="connsiteY127" fmla="*/ 207591 h 222942"/>
                  <a:gd name="connsiteX128" fmla="*/ 93021 w 197786"/>
                  <a:gd name="connsiteY128" fmla="*/ 207591 h 222942"/>
                  <a:gd name="connsiteX129" fmla="*/ 90928 w 197786"/>
                  <a:gd name="connsiteY129" fmla="*/ 209685 h 222942"/>
                  <a:gd name="connsiteX130" fmla="*/ 90928 w 197786"/>
                  <a:gd name="connsiteY130" fmla="*/ 213174 h 222942"/>
                  <a:gd name="connsiteX131" fmla="*/ 88835 w 197786"/>
                  <a:gd name="connsiteY131" fmla="*/ 215267 h 222942"/>
                  <a:gd name="connsiteX132" fmla="*/ 88835 w 197786"/>
                  <a:gd name="connsiteY132" fmla="*/ 218756 h 222942"/>
                  <a:gd name="connsiteX133" fmla="*/ 86393 w 197786"/>
                  <a:gd name="connsiteY133" fmla="*/ 221198 h 222942"/>
                  <a:gd name="connsiteX134" fmla="*/ 84300 w 197786"/>
                  <a:gd name="connsiteY134" fmla="*/ 219105 h 222942"/>
                  <a:gd name="connsiteX135" fmla="*/ 84300 w 197786"/>
                  <a:gd name="connsiteY135" fmla="*/ 214337 h 222942"/>
                  <a:gd name="connsiteX136" fmla="*/ 79301 w 197786"/>
                  <a:gd name="connsiteY136" fmla="*/ 209336 h 222942"/>
                  <a:gd name="connsiteX137" fmla="*/ 63487 w 197786"/>
                  <a:gd name="connsiteY137" fmla="*/ 209336 h 222942"/>
                  <a:gd name="connsiteX138" fmla="*/ 58487 w 197786"/>
                  <a:gd name="connsiteY138" fmla="*/ 204335 h 222942"/>
                  <a:gd name="connsiteX139" fmla="*/ 54534 w 197786"/>
                  <a:gd name="connsiteY139" fmla="*/ 204335 h 222942"/>
                  <a:gd name="connsiteX140" fmla="*/ 54534 w 197786"/>
                  <a:gd name="connsiteY140" fmla="*/ 208289 h 222942"/>
                  <a:gd name="connsiteX141" fmla="*/ 52324 w 197786"/>
                  <a:gd name="connsiteY141" fmla="*/ 210499 h 222942"/>
                  <a:gd name="connsiteX142" fmla="*/ 47324 w 197786"/>
                  <a:gd name="connsiteY142" fmla="*/ 210499 h 222942"/>
                  <a:gd name="connsiteX143" fmla="*/ 47324 w 197786"/>
                  <a:gd name="connsiteY143" fmla="*/ 213872 h 222942"/>
                  <a:gd name="connsiteX144" fmla="*/ 38720 w 197786"/>
                  <a:gd name="connsiteY144" fmla="*/ 222943 h 222942"/>
                  <a:gd name="connsiteX145" fmla="*/ 38720 w 197786"/>
                  <a:gd name="connsiteY145" fmla="*/ 222943 h 22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97786" h="222942">
                    <a:moveTo>
                      <a:pt x="38720" y="222943"/>
                    </a:moveTo>
                    <a:lnTo>
                      <a:pt x="31046" y="222943"/>
                    </a:lnTo>
                    <a:lnTo>
                      <a:pt x="29534" y="221314"/>
                    </a:lnTo>
                    <a:lnTo>
                      <a:pt x="29534" y="215267"/>
                    </a:lnTo>
                    <a:lnTo>
                      <a:pt x="27674" y="213406"/>
                    </a:lnTo>
                    <a:lnTo>
                      <a:pt x="27674" y="209568"/>
                    </a:lnTo>
                    <a:lnTo>
                      <a:pt x="25813" y="207708"/>
                    </a:lnTo>
                    <a:lnTo>
                      <a:pt x="25813" y="203870"/>
                    </a:lnTo>
                    <a:lnTo>
                      <a:pt x="23953" y="202009"/>
                    </a:lnTo>
                    <a:lnTo>
                      <a:pt x="23953" y="192938"/>
                    </a:lnTo>
                    <a:lnTo>
                      <a:pt x="19767" y="188751"/>
                    </a:lnTo>
                    <a:lnTo>
                      <a:pt x="17790" y="188751"/>
                    </a:lnTo>
                    <a:lnTo>
                      <a:pt x="17790" y="185611"/>
                    </a:lnTo>
                    <a:lnTo>
                      <a:pt x="18953" y="184448"/>
                    </a:lnTo>
                    <a:lnTo>
                      <a:pt x="15116" y="180610"/>
                    </a:lnTo>
                    <a:lnTo>
                      <a:pt x="15116" y="173749"/>
                    </a:lnTo>
                    <a:lnTo>
                      <a:pt x="17907" y="173749"/>
                    </a:lnTo>
                    <a:lnTo>
                      <a:pt x="17907" y="170376"/>
                    </a:lnTo>
                    <a:lnTo>
                      <a:pt x="15000" y="167469"/>
                    </a:lnTo>
                    <a:lnTo>
                      <a:pt x="19534" y="162933"/>
                    </a:lnTo>
                    <a:lnTo>
                      <a:pt x="11163" y="154560"/>
                    </a:lnTo>
                    <a:lnTo>
                      <a:pt x="11163" y="150373"/>
                    </a:lnTo>
                    <a:lnTo>
                      <a:pt x="9767" y="148977"/>
                    </a:lnTo>
                    <a:lnTo>
                      <a:pt x="9767" y="142697"/>
                    </a:lnTo>
                    <a:lnTo>
                      <a:pt x="8372" y="141302"/>
                    </a:lnTo>
                    <a:lnTo>
                      <a:pt x="9767" y="139906"/>
                    </a:lnTo>
                    <a:lnTo>
                      <a:pt x="7790" y="137929"/>
                    </a:lnTo>
                    <a:lnTo>
                      <a:pt x="5465" y="137929"/>
                    </a:lnTo>
                    <a:lnTo>
                      <a:pt x="5465" y="134556"/>
                    </a:lnTo>
                    <a:lnTo>
                      <a:pt x="2674" y="131765"/>
                    </a:lnTo>
                    <a:lnTo>
                      <a:pt x="2674" y="128393"/>
                    </a:lnTo>
                    <a:lnTo>
                      <a:pt x="0" y="125718"/>
                    </a:lnTo>
                    <a:lnTo>
                      <a:pt x="10465" y="115251"/>
                    </a:lnTo>
                    <a:lnTo>
                      <a:pt x="10465" y="111762"/>
                    </a:lnTo>
                    <a:lnTo>
                      <a:pt x="12907" y="109320"/>
                    </a:lnTo>
                    <a:lnTo>
                      <a:pt x="11163" y="107575"/>
                    </a:lnTo>
                    <a:lnTo>
                      <a:pt x="8721" y="107575"/>
                    </a:lnTo>
                    <a:lnTo>
                      <a:pt x="5232" y="104086"/>
                    </a:lnTo>
                    <a:lnTo>
                      <a:pt x="5232" y="94899"/>
                    </a:lnTo>
                    <a:lnTo>
                      <a:pt x="8721" y="91410"/>
                    </a:lnTo>
                    <a:lnTo>
                      <a:pt x="5000" y="87689"/>
                    </a:lnTo>
                    <a:lnTo>
                      <a:pt x="5000" y="82222"/>
                    </a:lnTo>
                    <a:lnTo>
                      <a:pt x="12790" y="74430"/>
                    </a:lnTo>
                    <a:lnTo>
                      <a:pt x="12790" y="69546"/>
                    </a:lnTo>
                    <a:lnTo>
                      <a:pt x="9302" y="66057"/>
                    </a:lnTo>
                    <a:lnTo>
                      <a:pt x="11744" y="63615"/>
                    </a:lnTo>
                    <a:lnTo>
                      <a:pt x="11744" y="51055"/>
                    </a:lnTo>
                    <a:lnTo>
                      <a:pt x="16511" y="46287"/>
                    </a:lnTo>
                    <a:lnTo>
                      <a:pt x="13023" y="42798"/>
                    </a:lnTo>
                    <a:lnTo>
                      <a:pt x="13023" y="38495"/>
                    </a:lnTo>
                    <a:lnTo>
                      <a:pt x="13023" y="38495"/>
                    </a:lnTo>
                    <a:lnTo>
                      <a:pt x="6628" y="32098"/>
                    </a:lnTo>
                    <a:lnTo>
                      <a:pt x="6628" y="27795"/>
                    </a:lnTo>
                    <a:lnTo>
                      <a:pt x="1512" y="22678"/>
                    </a:lnTo>
                    <a:lnTo>
                      <a:pt x="1512" y="19771"/>
                    </a:lnTo>
                    <a:lnTo>
                      <a:pt x="12907" y="19771"/>
                    </a:lnTo>
                    <a:lnTo>
                      <a:pt x="15000" y="21864"/>
                    </a:lnTo>
                    <a:lnTo>
                      <a:pt x="21511" y="21864"/>
                    </a:lnTo>
                    <a:lnTo>
                      <a:pt x="28023" y="15351"/>
                    </a:lnTo>
                    <a:lnTo>
                      <a:pt x="31511" y="15351"/>
                    </a:lnTo>
                    <a:lnTo>
                      <a:pt x="36743" y="10118"/>
                    </a:lnTo>
                    <a:lnTo>
                      <a:pt x="40232" y="10118"/>
                    </a:lnTo>
                    <a:lnTo>
                      <a:pt x="47324" y="3024"/>
                    </a:lnTo>
                    <a:lnTo>
                      <a:pt x="54534" y="3024"/>
                    </a:lnTo>
                    <a:lnTo>
                      <a:pt x="56045" y="1512"/>
                    </a:lnTo>
                    <a:lnTo>
                      <a:pt x="67673" y="1512"/>
                    </a:lnTo>
                    <a:lnTo>
                      <a:pt x="69185" y="0"/>
                    </a:lnTo>
                    <a:lnTo>
                      <a:pt x="71394" y="2210"/>
                    </a:lnTo>
                    <a:lnTo>
                      <a:pt x="71394" y="8606"/>
                    </a:lnTo>
                    <a:lnTo>
                      <a:pt x="68836" y="11165"/>
                    </a:lnTo>
                    <a:lnTo>
                      <a:pt x="68836" y="14886"/>
                    </a:lnTo>
                    <a:lnTo>
                      <a:pt x="70231" y="16282"/>
                    </a:lnTo>
                    <a:lnTo>
                      <a:pt x="70231" y="28958"/>
                    </a:lnTo>
                    <a:lnTo>
                      <a:pt x="86742" y="45472"/>
                    </a:lnTo>
                    <a:lnTo>
                      <a:pt x="99068" y="45472"/>
                    </a:lnTo>
                    <a:lnTo>
                      <a:pt x="102091" y="48496"/>
                    </a:lnTo>
                    <a:lnTo>
                      <a:pt x="107905" y="48496"/>
                    </a:lnTo>
                    <a:lnTo>
                      <a:pt x="107905" y="50589"/>
                    </a:lnTo>
                    <a:lnTo>
                      <a:pt x="111277" y="53962"/>
                    </a:lnTo>
                    <a:lnTo>
                      <a:pt x="115230" y="53962"/>
                    </a:lnTo>
                    <a:lnTo>
                      <a:pt x="117788" y="56521"/>
                    </a:lnTo>
                    <a:lnTo>
                      <a:pt x="121741" y="56521"/>
                    </a:lnTo>
                    <a:lnTo>
                      <a:pt x="128020" y="62801"/>
                    </a:lnTo>
                    <a:lnTo>
                      <a:pt x="141625" y="62801"/>
                    </a:lnTo>
                    <a:lnTo>
                      <a:pt x="143485" y="64662"/>
                    </a:lnTo>
                    <a:lnTo>
                      <a:pt x="145927" y="64662"/>
                    </a:lnTo>
                    <a:lnTo>
                      <a:pt x="149997" y="68732"/>
                    </a:lnTo>
                    <a:lnTo>
                      <a:pt x="149997" y="76291"/>
                    </a:lnTo>
                    <a:lnTo>
                      <a:pt x="153020" y="79315"/>
                    </a:lnTo>
                    <a:lnTo>
                      <a:pt x="153020" y="89317"/>
                    </a:lnTo>
                    <a:lnTo>
                      <a:pt x="147671" y="89317"/>
                    </a:lnTo>
                    <a:lnTo>
                      <a:pt x="154299" y="95946"/>
                    </a:lnTo>
                    <a:lnTo>
                      <a:pt x="154299" y="109785"/>
                    </a:lnTo>
                    <a:lnTo>
                      <a:pt x="184647" y="109785"/>
                    </a:lnTo>
                    <a:lnTo>
                      <a:pt x="184647" y="112809"/>
                    </a:lnTo>
                    <a:lnTo>
                      <a:pt x="182670" y="114786"/>
                    </a:lnTo>
                    <a:lnTo>
                      <a:pt x="182670" y="121880"/>
                    </a:lnTo>
                    <a:lnTo>
                      <a:pt x="194996" y="134208"/>
                    </a:lnTo>
                    <a:lnTo>
                      <a:pt x="194996" y="138278"/>
                    </a:lnTo>
                    <a:lnTo>
                      <a:pt x="197786" y="141069"/>
                    </a:lnTo>
                    <a:lnTo>
                      <a:pt x="197786" y="145140"/>
                    </a:lnTo>
                    <a:lnTo>
                      <a:pt x="194996" y="147931"/>
                    </a:lnTo>
                    <a:lnTo>
                      <a:pt x="194996" y="155490"/>
                    </a:lnTo>
                    <a:lnTo>
                      <a:pt x="192321" y="158165"/>
                    </a:lnTo>
                    <a:lnTo>
                      <a:pt x="192321" y="162817"/>
                    </a:lnTo>
                    <a:lnTo>
                      <a:pt x="187554" y="167585"/>
                    </a:lnTo>
                    <a:lnTo>
                      <a:pt x="192321" y="172353"/>
                    </a:lnTo>
                    <a:lnTo>
                      <a:pt x="187554" y="177121"/>
                    </a:lnTo>
                    <a:lnTo>
                      <a:pt x="187554" y="171190"/>
                    </a:lnTo>
                    <a:lnTo>
                      <a:pt x="182321" y="165957"/>
                    </a:lnTo>
                    <a:lnTo>
                      <a:pt x="179415" y="165957"/>
                    </a:lnTo>
                    <a:lnTo>
                      <a:pt x="174647" y="161189"/>
                    </a:lnTo>
                    <a:lnTo>
                      <a:pt x="151276" y="161189"/>
                    </a:lnTo>
                    <a:lnTo>
                      <a:pt x="148718" y="163747"/>
                    </a:lnTo>
                    <a:lnTo>
                      <a:pt x="138485" y="163747"/>
                    </a:lnTo>
                    <a:lnTo>
                      <a:pt x="135927" y="166306"/>
                    </a:lnTo>
                    <a:lnTo>
                      <a:pt x="128718" y="166306"/>
                    </a:lnTo>
                    <a:lnTo>
                      <a:pt x="128718" y="170841"/>
                    </a:lnTo>
                    <a:lnTo>
                      <a:pt x="123486" y="176075"/>
                    </a:lnTo>
                    <a:lnTo>
                      <a:pt x="123486" y="178982"/>
                    </a:lnTo>
                    <a:lnTo>
                      <a:pt x="123486" y="178982"/>
                    </a:lnTo>
                    <a:lnTo>
                      <a:pt x="119532" y="182936"/>
                    </a:lnTo>
                    <a:lnTo>
                      <a:pt x="119532" y="196659"/>
                    </a:lnTo>
                    <a:lnTo>
                      <a:pt x="117207" y="198985"/>
                    </a:lnTo>
                    <a:lnTo>
                      <a:pt x="117207" y="205847"/>
                    </a:lnTo>
                    <a:lnTo>
                      <a:pt x="114881" y="208173"/>
                    </a:lnTo>
                    <a:lnTo>
                      <a:pt x="114881" y="212011"/>
                    </a:lnTo>
                    <a:lnTo>
                      <a:pt x="110463" y="207591"/>
                    </a:lnTo>
                    <a:lnTo>
                      <a:pt x="93021" y="207591"/>
                    </a:lnTo>
                    <a:lnTo>
                      <a:pt x="90928" y="209685"/>
                    </a:lnTo>
                    <a:lnTo>
                      <a:pt x="90928" y="213174"/>
                    </a:lnTo>
                    <a:lnTo>
                      <a:pt x="88835" y="215267"/>
                    </a:lnTo>
                    <a:lnTo>
                      <a:pt x="88835" y="218756"/>
                    </a:lnTo>
                    <a:lnTo>
                      <a:pt x="86393" y="221198"/>
                    </a:lnTo>
                    <a:lnTo>
                      <a:pt x="84300" y="219105"/>
                    </a:lnTo>
                    <a:lnTo>
                      <a:pt x="84300" y="214337"/>
                    </a:lnTo>
                    <a:lnTo>
                      <a:pt x="79301" y="209336"/>
                    </a:lnTo>
                    <a:lnTo>
                      <a:pt x="63487" y="209336"/>
                    </a:lnTo>
                    <a:lnTo>
                      <a:pt x="58487" y="204335"/>
                    </a:lnTo>
                    <a:lnTo>
                      <a:pt x="54534" y="204335"/>
                    </a:lnTo>
                    <a:lnTo>
                      <a:pt x="54534" y="208289"/>
                    </a:lnTo>
                    <a:lnTo>
                      <a:pt x="52324" y="210499"/>
                    </a:lnTo>
                    <a:lnTo>
                      <a:pt x="47324" y="210499"/>
                    </a:lnTo>
                    <a:lnTo>
                      <a:pt x="47324" y="213872"/>
                    </a:lnTo>
                    <a:lnTo>
                      <a:pt x="38720" y="222943"/>
                    </a:lnTo>
                    <a:lnTo>
                      <a:pt x="38720" y="222943"/>
                    </a:lnTo>
                    <a:close/>
                  </a:path>
                </a:pathLst>
              </a:custGeom>
              <a:grpFill/>
              <a:ln w="1162" cap="rnd">
                <a:solidFill>
                  <a:schemeClr val="bg2"/>
                </a:solidFill>
                <a:prstDash val="solid"/>
                <a:round/>
              </a:ln>
            </p:spPr>
            <p:txBody>
              <a:bodyPr rtlCol="0" anchor="ctr"/>
              <a:lstStyle/>
              <a:p>
                <a:endParaRPr lang="en-US"/>
              </a:p>
            </p:txBody>
          </p:sp>
          <p:sp>
            <p:nvSpPr>
              <p:cNvPr id="224" name="Freeform 223">
                <a:extLst>
                  <a:ext uri="{FF2B5EF4-FFF2-40B4-BE49-F238E27FC236}">
                    <a16:creationId xmlns:a16="http://schemas.microsoft.com/office/drawing/2014/main" id="{AC1FA7A6-03D5-D4E0-573B-841E03CF4A84}"/>
                  </a:ext>
                </a:extLst>
              </p:cNvPr>
              <p:cNvSpPr/>
              <p:nvPr/>
            </p:nvSpPr>
            <p:spPr>
              <a:xfrm>
                <a:off x="4461251" y="3959089"/>
                <a:ext cx="322434" cy="711043"/>
              </a:xfrm>
              <a:custGeom>
                <a:avLst/>
                <a:gdLst>
                  <a:gd name="connsiteX0" fmla="*/ 79533 w 322434"/>
                  <a:gd name="connsiteY0" fmla="*/ 645568 h 711043"/>
                  <a:gd name="connsiteX1" fmla="*/ 79533 w 322434"/>
                  <a:gd name="connsiteY1" fmla="*/ 705113 h 711043"/>
                  <a:gd name="connsiteX2" fmla="*/ 91161 w 322434"/>
                  <a:gd name="connsiteY2" fmla="*/ 705113 h 711043"/>
                  <a:gd name="connsiteX3" fmla="*/ 92789 w 322434"/>
                  <a:gd name="connsiteY3" fmla="*/ 706741 h 711043"/>
                  <a:gd name="connsiteX4" fmla="*/ 105695 w 322434"/>
                  <a:gd name="connsiteY4" fmla="*/ 706741 h 711043"/>
                  <a:gd name="connsiteX5" fmla="*/ 108370 w 322434"/>
                  <a:gd name="connsiteY5" fmla="*/ 709416 h 711043"/>
                  <a:gd name="connsiteX6" fmla="*/ 110812 w 322434"/>
                  <a:gd name="connsiteY6" fmla="*/ 709416 h 711043"/>
                  <a:gd name="connsiteX7" fmla="*/ 112439 w 322434"/>
                  <a:gd name="connsiteY7" fmla="*/ 711044 h 711043"/>
                  <a:gd name="connsiteX8" fmla="*/ 115928 w 322434"/>
                  <a:gd name="connsiteY8" fmla="*/ 711044 h 711043"/>
                  <a:gd name="connsiteX9" fmla="*/ 117207 w 322434"/>
                  <a:gd name="connsiteY9" fmla="*/ 709765 h 711043"/>
                  <a:gd name="connsiteX10" fmla="*/ 120695 w 322434"/>
                  <a:gd name="connsiteY10" fmla="*/ 709765 h 711043"/>
                  <a:gd name="connsiteX11" fmla="*/ 122555 w 322434"/>
                  <a:gd name="connsiteY11" fmla="*/ 707904 h 711043"/>
                  <a:gd name="connsiteX12" fmla="*/ 130927 w 322434"/>
                  <a:gd name="connsiteY12" fmla="*/ 707904 h 711043"/>
                  <a:gd name="connsiteX13" fmla="*/ 135113 w 322434"/>
                  <a:gd name="connsiteY13" fmla="*/ 703717 h 711043"/>
                  <a:gd name="connsiteX14" fmla="*/ 135113 w 322434"/>
                  <a:gd name="connsiteY14" fmla="*/ 699995 h 711043"/>
                  <a:gd name="connsiteX15" fmla="*/ 121509 w 322434"/>
                  <a:gd name="connsiteY15" fmla="*/ 699995 h 711043"/>
                  <a:gd name="connsiteX16" fmla="*/ 112788 w 322434"/>
                  <a:gd name="connsiteY16" fmla="*/ 691273 h 711043"/>
                  <a:gd name="connsiteX17" fmla="*/ 109765 w 322434"/>
                  <a:gd name="connsiteY17" fmla="*/ 691273 h 711043"/>
                  <a:gd name="connsiteX18" fmla="*/ 87556 w 322434"/>
                  <a:gd name="connsiteY18" fmla="*/ 669060 h 711043"/>
                  <a:gd name="connsiteX19" fmla="*/ 87556 w 322434"/>
                  <a:gd name="connsiteY19" fmla="*/ 663245 h 711043"/>
                  <a:gd name="connsiteX20" fmla="*/ 84068 w 322434"/>
                  <a:gd name="connsiteY20" fmla="*/ 663245 h 711043"/>
                  <a:gd name="connsiteX21" fmla="*/ 81626 w 322434"/>
                  <a:gd name="connsiteY21" fmla="*/ 660803 h 711043"/>
                  <a:gd name="connsiteX22" fmla="*/ 81626 w 322434"/>
                  <a:gd name="connsiteY22" fmla="*/ 658128 h 711043"/>
                  <a:gd name="connsiteX23" fmla="*/ 85114 w 322434"/>
                  <a:gd name="connsiteY23" fmla="*/ 654639 h 711043"/>
                  <a:gd name="connsiteX24" fmla="*/ 85114 w 322434"/>
                  <a:gd name="connsiteY24" fmla="*/ 650918 h 711043"/>
                  <a:gd name="connsiteX25" fmla="*/ 79533 w 322434"/>
                  <a:gd name="connsiteY25" fmla="*/ 645568 h 711043"/>
                  <a:gd name="connsiteX26" fmla="*/ 181042 w 322434"/>
                  <a:gd name="connsiteY26" fmla="*/ 345404 h 711043"/>
                  <a:gd name="connsiteX27" fmla="*/ 186391 w 322434"/>
                  <a:gd name="connsiteY27" fmla="*/ 340054 h 711043"/>
                  <a:gd name="connsiteX28" fmla="*/ 186391 w 322434"/>
                  <a:gd name="connsiteY28" fmla="*/ 332379 h 711043"/>
                  <a:gd name="connsiteX29" fmla="*/ 182089 w 322434"/>
                  <a:gd name="connsiteY29" fmla="*/ 328075 h 711043"/>
                  <a:gd name="connsiteX30" fmla="*/ 182089 w 322434"/>
                  <a:gd name="connsiteY30" fmla="*/ 321912 h 711043"/>
                  <a:gd name="connsiteX31" fmla="*/ 186391 w 322434"/>
                  <a:gd name="connsiteY31" fmla="*/ 321912 h 711043"/>
                  <a:gd name="connsiteX32" fmla="*/ 188949 w 322434"/>
                  <a:gd name="connsiteY32" fmla="*/ 324470 h 711043"/>
                  <a:gd name="connsiteX33" fmla="*/ 188949 w 322434"/>
                  <a:gd name="connsiteY33" fmla="*/ 324470 h 711043"/>
                  <a:gd name="connsiteX34" fmla="*/ 211391 w 322434"/>
                  <a:gd name="connsiteY34" fmla="*/ 324470 h 711043"/>
                  <a:gd name="connsiteX35" fmla="*/ 213949 w 322434"/>
                  <a:gd name="connsiteY35" fmla="*/ 321912 h 711043"/>
                  <a:gd name="connsiteX36" fmla="*/ 226042 w 322434"/>
                  <a:gd name="connsiteY36" fmla="*/ 321912 h 711043"/>
                  <a:gd name="connsiteX37" fmla="*/ 228600 w 322434"/>
                  <a:gd name="connsiteY37" fmla="*/ 319353 h 711043"/>
                  <a:gd name="connsiteX38" fmla="*/ 240576 w 322434"/>
                  <a:gd name="connsiteY38" fmla="*/ 319353 h 711043"/>
                  <a:gd name="connsiteX39" fmla="*/ 247669 w 322434"/>
                  <a:gd name="connsiteY39" fmla="*/ 312259 h 711043"/>
                  <a:gd name="connsiteX40" fmla="*/ 253018 w 322434"/>
                  <a:gd name="connsiteY40" fmla="*/ 312259 h 711043"/>
                  <a:gd name="connsiteX41" fmla="*/ 260459 w 322434"/>
                  <a:gd name="connsiteY41" fmla="*/ 304816 h 711043"/>
                  <a:gd name="connsiteX42" fmla="*/ 260459 w 322434"/>
                  <a:gd name="connsiteY42" fmla="*/ 300862 h 711043"/>
                  <a:gd name="connsiteX43" fmla="*/ 271157 w 322434"/>
                  <a:gd name="connsiteY43" fmla="*/ 290163 h 711043"/>
                  <a:gd name="connsiteX44" fmla="*/ 271157 w 322434"/>
                  <a:gd name="connsiteY44" fmla="*/ 286208 h 711043"/>
                  <a:gd name="connsiteX45" fmla="*/ 274529 w 322434"/>
                  <a:gd name="connsiteY45" fmla="*/ 282836 h 711043"/>
                  <a:gd name="connsiteX46" fmla="*/ 274529 w 322434"/>
                  <a:gd name="connsiteY46" fmla="*/ 272485 h 711043"/>
                  <a:gd name="connsiteX47" fmla="*/ 272436 w 322434"/>
                  <a:gd name="connsiteY47" fmla="*/ 270392 h 711043"/>
                  <a:gd name="connsiteX48" fmla="*/ 269413 w 322434"/>
                  <a:gd name="connsiteY48" fmla="*/ 270392 h 711043"/>
                  <a:gd name="connsiteX49" fmla="*/ 263250 w 322434"/>
                  <a:gd name="connsiteY49" fmla="*/ 264228 h 711043"/>
                  <a:gd name="connsiteX50" fmla="*/ 263250 w 322434"/>
                  <a:gd name="connsiteY50" fmla="*/ 256901 h 711043"/>
                  <a:gd name="connsiteX51" fmla="*/ 266041 w 322434"/>
                  <a:gd name="connsiteY51" fmla="*/ 254110 h 711043"/>
                  <a:gd name="connsiteX52" fmla="*/ 266041 w 322434"/>
                  <a:gd name="connsiteY52" fmla="*/ 249342 h 711043"/>
                  <a:gd name="connsiteX53" fmla="*/ 256622 w 322434"/>
                  <a:gd name="connsiteY53" fmla="*/ 239922 h 711043"/>
                  <a:gd name="connsiteX54" fmla="*/ 250925 w 322434"/>
                  <a:gd name="connsiteY54" fmla="*/ 239922 h 711043"/>
                  <a:gd name="connsiteX55" fmla="*/ 244064 w 322434"/>
                  <a:gd name="connsiteY55" fmla="*/ 233060 h 711043"/>
                  <a:gd name="connsiteX56" fmla="*/ 244064 w 322434"/>
                  <a:gd name="connsiteY56" fmla="*/ 228641 h 711043"/>
                  <a:gd name="connsiteX57" fmla="*/ 246622 w 322434"/>
                  <a:gd name="connsiteY57" fmla="*/ 226082 h 711043"/>
                  <a:gd name="connsiteX58" fmla="*/ 244413 w 322434"/>
                  <a:gd name="connsiteY58" fmla="*/ 223873 h 711043"/>
                  <a:gd name="connsiteX59" fmla="*/ 244413 w 322434"/>
                  <a:gd name="connsiteY59" fmla="*/ 211313 h 711043"/>
                  <a:gd name="connsiteX60" fmla="*/ 245343 w 322434"/>
                  <a:gd name="connsiteY60" fmla="*/ 210382 h 711043"/>
                  <a:gd name="connsiteX61" fmla="*/ 245343 w 322434"/>
                  <a:gd name="connsiteY61" fmla="*/ 205847 h 711043"/>
                  <a:gd name="connsiteX62" fmla="*/ 247669 w 322434"/>
                  <a:gd name="connsiteY62" fmla="*/ 205847 h 711043"/>
                  <a:gd name="connsiteX63" fmla="*/ 249297 w 322434"/>
                  <a:gd name="connsiteY63" fmla="*/ 204218 h 711043"/>
                  <a:gd name="connsiteX64" fmla="*/ 249297 w 322434"/>
                  <a:gd name="connsiteY64" fmla="*/ 193636 h 711043"/>
                  <a:gd name="connsiteX65" fmla="*/ 250692 w 322434"/>
                  <a:gd name="connsiteY65" fmla="*/ 192240 h 711043"/>
                  <a:gd name="connsiteX66" fmla="*/ 250692 w 322434"/>
                  <a:gd name="connsiteY66" fmla="*/ 182587 h 711043"/>
                  <a:gd name="connsiteX67" fmla="*/ 252785 w 322434"/>
                  <a:gd name="connsiteY67" fmla="*/ 180494 h 711043"/>
                  <a:gd name="connsiteX68" fmla="*/ 252785 w 322434"/>
                  <a:gd name="connsiteY68" fmla="*/ 172818 h 711043"/>
                  <a:gd name="connsiteX69" fmla="*/ 254878 w 322434"/>
                  <a:gd name="connsiteY69" fmla="*/ 170725 h 711043"/>
                  <a:gd name="connsiteX70" fmla="*/ 254878 w 322434"/>
                  <a:gd name="connsiteY70" fmla="*/ 157118 h 711043"/>
                  <a:gd name="connsiteX71" fmla="*/ 259994 w 322434"/>
                  <a:gd name="connsiteY71" fmla="*/ 152001 h 711043"/>
                  <a:gd name="connsiteX72" fmla="*/ 259994 w 322434"/>
                  <a:gd name="connsiteY72" fmla="*/ 148861 h 711043"/>
                  <a:gd name="connsiteX73" fmla="*/ 279761 w 322434"/>
                  <a:gd name="connsiteY73" fmla="*/ 129090 h 711043"/>
                  <a:gd name="connsiteX74" fmla="*/ 279761 w 322434"/>
                  <a:gd name="connsiteY74" fmla="*/ 125369 h 711043"/>
                  <a:gd name="connsiteX75" fmla="*/ 288249 w 322434"/>
                  <a:gd name="connsiteY75" fmla="*/ 116879 h 711043"/>
                  <a:gd name="connsiteX76" fmla="*/ 290575 w 322434"/>
                  <a:gd name="connsiteY76" fmla="*/ 116879 h 711043"/>
                  <a:gd name="connsiteX77" fmla="*/ 290575 w 322434"/>
                  <a:gd name="connsiteY77" fmla="*/ 114553 h 711043"/>
                  <a:gd name="connsiteX78" fmla="*/ 297319 w 322434"/>
                  <a:gd name="connsiteY78" fmla="*/ 107808 h 711043"/>
                  <a:gd name="connsiteX79" fmla="*/ 299993 w 322434"/>
                  <a:gd name="connsiteY79" fmla="*/ 107808 h 711043"/>
                  <a:gd name="connsiteX80" fmla="*/ 308016 w 322434"/>
                  <a:gd name="connsiteY80" fmla="*/ 99783 h 711043"/>
                  <a:gd name="connsiteX81" fmla="*/ 312551 w 322434"/>
                  <a:gd name="connsiteY81" fmla="*/ 99783 h 711043"/>
                  <a:gd name="connsiteX82" fmla="*/ 318016 w 322434"/>
                  <a:gd name="connsiteY82" fmla="*/ 94317 h 711043"/>
                  <a:gd name="connsiteX83" fmla="*/ 320342 w 322434"/>
                  <a:gd name="connsiteY83" fmla="*/ 94317 h 711043"/>
                  <a:gd name="connsiteX84" fmla="*/ 322435 w 322434"/>
                  <a:gd name="connsiteY84" fmla="*/ 92224 h 711043"/>
                  <a:gd name="connsiteX85" fmla="*/ 322435 w 322434"/>
                  <a:gd name="connsiteY85" fmla="*/ 76407 h 711043"/>
                  <a:gd name="connsiteX86" fmla="*/ 319760 w 322434"/>
                  <a:gd name="connsiteY86" fmla="*/ 73733 h 711043"/>
                  <a:gd name="connsiteX87" fmla="*/ 319760 w 322434"/>
                  <a:gd name="connsiteY87" fmla="*/ 68499 h 711043"/>
                  <a:gd name="connsiteX88" fmla="*/ 316621 w 322434"/>
                  <a:gd name="connsiteY88" fmla="*/ 65359 h 711043"/>
                  <a:gd name="connsiteX89" fmla="*/ 312900 w 322434"/>
                  <a:gd name="connsiteY89" fmla="*/ 65359 h 711043"/>
                  <a:gd name="connsiteX90" fmla="*/ 311505 w 322434"/>
                  <a:gd name="connsiteY90" fmla="*/ 66755 h 711043"/>
                  <a:gd name="connsiteX91" fmla="*/ 307668 w 322434"/>
                  <a:gd name="connsiteY91" fmla="*/ 66755 h 711043"/>
                  <a:gd name="connsiteX92" fmla="*/ 307668 w 322434"/>
                  <a:gd name="connsiteY92" fmla="*/ 79780 h 711043"/>
                  <a:gd name="connsiteX93" fmla="*/ 305226 w 322434"/>
                  <a:gd name="connsiteY93" fmla="*/ 82222 h 711043"/>
                  <a:gd name="connsiteX94" fmla="*/ 305226 w 322434"/>
                  <a:gd name="connsiteY94" fmla="*/ 84781 h 711043"/>
                  <a:gd name="connsiteX95" fmla="*/ 298598 w 322434"/>
                  <a:gd name="connsiteY95" fmla="*/ 91410 h 711043"/>
                  <a:gd name="connsiteX96" fmla="*/ 296273 w 322434"/>
                  <a:gd name="connsiteY96" fmla="*/ 91410 h 711043"/>
                  <a:gd name="connsiteX97" fmla="*/ 291389 w 322434"/>
                  <a:gd name="connsiteY97" fmla="*/ 96294 h 711043"/>
                  <a:gd name="connsiteX98" fmla="*/ 291389 w 322434"/>
                  <a:gd name="connsiteY98" fmla="*/ 98039 h 711043"/>
                  <a:gd name="connsiteX99" fmla="*/ 289412 w 322434"/>
                  <a:gd name="connsiteY99" fmla="*/ 100016 h 711043"/>
                  <a:gd name="connsiteX100" fmla="*/ 286854 w 322434"/>
                  <a:gd name="connsiteY100" fmla="*/ 97457 h 711043"/>
                  <a:gd name="connsiteX101" fmla="*/ 282319 w 322434"/>
                  <a:gd name="connsiteY101" fmla="*/ 97457 h 711043"/>
                  <a:gd name="connsiteX102" fmla="*/ 278831 w 322434"/>
                  <a:gd name="connsiteY102" fmla="*/ 100946 h 711043"/>
                  <a:gd name="connsiteX103" fmla="*/ 261390 w 322434"/>
                  <a:gd name="connsiteY103" fmla="*/ 100946 h 711043"/>
                  <a:gd name="connsiteX104" fmla="*/ 258250 w 322434"/>
                  <a:gd name="connsiteY104" fmla="*/ 97806 h 711043"/>
                  <a:gd name="connsiteX105" fmla="*/ 242437 w 322434"/>
                  <a:gd name="connsiteY105" fmla="*/ 97806 h 711043"/>
                  <a:gd name="connsiteX106" fmla="*/ 242437 w 322434"/>
                  <a:gd name="connsiteY106" fmla="*/ 93387 h 711043"/>
                  <a:gd name="connsiteX107" fmla="*/ 242437 w 322434"/>
                  <a:gd name="connsiteY107" fmla="*/ 93387 h 711043"/>
                  <a:gd name="connsiteX108" fmla="*/ 249529 w 322434"/>
                  <a:gd name="connsiteY108" fmla="*/ 86293 h 711043"/>
                  <a:gd name="connsiteX109" fmla="*/ 249529 w 322434"/>
                  <a:gd name="connsiteY109" fmla="*/ 77454 h 711043"/>
                  <a:gd name="connsiteX110" fmla="*/ 256506 w 322434"/>
                  <a:gd name="connsiteY110" fmla="*/ 70476 h 711043"/>
                  <a:gd name="connsiteX111" fmla="*/ 256506 w 322434"/>
                  <a:gd name="connsiteY111" fmla="*/ 68034 h 711043"/>
                  <a:gd name="connsiteX112" fmla="*/ 260110 w 322434"/>
                  <a:gd name="connsiteY112" fmla="*/ 64429 h 711043"/>
                  <a:gd name="connsiteX113" fmla="*/ 250460 w 322434"/>
                  <a:gd name="connsiteY113" fmla="*/ 54776 h 711043"/>
                  <a:gd name="connsiteX114" fmla="*/ 245925 w 322434"/>
                  <a:gd name="connsiteY114" fmla="*/ 54776 h 711043"/>
                  <a:gd name="connsiteX115" fmla="*/ 243599 w 322434"/>
                  <a:gd name="connsiteY115" fmla="*/ 52450 h 711043"/>
                  <a:gd name="connsiteX116" fmla="*/ 239646 w 322434"/>
                  <a:gd name="connsiteY116" fmla="*/ 52450 h 711043"/>
                  <a:gd name="connsiteX117" fmla="*/ 234879 w 322434"/>
                  <a:gd name="connsiteY117" fmla="*/ 47682 h 711043"/>
                  <a:gd name="connsiteX118" fmla="*/ 230925 w 322434"/>
                  <a:gd name="connsiteY118" fmla="*/ 47682 h 711043"/>
                  <a:gd name="connsiteX119" fmla="*/ 222088 w 322434"/>
                  <a:gd name="connsiteY119" fmla="*/ 38843 h 711043"/>
                  <a:gd name="connsiteX120" fmla="*/ 214414 w 322434"/>
                  <a:gd name="connsiteY120" fmla="*/ 38843 h 711043"/>
                  <a:gd name="connsiteX121" fmla="*/ 212205 w 322434"/>
                  <a:gd name="connsiteY121" fmla="*/ 36634 h 711043"/>
                  <a:gd name="connsiteX122" fmla="*/ 207902 w 322434"/>
                  <a:gd name="connsiteY122" fmla="*/ 36634 h 711043"/>
                  <a:gd name="connsiteX123" fmla="*/ 205693 w 322434"/>
                  <a:gd name="connsiteY123" fmla="*/ 34424 h 711043"/>
                  <a:gd name="connsiteX124" fmla="*/ 204298 w 322434"/>
                  <a:gd name="connsiteY124" fmla="*/ 34424 h 711043"/>
                  <a:gd name="connsiteX125" fmla="*/ 197321 w 322434"/>
                  <a:gd name="connsiteY125" fmla="*/ 27446 h 711043"/>
                  <a:gd name="connsiteX126" fmla="*/ 194763 w 322434"/>
                  <a:gd name="connsiteY126" fmla="*/ 27446 h 711043"/>
                  <a:gd name="connsiteX127" fmla="*/ 185926 w 322434"/>
                  <a:gd name="connsiteY127" fmla="*/ 18608 h 711043"/>
                  <a:gd name="connsiteX128" fmla="*/ 185926 w 322434"/>
                  <a:gd name="connsiteY128" fmla="*/ 16049 h 711043"/>
                  <a:gd name="connsiteX129" fmla="*/ 173136 w 322434"/>
                  <a:gd name="connsiteY129" fmla="*/ 3256 h 711043"/>
                  <a:gd name="connsiteX130" fmla="*/ 155694 w 322434"/>
                  <a:gd name="connsiteY130" fmla="*/ 3256 h 711043"/>
                  <a:gd name="connsiteX131" fmla="*/ 153601 w 322434"/>
                  <a:gd name="connsiteY131" fmla="*/ 5350 h 711043"/>
                  <a:gd name="connsiteX132" fmla="*/ 153601 w 322434"/>
                  <a:gd name="connsiteY132" fmla="*/ 8838 h 711043"/>
                  <a:gd name="connsiteX133" fmla="*/ 151508 w 322434"/>
                  <a:gd name="connsiteY133" fmla="*/ 10932 h 711043"/>
                  <a:gd name="connsiteX134" fmla="*/ 151508 w 322434"/>
                  <a:gd name="connsiteY134" fmla="*/ 14421 h 711043"/>
                  <a:gd name="connsiteX135" fmla="*/ 149066 w 322434"/>
                  <a:gd name="connsiteY135" fmla="*/ 16863 h 711043"/>
                  <a:gd name="connsiteX136" fmla="*/ 146974 w 322434"/>
                  <a:gd name="connsiteY136" fmla="*/ 14770 h 711043"/>
                  <a:gd name="connsiteX137" fmla="*/ 146974 w 322434"/>
                  <a:gd name="connsiteY137" fmla="*/ 10001 h 711043"/>
                  <a:gd name="connsiteX138" fmla="*/ 141974 w 322434"/>
                  <a:gd name="connsiteY138" fmla="*/ 5001 h 711043"/>
                  <a:gd name="connsiteX139" fmla="*/ 126160 w 322434"/>
                  <a:gd name="connsiteY139" fmla="*/ 5001 h 711043"/>
                  <a:gd name="connsiteX140" fmla="*/ 121160 w 322434"/>
                  <a:gd name="connsiteY140" fmla="*/ 0 h 711043"/>
                  <a:gd name="connsiteX141" fmla="*/ 117207 w 322434"/>
                  <a:gd name="connsiteY141" fmla="*/ 0 h 711043"/>
                  <a:gd name="connsiteX142" fmla="*/ 117207 w 322434"/>
                  <a:gd name="connsiteY142" fmla="*/ 3954 h 711043"/>
                  <a:gd name="connsiteX143" fmla="*/ 114997 w 322434"/>
                  <a:gd name="connsiteY143" fmla="*/ 6164 h 711043"/>
                  <a:gd name="connsiteX144" fmla="*/ 109998 w 322434"/>
                  <a:gd name="connsiteY144" fmla="*/ 6164 h 711043"/>
                  <a:gd name="connsiteX145" fmla="*/ 109998 w 322434"/>
                  <a:gd name="connsiteY145" fmla="*/ 9536 h 711043"/>
                  <a:gd name="connsiteX146" fmla="*/ 102672 w 322434"/>
                  <a:gd name="connsiteY146" fmla="*/ 16863 h 711043"/>
                  <a:gd name="connsiteX147" fmla="*/ 106625 w 322434"/>
                  <a:gd name="connsiteY147" fmla="*/ 20817 h 711043"/>
                  <a:gd name="connsiteX148" fmla="*/ 104184 w 322434"/>
                  <a:gd name="connsiteY148" fmla="*/ 23260 h 711043"/>
                  <a:gd name="connsiteX149" fmla="*/ 104184 w 322434"/>
                  <a:gd name="connsiteY149" fmla="*/ 29074 h 711043"/>
                  <a:gd name="connsiteX150" fmla="*/ 101626 w 322434"/>
                  <a:gd name="connsiteY150" fmla="*/ 31516 h 711043"/>
                  <a:gd name="connsiteX151" fmla="*/ 101626 w 322434"/>
                  <a:gd name="connsiteY151" fmla="*/ 37680 h 711043"/>
                  <a:gd name="connsiteX152" fmla="*/ 98603 w 322434"/>
                  <a:gd name="connsiteY152" fmla="*/ 40704 h 711043"/>
                  <a:gd name="connsiteX153" fmla="*/ 94300 w 322434"/>
                  <a:gd name="connsiteY153" fmla="*/ 40704 h 711043"/>
                  <a:gd name="connsiteX154" fmla="*/ 91277 w 322434"/>
                  <a:gd name="connsiteY154" fmla="*/ 43728 h 711043"/>
                  <a:gd name="connsiteX155" fmla="*/ 86975 w 322434"/>
                  <a:gd name="connsiteY155" fmla="*/ 43728 h 711043"/>
                  <a:gd name="connsiteX156" fmla="*/ 80696 w 322434"/>
                  <a:gd name="connsiteY156" fmla="*/ 50008 h 711043"/>
                  <a:gd name="connsiteX157" fmla="*/ 80696 w 322434"/>
                  <a:gd name="connsiteY157" fmla="*/ 53613 h 711043"/>
                  <a:gd name="connsiteX158" fmla="*/ 83254 w 322434"/>
                  <a:gd name="connsiteY158" fmla="*/ 56172 h 711043"/>
                  <a:gd name="connsiteX159" fmla="*/ 83254 w 322434"/>
                  <a:gd name="connsiteY159" fmla="*/ 58381 h 711043"/>
                  <a:gd name="connsiteX160" fmla="*/ 80696 w 322434"/>
                  <a:gd name="connsiteY160" fmla="*/ 60940 h 711043"/>
                  <a:gd name="connsiteX161" fmla="*/ 80696 w 322434"/>
                  <a:gd name="connsiteY161" fmla="*/ 69779 h 711043"/>
                  <a:gd name="connsiteX162" fmla="*/ 82789 w 322434"/>
                  <a:gd name="connsiteY162" fmla="*/ 71872 h 711043"/>
                  <a:gd name="connsiteX163" fmla="*/ 82789 w 322434"/>
                  <a:gd name="connsiteY163" fmla="*/ 76873 h 711043"/>
                  <a:gd name="connsiteX164" fmla="*/ 80231 w 322434"/>
                  <a:gd name="connsiteY164" fmla="*/ 79431 h 711043"/>
                  <a:gd name="connsiteX165" fmla="*/ 80231 w 322434"/>
                  <a:gd name="connsiteY165" fmla="*/ 84897 h 711043"/>
                  <a:gd name="connsiteX166" fmla="*/ 84533 w 322434"/>
                  <a:gd name="connsiteY166" fmla="*/ 89200 h 711043"/>
                  <a:gd name="connsiteX167" fmla="*/ 84533 w 322434"/>
                  <a:gd name="connsiteY167" fmla="*/ 91759 h 711043"/>
                  <a:gd name="connsiteX168" fmla="*/ 84533 w 322434"/>
                  <a:gd name="connsiteY168" fmla="*/ 91759 h 711043"/>
                  <a:gd name="connsiteX169" fmla="*/ 82324 w 322434"/>
                  <a:gd name="connsiteY169" fmla="*/ 93969 h 711043"/>
                  <a:gd name="connsiteX170" fmla="*/ 82324 w 322434"/>
                  <a:gd name="connsiteY170" fmla="*/ 93969 h 711043"/>
                  <a:gd name="connsiteX171" fmla="*/ 76626 w 322434"/>
                  <a:gd name="connsiteY171" fmla="*/ 93969 h 711043"/>
                  <a:gd name="connsiteX172" fmla="*/ 76626 w 322434"/>
                  <a:gd name="connsiteY172" fmla="*/ 93969 h 711043"/>
                  <a:gd name="connsiteX173" fmla="*/ 74301 w 322434"/>
                  <a:gd name="connsiteY173" fmla="*/ 96294 h 711043"/>
                  <a:gd name="connsiteX174" fmla="*/ 74301 w 322434"/>
                  <a:gd name="connsiteY174" fmla="*/ 99551 h 711043"/>
                  <a:gd name="connsiteX175" fmla="*/ 71975 w 322434"/>
                  <a:gd name="connsiteY175" fmla="*/ 101877 h 711043"/>
                  <a:gd name="connsiteX176" fmla="*/ 71975 w 322434"/>
                  <a:gd name="connsiteY176" fmla="*/ 105831 h 711043"/>
                  <a:gd name="connsiteX177" fmla="*/ 65347 w 322434"/>
                  <a:gd name="connsiteY177" fmla="*/ 112460 h 711043"/>
                  <a:gd name="connsiteX178" fmla="*/ 65347 w 322434"/>
                  <a:gd name="connsiteY178" fmla="*/ 114902 h 711043"/>
                  <a:gd name="connsiteX179" fmla="*/ 60929 w 322434"/>
                  <a:gd name="connsiteY179" fmla="*/ 119321 h 711043"/>
                  <a:gd name="connsiteX180" fmla="*/ 60929 w 322434"/>
                  <a:gd name="connsiteY180" fmla="*/ 128974 h 711043"/>
                  <a:gd name="connsiteX181" fmla="*/ 56510 w 322434"/>
                  <a:gd name="connsiteY181" fmla="*/ 133393 h 711043"/>
                  <a:gd name="connsiteX182" fmla="*/ 56510 w 322434"/>
                  <a:gd name="connsiteY182" fmla="*/ 141302 h 711043"/>
                  <a:gd name="connsiteX183" fmla="*/ 58022 w 322434"/>
                  <a:gd name="connsiteY183" fmla="*/ 142814 h 711043"/>
                  <a:gd name="connsiteX184" fmla="*/ 58022 w 322434"/>
                  <a:gd name="connsiteY184" fmla="*/ 148279 h 711043"/>
                  <a:gd name="connsiteX185" fmla="*/ 59534 w 322434"/>
                  <a:gd name="connsiteY185" fmla="*/ 149791 h 711043"/>
                  <a:gd name="connsiteX186" fmla="*/ 59534 w 322434"/>
                  <a:gd name="connsiteY186" fmla="*/ 152001 h 711043"/>
                  <a:gd name="connsiteX187" fmla="*/ 57441 w 322434"/>
                  <a:gd name="connsiteY187" fmla="*/ 154094 h 711043"/>
                  <a:gd name="connsiteX188" fmla="*/ 53487 w 322434"/>
                  <a:gd name="connsiteY188" fmla="*/ 154094 h 711043"/>
                  <a:gd name="connsiteX189" fmla="*/ 53487 w 322434"/>
                  <a:gd name="connsiteY189" fmla="*/ 160374 h 711043"/>
                  <a:gd name="connsiteX190" fmla="*/ 51045 w 322434"/>
                  <a:gd name="connsiteY190" fmla="*/ 162817 h 711043"/>
                  <a:gd name="connsiteX191" fmla="*/ 51045 w 322434"/>
                  <a:gd name="connsiteY191" fmla="*/ 167818 h 711043"/>
                  <a:gd name="connsiteX192" fmla="*/ 48604 w 322434"/>
                  <a:gd name="connsiteY192" fmla="*/ 170260 h 711043"/>
                  <a:gd name="connsiteX193" fmla="*/ 48604 w 322434"/>
                  <a:gd name="connsiteY193" fmla="*/ 179912 h 711043"/>
                  <a:gd name="connsiteX194" fmla="*/ 52557 w 322434"/>
                  <a:gd name="connsiteY194" fmla="*/ 183866 h 711043"/>
                  <a:gd name="connsiteX195" fmla="*/ 50929 w 322434"/>
                  <a:gd name="connsiteY195" fmla="*/ 185495 h 711043"/>
                  <a:gd name="connsiteX196" fmla="*/ 50929 w 322434"/>
                  <a:gd name="connsiteY196" fmla="*/ 189100 h 711043"/>
                  <a:gd name="connsiteX197" fmla="*/ 54301 w 322434"/>
                  <a:gd name="connsiteY197" fmla="*/ 192473 h 711043"/>
                  <a:gd name="connsiteX198" fmla="*/ 54301 w 322434"/>
                  <a:gd name="connsiteY198" fmla="*/ 198636 h 711043"/>
                  <a:gd name="connsiteX199" fmla="*/ 56859 w 322434"/>
                  <a:gd name="connsiteY199" fmla="*/ 201195 h 711043"/>
                  <a:gd name="connsiteX200" fmla="*/ 56859 w 322434"/>
                  <a:gd name="connsiteY200" fmla="*/ 203637 h 711043"/>
                  <a:gd name="connsiteX201" fmla="*/ 55115 w 322434"/>
                  <a:gd name="connsiteY201" fmla="*/ 205381 h 711043"/>
                  <a:gd name="connsiteX202" fmla="*/ 55115 w 322434"/>
                  <a:gd name="connsiteY202" fmla="*/ 208056 h 711043"/>
                  <a:gd name="connsiteX203" fmla="*/ 57092 w 322434"/>
                  <a:gd name="connsiteY203" fmla="*/ 210033 h 711043"/>
                  <a:gd name="connsiteX204" fmla="*/ 59882 w 322434"/>
                  <a:gd name="connsiteY204" fmla="*/ 210033 h 711043"/>
                  <a:gd name="connsiteX205" fmla="*/ 59882 w 322434"/>
                  <a:gd name="connsiteY205" fmla="*/ 213639 h 711043"/>
                  <a:gd name="connsiteX206" fmla="*/ 58603 w 322434"/>
                  <a:gd name="connsiteY206" fmla="*/ 214918 h 711043"/>
                  <a:gd name="connsiteX207" fmla="*/ 58603 w 322434"/>
                  <a:gd name="connsiteY207" fmla="*/ 228408 h 711043"/>
                  <a:gd name="connsiteX208" fmla="*/ 52441 w 322434"/>
                  <a:gd name="connsiteY208" fmla="*/ 234572 h 711043"/>
                  <a:gd name="connsiteX209" fmla="*/ 52441 w 322434"/>
                  <a:gd name="connsiteY209" fmla="*/ 239457 h 711043"/>
                  <a:gd name="connsiteX210" fmla="*/ 50115 w 322434"/>
                  <a:gd name="connsiteY210" fmla="*/ 241783 h 711043"/>
                  <a:gd name="connsiteX211" fmla="*/ 50115 w 322434"/>
                  <a:gd name="connsiteY211" fmla="*/ 246784 h 711043"/>
                  <a:gd name="connsiteX212" fmla="*/ 47790 w 322434"/>
                  <a:gd name="connsiteY212" fmla="*/ 249109 h 711043"/>
                  <a:gd name="connsiteX213" fmla="*/ 50464 w 322434"/>
                  <a:gd name="connsiteY213" fmla="*/ 251784 h 711043"/>
                  <a:gd name="connsiteX214" fmla="*/ 50464 w 322434"/>
                  <a:gd name="connsiteY214" fmla="*/ 263996 h 711043"/>
                  <a:gd name="connsiteX215" fmla="*/ 39069 w 322434"/>
                  <a:gd name="connsiteY215" fmla="*/ 275393 h 711043"/>
                  <a:gd name="connsiteX216" fmla="*/ 39069 w 322434"/>
                  <a:gd name="connsiteY216" fmla="*/ 278067 h 711043"/>
                  <a:gd name="connsiteX217" fmla="*/ 38022 w 322434"/>
                  <a:gd name="connsiteY217" fmla="*/ 279114 h 711043"/>
                  <a:gd name="connsiteX218" fmla="*/ 38022 w 322434"/>
                  <a:gd name="connsiteY218" fmla="*/ 300978 h 711043"/>
                  <a:gd name="connsiteX219" fmla="*/ 41046 w 322434"/>
                  <a:gd name="connsiteY219" fmla="*/ 304002 h 711043"/>
                  <a:gd name="connsiteX220" fmla="*/ 41046 w 322434"/>
                  <a:gd name="connsiteY220" fmla="*/ 313422 h 711043"/>
                  <a:gd name="connsiteX221" fmla="*/ 44069 w 322434"/>
                  <a:gd name="connsiteY221" fmla="*/ 316446 h 711043"/>
                  <a:gd name="connsiteX222" fmla="*/ 39418 w 322434"/>
                  <a:gd name="connsiteY222" fmla="*/ 321098 h 711043"/>
                  <a:gd name="connsiteX223" fmla="*/ 36046 w 322434"/>
                  <a:gd name="connsiteY223" fmla="*/ 321098 h 711043"/>
                  <a:gd name="connsiteX224" fmla="*/ 33255 w 322434"/>
                  <a:gd name="connsiteY224" fmla="*/ 323889 h 711043"/>
                  <a:gd name="connsiteX225" fmla="*/ 33255 w 322434"/>
                  <a:gd name="connsiteY225" fmla="*/ 334239 h 711043"/>
                  <a:gd name="connsiteX226" fmla="*/ 31627 w 322434"/>
                  <a:gd name="connsiteY226" fmla="*/ 335868 h 711043"/>
                  <a:gd name="connsiteX227" fmla="*/ 31627 w 322434"/>
                  <a:gd name="connsiteY227" fmla="*/ 337612 h 711043"/>
                  <a:gd name="connsiteX228" fmla="*/ 28837 w 322434"/>
                  <a:gd name="connsiteY228" fmla="*/ 337612 h 711043"/>
                  <a:gd name="connsiteX229" fmla="*/ 28837 w 322434"/>
                  <a:gd name="connsiteY229" fmla="*/ 341217 h 711043"/>
                  <a:gd name="connsiteX230" fmla="*/ 30232 w 322434"/>
                  <a:gd name="connsiteY230" fmla="*/ 342613 h 711043"/>
                  <a:gd name="connsiteX231" fmla="*/ 30232 w 322434"/>
                  <a:gd name="connsiteY231" fmla="*/ 347614 h 711043"/>
                  <a:gd name="connsiteX232" fmla="*/ 27790 w 322434"/>
                  <a:gd name="connsiteY232" fmla="*/ 350056 h 711043"/>
                  <a:gd name="connsiteX233" fmla="*/ 30581 w 322434"/>
                  <a:gd name="connsiteY233" fmla="*/ 352847 h 711043"/>
                  <a:gd name="connsiteX234" fmla="*/ 25930 w 322434"/>
                  <a:gd name="connsiteY234" fmla="*/ 357499 h 711043"/>
                  <a:gd name="connsiteX235" fmla="*/ 25930 w 322434"/>
                  <a:gd name="connsiteY235" fmla="*/ 383084 h 711043"/>
                  <a:gd name="connsiteX236" fmla="*/ 28023 w 322434"/>
                  <a:gd name="connsiteY236" fmla="*/ 385178 h 711043"/>
                  <a:gd name="connsiteX237" fmla="*/ 28023 w 322434"/>
                  <a:gd name="connsiteY237" fmla="*/ 390993 h 711043"/>
                  <a:gd name="connsiteX238" fmla="*/ 26162 w 322434"/>
                  <a:gd name="connsiteY238" fmla="*/ 392853 h 711043"/>
                  <a:gd name="connsiteX239" fmla="*/ 23488 w 322434"/>
                  <a:gd name="connsiteY239" fmla="*/ 392853 h 711043"/>
                  <a:gd name="connsiteX240" fmla="*/ 22209 w 322434"/>
                  <a:gd name="connsiteY240" fmla="*/ 394133 h 711043"/>
                  <a:gd name="connsiteX241" fmla="*/ 22209 w 322434"/>
                  <a:gd name="connsiteY241" fmla="*/ 410531 h 711043"/>
                  <a:gd name="connsiteX242" fmla="*/ 28488 w 322434"/>
                  <a:gd name="connsiteY242" fmla="*/ 416811 h 711043"/>
                  <a:gd name="connsiteX243" fmla="*/ 25581 w 322434"/>
                  <a:gd name="connsiteY243" fmla="*/ 419718 h 711043"/>
                  <a:gd name="connsiteX244" fmla="*/ 28953 w 322434"/>
                  <a:gd name="connsiteY244" fmla="*/ 423091 h 711043"/>
                  <a:gd name="connsiteX245" fmla="*/ 28953 w 322434"/>
                  <a:gd name="connsiteY245" fmla="*/ 426580 h 711043"/>
                  <a:gd name="connsiteX246" fmla="*/ 27441 w 322434"/>
                  <a:gd name="connsiteY246" fmla="*/ 428091 h 711043"/>
                  <a:gd name="connsiteX247" fmla="*/ 30232 w 322434"/>
                  <a:gd name="connsiteY247" fmla="*/ 430883 h 711043"/>
                  <a:gd name="connsiteX248" fmla="*/ 27674 w 322434"/>
                  <a:gd name="connsiteY248" fmla="*/ 433441 h 711043"/>
                  <a:gd name="connsiteX249" fmla="*/ 27674 w 322434"/>
                  <a:gd name="connsiteY249" fmla="*/ 442512 h 711043"/>
                  <a:gd name="connsiteX250" fmla="*/ 37325 w 322434"/>
                  <a:gd name="connsiteY250" fmla="*/ 442512 h 711043"/>
                  <a:gd name="connsiteX251" fmla="*/ 37325 w 322434"/>
                  <a:gd name="connsiteY251" fmla="*/ 450886 h 711043"/>
                  <a:gd name="connsiteX252" fmla="*/ 23604 w 322434"/>
                  <a:gd name="connsiteY252" fmla="*/ 450886 h 711043"/>
                  <a:gd name="connsiteX253" fmla="*/ 23604 w 322434"/>
                  <a:gd name="connsiteY253" fmla="*/ 454491 h 711043"/>
                  <a:gd name="connsiteX254" fmla="*/ 29534 w 322434"/>
                  <a:gd name="connsiteY254" fmla="*/ 454491 h 711043"/>
                  <a:gd name="connsiteX255" fmla="*/ 35581 w 322434"/>
                  <a:gd name="connsiteY255" fmla="*/ 460539 h 711043"/>
                  <a:gd name="connsiteX256" fmla="*/ 35581 w 322434"/>
                  <a:gd name="connsiteY256" fmla="*/ 463795 h 711043"/>
                  <a:gd name="connsiteX257" fmla="*/ 28371 w 322434"/>
                  <a:gd name="connsiteY257" fmla="*/ 471005 h 711043"/>
                  <a:gd name="connsiteX258" fmla="*/ 28371 w 322434"/>
                  <a:gd name="connsiteY258" fmla="*/ 475773 h 711043"/>
                  <a:gd name="connsiteX259" fmla="*/ 30930 w 322434"/>
                  <a:gd name="connsiteY259" fmla="*/ 478332 h 711043"/>
                  <a:gd name="connsiteX260" fmla="*/ 26627 w 322434"/>
                  <a:gd name="connsiteY260" fmla="*/ 482635 h 711043"/>
                  <a:gd name="connsiteX261" fmla="*/ 29418 w 322434"/>
                  <a:gd name="connsiteY261" fmla="*/ 485426 h 711043"/>
                  <a:gd name="connsiteX262" fmla="*/ 29418 w 322434"/>
                  <a:gd name="connsiteY262" fmla="*/ 494730 h 711043"/>
                  <a:gd name="connsiteX263" fmla="*/ 25465 w 322434"/>
                  <a:gd name="connsiteY263" fmla="*/ 498684 h 711043"/>
                  <a:gd name="connsiteX264" fmla="*/ 25465 w 322434"/>
                  <a:gd name="connsiteY264" fmla="*/ 507523 h 711043"/>
                  <a:gd name="connsiteX265" fmla="*/ 17907 w 322434"/>
                  <a:gd name="connsiteY265" fmla="*/ 515082 h 711043"/>
                  <a:gd name="connsiteX266" fmla="*/ 17907 w 322434"/>
                  <a:gd name="connsiteY266" fmla="*/ 521130 h 711043"/>
                  <a:gd name="connsiteX267" fmla="*/ 16046 w 322434"/>
                  <a:gd name="connsiteY267" fmla="*/ 522990 h 711043"/>
                  <a:gd name="connsiteX268" fmla="*/ 16046 w 322434"/>
                  <a:gd name="connsiteY268" fmla="*/ 526130 h 711043"/>
                  <a:gd name="connsiteX269" fmla="*/ 19535 w 322434"/>
                  <a:gd name="connsiteY269" fmla="*/ 529619 h 711043"/>
                  <a:gd name="connsiteX270" fmla="*/ 19535 w 322434"/>
                  <a:gd name="connsiteY270" fmla="*/ 534620 h 711043"/>
                  <a:gd name="connsiteX271" fmla="*/ 15000 w 322434"/>
                  <a:gd name="connsiteY271" fmla="*/ 539156 h 711043"/>
                  <a:gd name="connsiteX272" fmla="*/ 15000 w 322434"/>
                  <a:gd name="connsiteY272" fmla="*/ 546715 h 711043"/>
                  <a:gd name="connsiteX273" fmla="*/ 5698 w 322434"/>
                  <a:gd name="connsiteY273" fmla="*/ 556019 h 711043"/>
                  <a:gd name="connsiteX274" fmla="*/ 5698 w 322434"/>
                  <a:gd name="connsiteY274" fmla="*/ 559275 h 711043"/>
                  <a:gd name="connsiteX275" fmla="*/ 0 w 322434"/>
                  <a:gd name="connsiteY275" fmla="*/ 559275 h 711043"/>
                  <a:gd name="connsiteX276" fmla="*/ 0 w 322434"/>
                  <a:gd name="connsiteY276" fmla="*/ 581139 h 711043"/>
                  <a:gd name="connsiteX277" fmla="*/ 3488 w 322434"/>
                  <a:gd name="connsiteY277" fmla="*/ 584628 h 711043"/>
                  <a:gd name="connsiteX278" fmla="*/ 3488 w 322434"/>
                  <a:gd name="connsiteY278" fmla="*/ 589629 h 711043"/>
                  <a:gd name="connsiteX279" fmla="*/ 5814 w 322434"/>
                  <a:gd name="connsiteY279" fmla="*/ 591955 h 711043"/>
                  <a:gd name="connsiteX280" fmla="*/ 5814 w 322434"/>
                  <a:gd name="connsiteY280" fmla="*/ 596607 h 711043"/>
                  <a:gd name="connsiteX281" fmla="*/ 9767 w 322434"/>
                  <a:gd name="connsiteY281" fmla="*/ 592653 h 711043"/>
                  <a:gd name="connsiteX282" fmla="*/ 19418 w 322434"/>
                  <a:gd name="connsiteY282" fmla="*/ 592653 h 711043"/>
                  <a:gd name="connsiteX283" fmla="*/ 19418 w 322434"/>
                  <a:gd name="connsiteY283" fmla="*/ 613586 h 711043"/>
                  <a:gd name="connsiteX284" fmla="*/ 16976 w 322434"/>
                  <a:gd name="connsiteY284" fmla="*/ 616029 h 711043"/>
                  <a:gd name="connsiteX285" fmla="*/ 24999 w 322434"/>
                  <a:gd name="connsiteY285" fmla="*/ 624053 h 711043"/>
                  <a:gd name="connsiteX286" fmla="*/ 24999 w 322434"/>
                  <a:gd name="connsiteY286" fmla="*/ 628007 h 711043"/>
                  <a:gd name="connsiteX287" fmla="*/ 58022 w 322434"/>
                  <a:gd name="connsiteY287" fmla="*/ 628007 h 711043"/>
                  <a:gd name="connsiteX288" fmla="*/ 60696 w 322434"/>
                  <a:gd name="connsiteY288" fmla="*/ 630682 h 711043"/>
                  <a:gd name="connsiteX289" fmla="*/ 64417 w 322434"/>
                  <a:gd name="connsiteY289" fmla="*/ 630682 h 711043"/>
                  <a:gd name="connsiteX290" fmla="*/ 66161 w 322434"/>
                  <a:gd name="connsiteY290" fmla="*/ 632427 h 711043"/>
                  <a:gd name="connsiteX291" fmla="*/ 72789 w 322434"/>
                  <a:gd name="connsiteY291" fmla="*/ 632427 h 711043"/>
                  <a:gd name="connsiteX292" fmla="*/ 74533 w 322434"/>
                  <a:gd name="connsiteY292" fmla="*/ 634171 h 711043"/>
                  <a:gd name="connsiteX293" fmla="*/ 79533 w 322434"/>
                  <a:gd name="connsiteY293" fmla="*/ 634171 h 711043"/>
                  <a:gd name="connsiteX294" fmla="*/ 79533 w 322434"/>
                  <a:gd name="connsiteY294" fmla="*/ 634171 h 711043"/>
                  <a:gd name="connsiteX295" fmla="*/ 81277 w 322434"/>
                  <a:gd name="connsiteY295" fmla="*/ 635916 h 711043"/>
                  <a:gd name="connsiteX296" fmla="*/ 82091 w 322434"/>
                  <a:gd name="connsiteY296" fmla="*/ 636497 h 711043"/>
                  <a:gd name="connsiteX297" fmla="*/ 82905 w 322434"/>
                  <a:gd name="connsiteY297" fmla="*/ 636381 h 711043"/>
                  <a:gd name="connsiteX298" fmla="*/ 80115 w 322434"/>
                  <a:gd name="connsiteY298" fmla="*/ 632659 h 711043"/>
                  <a:gd name="connsiteX299" fmla="*/ 80115 w 322434"/>
                  <a:gd name="connsiteY299" fmla="*/ 629635 h 711043"/>
                  <a:gd name="connsiteX300" fmla="*/ 75463 w 322434"/>
                  <a:gd name="connsiteY300" fmla="*/ 624983 h 711043"/>
                  <a:gd name="connsiteX301" fmla="*/ 75463 w 322434"/>
                  <a:gd name="connsiteY301" fmla="*/ 621960 h 711043"/>
                  <a:gd name="connsiteX302" fmla="*/ 72789 w 322434"/>
                  <a:gd name="connsiteY302" fmla="*/ 619285 h 711043"/>
                  <a:gd name="connsiteX303" fmla="*/ 72789 w 322434"/>
                  <a:gd name="connsiteY303" fmla="*/ 607655 h 711043"/>
                  <a:gd name="connsiteX304" fmla="*/ 70812 w 322434"/>
                  <a:gd name="connsiteY304" fmla="*/ 605678 h 711043"/>
                  <a:gd name="connsiteX305" fmla="*/ 70812 w 322434"/>
                  <a:gd name="connsiteY305" fmla="*/ 593234 h 711043"/>
                  <a:gd name="connsiteX306" fmla="*/ 72789 w 322434"/>
                  <a:gd name="connsiteY306" fmla="*/ 591257 h 711043"/>
                  <a:gd name="connsiteX307" fmla="*/ 72789 w 322434"/>
                  <a:gd name="connsiteY307" fmla="*/ 591257 h 711043"/>
                  <a:gd name="connsiteX308" fmla="*/ 72789 w 322434"/>
                  <a:gd name="connsiteY308" fmla="*/ 588699 h 711043"/>
                  <a:gd name="connsiteX309" fmla="*/ 79533 w 322434"/>
                  <a:gd name="connsiteY309" fmla="*/ 581953 h 711043"/>
                  <a:gd name="connsiteX310" fmla="*/ 82789 w 322434"/>
                  <a:gd name="connsiteY310" fmla="*/ 581953 h 711043"/>
                  <a:gd name="connsiteX311" fmla="*/ 85579 w 322434"/>
                  <a:gd name="connsiteY311" fmla="*/ 579162 h 711043"/>
                  <a:gd name="connsiteX312" fmla="*/ 88835 w 322434"/>
                  <a:gd name="connsiteY312" fmla="*/ 579162 h 711043"/>
                  <a:gd name="connsiteX313" fmla="*/ 94300 w 322434"/>
                  <a:gd name="connsiteY313" fmla="*/ 573696 h 711043"/>
                  <a:gd name="connsiteX314" fmla="*/ 94300 w 322434"/>
                  <a:gd name="connsiteY314" fmla="*/ 564625 h 711043"/>
                  <a:gd name="connsiteX315" fmla="*/ 95579 w 322434"/>
                  <a:gd name="connsiteY315" fmla="*/ 563346 h 711043"/>
                  <a:gd name="connsiteX316" fmla="*/ 95579 w 322434"/>
                  <a:gd name="connsiteY316" fmla="*/ 554274 h 711043"/>
                  <a:gd name="connsiteX317" fmla="*/ 116160 w 322434"/>
                  <a:gd name="connsiteY317" fmla="*/ 533690 h 711043"/>
                  <a:gd name="connsiteX318" fmla="*/ 119067 w 322434"/>
                  <a:gd name="connsiteY318" fmla="*/ 533690 h 711043"/>
                  <a:gd name="connsiteX319" fmla="*/ 125928 w 322434"/>
                  <a:gd name="connsiteY319" fmla="*/ 526828 h 711043"/>
                  <a:gd name="connsiteX320" fmla="*/ 121393 w 322434"/>
                  <a:gd name="connsiteY320" fmla="*/ 522292 h 711043"/>
                  <a:gd name="connsiteX321" fmla="*/ 126858 w 322434"/>
                  <a:gd name="connsiteY321" fmla="*/ 516827 h 711043"/>
                  <a:gd name="connsiteX322" fmla="*/ 126858 w 322434"/>
                  <a:gd name="connsiteY322" fmla="*/ 509151 h 711043"/>
                  <a:gd name="connsiteX323" fmla="*/ 122090 w 322434"/>
                  <a:gd name="connsiteY323" fmla="*/ 504383 h 711043"/>
                  <a:gd name="connsiteX324" fmla="*/ 111858 w 322434"/>
                  <a:gd name="connsiteY324" fmla="*/ 504383 h 711043"/>
                  <a:gd name="connsiteX325" fmla="*/ 96509 w 322434"/>
                  <a:gd name="connsiteY325" fmla="*/ 489032 h 711043"/>
                  <a:gd name="connsiteX326" fmla="*/ 96509 w 322434"/>
                  <a:gd name="connsiteY326" fmla="*/ 477634 h 711043"/>
                  <a:gd name="connsiteX327" fmla="*/ 102788 w 322434"/>
                  <a:gd name="connsiteY327" fmla="*/ 471354 h 711043"/>
                  <a:gd name="connsiteX328" fmla="*/ 102788 w 322434"/>
                  <a:gd name="connsiteY328" fmla="*/ 467400 h 711043"/>
                  <a:gd name="connsiteX329" fmla="*/ 109067 w 322434"/>
                  <a:gd name="connsiteY329" fmla="*/ 461120 h 711043"/>
                  <a:gd name="connsiteX330" fmla="*/ 113021 w 322434"/>
                  <a:gd name="connsiteY330" fmla="*/ 461120 h 711043"/>
                  <a:gd name="connsiteX331" fmla="*/ 118253 w 322434"/>
                  <a:gd name="connsiteY331" fmla="*/ 455887 h 711043"/>
                  <a:gd name="connsiteX332" fmla="*/ 128718 w 322434"/>
                  <a:gd name="connsiteY332" fmla="*/ 455887 h 711043"/>
                  <a:gd name="connsiteX333" fmla="*/ 128718 w 322434"/>
                  <a:gd name="connsiteY333" fmla="*/ 452281 h 711043"/>
                  <a:gd name="connsiteX334" fmla="*/ 127323 w 322434"/>
                  <a:gd name="connsiteY334" fmla="*/ 450886 h 711043"/>
                  <a:gd name="connsiteX335" fmla="*/ 134764 w 322434"/>
                  <a:gd name="connsiteY335" fmla="*/ 443443 h 711043"/>
                  <a:gd name="connsiteX336" fmla="*/ 134764 w 322434"/>
                  <a:gd name="connsiteY336" fmla="*/ 423788 h 711043"/>
                  <a:gd name="connsiteX337" fmla="*/ 138253 w 322434"/>
                  <a:gd name="connsiteY337" fmla="*/ 420300 h 711043"/>
                  <a:gd name="connsiteX338" fmla="*/ 138253 w 322434"/>
                  <a:gd name="connsiteY338" fmla="*/ 418555 h 711043"/>
                  <a:gd name="connsiteX339" fmla="*/ 144067 w 322434"/>
                  <a:gd name="connsiteY339" fmla="*/ 412740 h 711043"/>
                  <a:gd name="connsiteX340" fmla="*/ 148369 w 322434"/>
                  <a:gd name="connsiteY340" fmla="*/ 412740 h 711043"/>
                  <a:gd name="connsiteX341" fmla="*/ 150694 w 322434"/>
                  <a:gd name="connsiteY341" fmla="*/ 410414 h 711043"/>
                  <a:gd name="connsiteX342" fmla="*/ 146392 w 322434"/>
                  <a:gd name="connsiteY342" fmla="*/ 410414 h 711043"/>
                  <a:gd name="connsiteX343" fmla="*/ 139881 w 322434"/>
                  <a:gd name="connsiteY343" fmla="*/ 404134 h 711043"/>
                  <a:gd name="connsiteX344" fmla="*/ 142904 w 322434"/>
                  <a:gd name="connsiteY344" fmla="*/ 401110 h 711043"/>
                  <a:gd name="connsiteX345" fmla="*/ 147206 w 322434"/>
                  <a:gd name="connsiteY345" fmla="*/ 401110 h 711043"/>
                  <a:gd name="connsiteX346" fmla="*/ 154531 w 322434"/>
                  <a:gd name="connsiteY346" fmla="*/ 408437 h 711043"/>
                  <a:gd name="connsiteX347" fmla="*/ 157322 w 322434"/>
                  <a:gd name="connsiteY347" fmla="*/ 408437 h 711043"/>
                  <a:gd name="connsiteX348" fmla="*/ 161624 w 322434"/>
                  <a:gd name="connsiteY348" fmla="*/ 404134 h 711043"/>
                  <a:gd name="connsiteX349" fmla="*/ 161624 w 322434"/>
                  <a:gd name="connsiteY349" fmla="*/ 394133 h 711043"/>
                  <a:gd name="connsiteX350" fmla="*/ 159066 w 322434"/>
                  <a:gd name="connsiteY350" fmla="*/ 391574 h 711043"/>
                  <a:gd name="connsiteX351" fmla="*/ 155345 w 322434"/>
                  <a:gd name="connsiteY351" fmla="*/ 391574 h 711043"/>
                  <a:gd name="connsiteX352" fmla="*/ 152671 w 322434"/>
                  <a:gd name="connsiteY352" fmla="*/ 394133 h 711043"/>
                  <a:gd name="connsiteX353" fmla="*/ 142671 w 322434"/>
                  <a:gd name="connsiteY353" fmla="*/ 394133 h 711043"/>
                  <a:gd name="connsiteX354" fmla="*/ 137323 w 322434"/>
                  <a:gd name="connsiteY354" fmla="*/ 388783 h 711043"/>
                  <a:gd name="connsiteX355" fmla="*/ 137323 w 322434"/>
                  <a:gd name="connsiteY355" fmla="*/ 370641 h 711043"/>
                  <a:gd name="connsiteX356" fmla="*/ 135695 w 322434"/>
                  <a:gd name="connsiteY356" fmla="*/ 369012 h 711043"/>
                  <a:gd name="connsiteX357" fmla="*/ 135695 w 322434"/>
                  <a:gd name="connsiteY357" fmla="*/ 365872 h 711043"/>
                  <a:gd name="connsiteX358" fmla="*/ 138602 w 322434"/>
                  <a:gd name="connsiteY358" fmla="*/ 362965 h 711043"/>
                  <a:gd name="connsiteX359" fmla="*/ 144764 w 322434"/>
                  <a:gd name="connsiteY359" fmla="*/ 362965 h 711043"/>
                  <a:gd name="connsiteX360" fmla="*/ 148253 w 322434"/>
                  <a:gd name="connsiteY360" fmla="*/ 366454 h 711043"/>
                  <a:gd name="connsiteX361" fmla="*/ 154415 w 322434"/>
                  <a:gd name="connsiteY361" fmla="*/ 366454 h 711043"/>
                  <a:gd name="connsiteX362" fmla="*/ 158717 w 322434"/>
                  <a:gd name="connsiteY362" fmla="*/ 370757 h 711043"/>
                  <a:gd name="connsiteX363" fmla="*/ 170113 w 322434"/>
                  <a:gd name="connsiteY363" fmla="*/ 370757 h 711043"/>
                  <a:gd name="connsiteX364" fmla="*/ 172787 w 322434"/>
                  <a:gd name="connsiteY364" fmla="*/ 368082 h 711043"/>
                  <a:gd name="connsiteX365" fmla="*/ 176740 w 322434"/>
                  <a:gd name="connsiteY365" fmla="*/ 368082 h 711043"/>
                  <a:gd name="connsiteX366" fmla="*/ 184415 w 322434"/>
                  <a:gd name="connsiteY366" fmla="*/ 360406 h 711043"/>
                  <a:gd name="connsiteX367" fmla="*/ 181391 w 322434"/>
                  <a:gd name="connsiteY367" fmla="*/ 357383 h 711043"/>
                  <a:gd name="connsiteX368" fmla="*/ 181042 w 322434"/>
                  <a:gd name="connsiteY368" fmla="*/ 345404 h 711043"/>
                  <a:gd name="connsiteX369" fmla="*/ 181042 w 322434"/>
                  <a:gd name="connsiteY369" fmla="*/ 345404 h 711043"/>
                  <a:gd name="connsiteX370" fmla="*/ 181042 w 322434"/>
                  <a:gd name="connsiteY370" fmla="*/ 345404 h 711043"/>
                  <a:gd name="connsiteX371" fmla="*/ 181042 w 322434"/>
                  <a:gd name="connsiteY371" fmla="*/ 345404 h 711043"/>
                  <a:gd name="connsiteX372" fmla="*/ 181042 w 322434"/>
                  <a:gd name="connsiteY372" fmla="*/ 345404 h 71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322434" h="711043">
                    <a:moveTo>
                      <a:pt x="79533" y="645568"/>
                    </a:moveTo>
                    <a:lnTo>
                      <a:pt x="79533" y="705113"/>
                    </a:lnTo>
                    <a:lnTo>
                      <a:pt x="91161" y="705113"/>
                    </a:lnTo>
                    <a:lnTo>
                      <a:pt x="92789" y="706741"/>
                    </a:lnTo>
                    <a:lnTo>
                      <a:pt x="105695" y="706741"/>
                    </a:lnTo>
                    <a:lnTo>
                      <a:pt x="108370" y="709416"/>
                    </a:lnTo>
                    <a:lnTo>
                      <a:pt x="110812" y="709416"/>
                    </a:lnTo>
                    <a:lnTo>
                      <a:pt x="112439" y="711044"/>
                    </a:lnTo>
                    <a:lnTo>
                      <a:pt x="115928" y="711044"/>
                    </a:lnTo>
                    <a:lnTo>
                      <a:pt x="117207" y="709765"/>
                    </a:lnTo>
                    <a:lnTo>
                      <a:pt x="120695" y="709765"/>
                    </a:lnTo>
                    <a:lnTo>
                      <a:pt x="122555" y="707904"/>
                    </a:lnTo>
                    <a:lnTo>
                      <a:pt x="130927" y="707904"/>
                    </a:lnTo>
                    <a:lnTo>
                      <a:pt x="135113" y="703717"/>
                    </a:lnTo>
                    <a:lnTo>
                      <a:pt x="135113" y="699995"/>
                    </a:lnTo>
                    <a:lnTo>
                      <a:pt x="121509" y="699995"/>
                    </a:lnTo>
                    <a:lnTo>
                      <a:pt x="112788" y="691273"/>
                    </a:lnTo>
                    <a:lnTo>
                      <a:pt x="109765" y="691273"/>
                    </a:lnTo>
                    <a:lnTo>
                      <a:pt x="87556" y="669060"/>
                    </a:lnTo>
                    <a:lnTo>
                      <a:pt x="87556" y="663245"/>
                    </a:lnTo>
                    <a:lnTo>
                      <a:pt x="84068" y="663245"/>
                    </a:lnTo>
                    <a:lnTo>
                      <a:pt x="81626" y="660803"/>
                    </a:lnTo>
                    <a:lnTo>
                      <a:pt x="81626" y="658128"/>
                    </a:lnTo>
                    <a:lnTo>
                      <a:pt x="85114" y="654639"/>
                    </a:lnTo>
                    <a:lnTo>
                      <a:pt x="85114" y="650918"/>
                    </a:lnTo>
                    <a:lnTo>
                      <a:pt x="79533" y="645568"/>
                    </a:lnTo>
                    <a:close/>
                    <a:moveTo>
                      <a:pt x="181042" y="345404"/>
                    </a:moveTo>
                    <a:lnTo>
                      <a:pt x="186391" y="340054"/>
                    </a:lnTo>
                    <a:lnTo>
                      <a:pt x="186391" y="332379"/>
                    </a:lnTo>
                    <a:lnTo>
                      <a:pt x="182089" y="328075"/>
                    </a:lnTo>
                    <a:lnTo>
                      <a:pt x="182089" y="321912"/>
                    </a:lnTo>
                    <a:lnTo>
                      <a:pt x="186391" y="321912"/>
                    </a:lnTo>
                    <a:lnTo>
                      <a:pt x="188949" y="324470"/>
                    </a:lnTo>
                    <a:lnTo>
                      <a:pt x="188949" y="324470"/>
                    </a:lnTo>
                    <a:lnTo>
                      <a:pt x="211391" y="324470"/>
                    </a:lnTo>
                    <a:lnTo>
                      <a:pt x="213949" y="321912"/>
                    </a:lnTo>
                    <a:lnTo>
                      <a:pt x="226042" y="321912"/>
                    </a:lnTo>
                    <a:lnTo>
                      <a:pt x="228600" y="319353"/>
                    </a:lnTo>
                    <a:lnTo>
                      <a:pt x="240576" y="319353"/>
                    </a:lnTo>
                    <a:lnTo>
                      <a:pt x="247669" y="312259"/>
                    </a:lnTo>
                    <a:lnTo>
                      <a:pt x="253018" y="312259"/>
                    </a:lnTo>
                    <a:lnTo>
                      <a:pt x="260459" y="304816"/>
                    </a:lnTo>
                    <a:lnTo>
                      <a:pt x="260459" y="300862"/>
                    </a:lnTo>
                    <a:lnTo>
                      <a:pt x="271157" y="290163"/>
                    </a:lnTo>
                    <a:lnTo>
                      <a:pt x="271157" y="286208"/>
                    </a:lnTo>
                    <a:lnTo>
                      <a:pt x="274529" y="282836"/>
                    </a:lnTo>
                    <a:lnTo>
                      <a:pt x="274529" y="272485"/>
                    </a:lnTo>
                    <a:lnTo>
                      <a:pt x="272436" y="270392"/>
                    </a:lnTo>
                    <a:lnTo>
                      <a:pt x="269413" y="270392"/>
                    </a:lnTo>
                    <a:lnTo>
                      <a:pt x="263250" y="264228"/>
                    </a:lnTo>
                    <a:lnTo>
                      <a:pt x="263250" y="256901"/>
                    </a:lnTo>
                    <a:lnTo>
                      <a:pt x="266041" y="254110"/>
                    </a:lnTo>
                    <a:lnTo>
                      <a:pt x="266041" y="249342"/>
                    </a:lnTo>
                    <a:lnTo>
                      <a:pt x="256622" y="239922"/>
                    </a:lnTo>
                    <a:lnTo>
                      <a:pt x="250925" y="239922"/>
                    </a:lnTo>
                    <a:lnTo>
                      <a:pt x="244064" y="233060"/>
                    </a:lnTo>
                    <a:lnTo>
                      <a:pt x="244064" y="228641"/>
                    </a:lnTo>
                    <a:lnTo>
                      <a:pt x="246622" y="226082"/>
                    </a:lnTo>
                    <a:lnTo>
                      <a:pt x="244413" y="223873"/>
                    </a:lnTo>
                    <a:lnTo>
                      <a:pt x="244413" y="211313"/>
                    </a:lnTo>
                    <a:lnTo>
                      <a:pt x="245343" y="210382"/>
                    </a:lnTo>
                    <a:lnTo>
                      <a:pt x="245343" y="205847"/>
                    </a:lnTo>
                    <a:lnTo>
                      <a:pt x="247669" y="205847"/>
                    </a:lnTo>
                    <a:lnTo>
                      <a:pt x="249297" y="204218"/>
                    </a:lnTo>
                    <a:lnTo>
                      <a:pt x="249297" y="193636"/>
                    </a:lnTo>
                    <a:lnTo>
                      <a:pt x="250692" y="192240"/>
                    </a:lnTo>
                    <a:lnTo>
                      <a:pt x="250692" y="182587"/>
                    </a:lnTo>
                    <a:lnTo>
                      <a:pt x="252785" y="180494"/>
                    </a:lnTo>
                    <a:lnTo>
                      <a:pt x="252785" y="172818"/>
                    </a:lnTo>
                    <a:lnTo>
                      <a:pt x="254878" y="170725"/>
                    </a:lnTo>
                    <a:lnTo>
                      <a:pt x="254878" y="157118"/>
                    </a:lnTo>
                    <a:lnTo>
                      <a:pt x="259994" y="152001"/>
                    </a:lnTo>
                    <a:lnTo>
                      <a:pt x="259994" y="148861"/>
                    </a:lnTo>
                    <a:lnTo>
                      <a:pt x="279761" y="129090"/>
                    </a:lnTo>
                    <a:lnTo>
                      <a:pt x="279761" y="125369"/>
                    </a:lnTo>
                    <a:lnTo>
                      <a:pt x="288249" y="116879"/>
                    </a:lnTo>
                    <a:lnTo>
                      <a:pt x="290575" y="116879"/>
                    </a:lnTo>
                    <a:lnTo>
                      <a:pt x="290575" y="114553"/>
                    </a:lnTo>
                    <a:lnTo>
                      <a:pt x="297319" y="107808"/>
                    </a:lnTo>
                    <a:lnTo>
                      <a:pt x="299993" y="107808"/>
                    </a:lnTo>
                    <a:lnTo>
                      <a:pt x="308016" y="99783"/>
                    </a:lnTo>
                    <a:lnTo>
                      <a:pt x="312551" y="99783"/>
                    </a:lnTo>
                    <a:lnTo>
                      <a:pt x="318016" y="94317"/>
                    </a:lnTo>
                    <a:lnTo>
                      <a:pt x="320342" y="94317"/>
                    </a:lnTo>
                    <a:lnTo>
                      <a:pt x="322435" y="92224"/>
                    </a:lnTo>
                    <a:lnTo>
                      <a:pt x="322435" y="76407"/>
                    </a:lnTo>
                    <a:lnTo>
                      <a:pt x="319760" y="73733"/>
                    </a:lnTo>
                    <a:lnTo>
                      <a:pt x="319760" y="68499"/>
                    </a:lnTo>
                    <a:lnTo>
                      <a:pt x="316621" y="65359"/>
                    </a:lnTo>
                    <a:lnTo>
                      <a:pt x="312900" y="65359"/>
                    </a:lnTo>
                    <a:lnTo>
                      <a:pt x="311505" y="66755"/>
                    </a:lnTo>
                    <a:lnTo>
                      <a:pt x="307668" y="66755"/>
                    </a:lnTo>
                    <a:lnTo>
                      <a:pt x="307668" y="79780"/>
                    </a:lnTo>
                    <a:lnTo>
                      <a:pt x="305226" y="82222"/>
                    </a:lnTo>
                    <a:lnTo>
                      <a:pt x="305226" y="84781"/>
                    </a:lnTo>
                    <a:lnTo>
                      <a:pt x="298598" y="91410"/>
                    </a:lnTo>
                    <a:lnTo>
                      <a:pt x="296273" y="91410"/>
                    </a:lnTo>
                    <a:lnTo>
                      <a:pt x="291389" y="96294"/>
                    </a:lnTo>
                    <a:lnTo>
                      <a:pt x="291389" y="98039"/>
                    </a:lnTo>
                    <a:lnTo>
                      <a:pt x="289412" y="100016"/>
                    </a:lnTo>
                    <a:lnTo>
                      <a:pt x="286854" y="97457"/>
                    </a:lnTo>
                    <a:lnTo>
                      <a:pt x="282319" y="97457"/>
                    </a:lnTo>
                    <a:lnTo>
                      <a:pt x="278831" y="100946"/>
                    </a:lnTo>
                    <a:lnTo>
                      <a:pt x="261390" y="100946"/>
                    </a:lnTo>
                    <a:lnTo>
                      <a:pt x="258250" y="97806"/>
                    </a:lnTo>
                    <a:lnTo>
                      <a:pt x="242437" y="97806"/>
                    </a:lnTo>
                    <a:lnTo>
                      <a:pt x="242437" y="93387"/>
                    </a:lnTo>
                    <a:lnTo>
                      <a:pt x="242437" y="93387"/>
                    </a:lnTo>
                    <a:lnTo>
                      <a:pt x="249529" y="86293"/>
                    </a:lnTo>
                    <a:lnTo>
                      <a:pt x="249529" y="77454"/>
                    </a:lnTo>
                    <a:lnTo>
                      <a:pt x="256506" y="70476"/>
                    </a:lnTo>
                    <a:lnTo>
                      <a:pt x="256506" y="68034"/>
                    </a:lnTo>
                    <a:lnTo>
                      <a:pt x="260110" y="64429"/>
                    </a:lnTo>
                    <a:lnTo>
                      <a:pt x="250460" y="54776"/>
                    </a:lnTo>
                    <a:lnTo>
                      <a:pt x="245925" y="54776"/>
                    </a:lnTo>
                    <a:lnTo>
                      <a:pt x="243599" y="52450"/>
                    </a:lnTo>
                    <a:lnTo>
                      <a:pt x="239646" y="52450"/>
                    </a:lnTo>
                    <a:lnTo>
                      <a:pt x="234879" y="47682"/>
                    </a:lnTo>
                    <a:lnTo>
                      <a:pt x="230925" y="47682"/>
                    </a:lnTo>
                    <a:lnTo>
                      <a:pt x="222088" y="38843"/>
                    </a:lnTo>
                    <a:lnTo>
                      <a:pt x="214414" y="38843"/>
                    </a:lnTo>
                    <a:lnTo>
                      <a:pt x="212205" y="36634"/>
                    </a:lnTo>
                    <a:lnTo>
                      <a:pt x="207902" y="36634"/>
                    </a:lnTo>
                    <a:lnTo>
                      <a:pt x="205693" y="34424"/>
                    </a:lnTo>
                    <a:lnTo>
                      <a:pt x="204298" y="34424"/>
                    </a:lnTo>
                    <a:lnTo>
                      <a:pt x="197321" y="27446"/>
                    </a:lnTo>
                    <a:lnTo>
                      <a:pt x="194763" y="27446"/>
                    </a:lnTo>
                    <a:lnTo>
                      <a:pt x="185926" y="18608"/>
                    </a:lnTo>
                    <a:lnTo>
                      <a:pt x="185926" y="16049"/>
                    </a:lnTo>
                    <a:lnTo>
                      <a:pt x="173136" y="3256"/>
                    </a:lnTo>
                    <a:lnTo>
                      <a:pt x="155694" y="3256"/>
                    </a:lnTo>
                    <a:lnTo>
                      <a:pt x="153601" y="5350"/>
                    </a:lnTo>
                    <a:lnTo>
                      <a:pt x="153601" y="8838"/>
                    </a:lnTo>
                    <a:lnTo>
                      <a:pt x="151508" y="10932"/>
                    </a:lnTo>
                    <a:lnTo>
                      <a:pt x="151508" y="14421"/>
                    </a:lnTo>
                    <a:lnTo>
                      <a:pt x="149066" y="16863"/>
                    </a:lnTo>
                    <a:lnTo>
                      <a:pt x="146974" y="14770"/>
                    </a:lnTo>
                    <a:lnTo>
                      <a:pt x="146974" y="10001"/>
                    </a:lnTo>
                    <a:lnTo>
                      <a:pt x="141974" y="5001"/>
                    </a:lnTo>
                    <a:lnTo>
                      <a:pt x="126160" y="5001"/>
                    </a:lnTo>
                    <a:lnTo>
                      <a:pt x="121160" y="0"/>
                    </a:lnTo>
                    <a:lnTo>
                      <a:pt x="117207" y="0"/>
                    </a:lnTo>
                    <a:lnTo>
                      <a:pt x="117207" y="3954"/>
                    </a:lnTo>
                    <a:lnTo>
                      <a:pt x="114997" y="6164"/>
                    </a:lnTo>
                    <a:lnTo>
                      <a:pt x="109998" y="6164"/>
                    </a:lnTo>
                    <a:lnTo>
                      <a:pt x="109998" y="9536"/>
                    </a:lnTo>
                    <a:lnTo>
                      <a:pt x="102672" y="16863"/>
                    </a:lnTo>
                    <a:lnTo>
                      <a:pt x="106625" y="20817"/>
                    </a:lnTo>
                    <a:lnTo>
                      <a:pt x="104184" y="23260"/>
                    </a:lnTo>
                    <a:lnTo>
                      <a:pt x="104184" y="29074"/>
                    </a:lnTo>
                    <a:lnTo>
                      <a:pt x="101626" y="31516"/>
                    </a:lnTo>
                    <a:lnTo>
                      <a:pt x="101626" y="37680"/>
                    </a:lnTo>
                    <a:lnTo>
                      <a:pt x="98603" y="40704"/>
                    </a:lnTo>
                    <a:lnTo>
                      <a:pt x="94300" y="40704"/>
                    </a:lnTo>
                    <a:lnTo>
                      <a:pt x="91277" y="43728"/>
                    </a:lnTo>
                    <a:lnTo>
                      <a:pt x="86975" y="43728"/>
                    </a:lnTo>
                    <a:lnTo>
                      <a:pt x="80696" y="50008"/>
                    </a:lnTo>
                    <a:lnTo>
                      <a:pt x="80696" y="53613"/>
                    </a:lnTo>
                    <a:lnTo>
                      <a:pt x="83254" y="56172"/>
                    </a:lnTo>
                    <a:lnTo>
                      <a:pt x="83254" y="58381"/>
                    </a:lnTo>
                    <a:lnTo>
                      <a:pt x="80696" y="60940"/>
                    </a:lnTo>
                    <a:lnTo>
                      <a:pt x="80696" y="69779"/>
                    </a:lnTo>
                    <a:lnTo>
                      <a:pt x="82789" y="71872"/>
                    </a:lnTo>
                    <a:lnTo>
                      <a:pt x="82789" y="76873"/>
                    </a:lnTo>
                    <a:lnTo>
                      <a:pt x="80231" y="79431"/>
                    </a:lnTo>
                    <a:lnTo>
                      <a:pt x="80231" y="84897"/>
                    </a:lnTo>
                    <a:lnTo>
                      <a:pt x="84533" y="89200"/>
                    </a:lnTo>
                    <a:lnTo>
                      <a:pt x="84533" y="91759"/>
                    </a:lnTo>
                    <a:lnTo>
                      <a:pt x="84533" y="91759"/>
                    </a:lnTo>
                    <a:lnTo>
                      <a:pt x="82324" y="93969"/>
                    </a:lnTo>
                    <a:lnTo>
                      <a:pt x="82324" y="93969"/>
                    </a:lnTo>
                    <a:lnTo>
                      <a:pt x="76626" y="93969"/>
                    </a:lnTo>
                    <a:lnTo>
                      <a:pt x="76626" y="93969"/>
                    </a:lnTo>
                    <a:lnTo>
                      <a:pt x="74301" y="96294"/>
                    </a:lnTo>
                    <a:lnTo>
                      <a:pt x="74301" y="99551"/>
                    </a:lnTo>
                    <a:lnTo>
                      <a:pt x="71975" y="101877"/>
                    </a:lnTo>
                    <a:lnTo>
                      <a:pt x="71975" y="105831"/>
                    </a:lnTo>
                    <a:lnTo>
                      <a:pt x="65347" y="112460"/>
                    </a:lnTo>
                    <a:lnTo>
                      <a:pt x="65347" y="114902"/>
                    </a:lnTo>
                    <a:lnTo>
                      <a:pt x="60929" y="119321"/>
                    </a:lnTo>
                    <a:lnTo>
                      <a:pt x="60929" y="128974"/>
                    </a:lnTo>
                    <a:lnTo>
                      <a:pt x="56510" y="133393"/>
                    </a:lnTo>
                    <a:lnTo>
                      <a:pt x="56510" y="141302"/>
                    </a:lnTo>
                    <a:lnTo>
                      <a:pt x="58022" y="142814"/>
                    </a:lnTo>
                    <a:lnTo>
                      <a:pt x="58022" y="148279"/>
                    </a:lnTo>
                    <a:lnTo>
                      <a:pt x="59534" y="149791"/>
                    </a:lnTo>
                    <a:lnTo>
                      <a:pt x="59534" y="152001"/>
                    </a:lnTo>
                    <a:lnTo>
                      <a:pt x="57441" y="154094"/>
                    </a:lnTo>
                    <a:lnTo>
                      <a:pt x="53487" y="154094"/>
                    </a:lnTo>
                    <a:lnTo>
                      <a:pt x="53487" y="160374"/>
                    </a:lnTo>
                    <a:lnTo>
                      <a:pt x="51045" y="162817"/>
                    </a:lnTo>
                    <a:lnTo>
                      <a:pt x="51045" y="167818"/>
                    </a:lnTo>
                    <a:lnTo>
                      <a:pt x="48604" y="170260"/>
                    </a:lnTo>
                    <a:lnTo>
                      <a:pt x="48604" y="179912"/>
                    </a:lnTo>
                    <a:lnTo>
                      <a:pt x="52557" y="183866"/>
                    </a:lnTo>
                    <a:lnTo>
                      <a:pt x="50929" y="185495"/>
                    </a:lnTo>
                    <a:lnTo>
                      <a:pt x="50929" y="189100"/>
                    </a:lnTo>
                    <a:lnTo>
                      <a:pt x="54301" y="192473"/>
                    </a:lnTo>
                    <a:lnTo>
                      <a:pt x="54301" y="198636"/>
                    </a:lnTo>
                    <a:lnTo>
                      <a:pt x="56859" y="201195"/>
                    </a:lnTo>
                    <a:lnTo>
                      <a:pt x="56859" y="203637"/>
                    </a:lnTo>
                    <a:lnTo>
                      <a:pt x="55115" y="205381"/>
                    </a:lnTo>
                    <a:lnTo>
                      <a:pt x="55115" y="208056"/>
                    </a:lnTo>
                    <a:lnTo>
                      <a:pt x="57092" y="210033"/>
                    </a:lnTo>
                    <a:lnTo>
                      <a:pt x="59882" y="210033"/>
                    </a:lnTo>
                    <a:lnTo>
                      <a:pt x="59882" y="213639"/>
                    </a:lnTo>
                    <a:lnTo>
                      <a:pt x="58603" y="214918"/>
                    </a:lnTo>
                    <a:lnTo>
                      <a:pt x="58603" y="228408"/>
                    </a:lnTo>
                    <a:lnTo>
                      <a:pt x="52441" y="234572"/>
                    </a:lnTo>
                    <a:lnTo>
                      <a:pt x="52441" y="239457"/>
                    </a:lnTo>
                    <a:lnTo>
                      <a:pt x="50115" y="241783"/>
                    </a:lnTo>
                    <a:lnTo>
                      <a:pt x="50115" y="246784"/>
                    </a:lnTo>
                    <a:lnTo>
                      <a:pt x="47790" y="249109"/>
                    </a:lnTo>
                    <a:lnTo>
                      <a:pt x="50464" y="251784"/>
                    </a:lnTo>
                    <a:lnTo>
                      <a:pt x="50464" y="263996"/>
                    </a:lnTo>
                    <a:lnTo>
                      <a:pt x="39069" y="275393"/>
                    </a:lnTo>
                    <a:lnTo>
                      <a:pt x="39069" y="278067"/>
                    </a:lnTo>
                    <a:lnTo>
                      <a:pt x="38022" y="279114"/>
                    </a:lnTo>
                    <a:lnTo>
                      <a:pt x="38022" y="300978"/>
                    </a:lnTo>
                    <a:lnTo>
                      <a:pt x="41046" y="304002"/>
                    </a:lnTo>
                    <a:lnTo>
                      <a:pt x="41046" y="313422"/>
                    </a:lnTo>
                    <a:lnTo>
                      <a:pt x="44069" y="316446"/>
                    </a:lnTo>
                    <a:lnTo>
                      <a:pt x="39418" y="321098"/>
                    </a:lnTo>
                    <a:lnTo>
                      <a:pt x="36046" y="321098"/>
                    </a:lnTo>
                    <a:lnTo>
                      <a:pt x="33255" y="323889"/>
                    </a:lnTo>
                    <a:lnTo>
                      <a:pt x="33255" y="334239"/>
                    </a:lnTo>
                    <a:lnTo>
                      <a:pt x="31627" y="335868"/>
                    </a:lnTo>
                    <a:lnTo>
                      <a:pt x="31627" y="337612"/>
                    </a:lnTo>
                    <a:lnTo>
                      <a:pt x="28837" y="337612"/>
                    </a:lnTo>
                    <a:lnTo>
                      <a:pt x="28837" y="341217"/>
                    </a:lnTo>
                    <a:lnTo>
                      <a:pt x="30232" y="342613"/>
                    </a:lnTo>
                    <a:lnTo>
                      <a:pt x="30232" y="347614"/>
                    </a:lnTo>
                    <a:lnTo>
                      <a:pt x="27790" y="350056"/>
                    </a:lnTo>
                    <a:lnTo>
                      <a:pt x="30581" y="352847"/>
                    </a:lnTo>
                    <a:lnTo>
                      <a:pt x="25930" y="357499"/>
                    </a:lnTo>
                    <a:lnTo>
                      <a:pt x="25930" y="383084"/>
                    </a:lnTo>
                    <a:lnTo>
                      <a:pt x="28023" y="385178"/>
                    </a:lnTo>
                    <a:lnTo>
                      <a:pt x="28023" y="390993"/>
                    </a:lnTo>
                    <a:lnTo>
                      <a:pt x="26162" y="392853"/>
                    </a:lnTo>
                    <a:lnTo>
                      <a:pt x="23488" y="392853"/>
                    </a:lnTo>
                    <a:lnTo>
                      <a:pt x="22209" y="394133"/>
                    </a:lnTo>
                    <a:lnTo>
                      <a:pt x="22209" y="410531"/>
                    </a:lnTo>
                    <a:lnTo>
                      <a:pt x="28488" y="416811"/>
                    </a:lnTo>
                    <a:lnTo>
                      <a:pt x="25581" y="419718"/>
                    </a:lnTo>
                    <a:lnTo>
                      <a:pt x="28953" y="423091"/>
                    </a:lnTo>
                    <a:lnTo>
                      <a:pt x="28953" y="426580"/>
                    </a:lnTo>
                    <a:lnTo>
                      <a:pt x="27441" y="428091"/>
                    </a:lnTo>
                    <a:lnTo>
                      <a:pt x="30232" y="430883"/>
                    </a:lnTo>
                    <a:lnTo>
                      <a:pt x="27674" y="433441"/>
                    </a:lnTo>
                    <a:lnTo>
                      <a:pt x="27674" y="442512"/>
                    </a:lnTo>
                    <a:lnTo>
                      <a:pt x="37325" y="442512"/>
                    </a:lnTo>
                    <a:lnTo>
                      <a:pt x="37325" y="450886"/>
                    </a:lnTo>
                    <a:lnTo>
                      <a:pt x="23604" y="450886"/>
                    </a:lnTo>
                    <a:lnTo>
                      <a:pt x="23604" y="454491"/>
                    </a:lnTo>
                    <a:lnTo>
                      <a:pt x="29534" y="454491"/>
                    </a:lnTo>
                    <a:lnTo>
                      <a:pt x="35581" y="460539"/>
                    </a:lnTo>
                    <a:lnTo>
                      <a:pt x="35581" y="463795"/>
                    </a:lnTo>
                    <a:lnTo>
                      <a:pt x="28371" y="471005"/>
                    </a:lnTo>
                    <a:lnTo>
                      <a:pt x="28371" y="475773"/>
                    </a:lnTo>
                    <a:lnTo>
                      <a:pt x="30930" y="478332"/>
                    </a:lnTo>
                    <a:lnTo>
                      <a:pt x="26627" y="482635"/>
                    </a:lnTo>
                    <a:lnTo>
                      <a:pt x="29418" y="485426"/>
                    </a:lnTo>
                    <a:lnTo>
                      <a:pt x="29418" y="494730"/>
                    </a:lnTo>
                    <a:lnTo>
                      <a:pt x="25465" y="498684"/>
                    </a:lnTo>
                    <a:lnTo>
                      <a:pt x="25465" y="507523"/>
                    </a:lnTo>
                    <a:lnTo>
                      <a:pt x="17907" y="515082"/>
                    </a:lnTo>
                    <a:lnTo>
                      <a:pt x="17907" y="521130"/>
                    </a:lnTo>
                    <a:lnTo>
                      <a:pt x="16046" y="522990"/>
                    </a:lnTo>
                    <a:lnTo>
                      <a:pt x="16046" y="526130"/>
                    </a:lnTo>
                    <a:lnTo>
                      <a:pt x="19535" y="529619"/>
                    </a:lnTo>
                    <a:lnTo>
                      <a:pt x="19535" y="534620"/>
                    </a:lnTo>
                    <a:lnTo>
                      <a:pt x="15000" y="539156"/>
                    </a:lnTo>
                    <a:lnTo>
                      <a:pt x="15000" y="546715"/>
                    </a:lnTo>
                    <a:lnTo>
                      <a:pt x="5698" y="556019"/>
                    </a:lnTo>
                    <a:lnTo>
                      <a:pt x="5698" y="559275"/>
                    </a:lnTo>
                    <a:lnTo>
                      <a:pt x="0" y="559275"/>
                    </a:lnTo>
                    <a:lnTo>
                      <a:pt x="0" y="581139"/>
                    </a:lnTo>
                    <a:lnTo>
                      <a:pt x="3488" y="584628"/>
                    </a:lnTo>
                    <a:lnTo>
                      <a:pt x="3488" y="589629"/>
                    </a:lnTo>
                    <a:lnTo>
                      <a:pt x="5814" y="591955"/>
                    </a:lnTo>
                    <a:lnTo>
                      <a:pt x="5814" y="596607"/>
                    </a:lnTo>
                    <a:lnTo>
                      <a:pt x="9767" y="592653"/>
                    </a:lnTo>
                    <a:lnTo>
                      <a:pt x="19418" y="592653"/>
                    </a:lnTo>
                    <a:lnTo>
                      <a:pt x="19418" y="613586"/>
                    </a:lnTo>
                    <a:lnTo>
                      <a:pt x="16976" y="616029"/>
                    </a:lnTo>
                    <a:lnTo>
                      <a:pt x="24999" y="624053"/>
                    </a:lnTo>
                    <a:lnTo>
                      <a:pt x="24999" y="628007"/>
                    </a:lnTo>
                    <a:lnTo>
                      <a:pt x="58022" y="628007"/>
                    </a:lnTo>
                    <a:lnTo>
                      <a:pt x="60696" y="630682"/>
                    </a:lnTo>
                    <a:lnTo>
                      <a:pt x="64417" y="630682"/>
                    </a:lnTo>
                    <a:lnTo>
                      <a:pt x="66161" y="632427"/>
                    </a:lnTo>
                    <a:lnTo>
                      <a:pt x="72789" y="632427"/>
                    </a:lnTo>
                    <a:lnTo>
                      <a:pt x="74533" y="634171"/>
                    </a:lnTo>
                    <a:lnTo>
                      <a:pt x="79533" y="634171"/>
                    </a:lnTo>
                    <a:lnTo>
                      <a:pt x="79533" y="634171"/>
                    </a:lnTo>
                    <a:lnTo>
                      <a:pt x="81277" y="635916"/>
                    </a:lnTo>
                    <a:lnTo>
                      <a:pt x="82091" y="636497"/>
                    </a:lnTo>
                    <a:lnTo>
                      <a:pt x="82905" y="636381"/>
                    </a:lnTo>
                    <a:lnTo>
                      <a:pt x="80115" y="632659"/>
                    </a:lnTo>
                    <a:lnTo>
                      <a:pt x="80115" y="629635"/>
                    </a:lnTo>
                    <a:lnTo>
                      <a:pt x="75463" y="624983"/>
                    </a:lnTo>
                    <a:lnTo>
                      <a:pt x="75463" y="621960"/>
                    </a:lnTo>
                    <a:lnTo>
                      <a:pt x="72789" y="619285"/>
                    </a:lnTo>
                    <a:lnTo>
                      <a:pt x="72789" y="607655"/>
                    </a:lnTo>
                    <a:lnTo>
                      <a:pt x="70812" y="605678"/>
                    </a:lnTo>
                    <a:lnTo>
                      <a:pt x="70812" y="593234"/>
                    </a:lnTo>
                    <a:lnTo>
                      <a:pt x="72789" y="591257"/>
                    </a:lnTo>
                    <a:lnTo>
                      <a:pt x="72789" y="591257"/>
                    </a:lnTo>
                    <a:lnTo>
                      <a:pt x="72789" y="588699"/>
                    </a:lnTo>
                    <a:lnTo>
                      <a:pt x="79533" y="581953"/>
                    </a:lnTo>
                    <a:lnTo>
                      <a:pt x="82789" y="581953"/>
                    </a:lnTo>
                    <a:lnTo>
                      <a:pt x="85579" y="579162"/>
                    </a:lnTo>
                    <a:lnTo>
                      <a:pt x="88835" y="579162"/>
                    </a:lnTo>
                    <a:lnTo>
                      <a:pt x="94300" y="573696"/>
                    </a:lnTo>
                    <a:lnTo>
                      <a:pt x="94300" y="564625"/>
                    </a:lnTo>
                    <a:lnTo>
                      <a:pt x="95579" y="563346"/>
                    </a:lnTo>
                    <a:lnTo>
                      <a:pt x="95579" y="554274"/>
                    </a:lnTo>
                    <a:lnTo>
                      <a:pt x="116160" y="533690"/>
                    </a:lnTo>
                    <a:lnTo>
                      <a:pt x="119067" y="533690"/>
                    </a:lnTo>
                    <a:lnTo>
                      <a:pt x="125928" y="526828"/>
                    </a:lnTo>
                    <a:lnTo>
                      <a:pt x="121393" y="522292"/>
                    </a:lnTo>
                    <a:lnTo>
                      <a:pt x="126858" y="516827"/>
                    </a:lnTo>
                    <a:lnTo>
                      <a:pt x="126858" y="509151"/>
                    </a:lnTo>
                    <a:lnTo>
                      <a:pt x="122090" y="504383"/>
                    </a:lnTo>
                    <a:lnTo>
                      <a:pt x="111858" y="504383"/>
                    </a:lnTo>
                    <a:lnTo>
                      <a:pt x="96509" y="489032"/>
                    </a:lnTo>
                    <a:lnTo>
                      <a:pt x="96509" y="477634"/>
                    </a:lnTo>
                    <a:lnTo>
                      <a:pt x="102788" y="471354"/>
                    </a:lnTo>
                    <a:lnTo>
                      <a:pt x="102788" y="467400"/>
                    </a:lnTo>
                    <a:lnTo>
                      <a:pt x="109067" y="461120"/>
                    </a:lnTo>
                    <a:lnTo>
                      <a:pt x="113021" y="461120"/>
                    </a:lnTo>
                    <a:lnTo>
                      <a:pt x="118253" y="455887"/>
                    </a:lnTo>
                    <a:lnTo>
                      <a:pt x="128718" y="455887"/>
                    </a:lnTo>
                    <a:lnTo>
                      <a:pt x="128718" y="452281"/>
                    </a:lnTo>
                    <a:lnTo>
                      <a:pt x="127323" y="450886"/>
                    </a:lnTo>
                    <a:lnTo>
                      <a:pt x="134764" y="443443"/>
                    </a:lnTo>
                    <a:lnTo>
                      <a:pt x="134764" y="423788"/>
                    </a:lnTo>
                    <a:lnTo>
                      <a:pt x="138253" y="420300"/>
                    </a:lnTo>
                    <a:lnTo>
                      <a:pt x="138253" y="418555"/>
                    </a:lnTo>
                    <a:lnTo>
                      <a:pt x="144067" y="412740"/>
                    </a:lnTo>
                    <a:lnTo>
                      <a:pt x="148369" y="412740"/>
                    </a:lnTo>
                    <a:lnTo>
                      <a:pt x="150694" y="410414"/>
                    </a:lnTo>
                    <a:lnTo>
                      <a:pt x="146392" y="410414"/>
                    </a:lnTo>
                    <a:lnTo>
                      <a:pt x="139881" y="404134"/>
                    </a:lnTo>
                    <a:lnTo>
                      <a:pt x="142904" y="401110"/>
                    </a:lnTo>
                    <a:lnTo>
                      <a:pt x="147206" y="401110"/>
                    </a:lnTo>
                    <a:lnTo>
                      <a:pt x="154531" y="408437"/>
                    </a:lnTo>
                    <a:lnTo>
                      <a:pt x="157322" y="408437"/>
                    </a:lnTo>
                    <a:lnTo>
                      <a:pt x="161624" y="404134"/>
                    </a:lnTo>
                    <a:lnTo>
                      <a:pt x="161624" y="394133"/>
                    </a:lnTo>
                    <a:lnTo>
                      <a:pt x="159066" y="391574"/>
                    </a:lnTo>
                    <a:lnTo>
                      <a:pt x="155345" y="391574"/>
                    </a:lnTo>
                    <a:lnTo>
                      <a:pt x="152671" y="394133"/>
                    </a:lnTo>
                    <a:lnTo>
                      <a:pt x="142671" y="394133"/>
                    </a:lnTo>
                    <a:lnTo>
                      <a:pt x="137323" y="388783"/>
                    </a:lnTo>
                    <a:lnTo>
                      <a:pt x="137323" y="370641"/>
                    </a:lnTo>
                    <a:lnTo>
                      <a:pt x="135695" y="369012"/>
                    </a:lnTo>
                    <a:lnTo>
                      <a:pt x="135695" y="365872"/>
                    </a:lnTo>
                    <a:lnTo>
                      <a:pt x="138602" y="362965"/>
                    </a:lnTo>
                    <a:lnTo>
                      <a:pt x="144764" y="362965"/>
                    </a:lnTo>
                    <a:lnTo>
                      <a:pt x="148253" y="366454"/>
                    </a:lnTo>
                    <a:lnTo>
                      <a:pt x="154415" y="366454"/>
                    </a:lnTo>
                    <a:lnTo>
                      <a:pt x="158717" y="370757"/>
                    </a:lnTo>
                    <a:lnTo>
                      <a:pt x="170113" y="370757"/>
                    </a:lnTo>
                    <a:lnTo>
                      <a:pt x="172787" y="368082"/>
                    </a:lnTo>
                    <a:lnTo>
                      <a:pt x="176740" y="368082"/>
                    </a:lnTo>
                    <a:lnTo>
                      <a:pt x="184415" y="360406"/>
                    </a:lnTo>
                    <a:lnTo>
                      <a:pt x="181391" y="357383"/>
                    </a:lnTo>
                    <a:lnTo>
                      <a:pt x="181042" y="345404"/>
                    </a:lnTo>
                    <a:lnTo>
                      <a:pt x="181042" y="345404"/>
                    </a:lnTo>
                    <a:close/>
                    <a:moveTo>
                      <a:pt x="181042" y="345404"/>
                    </a:moveTo>
                    <a:lnTo>
                      <a:pt x="181042" y="345404"/>
                    </a:lnTo>
                    <a:lnTo>
                      <a:pt x="181042" y="345404"/>
                    </a:lnTo>
                    <a:close/>
                  </a:path>
                </a:pathLst>
              </a:custGeom>
              <a:grpFill/>
              <a:ln w="1162" cap="rnd">
                <a:solidFill>
                  <a:schemeClr val="bg2"/>
                </a:solidFill>
                <a:prstDash val="solid"/>
                <a:round/>
              </a:ln>
            </p:spPr>
            <p:txBody>
              <a:bodyPr rtlCol="0" anchor="ctr"/>
              <a:lstStyle/>
              <a:p>
                <a:endParaRPr lang="en-US"/>
              </a:p>
            </p:txBody>
          </p:sp>
        </p:grpSp>
        <p:grpSp>
          <p:nvGrpSpPr>
            <p:cNvPr id="18" name="Graphic 13">
              <a:extLst>
                <a:ext uri="{FF2B5EF4-FFF2-40B4-BE49-F238E27FC236}">
                  <a16:creationId xmlns:a16="http://schemas.microsoft.com/office/drawing/2014/main" id="{02A5C103-25D0-4561-B391-AC724EFA59B8}"/>
                </a:ext>
              </a:extLst>
            </p:cNvPr>
            <p:cNvGrpSpPr/>
            <p:nvPr/>
          </p:nvGrpSpPr>
          <p:grpSpPr>
            <a:xfrm>
              <a:off x="2918844" y="910114"/>
              <a:ext cx="2555989" cy="2569363"/>
              <a:chOff x="2918844" y="910114"/>
              <a:chExt cx="2555989" cy="2569363"/>
            </a:xfrm>
            <a:grpFill/>
          </p:grpSpPr>
          <p:sp>
            <p:nvSpPr>
              <p:cNvPr id="177" name="Freeform 176">
                <a:extLst>
                  <a:ext uri="{FF2B5EF4-FFF2-40B4-BE49-F238E27FC236}">
                    <a16:creationId xmlns:a16="http://schemas.microsoft.com/office/drawing/2014/main" id="{2E42C8E3-4693-A79A-B144-BB2F161EB210}"/>
                  </a:ext>
                </a:extLst>
              </p:cNvPr>
              <p:cNvSpPr/>
              <p:nvPr/>
            </p:nvSpPr>
            <p:spPr>
              <a:xfrm>
                <a:off x="4601597" y="3303752"/>
                <a:ext cx="4883" cy="1860"/>
              </a:xfrm>
              <a:custGeom>
                <a:avLst/>
                <a:gdLst>
                  <a:gd name="connsiteX0" fmla="*/ 0 w 4883"/>
                  <a:gd name="connsiteY0" fmla="*/ 1861 h 1860"/>
                  <a:gd name="connsiteX1" fmla="*/ 3605 w 4883"/>
                  <a:gd name="connsiteY1" fmla="*/ 1861 h 1860"/>
                  <a:gd name="connsiteX2" fmla="*/ 4884 w 4883"/>
                  <a:gd name="connsiteY2" fmla="*/ 581 h 1860"/>
                  <a:gd name="connsiteX3" fmla="*/ 2791 w 4883"/>
                  <a:gd name="connsiteY3" fmla="*/ 581 h 1860"/>
                  <a:gd name="connsiteX4" fmla="*/ 2209 w 4883"/>
                  <a:gd name="connsiteY4" fmla="*/ 0 h 1860"/>
                  <a:gd name="connsiteX5" fmla="*/ 116 w 4883"/>
                  <a:gd name="connsiteY5" fmla="*/ 0 h 1860"/>
                  <a:gd name="connsiteX6" fmla="*/ 116 w 4883"/>
                  <a:gd name="connsiteY6" fmla="*/ 1861 h 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3" h="1860">
                    <a:moveTo>
                      <a:pt x="0" y="1861"/>
                    </a:moveTo>
                    <a:lnTo>
                      <a:pt x="3605" y="1861"/>
                    </a:lnTo>
                    <a:lnTo>
                      <a:pt x="4884" y="581"/>
                    </a:lnTo>
                    <a:lnTo>
                      <a:pt x="2791" y="581"/>
                    </a:lnTo>
                    <a:lnTo>
                      <a:pt x="2209" y="0"/>
                    </a:lnTo>
                    <a:lnTo>
                      <a:pt x="116" y="0"/>
                    </a:lnTo>
                    <a:lnTo>
                      <a:pt x="116" y="1861"/>
                    </a:lnTo>
                    <a:close/>
                  </a:path>
                </a:pathLst>
              </a:custGeom>
              <a:grpFill/>
              <a:ln w="1162" cap="rnd">
                <a:solidFill>
                  <a:schemeClr val="bg2"/>
                </a:solidFill>
                <a:prstDash val="solid"/>
                <a:round/>
              </a:ln>
            </p:spPr>
            <p:txBody>
              <a:bodyPr rtlCol="0" anchor="ctr"/>
              <a:lstStyle/>
              <a:p>
                <a:endParaRPr lang="en-US"/>
              </a:p>
            </p:txBody>
          </p:sp>
          <p:sp>
            <p:nvSpPr>
              <p:cNvPr id="178" name="Freeform 177">
                <a:extLst>
                  <a:ext uri="{FF2B5EF4-FFF2-40B4-BE49-F238E27FC236}">
                    <a16:creationId xmlns:a16="http://schemas.microsoft.com/office/drawing/2014/main" id="{22DA8E72-B5B7-EE94-6B84-ACA2838D3F4C}"/>
                  </a:ext>
                </a:extLst>
              </p:cNvPr>
              <p:cNvSpPr/>
              <p:nvPr/>
            </p:nvSpPr>
            <p:spPr>
              <a:xfrm>
                <a:off x="2918844" y="1911902"/>
                <a:ext cx="1648568" cy="1262528"/>
              </a:xfrm>
              <a:custGeom>
                <a:avLst/>
                <a:gdLst>
                  <a:gd name="connsiteX0" fmla="*/ 1156835 w 1648568"/>
                  <a:gd name="connsiteY0" fmla="*/ 1246711 h 1262527"/>
                  <a:gd name="connsiteX1" fmla="*/ 1156835 w 1648568"/>
                  <a:gd name="connsiteY1" fmla="*/ 1249269 h 1262527"/>
                  <a:gd name="connsiteX2" fmla="*/ 1150788 w 1648568"/>
                  <a:gd name="connsiteY2" fmla="*/ 1249269 h 1262527"/>
                  <a:gd name="connsiteX3" fmla="*/ 1148230 w 1648568"/>
                  <a:gd name="connsiteY3" fmla="*/ 1246711 h 1262527"/>
                  <a:gd name="connsiteX4" fmla="*/ 1136719 w 1648568"/>
                  <a:gd name="connsiteY4" fmla="*/ 1246711 h 1262527"/>
                  <a:gd name="connsiteX5" fmla="*/ 1131952 w 1648568"/>
                  <a:gd name="connsiteY5" fmla="*/ 1241942 h 1262527"/>
                  <a:gd name="connsiteX6" fmla="*/ 1126719 w 1648568"/>
                  <a:gd name="connsiteY6" fmla="*/ 1241942 h 1262527"/>
                  <a:gd name="connsiteX7" fmla="*/ 1124975 w 1648568"/>
                  <a:gd name="connsiteY7" fmla="*/ 1240198 h 1262527"/>
                  <a:gd name="connsiteX8" fmla="*/ 1124975 w 1648568"/>
                  <a:gd name="connsiteY8" fmla="*/ 1235662 h 1262527"/>
                  <a:gd name="connsiteX9" fmla="*/ 1119278 w 1648568"/>
                  <a:gd name="connsiteY9" fmla="*/ 1229964 h 1262527"/>
                  <a:gd name="connsiteX10" fmla="*/ 1119278 w 1648568"/>
                  <a:gd name="connsiteY10" fmla="*/ 1220544 h 1262527"/>
                  <a:gd name="connsiteX11" fmla="*/ 1106022 w 1648568"/>
                  <a:gd name="connsiteY11" fmla="*/ 1207286 h 1262527"/>
                  <a:gd name="connsiteX12" fmla="*/ 1106022 w 1648568"/>
                  <a:gd name="connsiteY12" fmla="*/ 1202983 h 1262527"/>
                  <a:gd name="connsiteX13" fmla="*/ 1101836 w 1648568"/>
                  <a:gd name="connsiteY13" fmla="*/ 1198796 h 1262527"/>
                  <a:gd name="connsiteX14" fmla="*/ 1101836 w 1648568"/>
                  <a:gd name="connsiteY14" fmla="*/ 1194493 h 1262527"/>
                  <a:gd name="connsiteX15" fmla="*/ 1084511 w 1648568"/>
                  <a:gd name="connsiteY15" fmla="*/ 1177165 h 1262527"/>
                  <a:gd name="connsiteX16" fmla="*/ 1070907 w 1648568"/>
                  <a:gd name="connsiteY16" fmla="*/ 1177165 h 1262527"/>
                  <a:gd name="connsiteX17" fmla="*/ 1064860 w 1648568"/>
                  <a:gd name="connsiteY17" fmla="*/ 1183212 h 1262527"/>
                  <a:gd name="connsiteX18" fmla="*/ 1064860 w 1648568"/>
                  <a:gd name="connsiteY18" fmla="*/ 1187166 h 1262527"/>
                  <a:gd name="connsiteX19" fmla="*/ 1058814 w 1648568"/>
                  <a:gd name="connsiteY19" fmla="*/ 1193214 h 1262527"/>
                  <a:gd name="connsiteX20" fmla="*/ 1055907 w 1648568"/>
                  <a:gd name="connsiteY20" fmla="*/ 1193214 h 1262527"/>
                  <a:gd name="connsiteX21" fmla="*/ 1050907 w 1648568"/>
                  <a:gd name="connsiteY21" fmla="*/ 1188213 h 1262527"/>
                  <a:gd name="connsiteX22" fmla="*/ 1046140 w 1648568"/>
                  <a:gd name="connsiteY22" fmla="*/ 1188213 h 1262527"/>
                  <a:gd name="connsiteX23" fmla="*/ 1034512 w 1648568"/>
                  <a:gd name="connsiteY23" fmla="*/ 1176583 h 1262527"/>
                  <a:gd name="connsiteX24" fmla="*/ 1034512 w 1648568"/>
                  <a:gd name="connsiteY24" fmla="*/ 1172280 h 1262527"/>
                  <a:gd name="connsiteX25" fmla="*/ 1032768 w 1648568"/>
                  <a:gd name="connsiteY25" fmla="*/ 1170536 h 1262527"/>
                  <a:gd name="connsiteX26" fmla="*/ 1032768 w 1648568"/>
                  <a:gd name="connsiteY26" fmla="*/ 1164953 h 1262527"/>
                  <a:gd name="connsiteX27" fmla="*/ 1028000 w 1648568"/>
                  <a:gd name="connsiteY27" fmla="*/ 1160185 h 1262527"/>
                  <a:gd name="connsiteX28" fmla="*/ 1024512 w 1648568"/>
                  <a:gd name="connsiteY28" fmla="*/ 1160185 h 1262527"/>
                  <a:gd name="connsiteX29" fmla="*/ 1005094 w 1648568"/>
                  <a:gd name="connsiteY29" fmla="*/ 1140764 h 1262527"/>
                  <a:gd name="connsiteX30" fmla="*/ 976374 w 1648568"/>
                  <a:gd name="connsiteY30" fmla="*/ 1140764 h 1262527"/>
                  <a:gd name="connsiteX31" fmla="*/ 976374 w 1648568"/>
                  <a:gd name="connsiteY31" fmla="*/ 1149137 h 1262527"/>
                  <a:gd name="connsiteX32" fmla="*/ 925677 w 1648568"/>
                  <a:gd name="connsiteY32" fmla="*/ 1149137 h 1262527"/>
                  <a:gd name="connsiteX33" fmla="*/ 920445 w 1648568"/>
                  <a:gd name="connsiteY33" fmla="*/ 1143904 h 1262527"/>
                  <a:gd name="connsiteX34" fmla="*/ 913584 w 1648568"/>
                  <a:gd name="connsiteY34" fmla="*/ 1143904 h 1262527"/>
                  <a:gd name="connsiteX35" fmla="*/ 910445 w 1648568"/>
                  <a:gd name="connsiteY35" fmla="*/ 1140764 h 1262527"/>
                  <a:gd name="connsiteX36" fmla="*/ 903585 w 1648568"/>
                  <a:gd name="connsiteY36" fmla="*/ 1140764 h 1262527"/>
                  <a:gd name="connsiteX37" fmla="*/ 899282 w 1648568"/>
                  <a:gd name="connsiteY37" fmla="*/ 1136460 h 1262527"/>
                  <a:gd name="connsiteX38" fmla="*/ 892422 w 1648568"/>
                  <a:gd name="connsiteY38" fmla="*/ 1136460 h 1262527"/>
                  <a:gd name="connsiteX39" fmla="*/ 888120 w 1648568"/>
                  <a:gd name="connsiteY39" fmla="*/ 1132157 h 1262527"/>
                  <a:gd name="connsiteX40" fmla="*/ 881260 w 1648568"/>
                  <a:gd name="connsiteY40" fmla="*/ 1132157 h 1262527"/>
                  <a:gd name="connsiteX41" fmla="*/ 878353 w 1648568"/>
                  <a:gd name="connsiteY41" fmla="*/ 1129250 h 1262527"/>
                  <a:gd name="connsiteX42" fmla="*/ 874399 w 1648568"/>
                  <a:gd name="connsiteY42" fmla="*/ 1129250 h 1262527"/>
                  <a:gd name="connsiteX43" fmla="*/ 872074 w 1648568"/>
                  <a:gd name="connsiteY43" fmla="*/ 1126924 h 1262527"/>
                  <a:gd name="connsiteX44" fmla="*/ 868120 w 1648568"/>
                  <a:gd name="connsiteY44" fmla="*/ 1126924 h 1262527"/>
                  <a:gd name="connsiteX45" fmla="*/ 871260 w 1648568"/>
                  <a:gd name="connsiteY45" fmla="*/ 1123784 h 1262527"/>
                  <a:gd name="connsiteX46" fmla="*/ 851028 w 1648568"/>
                  <a:gd name="connsiteY46" fmla="*/ 1123784 h 1262527"/>
                  <a:gd name="connsiteX47" fmla="*/ 848702 w 1648568"/>
                  <a:gd name="connsiteY47" fmla="*/ 1126110 h 1262527"/>
                  <a:gd name="connsiteX48" fmla="*/ 831261 w 1648568"/>
                  <a:gd name="connsiteY48" fmla="*/ 1126110 h 1262527"/>
                  <a:gd name="connsiteX49" fmla="*/ 831261 w 1648568"/>
                  <a:gd name="connsiteY49" fmla="*/ 1124714 h 1262527"/>
                  <a:gd name="connsiteX50" fmla="*/ 829982 w 1648568"/>
                  <a:gd name="connsiteY50" fmla="*/ 1123435 h 1262527"/>
                  <a:gd name="connsiteX51" fmla="*/ 829982 w 1648568"/>
                  <a:gd name="connsiteY51" fmla="*/ 1116457 h 1262527"/>
                  <a:gd name="connsiteX52" fmla="*/ 816377 w 1648568"/>
                  <a:gd name="connsiteY52" fmla="*/ 1102851 h 1262527"/>
                  <a:gd name="connsiteX53" fmla="*/ 812889 w 1648568"/>
                  <a:gd name="connsiteY53" fmla="*/ 1102851 h 1262527"/>
                  <a:gd name="connsiteX54" fmla="*/ 808238 w 1648568"/>
                  <a:gd name="connsiteY54" fmla="*/ 1098199 h 1262527"/>
                  <a:gd name="connsiteX55" fmla="*/ 800331 w 1648568"/>
                  <a:gd name="connsiteY55" fmla="*/ 1098199 h 1262527"/>
                  <a:gd name="connsiteX56" fmla="*/ 792541 w 1648568"/>
                  <a:gd name="connsiteY56" fmla="*/ 1090407 h 1262527"/>
                  <a:gd name="connsiteX57" fmla="*/ 777425 w 1648568"/>
                  <a:gd name="connsiteY57" fmla="*/ 1090407 h 1262527"/>
                  <a:gd name="connsiteX58" fmla="*/ 773936 w 1648568"/>
                  <a:gd name="connsiteY58" fmla="*/ 1086918 h 1262527"/>
                  <a:gd name="connsiteX59" fmla="*/ 773936 w 1648568"/>
                  <a:gd name="connsiteY59" fmla="*/ 1077730 h 1262527"/>
                  <a:gd name="connsiteX60" fmla="*/ 770564 w 1648568"/>
                  <a:gd name="connsiteY60" fmla="*/ 1074358 h 1262527"/>
                  <a:gd name="connsiteX61" fmla="*/ 770564 w 1648568"/>
                  <a:gd name="connsiteY61" fmla="*/ 1072032 h 1262527"/>
                  <a:gd name="connsiteX62" fmla="*/ 761379 w 1648568"/>
                  <a:gd name="connsiteY62" fmla="*/ 1062844 h 1262527"/>
                  <a:gd name="connsiteX63" fmla="*/ 761379 w 1648568"/>
                  <a:gd name="connsiteY63" fmla="*/ 1060518 h 1262527"/>
                  <a:gd name="connsiteX64" fmla="*/ 753123 w 1648568"/>
                  <a:gd name="connsiteY64" fmla="*/ 1052261 h 1262527"/>
                  <a:gd name="connsiteX65" fmla="*/ 753123 w 1648568"/>
                  <a:gd name="connsiteY65" fmla="*/ 1047725 h 1262527"/>
                  <a:gd name="connsiteX66" fmla="*/ 755448 w 1648568"/>
                  <a:gd name="connsiteY66" fmla="*/ 1045399 h 1262527"/>
                  <a:gd name="connsiteX67" fmla="*/ 755448 w 1648568"/>
                  <a:gd name="connsiteY67" fmla="*/ 1042143 h 1262527"/>
                  <a:gd name="connsiteX68" fmla="*/ 752658 w 1648568"/>
                  <a:gd name="connsiteY68" fmla="*/ 1039352 h 1262527"/>
                  <a:gd name="connsiteX69" fmla="*/ 749983 w 1648568"/>
                  <a:gd name="connsiteY69" fmla="*/ 1039352 h 1262527"/>
                  <a:gd name="connsiteX70" fmla="*/ 743588 w 1648568"/>
                  <a:gd name="connsiteY70" fmla="*/ 1032956 h 1262527"/>
                  <a:gd name="connsiteX71" fmla="*/ 743588 w 1648568"/>
                  <a:gd name="connsiteY71" fmla="*/ 1024117 h 1262527"/>
                  <a:gd name="connsiteX72" fmla="*/ 735681 w 1648568"/>
                  <a:gd name="connsiteY72" fmla="*/ 1016209 h 1262527"/>
                  <a:gd name="connsiteX73" fmla="*/ 735681 w 1648568"/>
                  <a:gd name="connsiteY73" fmla="*/ 1011324 h 1262527"/>
                  <a:gd name="connsiteX74" fmla="*/ 724170 w 1648568"/>
                  <a:gd name="connsiteY74" fmla="*/ 999811 h 1262527"/>
                  <a:gd name="connsiteX75" fmla="*/ 724170 w 1648568"/>
                  <a:gd name="connsiteY75" fmla="*/ 996554 h 1262527"/>
                  <a:gd name="connsiteX76" fmla="*/ 722310 w 1648568"/>
                  <a:gd name="connsiteY76" fmla="*/ 994694 h 1262527"/>
                  <a:gd name="connsiteX77" fmla="*/ 722310 w 1648568"/>
                  <a:gd name="connsiteY77" fmla="*/ 978761 h 1262527"/>
                  <a:gd name="connsiteX78" fmla="*/ 713938 w 1648568"/>
                  <a:gd name="connsiteY78" fmla="*/ 970387 h 1262527"/>
                  <a:gd name="connsiteX79" fmla="*/ 713938 w 1648568"/>
                  <a:gd name="connsiteY79" fmla="*/ 959921 h 1262527"/>
                  <a:gd name="connsiteX80" fmla="*/ 717775 w 1648568"/>
                  <a:gd name="connsiteY80" fmla="*/ 956083 h 1262527"/>
                  <a:gd name="connsiteX81" fmla="*/ 717775 w 1648568"/>
                  <a:gd name="connsiteY81" fmla="*/ 945616 h 1262527"/>
                  <a:gd name="connsiteX82" fmla="*/ 715449 w 1648568"/>
                  <a:gd name="connsiteY82" fmla="*/ 943290 h 1262527"/>
                  <a:gd name="connsiteX83" fmla="*/ 715449 w 1648568"/>
                  <a:gd name="connsiteY83" fmla="*/ 932823 h 1262527"/>
                  <a:gd name="connsiteX84" fmla="*/ 712194 w 1648568"/>
                  <a:gd name="connsiteY84" fmla="*/ 929567 h 1262527"/>
                  <a:gd name="connsiteX85" fmla="*/ 712194 w 1648568"/>
                  <a:gd name="connsiteY85" fmla="*/ 919100 h 1262527"/>
                  <a:gd name="connsiteX86" fmla="*/ 710217 w 1648568"/>
                  <a:gd name="connsiteY86" fmla="*/ 917123 h 1262527"/>
                  <a:gd name="connsiteX87" fmla="*/ 710217 w 1648568"/>
                  <a:gd name="connsiteY87" fmla="*/ 914565 h 1262527"/>
                  <a:gd name="connsiteX88" fmla="*/ 711961 w 1648568"/>
                  <a:gd name="connsiteY88" fmla="*/ 912936 h 1262527"/>
                  <a:gd name="connsiteX89" fmla="*/ 711961 w 1648568"/>
                  <a:gd name="connsiteY89" fmla="*/ 906656 h 1262527"/>
                  <a:gd name="connsiteX90" fmla="*/ 716496 w 1648568"/>
                  <a:gd name="connsiteY90" fmla="*/ 902121 h 1262527"/>
                  <a:gd name="connsiteX91" fmla="*/ 716496 w 1648568"/>
                  <a:gd name="connsiteY91" fmla="*/ 883397 h 1262527"/>
                  <a:gd name="connsiteX92" fmla="*/ 718473 w 1648568"/>
                  <a:gd name="connsiteY92" fmla="*/ 881420 h 1262527"/>
                  <a:gd name="connsiteX93" fmla="*/ 718473 w 1648568"/>
                  <a:gd name="connsiteY93" fmla="*/ 862696 h 1262527"/>
                  <a:gd name="connsiteX94" fmla="*/ 720449 w 1648568"/>
                  <a:gd name="connsiteY94" fmla="*/ 860719 h 1262527"/>
                  <a:gd name="connsiteX95" fmla="*/ 720449 w 1648568"/>
                  <a:gd name="connsiteY95" fmla="*/ 841995 h 1262527"/>
                  <a:gd name="connsiteX96" fmla="*/ 719170 w 1648568"/>
                  <a:gd name="connsiteY96" fmla="*/ 840716 h 1262527"/>
                  <a:gd name="connsiteX97" fmla="*/ 719170 w 1648568"/>
                  <a:gd name="connsiteY97" fmla="*/ 824783 h 1262527"/>
                  <a:gd name="connsiteX98" fmla="*/ 716612 w 1648568"/>
                  <a:gd name="connsiteY98" fmla="*/ 822224 h 1262527"/>
                  <a:gd name="connsiteX99" fmla="*/ 716612 w 1648568"/>
                  <a:gd name="connsiteY99" fmla="*/ 812804 h 1262527"/>
                  <a:gd name="connsiteX100" fmla="*/ 714054 w 1648568"/>
                  <a:gd name="connsiteY100" fmla="*/ 810246 h 1262527"/>
                  <a:gd name="connsiteX101" fmla="*/ 714054 w 1648568"/>
                  <a:gd name="connsiteY101" fmla="*/ 806292 h 1262527"/>
                  <a:gd name="connsiteX102" fmla="*/ 711961 w 1648568"/>
                  <a:gd name="connsiteY102" fmla="*/ 804198 h 1262527"/>
                  <a:gd name="connsiteX103" fmla="*/ 711961 w 1648568"/>
                  <a:gd name="connsiteY103" fmla="*/ 800244 h 1262527"/>
                  <a:gd name="connsiteX104" fmla="*/ 708008 w 1648568"/>
                  <a:gd name="connsiteY104" fmla="*/ 796290 h 1262527"/>
                  <a:gd name="connsiteX105" fmla="*/ 708008 w 1648568"/>
                  <a:gd name="connsiteY105" fmla="*/ 785125 h 1262527"/>
                  <a:gd name="connsiteX106" fmla="*/ 710566 w 1648568"/>
                  <a:gd name="connsiteY106" fmla="*/ 787684 h 1262527"/>
                  <a:gd name="connsiteX107" fmla="*/ 714054 w 1648568"/>
                  <a:gd name="connsiteY107" fmla="*/ 787684 h 1262527"/>
                  <a:gd name="connsiteX108" fmla="*/ 716612 w 1648568"/>
                  <a:gd name="connsiteY108" fmla="*/ 790242 h 1262527"/>
                  <a:gd name="connsiteX109" fmla="*/ 722426 w 1648568"/>
                  <a:gd name="connsiteY109" fmla="*/ 790242 h 1262527"/>
                  <a:gd name="connsiteX110" fmla="*/ 724286 w 1648568"/>
                  <a:gd name="connsiteY110" fmla="*/ 792103 h 1262527"/>
                  <a:gd name="connsiteX111" fmla="*/ 740100 w 1648568"/>
                  <a:gd name="connsiteY111" fmla="*/ 792103 h 1262527"/>
                  <a:gd name="connsiteX112" fmla="*/ 740100 w 1648568"/>
                  <a:gd name="connsiteY112" fmla="*/ 789545 h 1262527"/>
                  <a:gd name="connsiteX113" fmla="*/ 743937 w 1648568"/>
                  <a:gd name="connsiteY113" fmla="*/ 785707 h 1262527"/>
                  <a:gd name="connsiteX114" fmla="*/ 743937 w 1648568"/>
                  <a:gd name="connsiteY114" fmla="*/ 776287 h 1262527"/>
                  <a:gd name="connsiteX115" fmla="*/ 740100 w 1648568"/>
                  <a:gd name="connsiteY115" fmla="*/ 776287 h 1262527"/>
                  <a:gd name="connsiteX116" fmla="*/ 740100 w 1648568"/>
                  <a:gd name="connsiteY116" fmla="*/ 770704 h 1262527"/>
                  <a:gd name="connsiteX117" fmla="*/ 1189392 w 1648568"/>
                  <a:gd name="connsiteY117" fmla="*/ 770704 h 1262527"/>
                  <a:gd name="connsiteX118" fmla="*/ 1189392 w 1648568"/>
                  <a:gd name="connsiteY118" fmla="*/ 761517 h 1262527"/>
                  <a:gd name="connsiteX119" fmla="*/ 1194392 w 1648568"/>
                  <a:gd name="connsiteY119" fmla="*/ 761517 h 1262527"/>
                  <a:gd name="connsiteX120" fmla="*/ 1194392 w 1648568"/>
                  <a:gd name="connsiteY120" fmla="*/ 764773 h 1262527"/>
                  <a:gd name="connsiteX121" fmla="*/ 1195671 w 1648568"/>
                  <a:gd name="connsiteY121" fmla="*/ 766052 h 1262527"/>
                  <a:gd name="connsiteX122" fmla="*/ 1195671 w 1648568"/>
                  <a:gd name="connsiteY122" fmla="*/ 773961 h 1262527"/>
                  <a:gd name="connsiteX123" fmla="*/ 1199276 w 1648568"/>
                  <a:gd name="connsiteY123" fmla="*/ 777566 h 1262527"/>
                  <a:gd name="connsiteX124" fmla="*/ 1207183 w 1648568"/>
                  <a:gd name="connsiteY124" fmla="*/ 777566 h 1262527"/>
                  <a:gd name="connsiteX125" fmla="*/ 1210322 w 1648568"/>
                  <a:gd name="connsiteY125" fmla="*/ 780706 h 1262527"/>
                  <a:gd name="connsiteX126" fmla="*/ 1228112 w 1648568"/>
                  <a:gd name="connsiteY126" fmla="*/ 780706 h 1262527"/>
                  <a:gd name="connsiteX127" fmla="*/ 1234508 w 1648568"/>
                  <a:gd name="connsiteY127" fmla="*/ 787102 h 1262527"/>
                  <a:gd name="connsiteX128" fmla="*/ 1240089 w 1648568"/>
                  <a:gd name="connsiteY128" fmla="*/ 787102 h 1262527"/>
                  <a:gd name="connsiteX129" fmla="*/ 1246484 w 1648568"/>
                  <a:gd name="connsiteY129" fmla="*/ 793499 h 1262527"/>
                  <a:gd name="connsiteX130" fmla="*/ 1254623 w 1648568"/>
                  <a:gd name="connsiteY130" fmla="*/ 793499 h 1262527"/>
                  <a:gd name="connsiteX131" fmla="*/ 1258577 w 1648568"/>
                  <a:gd name="connsiteY131" fmla="*/ 789545 h 1262527"/>
                  <a:gd name="connsiteX132" fmla="*/ 1261019 w 1648568"/>
                  <a:gd name="connsiteY132" fmla="*/ 791987 h 1262527"/>
                  <a:gd name="connsiteX133" fmla="*/ 1270902 w 1648568"/>
                  <a:gd name="connsiteY133" fmla="*/ 791987 h 1262527"/>
                  <a:gd name="connsiteX134" fmla="*/ 1273344 w 1648568"/>
                  <a:gd name="connsiteY134" fmla="*/ 794429 h 1262527"/>
                  <a:gd name="connsiteX135" fmla="*/ 1279158 w 1648568"/>
                  <a:gd name="connsiteY135" fmla="*/ 794429 h 1262527"/>
                  <a:gd name="connsiteX136" fmla="*/ 1275088 w 1648568"/>
                  <a:gd name="connsiteY136" fmla="*/ 798500 h 1262527"/>
                  <a:gd name="connsiteX137" fmla="*/ 1272530 w 1648568"/>
                  <a:gd name="connsiteY137" fmla="*/ 798500 h 1262527"/>
                  <a:gd name="connsiteX138" fmla="*/ 1269739 w 1648568"/>
                  <a:gd name="connsiteY138" fmla="*/ 801291 h 1262527"/>
                  <a:gd name="connsiteX139" fmla="*/ 1263926 w 1648568"/>
                  <a:gd name="connsiteY139" fmla="*/ 801291 h 1262527"/>
                  <a:gd name="connsiteX140" fmla="*/ 1239973 w 1648568"/>
                  <a:gd name="connsiteY140" fmla="*/ 825248 h 1262527"/>
                  <a:gd name="connsiteX141" fmla="*/ 1248693 w 1648568"/>
                  <a:gd name="connsiteY141" fmla="*/ 825248 h 1262527"/>
                  <a:gd name="connsiteX142" fmla="*/ 1251484 w 1648568"/>
                  <a:gd name="connsiteY142" fmla="*/ 822457 h 1262527"/>
                  <a:gd name="connsiteX143" fmla="*/ 1254972 w 1648568"/>
                  <a:gd name="connsiteY143" fmla="*/ 822457 h 1262527"/>
                  <a:gd name="connsiteX144" fmla="*/ 1257414 w 1648568"/>
                  <a:gd name="connsiteY144" fmla="*/ 820015 h 1262527"/>
                  <a:gd name="connsiteX145" fmla="*/ 1260902 w 1648568"/>
                  <a:gd name="connsiteY145" fmla="*/ 820015 h 1262527"/>
                  <a:gd name="connsiteX146" fmla="*/ 1260902 w 1648568"/>
                  <a:gd name="connsiteY146" fmla="*/ 825597 h 1262527"/>
                  <a:gd name="connsiteX147" fmla="*/ 1258809 w 1648568"/>
                  <a:gd name="connsiteY147" fmla="*/ 827690 h 1262527"/>
                  <a:gd name="connsiteX148" fmla="*/ 1271600 w 1648568"/>
                  <a:gd name="connsiteY148" fmla="*/ 827690 h 1262527"/>
                  <a:gd name="connsiteX149" fmla="*/ 1276600 w 1648568"/>
                  <a:gd name="connsiteY149" fmla="*/ 822689 h 1262527"/>
                  <a:gd name="connsiteX150" fmla="*/ 1284739 w 1648568"/>
                  <a:gd name="connsiteY150" fmla="*/ 822689 h 1262527"/>
                  <a:gd name="connsiteX151" fmla="*/ 1298576 w 1648568"/>
                  <a:gd name="connsiteY151" fmla="*/ 808850 h 1262527"/>
                  <a:gd name="connsiteX152" fmla="*/ 1308460 w 1648568"/>
                  <a:gd name="connsiteY152" fmla="*/ 808850 h 1262527"/>
                  <a:gd name="connsiteX153" fmla="*/ 1298809 w 1648568"/>
                  <a:gd name="connsiteY153" fmla="*/ 818503 h 1262527"/>
                  <a:gd name="connsiteX154" fmla="*/ 1298809 w 1648568"/>
                  <a:gd name="connsiteY154" fmla="*/ 823620 h 1262527"/>
                  <a:gd name="connsiteX155" fmla="*/ 1302413 w 1648568"/>
                  <a:gd name="connsiteY155" fmla="*/ 820015 h 1262527"/>
                  <a:gd name="connsiteX156" fmla="*/ 1309622 w 1648568"/>
                  <a:gd name="connsiteY156" fmla="*/ 820015 h 1262527"/>
                  <a:gd name="connsiteX157" fmla="*/ 1312994 w 1648568"/>
                  <a:gd name="connsiteY157" fmla="*/ 823387 h 1262527"/>
                  <a:gd name="connsiteX158" fmla="*/ 1312994 w 1648568"/>
                  <a:gd name="connsiteY158" fmla="*/ 825946 h 1262527"/>
                  <a:gd name="connsiteX159" fmla="*/ 1317878 w 1648568"/>
                  <a:gd name="connsiteY159" fmla="*/ 830830 h 1262527"/>
                  <a:gd name="connsiteX160" fmla="*/ 1330668 w 1648568"/>
                  <a:gd name="connsiteY160" fmla="*/ 830830 h 1262527"/>
                  <a:gd name="connsiteX161" fmla="*/ 1335552 w 1648568"/>
                  <a:gd name="connsiteY161" fmla="*/ 825946 h 1262527"/>
                  <a:gd name="connsiteX162" fmla="*/ 1348226 w 1648568"/>
                  <a:gd name="connsiteY162" fmla="*/ 825946 h 1262527"/>
                  <a:gd name="connsiteX163" fmla="*/ 1349738 w 1648568"/>
                  <a:gd name="connsiteY163" fmla="*/ 824434 h 1262527"/>
                  <a:gd name="connsiteX164" fmla="*/ 1355435 w 1648568"/>
                  <a:gd name="connsiteY164" fmla="*/ 824434 h 1262527"/>
                  <a:gd name="connsiteX165" fmla="*/ 1355435 w 1648568"/>
                  <a:gd name="connsiteY165" fmla="*/ 830830 h 1262527"/>
                  <a:gd name="connsiteX166" fmla="*/ 1367295 w 1648568"/>
                  <a:gd name="connsiteY166" fmla="*/ 830830 h 1262527"/>
                  <a:gd name="connsiteX167" fmla="*/ 1367295 w 1648568"/>
                  <a:gd name="connsiteY167" fmla="*/ 837575 h 1262527"/>
                  <a:gd name="connsiteX168" fmla="*/ 1373923 w 1648568"/>
                  <a:gd name="connsiteY168" fmla="*/ 844205 h 1262527"/>
                  <a:gd name="connsiteX169" fmla="*/ 1371016 w 1648568"/>
                  <a:gd name="connsiteY169" fmla="*/ 844205 h 1262527"/>
                  <a:gd name="connsiteX170" fmla="*/ 1369737 w 1648568"/>
                  <a:gd name="connsiteY170" fmla="*/ 842925 h 1262527"/>
                  <a:gd name="connsiteX171" fmla="*/ 1366133 w 1648568"/>
                  <a:gd name="connsiteY171" fmla="*/ 842925 h 1262527"/>
                  <a:gd name="connsiteX172" fmla="*/ 1364854 w 1648568"/>
                  <a:gd name="connsiteY172" fmla="*/ 841646 h 1262527"/>
                  <a:gd name="connsiteX173" fmla="*/ 1361249 w 1648568"/>
                  <a:gd name="connsiteY173" fmla="*/ 841646 h 1262527"/>
                  <a:gd name="connsiteX174" fmla="*/ 1357412 w 1648568"/>
                  <a:gd name="connsiteY174" fmla="*/ 845484 h 1262527"/>
                  <a:gd name="connsiteX175" fmla="*/ 1352179 w 1648568"/>
                  <a:gd name="connsiteY175" fmla="*/ 840250 h 1262527"/>
                  <a:gd name="connsiteX176" fmla="*/ 1348226 w 1648568"/>
                  <a:gd name="connsiteY176" fmla="*/ 840250 h 1262527"/>
                  <a:gd name="connsiteX177" fmla="*/ 1345319 w 1648568"/>
                  <a:gd name="connsiteY177" fmla="*/ 843158 h 1262527"/>
                  <a:gd name="connsiteX178" fmla="*/ 1336947 w 1648568"/>
                  <a:gd name="connsiteY178" fmla="*/ 843158 h 1262527"/>
                  <a:gd name="connsiteX179" fmla="*/ 1330552 w 1648568"/>
                  <a:gd name="connsiteY179" fmla="*/ 849554 h 1262527"/>
                  <a:gd name="connsiteX180" fmla="*/ 1322180 w 1648568"/>
                  <a:gd name="connsiteY180" fmla="*/ 849554 h 1262527"/>
                  <a:gd name="connsiteX181" fmla="*/ 1315087 w 1648568"/>
                  <a:gd name="connsiteY181" fmla="*/ 856648 h 1262527"/>
                  <a:gd name="connsiteX182" fmla="*/ 1315087 w 1648568"/>
                  <a:gd name="connsiteY182" fmla="*/ 861068 h 1262527"/>
                  <a:gd name="connsiteX183" fmla="*/ 1307994 w 1648568"/>
                  <a:gd name="connsiteY183" fmla="*/ 868162 h 1262527"/>
                  <a:gd name="connsiteX184" fmla="*/ 1307994 w 1648568"/>
                  <a:gd name="connsiteY184" fmla="*/ 874209 h 1262527"/>
                  <a:gd name="connsiteX185" fmla="*/ 1312297 w 1648568"/>
                  <a:gd name="connsiteY185" fmla="*/ 869906 h 1262527"/>
                  <a:gd name="connsiteX186" fmla="*/ 1318110 w 1648568"/>
                  <a:gd name="connsiteY186" fmla="*/ 869906 h 1262527"/>
                  <a:gd name="connsiteX187" fmla="*/ 1314273 w 1648568"/>
                  <a:gd name="connsiteY187" fmla="*/ 873744 h 1262527"/>
                  <a:gd name="connsiteX188" fmla="*/ 1314273 w 1648568"/>
                  <a:gd name="connsiteY188" fmla="*/ 884560 h 1262527"/>
                  <a:gd name="connsiteX189" fmla="*/ 1310436 w 1648568"/>
                  <a:gd name="connsiteY189" fmla="*/ 888398 h 1262527"/>
                  <a:gd name="connsiteX190" fmla="*/ 1310436 w 1648568"/>
                  <a:gd name="connsiteY190" fmla="*/ 899330 h 1262527"/>
                  <a:gd name="connsiteX191" fmla="*/ 1308343 w 1648568"/>
                  <a:gd name="connsiteY191" fmla="*/ 901423 h 1262527"/>
                  <a:gd name="connsiteX192" fmla="*/ 1308343 w 1648568"/>
                  <a:gd name="connsiteY192" fmla="*/ 913169 h 1262527"/>
                  <a:gd name="connsiteX193" fmla="*/ 1309506 w 1648568"/>
                  <a:gd name="connsiteY193" fmla="*/ 914332 h 1262527"/>
                  <a:gd name="connsiteX194" fmla="*/ 1309506 w 1648568"/>
                  <a:gd name="connsiteY194" fmla="*/ 928986 h 1262527"/>
                  <a:gd name="connsiteX195" fmla="*/ 1312180 w 1648568"/>
                  <a:gd name="connsiteY195" fmla="*/ 931660 h 1262527"/>
                  <a:gd name="connsiteX196" fmla="*/ 1312180 w 1648568"/>
                  <a:gd name="connsiteY196" fmla="*/ 935382 h 1262527"/>
                  <a:gd name="connsiteX197" fmla="*/ 1316831 w 1648568"/>
                  <a:gd name="connsiteY197" fmla="*/ 940034 h 1262527"/>
                  <a:gd name="connsiteX198" fmla="*/ 1323459 w 1648568"/>
                  <a:gd name="connsiteY198" fmla="*/ 940034 h 1262527"/>
                  <a:gd name="connsiteX199" fmla="*/ 1327761 w 1648568"/>
                  <a:gd name="connsiteY199" fmla="*/ 935731 h 1262527"/>
                  <a:gd name="connsiteX200" fmla="*/ 1327761 w 1648568"/>
                  <a:gd name="connsiteY200" fmla="*/ 933870 h 1262527"/>
                  <a:gd name="connsiteX201" fmla="*/ 1332412 w 1648568"/>
                  <a:gd name="connsiteY201" fmla="*/ 929218 h 1262527"/>
                  <a:gd name="connsiteX202" fmla="*/ 1332412 w 1648568"/>
                  <a:gd name="connsiteY202" fmla="*/ 924915 h 1262527"/>
                  <a:gd name="connsiteX203" fmla="*/ 1335087 w 1648568"/>
                  <a:gd name="connsiteY203" fmla="*/ 922240 h 1262527"/>
                  <a:gd name="connsiteX204" fmla="*/ 1335087 w 1648568"/>
                  <a:gd name="connsiteY204" fmla="*/ 909215 h 1262527"/>
                  <a:gd name="connsiteX205" fmla="*/ 1332412 w 1648568"/>
                  <a:gd name="connsiteY205" fmla="*/ 906540 h 1262527"/>
                  <a:gd name="connsiteX206" fmla="*/ 1332412 w 1648568"/>
                  <a:gd name="connsiteY206" fmla="*/ 902121 h 1262527"/>
                  <a:gd name="connsiteX207" fmla="*/ 1330552 w 1648568"/>
                  <a:gd name="connsiteY207" fmla="*/ 900260 h 1262527"/>
                  <a:gd name="connsiteX208" fmla="*/ 1330552 w 1648568"/>
                  <a:gd name="connsiteY208" fmla="*/ 883746 h 1262527"/>
                  <a:gd name="connsiteX209" fmla="*/ 1334273 w 1648568"/>
                  <a:gd name="connsiteY209" fmla="*/ 880024 h 1262527"/>
                  <a:gd name="connsiteX210" fmla="*/ 1334273 w 1648568"/>
                  <a:gd name="connsiteY210" fmla="*/ 871186 h 1262527"/>
                  <a:gd name="connsiteX211" fmla="*/ 1344738 w 1648568"/>
                  <a:gd name="connsiteY211" fmla="*/ 860719 h 1262527"/>
                  <a:gd name="connsiteX212" fmla="*/ 1348924 w 1648568"/>
                  <a:gd name="connsiteY212" fmla="*/ 860719 h 1262527"/>
                  <a:gd name="connsiteX213" fmla="*/ 1353458 w 1648568"/>
                  <a:gd name="connsiteY213" fmla="*/ 856183 h 1262527"/>
                  <a:gd name="connsiteX214" fmla="*/ 1353458 w 1648568"/>
                  <a:gd name="connsiteY214" fmla="*/ 849438 h 1262527"/>
                  <a:gd name="connsiteX215" fmla="*/ 1355435 w 1648568"/>
                  <a:gd name="connsiteY215" fmla="*/ 847345 h 1262527"/>
                  <a:gd name="connsiteX216" fmla="*/ 1360551 w 1648568"/>
                  <a:gd name="connsiteY216" fmla="*/ 847345 h 1262527"/>
                  <a:gd name="connsiteX217" fmla="*/ 1362295 w 1648568"/>
                  <a:gd name="connsiteY217" fmla="*/ 849089 h 1262527"/>
                  <a:gd name="connsiteX218" fmla="*/ 1367412 w 1648568"/>
                  <a:gd name="connsiteY218" fmla="*/ 849089 h 1262527"/>
                  <a:gd name="connsiteX219" fmla="*/ 1373342 w 1648568"/>
                  <a:gd name="connsiteY219" fmla="*/ 855020 h 1262527"/>
                  <a:gd name="connsiteX220" fmla="*/ 1377063 w 1648568"/>
                  <a:gd name="connsiteY220" fmla="*/ 855020 h 1262527"/>
                  <a:gd name="connsiteX221" fmla="*/ 1382993 w 1648568"/>
                  <a:gd name="connsiteY221" fmla="*/ 860951 h 1262527"/>
                  <a:gd name="connsiteX222" fmla="*/ 1382993 w 1648568"/>
                  <a:gd name="connsiteY222" fmla="*/ 863742 h 1262527"/>
                  <a:gd name="connsiteX223" fmla="*/ 1382993 w 1648568"/>
                  <a:gd name="connsiteY223" fmla="*/ 863742 h 1262527"/>
                  <a:gd name="connsiteX224" fmla="*/ 1380318 w 1648568"/>
                  <a:gd name="connsiteY224" fmla="*/ 866417 h 1262527"/>
                  <a:gd name="connsiteX225" fmla="*/ 1380318 w 1648568"/>
                  <a:gd name="connsiteY225" fmla="*/ 866417 h 1262527"/>
                  <a:gd name="connsiteX226" fmla="*/ 1382295 w 1648568"/>
                  <a:gd name="connsiteY226" fmla="*/ 868394 h 1262527"/>
                  <a:gd name="connsiteX227" fmla="*/ 1382295 w 1648568"/>
                  <a:gd name="connsiteY227" fmla="*/ 868394 h 1262527"/>
                  <a:gd name="connsiteX228" fmla="*/ 1382295 w 1648568"/>
                  <a:gd name="connsiteY228" fmla="*/ 878629 h 1262527"/>
                  <a:gd name="connsiteX229" fmla="*/ 1378342 w 1648568"/>
                  <a:gd name="connsiteY229" fmla="*/ 882583 h 1262527"/>
                  <a:gd name="connsiteX230" fmla="*/ 1378342 w 1648568"/>
                  <a:gd name="connsiteY230" fmla="*/ 886769 h 1262527"/>
                  <a:gd name="connsiteX231" fmla="*/ 1375319 w 1648568"/>
                  <a:gd name="connsiteY231" fmla="*/ 886769 h 1262527"/>
                  <a:gd name="connsiteX232" fmla="*/ 1372993 w 1648568"/>
                  <a:gd name="connsiteY232" fmla="*/ 889095 h 1262527"/>
                  <a:gd name="connsiteX233" fmla="*/ 1372993 w 1648568"/>
                  <a:gd name="connsiteY233" fmla="*/ 895724 h 1262527"/>
                  <a:gd name="connsiteX234" fmla="*/ 1376598 w 1648568"/>
                  <a:gd name="connsiteY234" fmla="*/ 895724 h 1262527"/>
                  <a:gd name="connsiteX235" fmla="*/ 1384155 w 1648568"/>
                  <a:gd name="connsiteY235" fmla="*/ 888165 h 1262527"/>
                  <a:gd name="connsiteX236" fmla="*/ 1387062 w 1648568"/>
                  <a:gd name="connsiteY236" fmla="*/ 888165 h 1262527"/>
                  <a:gd name="connsiteX237" fmla="*/ 1389155 w 1648568"/>
                  <a:gd name="connsiteY237" fmla="*/ 886072 h 1262527"/>
                  <a:gd name="connsiteX238" fmla="*/ 1393225 w 1648568"/>
                  <a:gd name="connsiteY238" fmla="*/ 890142 h 1262527"/>
                  <a:gd name="connsiteX239" fmla="*/ 1393225 w 1648568"/>
                  <a:gd name="connsiteY239" fmla="*/ 897236 h 1262527"/>
                  <a:gd name="connsiteX240" fmla="*/ 1394504 w 1648568"/>
                  <a:gd name="connsiteY240" fmla="*/ 898515 h 1262527"/>
                  <a:gd name="connsiteX241" fmla="*/ 1394504 w 1648568"/>
                  <a:gd name="connsiteY241" fmla="*/ 905610 h 1262527"/>
                  <a:gd name="connsiteX242" fmla="*/ 1396946 w 1648568"/>
                  <a:gd name="connsiteY242" fmla="*/ 908052 h 1262527"/>
                  <a:gd name="connsiteX243" fmla="*/ 1396946 w 1648568"/>
                  <a:gd name="connsiteY243" fmla="*/ 915262 h 1262527"/>
                  <a:gd name="connsiteX244" fmla="*/ 1385318 w 1648568"/>
                  <a:gd name="connsiteY244" fmla="*/ 926892 h 1262527"/>
                  <a:gd name="connsiteX245" fmla="*/ 1385318 w 1648568"/>
                  <a:gd name="connsiteY245" fmla="*/ 929683 h 1262527"/>
                  <a:gd name="connsiteX246" fmla="*/ 1382993 w 1648568"/>
                  <a:gd name="connsiteY246" fmla="*/ 932009 h 1262527"/>
                  <a:gd name="connsiteX247" fmla="*/ 1382993 w 1648568"/>
                  <a:gd name="connsiteY247" fmla="*/ 934684 h 1262527"/>
                  <a:gd name="connsiteX248" fmla="*/ 1380086 w 1648568"/>
                  <a:gd name="connsiteY248" fmla="*/ 937591 h 1262527"/>
                  <a:gd name="connsiteX249" fmla="*/ 1380086 w 1648568"/>
                  <a:gd name="connsiteY249" fmla="*/ 937591 h 1262527"/>
                  <a:gd name="connsiteX250" fmla="*/ 1382993 w 1648568"/>
                  <a:gd name="connsiteY250" fmla="*/ 937591 h 1262527"/>
                  <a:gd name="connsiteX251" fmla="*/ 1386714 w 1648568"/>
                  <a:gd name="connsiteY251" fmla="*/ 941313 h 1262527"/>
                  <a:gd name="connsiteX252" fmla="*/ 1391481 w 1648568"/>
                  <a:gd name="connsiteY252" fmla="*/ 941313 h 1262527"/>
                  <a:gd name="connsiteX253" fmla="*/ 1395202 w 1648568"/>
                  <a:gd name="connsiteY253" fmla="*/ 945035 h 1262527"/>
                  <a:gd name="connsiteX254" fmla="*/ 1397644 w 1648568"/>
                  <a:gd name="connsiteY254" fmla="*/ 945035 h 1262527"/>
                  <a:gd name="connsiteX255" fmla="*/ 1399388 w 1648568"/>
                  <a:gd name="connsiteY255" fmla="*/ 943290 h 1262527"/>
                  <a:gd name="connsiteX256" fmla="*/ 1408225 w 1648568"/>
                  <a:gd name="connsiteY256" fmla="*/ 943290 h 1262527"/>
                  <a:gd name="connsiteX257" fmla="*/ 1413922 w 1648568"/>
                  <a:gd name="connsiteY257" fmla="*/ 937708 h 1262527"/>
                  <a:gd name="connsiteX258" fmla="*/ 1416364 w 1648568"/>
                  <a:gd name="connsiteY258" fmla="*/ 937708 h 1262527"/>
                  <a:gd name="connsiteX259" fmla="*/ 1417992 w 1648568"/>
                  <a:gd name="connsiteY259" fmla="*/ 936080 h 1262527"/>
                  <a:gd name="connsiteX260" fmla="*/ 1421248 w 1648568"/>
                  <a:gd name="connsiteY260" fmla="*/ 936080 h 1262527"/>
                  <a:gd name="connsiteX261" fmla="*/ 1422875 w 1648568"/>
                  <a:gd name="connsiteY261" fmla="*/ 934451 h 1262527"/>
                  <a:gd name="connsiteX262" fmla="*/ 1427410 w 1648568"/>
                  <a:gd name="connsiteY262" fmla="*/ 934451 h 1262527"/>
                  <a:gd name="connsiteX263" fmla="*/ 1429038 w 1648568"/>
                  <a:gd name="connsiteY263" fmla="*/ 932823 h 1262527"/>
                  <a:gd name="connsiteX264" fmla="*/ 1429038 w 1648568"/>
                  <a:gd name="connsiteY264" fmla="*/ 932823 h 1262527"/>
                  <a:gd name="connsiteX265" fmla="*/ 1431945 w 1648568"/>
                  <a:gd name="connsiteY265" fmla="*/ 932823 h 1262527"/>
                  <a:gd name="connsiteX266" fmla="*/ 1435899 w 1648568"/>
                  <a:gd name="connsiteY266" fmla="*/ 928869 h 1262527"/>
                  <a:gd name="connsiteX267" fmla="*/ 1438689 w 1648568"/>
                  <a:gd name="connsiteY267" fmla="*/ 928869 h 1262527"/>
                  <a:gd name="connsiteX268" fmla="*/ 1445201 w 1648568"/>
                  <a:gd name="connsiteY268" fmla="*/ 922356 h 1262527"/>
                  <a:gd name="connsiteX269" fmla="*/ 1447991 w 1648568"/>
                  <a:gd name="connsiteY269" fmla="*/ 922356 h 1262527"/>
                  <a:gd name="connsiteX270" fmla="*/ 1454503 w 1648568"/>
                  <a:gd name="connsiteY270" fmla="*/ 915844 h 1262527"/>
                  <a:gd name="connsiteX271" fmla="*/ 1454503 w 1648568"/>
                  <a:gd name="connsiteY271" fmla="*/ 912122 h 1262527"/>
                  <a:gd name="connsiteX272" fmla="*/ 1451945 w 1648568"/>
                  <a:gd name="connsiteY272" fmla="*/ 909564 h 1262527"/>
                  <a:gd name="connsiteX273" fmla="*/ 1451945 w 1648568"/>
                  <a:gd name="connsiteY273" fmla="*/ 902004 h 1262527"/>
                  <a:gd name="connsiteX274" fmla="*/ 1472526 w 1648568"/>
                  <a:gd name="connsiteY274" fmla="*/ 902004 h 1262527"/>
                  <a:gd name="connsiteX275" fmla="*/ 1475084 w 1648568"/>
                  <a:gd name="connsiteY275" fmla="*/ 904563 h 1262527"/>
                  <a:gd name="connsiteX276" fmla="*/ 1485083 w 1648568"/>
                  <a:gd name="connsiteY276" fmla="*/ 904563 h 1262527"/>
                  <a:gd name="connsiteX277" fmla="*/ 1487642 w 1648568"/>
                  <a:gd name="connsiteY277" fmla="*/ 902004 h 1262527"/>
                  <a:gd name="connsiteX278" fmla="*/ 1493223 w 1648568"/>
                  <a:gd name="connsiteY278" fmla="*/ 902004 h 1262527"/>
                  <a:gd name="connsiteX279" fmla="*/ 1497176 w 1648568"/>
                  <a:gd name="connsiteY279" fmla="*/ 898050 h 1262527"/>
                  <a:gd name="connsiteX280" fmla="*/ 1497176 w 1648568"/>
                  <a:gd name="connsiteY280" fmla="*/ 886769 h 1262527"/>
                  <a:gd name="connsiteX281" fmla="*/ 1518687 w 1648568"/>
                  <a:gd name="connsiteY281" fmla="*/ 865254 h 1262527"/>
                  <a:gd name="connsiteX282" fmla="*/ 1575081 w 1648568"/>
                  <a:gd name="connsiteY282" fmla="*/ 865254 h 1262527"/>
                  <a:gd name="connsiteX283" fmla="*/ 1575081 w 1648568"/>
                  <a:gd name="connsiteY283" fmla="*/ 861417 h 1262527"/>
                  <a:gd name="connsiteX284" fmla="*/ 1577872 w 1648568"/>
                  <a:gd name="connsiteY284" fmla="*/ 858625 h 1262527"/>
                  <a:gd name="connsiteX285" fmla="*/ 1581593 w 1648568"/>
                  <a:gd name="connsiteY285" fmla="*/ 858625 h 1262527"/>
                  <a:gd name="connsiteX286" fmla="*/ 1584267 w 1648568"/>
                  <a:gd name="connsiteY286" fmla="*/ 855951 h 1262527"/>
                  <a:gd name="connsiteX287" fmla="*/ 1587988 w 1648568"/>
                  <a:gd name="connsiteY287" fmla="*/ 855951 h 1262527"/>
                  <a:gd name="connsiteX288" fmla="*/ 1587988 w 1648568"/>
                  <a:gd name="connsiteY288" fmla="*/ 851182 h 1262527"/>
                  <a:gd name="connsiteX289" fmla="*/ 1594848 w 1648568"/>
                  <a:gd name="connsiteY289" fmla="*/ 844321 h 1262527"/>
                  <a:gd name="connsiteX290" fmla="*/ 1594848 w 1648568"/>
                  <a:gd name="connsiteY290" fmla="*/ 835715 h 1262527"/>
                  <a:gd name="connsiteX291" fmla="*/ 1599383 w 1648568"/>
                  <a:gd name="connsiteY291" fmla="*/ 831179 h 1262527"/>
                  <a:gd name="connsiteX292" fmla="*/ 1599383 w 1648568"/>
                  <a:gd name="connsiteY292" fmla="*/ 831179 h 1262527"/>
                  <a:gd name="connsiteX293" fmla="*/ 1599383 w 1648568"/>
                  <a:gd name="connsiteY293" fmla="*/ 823620 h 1262527"/>
                  <a:gd name="connsiteX294" fmla="*/ 1605778 w 1648568"/>
                  <a:gd name="connsiteY294" fmla="*/ 817223 h 1262527"/>
                  <a:gd name="connsiteX295" fmla="*/ 1605778 w 1648568"/>
                  <a:gd name="connsiteY295" fmla="*/ 814316 h 1262527"/>
                  <a:gd name="connsiteX296" fmla="*/ 1613336 w 1648568"/>
                  <a:gd name="connsiteY296" fmla="*/ 806757 h 1262527"/>
                  <a:gd name="connsiteX297" fmla="*/ 1615546 w 1648568"/>
                  <a:gd name="connsiteY297" fmla="*/ 808966 h 1262527"/>
                  <a:gd name="connsiteX298" fmla="*/ 1615546 w 1648568"/>
                  <a:gd name="connsiteY298" fmla="*/ 813037 h 1262527"/>
                  <a:gd name="connsiteX299" fmla="*/ 1624615 w 1648568"/>
                  <a:gd name="connsiteY299" fmla="*/ 813037 h 1262527"/>
                  <a:gd name="connsiteX300" fmla="*/ 1628220 w 1648568"/>
                  <a:gd name="connsiteY300" fmla="*/ 809432 h 1262527"/>
                  <a:gd name="connsiteX301" fmla="*/ 1635429 w 1648568"/>
                  <a:gd name="connsiteY301" fmla="*/ 816642 h 1262527"/>
                  <a:gd name="connsiteX302" fmla="*/ 1635429 w 1648568"/>
                  <a:gd name="connsiteY302" fmla="*/ 846647 h 1262527"/>
                  <a:gd name="connsiteX303" fmla="*/ 1640661 w 1648568"/>
                  <a:gd name="connsiteY303" fmla="*/ 851996 h 1262527"/>
                  <a:gd name="connsiteX304" fmla="*/ 1640661 w 1648568"/>
                  <a:gd name="connsiteY304" fmla="*/ 858742 h 1262527"/>
                  <a:gd name="connsiteX305" fmla="*/ 1642522 w 1648568"/>
                  <a:gd name="connsiteY305" fmla="*/ 860602 h 1262527"/>
                  <a:gd name="connsiteX306" fmla="*/ 1645545 w 1648568"/>
                  <a:gd name="connsiteY306" fmla="*/ 860602 h 1262527"/>
                  <a:gd name="connsiteX307" fmla="*/ 1648568 w 1648568"/>
                  <a:gd name="connsiteY307" fmla="*/ 863626 h 1262527"/>
                  <a:gd name="connsiteX308" fmla="*/ 1648568 w 1648568"/>
                  <a:gd name="connsiteY308" fmla="*/ 870023 h 1262527"/>
                  <a:gd name="connsiteX309" fmla="*/ 1646243 w 1648568"/>
                  <a:gd name="connsiteY309" fmla="*/ 872349 h 1262527"/>
                  <a:gd name="connsiteX310" fmla="*/ 1642754 w 1648568"/>
                  <a:gd name="connsiteY310" fmla="*/ 872349 h 1262527"/>
                  <a:gd name="connsiteX311" fmla="*/ 1640429 w 1648568"/>
                  <a:gd name="connsiteY311" fmla="*/ 874674 h 1262527"/>
                  <a:gd name="connsiteX312" fmla="*/ 1635429 w 1648568"/>
                  <a:gd name="connsiteY312" fmla="*/ 874674 h 1262527"/>
                  <a:gd name="connsiteX313" fmla="*/ 1629034 w 1648568"/>
                  <a:gd name="connsiteY313" fmla="*/ 881071 h 1262527"/>
                  <a:gd name="connsiteX314" fmla="*/ 1615429 w 1648568"/>
                  <a:gd name="connsiteY314" fmla="*/ 881071 h 1262527"/>
                  <a:gd name="connsiteX315" fmla="*/ 1615429 w 1648568"/>
                  <a:gd name="connsiteY315" fmla="*/ 884095 h 1262527"/>
                  <a:gd name="connsiteX316" fmla="*/ 1607871 w 1648568"/>
                  <a:gd name="connsiteY316" fmla="*/ 891654 h 1262527"/>
                  <a:gd name="connsiteX317" fmla="*/ 1598569 w 1648568"/>
                  <a:gd name="connsiteY317" fmla="*/ 891654 h 1262527"/>
                  <a:gd name="connsiteX318" fmla="*/ 1596127 w 1648568"/>
                  <a:gd name="connsiteY318" fmla="*/ 894096 h 1262527"/>
                  <a:gd name="connsiteX319" fmla="*/ 1596127 w 1648568"/>
                  <a:gd name="connsiteY319" fmla="*/ 897469 h 1262527"/>
                  <a:gd name="connsiteX320" fmla="*/ 1591593 w 1648568"/>
                  <a:gd name="connsiteY320" fmla="*/ 902004 h 1262527"/>
                  <a:gd name="connsiteX321" fmla="*/ 1591593 w 1648568"/>
                  <a:gd name="connsiteY321" fmla="*/ 905377 h 1262527"/>
                  <a:gd name="connsiteX322" fmla="*/ 1587058 w 1648568"/>
                  <a:gd name="connsiteY322" fmla="*/ 909913 h 1262527"/>
                  <a:gd name="connsiteX323" fmla="*/ 1587058 w 1648568"/>
                  <a:gd name="connsiteY323" fmla="*/ 929451 h 1262527"/>
                  <a:gd name="connsiteX324" fmla="*/ 1595314 w 1648568"/>
                  <a:gd name="connsiteY324" fmla="*/ 937708 h 1262527"/>
                  <a:gd name="connsiteX325" fmla="*/ 1599034 w 1648568"/>
                  <a:gd name="connsiteY325" fmla="*/ 933986 h 1262527"/>
                  <a:gd name="connsiteX326" fmla="*/ 1596476 w 1648568"/>
                  <a:gd name="connsiteY326" fmla="*/ 931428 h 1262527"/>
                  <a:gd name="connsiteX327" fmla="*/ 1596476 w 1648568"/>
                  <a:gd name="connsiteY327" fmla="*/ 928753 h 1262527"/>
                  <a:gd name="connsiteX328" fmla="*/ 1600779 w 1648568"/>
                  <a:gd name="connsiteY328" fmla="*/ 933056 h 1262527"/>
                  <a:gd name="connsiteX329" fmla="*/ 1600779 w 1648568"/>
                  <a:gd name="connsiteY329" fmla="*/ 940034 h 1262527"/>
                  <a:gd name="connsiteX330" fmla="*/ 1594732 w 1648568"/>
                  <a:gd name="connsiteY330" fmla="*/ 940034 h 1262527"/>
                  <a:gd name="connsiteX331" fmla="*/ 1592290 w 1648568"/>
                  <a:gd name="connsiteY331" fmla="*/ 942476 h 1262527"/>
                  <a:gd name="connsiteX332" fmla="*/ 1581593 w 1648568"/>
                  <a:gd name="connsiteY332" fmla="*/ 942476 h 1262527"/>
                  <a:gd name="connsiteX333" fmla="*/ 1580081 w 1648568"/>
                  <a:gd name="connsiteY333" fmla="*/ 943988 h 1262527"/>
                  <a:gd name="connsiteX334" fmla="*/ 1576709 w 1648568"/>
                  <a:gd name="connsiteY334" fmla="*/ 943988 h 1262527"/>
                  <a:gd name="connsiteX335" fmla="*/ 1573337 w 1648568"/>
                  <a:gd name="connsiteY335" fmla="*/ 947360 h 1262527"/>
                  <a:gd name="connsiteX336" fmla="*/ 1553105 w 1648568"/>
                  <a:gd name="connsiteY336" fmla="*/ 947360 h 1262527"/>
                  <a:gd name="connsiteX337" fmla="*/ 1549733 w 1648568"/>
                  <a:gd name="connsiteY337" fmla="*/ 950733 h 1262527"/>
                  <a:gd name="connsiteX338" fmla="*/ 1544966 w 1648568"/>
                  <a:gd name="connsiteY338" fmla="*/ 950733 h 1262527"/>
                  <a:gd name="connsiteX339" fmla="*/ 1532873 w 1648568"/>
                  <a:gd name="connsiteY339" fmla="*/ 962828 h 1262527"/>
                  <a:gd name="connsiteX340" fmla="*/ 1536013 w 1648568"/>
                  <a:gd name="connsiteY340" fmla="*/ 965968 h 1262527"/>
                  <a:gd name="connsiteX341" fmla="*/ 1536013 w 1648568"/>
                  <a:gd name="connsiteY341" fmla="*/ 970504 h 1262527"/>
                  <a:gd name="connsiteX342" fmla="*/ 1534617 w 1648568"/>
                  <a:gd name="connsiteY342" fmla="*/ 971899 h 1262527"/>
                  <a:gd name="connsiteX343" fmla="*/ 1534617 w 1648568"/>
                  <a:gd name="connsiteY343" fmla="*/ 978179 h 1262527"/>
                  <a:gd name="connsiteX344" fmla="*/ 1530082 w 1648568"/>
                  <a:gd name="connsiteY344" fmla="*/ 982715 h 1262527"/>
                  <a:gd name="connsiteX345" fmla="*/ 1530082 w 1648568"/>
                  <a:gd name="connsiteY345" fmla="*/ 984808 h 1262527"/>
                  <a:gd name="connsiteX346" fmla="*/ 1524966 w 1648568"/>
                  <a:gd name="connsiteY346" fmla="*/ 989925 h 1262527"/>
                  <a:gd name="connsiteX347" fmla="*/ 1524966 w 1648568"/>
                  <a:gd name="connsiteY347" fmla="*/ 992019 h 1262527"/>
                  <a:gd name="connsiteX348" fmla="*/ 1519850 w 1648568"/>
                  <a:gd name="connsiteY348" fmla="*/ 997136 h 1262527"/>
                  <a:gd name="connsiteX349" fmla="*/ 1519850 w 1648568"/>
                  <a:gd name="connsiteY349" fmla="*/ 992600 h 1262527"/>
                  <a:gd name="connsiteX350" fmla="*/ 1517059 w 1648568"/>
                  <a:gd name="connsiteY350" fmla="*/ 992600 h 1262527"/>
                  <a:gd name="connsiteX351" fmla="*/ 1512757 w 1648568"/>
                  <a:gd name="connsiteY351" fmla="*/ 996903 h 1262527"/>
                  <a:gd name="connsiteX352" fmla="*/ 1517757 w 1648568"/>
                  <a:gd name="connsiteY352" fmla="*/ 1001904 h 1262527"/>
                  <a:gd name="connsiteX353" fmla="*/ 1517757 w 1648568"/>
                  <a:gd name="connsiteY353" fmla="*/ 1008882 h 1262527"/>
                  <a:gd name="connsiteX354" fmla="*/ 1514967 w 1648568"/>
                  <a:gd name="connsiteY354" fmla="*/ 1011673 h 1262527"/>
                  <a:gd name="connsiteX355" fmla="*/ 1514967 w 1648568"/>
                  <a:gd name="connsiteY355" fmla="*/ 1017372 h 1262527"/>
                  <a:gd name="connsiteX356" fmla="*/ 1508920 w 1648568"/>
                  <a:gd name="connsiteY356" fmla="*/ 1023419 h 1262527"/>
                  <a:gd name="connsiteX357" fmla="*/ 1508920 w 1648568"/>
                  <a:gd name="connsiteY357" fmla="*/ 1027141 h 1262527"/>
                  <a:gd name="connsiteX358" fmla="*/ 1502874 w 1648568"/>
                  <a:gd name="connsiteY358" fmla="*/ 1033188 h 1262527"/>
                  <a:gd name="connsiteX359" fmla="*/ 1502874 w 1648568"/>
                  <a:gd name="connsiteY359" fmla="*/ 1012836 h 1262527"/>
                  <a:gd name="connsiteX360" fmla="*/ 1496827 w 1648568"/>
                  <a:gd name="connsiteY360" fmla="*/ 1018884 h 1262527"/>
                  <a:gd name="connsiteX361" fmla="*/ 1496827 w 1648568"/>
                  <a:gd name="connsiteY361" fmla="*/ 1038305 h 1262527"/>
                  <a:gd name="connsiteX362" fmla="*/ 1502525 w 1648568"/>
                  <a:gd name="connsiteY362" fmla="*/ 1038305 h 1262527"/>
                  <a:gd name="connsiteX363" fmla="*/ 1502525 w 1648568"/>
                  <a:gd name="connsiteY363" fmla="*/ 1044120 h 1262527"/>
                  <a:gd name="connsiteX364" fmla="*/ 1504734 w 1648568"/>
                  <a:gd name="connsiteY364" fmla="*/ 1046330 h 1262527"/>
                  <a:gd name="connsiteX365" fmla="*/ 1504734 w 1648568"/>
                  <a:gd name="connsiteY365" fmla="*/ 1055169 h 1262527"/>
                  <a:gd name="connsiteX366" fmla="*/ 1501595 w 1648568"/>
                  <a:gd name="connsiteY366" fmla="*/ 1058308 h 1262527"/>
                  <a:gd name="connsiteX367" fmla="*/ 1506130 w 1648568"/>
                  <a:gd name="connsiteY367" fmla="*/ 1058308 h 1262527"/>
                  <a:gd name="connsiteX368" fmla="*/ 1506130 w 1648568"/>
                  <a:gd name="connsiteY368" fmla="*/ 1064705 h 1262527"/>
                  <a:gd name="connsiteX369" fmla="*/ 1500432 w 1648568"/>
                  <a:gd name="connsiteY369" fmla="*/ 1070403 h 1262527"/>
                  <a:gd name="connsiteX370" fmla="*/ 1497060 w 1648568"/>
                  <a:gd name="connsiteY370" fmla="*/ 1070403 h 1262527"/>
                  <a:gd name="connsiteX371" fmla="*/ 1492176 w 1648568"/>
                  <a:gd name="connsiteY371" fmla="*/ 1075288 h 1262527"/>
                  <a:gd name="connsiteX372" fmla="*/ 1496595 w 1648568"/>
                  <a:gd name="connsiteY372" fmla="*/ 1079707 h 1262527"/>
                  <a:gd name="connsiteX373" fmla="*/ 1492874 w 1648568"/>
                  <a:gd name="connsiteY373" fmla="*/ 1083429 h 1262527"/>
                  <a:gd name="connsiteX374" fmla="*/ 1481363 w 1648568"/>
                  <a:gd name="connsiteY374" fmla="*/ 1083429 h 1262527"/>
                  <a:gd name="connsiteX375" fmla="*/ 1471479 w 1648568"/>
                  <a:gd name="connsiteY375" fmla="*/ 1093314 h 1262527"/>
                  <a:gd name="connsiteX376" fmla="*/ 1471479 w 1648568"/>
                  <a:gd name="connsiteY376" fmla="*/ 1098547 h 1262527"/>
                  <a:gd name="connsiteX377" fmla="*/ 1459735 w 1648568"/>
                  <a:gd name="connsiteY377" fmla="*/ 1098547 h 1262527"/>
                  <a:gd name="connsiteX378" fmla="*/ 1451480 w 1648568"/>
                  <a:gd name="connsiteY378" fmla="*/ 1106805 h 1262527"/>
                  <a:gd name="connsiteX379" fmla="*/ 1451480 w 1648568"/>
                  <a:gd name="connsiteY379" fmla="*/ 1110991 h 1262527"/>
                  <a:gd name="connsiteX380" fmla="*/ 1443108 w 1648568"/>
                  <a:gd name="connsiteY380" fmla="*/ 1119365 h 1262527"/>
                  <a:gd name="connsiteX381" fmla="*/ 1440550 w 1648568"/>
                  <a:gd name="connsiteY381" fmla="*/ 1119365 h 1262527"/>
                  <a:gd name="connsiteX382" fmla="*/ 1434852 w 1648568"/>
                  <a:gd name="connsiteY382" fmla="*/ 1125063 h 1262527"/>
                  <a:gd name="connsiteX383" fmla="*/ 1432294 w 1648568"/>
                  <a:gd name="connsiteY383" fmla="*/ 1125063 h 1262527"/>
                  <a:gd name="connsiteX384" fmla="*/ 1419736 w 1648568"/>
                  <a:gd name="connsiteY384" fmla="*/ 1137623 h 1262527"/>
                  <a:gd name="connsiteX385" fmla="*/ 1419736 w 1648568"/>
                  <a:gd name="connsiteY385" fmla="*/ 1140298 h 1262527"/>
                  <a:gd name="connsiteX386" fmla="*/ 1416945 w 1648568"/>
                  <a:gd name="connsiteY386" fmla="*/ 1143089 h 1262527"/>
                  <a:gd name="connsiteX387" fmla="*/ 1416945 w 1648568"/>
                  <a:gd name="connsiteY387" fmla="*/ 1147974 h 1262527"/>
                  <a:gd name="connsiteX388" fmla="*/ 1414155 w 1648568"/>
                  <a:gd name="connsiteY388" fmla="*/ 1150765 h 1262527"/>
                  <a:gd name="connsiteX389" fmla="*/ 1414155 w 1648568"/>
                  <a:gd name="connsiteY389" fmla="*/ 1169489 h 1262527"/>
                  <a:gd name="connsiteX390" fmla="*/ 1416945 w 1648568"/>
                  <a:gd name="connsiteY390" fmla="*/ 1172280 h 1262527"/>
                  <a:gd name="connsiteX391" fmla="*/ 1416945 w 1648568"/>
                  <a:gd name="connsiteY391" fmla="*/ 1182165 h 1262527"/>
                  <a:gd name="connsiteX392" fmla="*/ 1422062 w 1648568"/>
                  <a:gd name="connsiteY392" fmla="*/ 1187283 h 1262527"/>
                  <a:gd name="connsiteX393" fmla="*/ 1422062 w 1648568"/>
                  <a:gd name="connsiteY393" fmla="*/ 1193330 h 1262527"/>
                  <a:gd name="connsiteX394" fmla="*/ 1427178 w 1648568"/>
                  <a:gd name="connsiteY394" fmla="*/ 1198447 h 1262527"/>
                  <a:gd name="connsiteX395" fmla="*/ 1427178 w 1648568"/>
                  <a:gd name="connsiteY395" fmla="*/ 1211240 h 1262527"/>
                  <a:gd name="connsiteX396" fmla="*/ 1430550 w 1648568"/>
                  <a:gd name="connsiteY396" fmla="*/ 1214613 h 1262527"/>
                  <a:gd name="connsiteX397" fmla="*/ 1430550 w 1648568"/>
                  <a:gd name="connsiteY397" fmla="*/ 1221590 h 1262527"/>
                  <a:gd name="connsiteX398" fmla="*/ 1436596 w 1648568"/>
                  <a:gd name="connsiteY398" fmla="*/ 1227638 h 1262527"/>
                  <a:gd name="connsiteX399" fmla="*/ 1436596 w 1648568"/>
                  <a:gd name="connsiteY399" fmla="*/ 1240431 h 1262527"/>
                  <a:gd name="connsiteX400" fmla="*/ 1434968 w 1648568"/>
                  <a:gd name="connsiteY400" fmla="*/ 1242059 h 1262527"/>
                  <a:gd name="connsiteX401" fmla="*/ 1434968 w 1648568"/>
                  <a:gd name="connsiteY401" fmla="*/ 1250316 h 1262527"/>
                  <a:gd name="connsiteX402" fmla="*/ 1432178 w 1648568"/>
                  <a:gd name="connsiteY402" fmla="*/ 1253107 h 1262527"/>
                  <a:gd name="connsiteX403" fmla="*/ 1432178 w 1648568"/>
                  <a:gd name="connsiteY403" fmla="*/ 1257643 h 1262527"/>
                  <a:gd name="connsiteX404" fmla="*/ 1429387 w 1648568"/>
                  <a:gd name="connsiteY404" fmla="*/ 1260434 h 1262527"/>
                  <a:gd name="connsiteX405" fmla="*/ 1427527 w 1648568"/>
                  <a:gd name="connsiteY405" fmla="*/ 1260434 h 1262527"/>
                  <a:gd name="connsiteX406" fmla="*/ 1425434 w 1648568"/>
                  <a:gd name="connsiteY406" fmla="*/ 1262527 h 1262527"/>
                  <a:gd name="connsiteX407" fmla="*/ 1425434 w 1648568"/>
                  <a:gd name="connsiteY407" fmla="*/ 1262527 h 1262527"/>
                  <a:gd name="connsiteX408" fmla="*/ 1418573 w 1648568"/>
                  <a:gd name="connsiteY408" fmla="*/ 1262527 h 1262527"/>
                  <a:gd name="connsiteX409" fmla="*/ 1418573 w 1648568"/>
                  <a:gd name="connsiteY409" fmla="*/ 1257759 h 1262527"/>
                  <a:gd name="connsiteX410" fmla="*/ 1407062 w 1648568"/>
                  <a:gd name="connsiteY410" fmla="*/ 1246245 h 1262527"/>
                  <a:gd name="connsiteX411" fmla="*/ 1407062 w 1648568"/>
                  <a:gd name="connsiteY411" fmla="*/ 1241594 h 1262527"/>
                  <a:gd name="connsiteX412" fmla="*/ 1403457 w 1648568"/>
                  <a:gd name="connsiteY412" fmla="*/ 1237988 h 1262527"/>
                  <a:gd name="connsiteX413" fmla="*/ 1403457 w 1648568"/>
                  <a:gd name="connsiteY413" fmla="*/ 1233336 h 1262527"/>
                  <a:gd name="connsiteX414" fmla="*/ 1401132 w 1648568"/>
                  <a:gd name="connsiteY414" fmla="*/ 1233336 h 1262527"/>
                  <a:gd name="connsiteX415" fmla="*/ 1401132 w 1648568"/>
                  <a:gd name="connsiteY415" fmla="*/ 1231476 h 1262527"/>
                  <a:gd name="connsiteX416" fmla="*/ 1394853 w 1648568"/>
                  <a:gd name="connsiteY416" fmla="*/ 1225196 h 1262527"/>
                  <a:gd name="connsiteX417" fmla="*/ 1394853 w 1648568"/>
                  <a:gd name="connsiteY417" fmla="*/ 1222753 h 1262527"/>
                  <a:gd name="connsiteX418" fmla="*/ 1391830 w 1648568"/>
                  <a:gd name="connsiteY418" fmla="*/ 1219730 h 1262527"/>
                  <a:gd name="connsiteX419" fmla="*/ 1395434 w 1648568"/>
                  <a:gd name="connsiteY419" fmla="*/ 1216124 h 1262527"/>
                  <a:gd name="connsiteX420" fmla="*/ 1390434 w 1648568"/>
                  <a:gd name="connsiteY420" fmla="*/ 1216124 h 1262527"/>
                  <a:gd name="connsiteX421" fmla="*/ 1390434 w 1648568"/>
                  <a:gd name="connsiteY421" fmla="*/ 1212170 h 1262527"/>
                  <a:gd name="connsiteX422" fmla="*/ 1391946 w 1648568"/>
                  <a:gd name="connsiteY422" fmla="*/ 1210658 h 1262527"/>
                  <a:gd name="connsiteX423" fmla="*/ 1391946 w 1648568"/>
                  <a:gd name="connsiteY423" fmla="*/ 1204262 h 1262527"/>
                  <a:gd name="connsiteX424" fmla="*/ 1394039 w 1648568"/>
                  <a:gd name="connsiteY424" fmla="*/ 1202169 h 1262527"/>
                  <a:gd name="connsiteX425" fmla="*/ 1394039 w 1648568"/>
                  <a:gd name="connsiteY425" fmla="*/ 1193795 h 1262527"/>
                  <a:gd name="connsiteX426" fmla="*/ 1372877 w 1648568"/>
                  <a:gd name="connsiteY426" fmla="*/ 1172629 h 1262527"/>
                  <a:gd name="connsiteX427" fmla="*/ 1368342 w 1648568"/>
                  <a:gd name="connsiteY427" fmla="*/ 1172629 h 1262527"/>
                  <a:gd name="connsiteX428" fmla="*/ 1365086 w 1648568"/>
                  <a:gd name="connsiteY428" fmla="*/ 1175885 h 1262527"/>
                  <a:gd name="connsiteX429" fmla="*/ 1365086 w 1648568"/>
                  <a:gd name="connsiteY429" fmla="*/ 1175885 h 1262527"/>
                  <a:gd name="connsiteX430" fmla="*/ 1362179 w 1648568"/>
                  <a:gd name="connsiteY430" fmla="*/ 1175885 h 1262527"/>
                  <a:gd name="connsiteX431" fmla="*/ 1360203 w 1648568"/>
                  <a:gd name="connsiteY431" fmla="*/ 1177863 h 1262527"/>
                  <a:gd name="connsiteX432" fmla="*/ 1360203 w 1648568"/>
                  <a:gd name="connsiteY432" fmla="*/ 1177863 h 1262527"/>
                  <a:gd name="connsiteX433" fmla="*/ 1357296 w 1648568"/>
                  <a:gd name="connsiteY433" fmla="*/ 1177863 h 1262527"/>
                  <a:gd name="connsiteX434" fmla="*/ 1355319 w 1648568"/>
                  <a:gd name="connsiteY434" fmla="*/ 1179840 h 1262527"/>
                  <a:gd name="connsiteX435" fmla="*/ 1355319 w 1648568"/>
                  <a:gd name="connsiteY435" fmla="*/ 1179840 h 1262527"/>
                  <a:gd name="connsiteX436" fmla="*/ 1348575 w 1648568"/>
                  <a:gd name="connsiteY436" fmla="*/ 1179840 h 1262527"/>
                  <a:gd name="connsiteX437" fmla="*/ 1348575 w 1648568"/>
                  <a:gd name="connsiteY437" fmla="*/ 1175885 h 1262527"/>
                  <a:gd name="connsiteX438" fmla="*/ 1343575 w 1648568"/>
                  <a:gd name="connsiteY438" fmla="*/ 1170885 h 1262527"/>
                  <a:gd name="connsiteX439" fmla="*/ 1339273 w 1648568"/>
                  <a:gd name="connsiteY439" fmla="*/ 1170885 h 1262527"/>
                  <a:gd name="connsiteX440" fmla="*/ 1335436 w 1648568"/>
                  <a:gd name="connsiteY440" fmla="*/ 1167047 h 1262527"/>
                  <a:gd name="connsiteX441" fmla="*/ 1318808 w 1648568"/>
                  <a:gd name="connsiteY441" fmla="*/ 1167047 h 1262527"/>
                  <a:gd name="connsiteX442" fmla="*/ 1316250 w 1648568"/>
                  <a:gd name="connsiteY442" fmla="*/ 1169605 h 1262527"/>
                  <a:gd name="connsiteX443" fmla="*/ 1307645 w 1648568"/>
                  <a:gd name="connsiteY443" fmla="*/ 1169605 h 1262527"/>
                  <a:gd name="connsiteX444" fmla="*/ 1304622 w 1648568"/>
                  <a:gd name="connsiteY444" fmla="*/ 1166582 h 1262527"/>
                  <a:gd name="connsiteX445" fmla="*/ 1286832 w 1648568"/>
                  <a:gd name="connsiteY445" fmla="*/ 1166582 h 1262527"/>
                  <a:gd name="connsiteX446" fmla="*/ 1284158 w 1648568"/>
                  <a:gd name="connsiteY446" fmla="*/ 1169256 h 1262527"/>
                  <a:gd name="connsiteX447" fmla="*/ 1284158 w 1648568"/>
                  <a:gd name="connsiteY447" fmla="*/ 1177630 h 1262527"/>
                  <a:gd name="connsiteX448" fmla="*/ 1279972 w 1648568"/>
                  <a:gd name="connsiteY448" fmla="*/ 1181817 h 1262527"/>
                  <a:gd name="connsiteX449" fmla="*/ 1283576 w 1648568"/>
                  <a:gd name="connsiteY449" fmla="*/ 1185422 h 1262527"/>
                  <a:gd name="connsiteX450" fmla="*/ 1286832 w 1648568"/>
                  <a:gd name="connsiteY450" fmla="*/ 1185422 h 1262527"/>
                  <a:gd name="connsiteX451" fmla="*/ 1290437 w 1648568"/>
                  <a:gd name="connsiteY451" fmla="*/ 1189027 h 1262527"/>
                  <a:gd name="connsiteX452" fmla="*/ 1286832 w 1648568"/>
                  <a:gd name="connsiteY452" fmla="*/ 1192632 h 1262527"/>
                  <a:gd name="connsiteX453" fmla="*/ 1281948 w 1648568"/>
                  <a:gd name="connsiteY453" fmla="*/ 1187748 h 1262527"/>
                  <a:gd name="connsiteX454" fmla="*/ 1278576 w 1648568"/>
                  <a:gd name="connsiteY454" fmla="*/ 1187748 h 1262527"/>
                  <a:gd name="connsiteX455" fmla="*/ 1275437 w 1648568"/>
                  <a:gd name="connsiteY455" fmla="*/ 1184608 h 1262527"/>
                  <a:gd name="connsiteX456" fmla="*/ 1269158 w 1648568"/>
                  <a:gd name="connsiteY456" fmla="*/ 1190888 h 1262527"/>
                  <a:gd name="connsiteX457" fmla="*/ 1269158 w 1648568"/>
                  <a:gd name="connsiteY457" fmla="*/ 1187631 h 1262527"/>
                  <a:gd name="connsiteX458" fmla="*/ 1264623 w 1648568"/>
                  <a:gd name="connsiteY458" fmla="*/ 1187631 h 1262527"/>
                  <a:gd name="connsiteX459" fmla="*/ 1261368 w 1648568"/>
                  <a:gd name="connsiteY459" fmla="*/ 1190888 h 1262527"/>
                  <a:gd name="connsiteX460" fmla="*/ 1261368 w 1648568"/>
                  <a:gd name="connsiteY460" fmla="*/ 1190888 h 1262527"/>
                  <a:gd name="connsiteX461" fmla="*/ 1258926 w 1648568"/>
                  <a:gd name="connsiteY461" fmla="*/ 1188446 h 1262527"/>
                  <a:gd name="connsiteX462" fmla="*/ 1258926 w 1648568"/>
                  <a:gd name="connsiteY462" fmla="*/ 1188446 h 1262527"/>
                  <a:gd name="connsiteX463" fmla="*/ 1255437 w 1648568"/>
                  <a:gd name="connsiteY463" fmla="*/ 1188446 h 1262527"/>
                  <a:gd name="connsiteX464" fmla="*/ 1245205 w 1648568"/>
                  <a:gd name="connsiteY464" fmla="*/ 1178211 h 1262527"/>
                  <a:gd name="connsiteX465" fmla="*/ 1239391 w 1648568"/>
                  <a:gd name="connsiteY465" fmla="*/ 1178211 h 1262527"/>
                  <a:gd name="connsiteX466" fmla="*/ 1239391 w 1648568"/>
                  <a:gd name="connsiteY466" fmla="*/ 1181933 h 1262527"/>
                  <a:gd name="connsiteX467" fmla="*/ 1227880 w 1648568"/>
                  <a:gd name="connsiteY467" fmla="*/ 1181933 h 1262527"/>
                  <a:gd name="connsiteX468" fmla="*/ 1223578 w 1648568"/>
                  <a:gd name="connsiteY468" fmla="*/ 1177630 h 1262527"/>
                  <a:gd name="connsiteX469" fmla="*/ 1223578 w 1648568"/>
                  <a:gd name="connsiteY469" fmla="*/ 1177630 h 1262527"/>
                  <a:gd name="connsiteX470" fmla="*/ 1213345 w 1648568"/>
                  <a:gd name="connsiteY470" fmla="*/ 1177630 h 1262527"/>
                  <a:gd name="connsiteX471" fmla="*/ 1211252 w 1648568"/>
                  <a:gd name="connsiteY471" fmla="*/ 1179723 h 1262527"/>
                  <a:gd name="connsiteX472" fmla="*/ 1204857 w 1648568"/>
                  <a:gd name="connsiteY472" fmla="*/ 1179723 h 1262527"/>
                  <a:gd name="connsiteX473" fmla="*/ 1201834 w 1648568"/>
                  <a:gd name="connsiteY473" fmla="*/ 1182747 h 1262527"/>
                  <a:gd name="connsiteX474" fmla="*/ 1198927 w 1648568"/>
                  <a:gd name="connsiteY474" fmla="*/ 1182747 h 1262527"/>
                  <a:gd name="connsiteX475" fmla="*/ 1186137 w 1648568"/>
                  <a:gd name="connsiteY475" fmla="*/ 1195540 h 1262527"/>
                  <a:gd name="connsiteX476" fmla="*/ 1180904 w 1648568"/>
                  <a:gd name="connsiteY476" fmla="*/ 1195540 h 1262527"/>
                  <a:gd name="connsiteX477" fmla="*/ 1175672 w 1648568"/>
                  <a:gd name="connsiteY477" fmla="*/ 1200773 h 1262527"/>
                  <a:gd name="connsiteX478" fmla="*/ 1170439 w 1648568"/>
                  <a:gd name="connsiteY478" fmla="*/ 1200773 h 1262527"/>
                  <a:gd name="connsiteX479" fmla="*/ 1166718 w 1648568"/>
                  <a:gd name="connsiteY479" fmla="*/ 1204495 h 1262527"/>
                  <a:gd name="connsiteX480" fmla="*/ 1163230 w 1648568"/>
                  <a:gd name="connsiteY480" fmla="*/ 1204495 h 1262527"/>
                  <a:gd name="connsiteX481" fmla="*/ 1163230 w 1648568"/>
                  <a:gd name="connsiteY481" fmla="*/ 1207402 h 1262527"/>
                  <a:gd name="connsiteX482" fmla="*/ 1154626 w 1648568"/>
                  <a:gd name="connsiteY482" fmla="*/ 1216008 h 1262527"/>
                  <a:gd name="connsiteX483" fmla="*/ 1154626 w 1648568"/>
                  <a:gd name="connsiteY483" fmla="*/ 1220195 h 1262527"/>
                  <a:gd name="connsiteX484" fmla="*/ 1151137 w 1648568"/>
                  <a:gd name="connsiteY484" fmla="*/ 1223684 h 1262527"/>
                  <a:gd name="connsiteX485" fmla="*/ 1151137 w 1648568"/>
                  <a:gd name="connsiteY485" fmla="*/ 1236476 h 1262527"/>
                  <a:gd name="connsiteX486" fmla="*/ 1152998 w 1648568"/>
                  <a:gd name="connsiteY486" fmla="*/ 1238337 h 1262527"/>
                  <a:gd name="connsiteX487" fmla="*/ 1152998 w 1648568"/>
                  <a:gd name="connsiteY487" fmla="*/ 1242291 h 1262527"/>
                  <a:gd name="connsiteX488" fmla="*/ 1156835 w 1648568"/>
                  <a:gd name="connsiteY488" fmla="*/ 1246711 h 1262527"/>
                  <a:gd name="connsiteX489" fmla="*/ 1156835 w 1648568"/>
                  <a:gd name="connsiteY489" fmla="*/ 1246711 h 1262527"/>
                  <a:gd name="connsiteX490" fmla="*/ 1156835 w 1648568"/>
                  <a:gd name="connsiteY490" fmla="*/ 1246711 h 1262527"/>
                  <a:gd name="connsiteX491" fmla="*/ 1156835 w 1648568"/>
                  <a:gd name="connsiteY491" fmla="*/ 1246711 h 1262527"/>
                  <a:gd name="connsiteX492" fmla="*/ 1156835 w 1648568"/>
                  <a:gd name="connsiteY492" fmla="*/ 1246711 h 1262527"/>
                  <a:gd name="connsiteX493" fmla="*/ 1279623 w 1648568"/>
                  <a:gd name="connsiteY493" fmla="*/ 1182514 h 1262527"/>
                  <a:gd name="connsiteX494" fmla="*/ 1279623 w 1648568"/>
                  <a:gd name="connsiteY494" fmla="*/ 1182514 h 1262527"/>
                  <a:gd name="connsiteX495" fmla="*/ 1279623 w 1648568"/>
                  <a:gd name="connsiteY495" fmla="*/ 1182514 h 1262527"/>
                  <a:gd name="connsiteX496" fmla="*/ 1279623 w 1648568"/>
                  <a:gd name="connsiteY496" fmla="*/ 1182514 h 1262527"/>
                  <a:gd name="connsiteX497" fmla="*/ 1279623 w 1648568"/>
                  <a:gd name="connsiteY497" fmla="*/ 1182514 h 1262527"/>
                  <a:gd name="connsiteX498" fmla="*/ 103951 w 1648568"/>
                  <a:gd name="connsiteY498" fmla="*/ 237596 h 1262527"/>
                  <a:gd name="connsiteX499" fmla="*/ 107556 w 1648568"/>
                  <a:gd name="connsiteY499" fmla="*/ 233991 h 1262527"/>
                  <a:gd name="connsiteX500" fmla="*/ 107556 w 1648568"/>
                  <a:gd name="connsiteY500" fmla="*/ 228060 h 1262527"/>
                  <a:gd name="connsiteX501" fmla="*/ 101626 w 1648568"/>
                  <a:gd name="connsiteY501" fmla="*/ 228060 h 1262527"/>
                  <a:gd name="connsiteX502" fmla="*/ 101626 w 1648568"/>
                  <a:gd name="connsiteY502" fmla="*/ 222943 h 1262527"/>
                  <a:gd name="connsiteX503" fmla="*/ 97905 w 1648568"/>
                  <a:gd name="connsiteY503" fmla="*/ 219221 h 1262527"/>
                  <a:gd name="connsiteX504" fmla="*/ 97905 w 1648568"/>
                  <a:gd name="connsiteY504" fmla="*/ 217244 h 1262527"/>
                  <a:gd name="connsiteX505" fmla="*/ 94998 w 1648568"/>
                  <a:gd name="connsiteY505" fmla="*/ 214337 h 1262527"/>
                  <a:gd name="connsiteX506" fmla="*/ 92440 w 1648568"/>
                  <a:gd name="connsiteY506" fmla="*/ 214337 h 1262527"/>
                  <a:gd name="connsiteX507" fmla="*/ 90231 w 1648568"/>
                  <a:gd name="connsiteY507" fmla="*/ 212127 h 1262527"/>
                  <a:gd name="connsiteX508" fmla="*/ 90231 w 1648568"/>
                  <a:gd name="connsiteY508" fmla="*/ 209336 h 1262527"/>
                  <a:gd name="connsiteX509" fmla="*/ 93835 w 1648568"/>
                  <a:gd name="connsiteY509" fmla="*/ 205731 h 1262527"/>
                  <a:gd name="connsiteX510" fmla="*/ 101509 w 1648568"/>
                  <a:gd name="connsiteY510" fmla="*/ 213406 h 1262527"/>
                  <a:gd name="connsiteX511" fmla="*/ 101509 w 1648568"/>
                  <a:gd name="connsiteY511" fmla="*/ 210848 h 1262527"/>
                  <a:gd name="connsiteX512" fmla="*/ 103021 w 1648568"/>
                  <a:gd name="connsiteY512" fmla="*/ 209336 h 1262527"/>
                  <a:gd name="connsiteX513" fmla="*/ 103021 w 1648568"/>
                  <a:gd name="connsiteY513" fmla="*/ 206661 h 1262527"/>
                  <a:gd name="connsiteX514" fmla="*/ 105579 w 1648568"/>
                  <a:gd name="connsiteY514" fmla="*/ 204102 h 1262527"/>
                  <a:gd name="connsiteX515" fmla="*/ 103719 w 1648568"/>
                  <a:gd name="connsiteY515" fmla="*/ 202242 h 1262527"/>
                  <a:gd name="connsiteX516" fmla="*/ 83719 w 1648568"/>
                  <a:gd name="connsiteY516" fmla="*/ 202242 h 1262527"/>
                  <a:gd name="connsiteX517" fmla="*/ 82440 w 1648568"/>
                  <a:gd name="connsiteY517" fmla="*/ 200962 h 1262527"/>
                  <a:gd name="connsiteX518" fmla="*/ 76742 w 1648568"/>
                  <a:gd name="connsiteY518" fmla="*/ 200962 h 1262527"/>
                  <a:gd name="connsiteX519" fmla="*/ 71975 w 1648568"/>
                  <a:gd name="connsiteY519" fmla="*/ 196194 h 1262527"/>
                  <a:gd name="connsiteX520" fmla="*/ 71975 w 1648568"/>
                  <a:gd name="connsiteY520" fmla="*/ 192240 h 1262527"/>
                  <a:gd name="connsiteX521" fmla="*/ 68603 w 1648568"/>
                  <a:gd name="connsiteY521" fmla="*/ 188867 h 1262527"/>
                  <a:gd name="connsiteX522" fmla="*/ 68603 w 1648568"/>
                  <a:gd name="connsiteY522" fmla="*/ 182936 h 1262527"/>
                  <a:gd name="connsiteX523" fmla="*/ 41743 w 1648568"/>
                  <a:gd name="connsiteY523" fmla="*/ 156071 h 1262527"/>
                  <a:gd name="connsiteX524" fmla="*/ 38022 w 1648568"/>
                  <a:gd name="connsiteY524" fmla="*/ 156071 h 1262527"/>
                  <a:gd name="connsiteX525" fmla="*/ 28837 w 1648568"/>
                  <a:gd name="connsiteY525" fmla="*/ 146884 h 1262527"/>
                  <a:gd name="connsiteX526" fmla="*/ 25116 w 1648568"/>
                  <a:gd name="connsiteY526" fmla="*/ 146884 h 1262527"/>
                  <a:gd name="connsiteX527" fmla="*/ 22558 w 1648568"/>
                  <a:gd name="connsiteY527" fmla="*/ 144325 h 1262527"/>
                  <a:gd name="connsiteX528" fmla="*/ 26278 w 1648568"/>
                  <a:gd name="connsiteY528" fmla="*/ 144325 h 1262527"/>
                  <a:gd name="connsiteX529" fmla="*/ 28837 w 1648568"/>
                  <a:gd name="connsiteY529" fmla="*/ 141767 h 1262527"/>
                  <a:gd name="connsiteX530" fmla="*/ 28837 w 1648568"/>
                  <a:gd name="connsiteY530" fmla="*/ 136185 h 1262527"/>
                  <a:gd name="connsiteX531" fmla="*/ 30813 w 1648568"/>
                  <a:gd name="connsiteY531" fmla="*/ 134207 h 1262527"/>
                  <a:gd name="connsiteX532" fmla="*/ 30813 w 1648568"/>
                  <a:gd name="connsiteY532" fmla="*/ 121298 h 1262527"/>
                  <a:gd name="connsiteX533" fmla="*/ 55464 w 1648568"/>
                  <a:gd name="connsiteY533" fmla="*/ 121298 h 1262527"/>
                  <a:gd name="connsiteX534" fmla="*/ 57789 w 1648568"/>
                  <a:gd name="connsiteY534" fmla="*/ 118973 h 1262527"/>
                  <a:gd name="connsiteX535" fmla="*/ 65580 w 1648568"/>
                  <a:gd name="connsiteY535" fmla="*/ 118973 h 1262527"/>
                  <a:gd name="connsiteX536" fmla="*/ 75115 w 1648568"/>
                  <a:gd name="connsiteY536" fmla="*/ 109436 h 1262527"/>
                  <a:gd name="connsiteX537" fmla="*/ 75115 w 1648568"/>
                  <a:gd name="connsiteY537" fmla="*/ 106412 h 1262527"/>
                  <a:gd name="connsiteX538" fmla="*/ 79068 w 1648568"/>
                  <a:gd name="connsiteY538" fmla="*/ 102458 h 1262527"/>
                  <a:gd name="connsiteX539" fmla="*/ 79068 w 1648568"/>
                  <a:gd name="connsiteY539" fmla="*/ 99434 h 1262527"/>
                  <a:gd name="connsiteX540" fmla="*/ 81045 w 1648568"/>
                  <a:gd name="connsiteY540" fmla="*/ 97457 h 1262527"/>
                  <a:gd name="connsiteX541" fmla="*/ 81045 w 1648568"/>
                  <a:gd name="connsiteY541" fmla="*/ 87339 h 1262527"/>
                  <a:gd name="connsiteX542" fmla="*/ 83021 w 1648568"/>
                  <a:gd name="connsiteY542" fmla="*/ 85362 h 1262527"/>
                  <a:gd name="connsiteX543" fmla="*/ 83021 w 1648568"/>
                  <a:gd name="connsiteY543" fmla="*/ 82106 h 1262527"/>
                  <a:gd name="connsiteX544" fmla="*/ 86626 w 1648568"/>
                  <a:gd name="connsiteY544" fmla="*/ 78501 h 1262527"/>
                  <a:gd name="connsiteX545" fmla="*/ 86626 w 1648568"/>
                  <a:gd name="connsiteY545" fmla="*/ 75245 h 1262527"/>
                  <a:gd name="connsiteX546" fmla="*/ 93370 w 1648568"/>
                  <a:gd name="connsiteY546" fmla="*/ 68499 h 1262527"/>
                  <a:gd name="connsiteX547" fmla="*/ 93370 w 1648568"/>
                  <a:gd name="connsiteY547" fmla="*/ 65243 h 1262527"/>
                  <a:gd name="connsiteX548" fmla="*/ 97091 w 1648568"/>
                  <a:gd name="connsiteY548" fmla="*/ 61521 h 1262527"/>
                  <a:gd name="connsiteX549" fmla="*/ 97091 w 1648568"/>
                  <a:gd name="connsiteY549" fmla="*/ 58381 h 1262527"/>
                  <a:gd name="connsiteX550" fmla="*/ 100812 w 1648568"/>
                  <a:gd name="connsiteY550" fmla="*/ 54660 h 1262527"/>
                  <a:gd name="connsiteX551" fmla="*/ 103370 w 1648568"/>
                  <a:gd name="connsiteY551" fmla="*/ 57218 h 1262527"/>
                  <a:gd name="connsiteX552" fmla="*/ 108719 w 1648568"/>
                  <a:gd name="connsiteY552" fmla="*/ 57218 h 1262527"/>
                  <a:gd name="connsiteX553" fmla="*/ 111277 w 1648568"/>
                  <a:gd name="connsiteY553" fmla="*/ 54660 h 1262527"/>
                  <a:gd name="connsiteX554" fmla="*/ 116625 w 1648568"/>
                  <a:gd name="connsiteY554" fmla="*/ 54660 h 1262527"/>
                  <a:gd name="connsiteX555" fmla="*/ 130346 w 1648568"/>
                  <a:gd name="connsiteY555" fmla="*/ 40937 h 1262527"/>
                  <a:gd name="connsiteX556" fmla="*/ 130346 w 1648568"/>
                  <a:gd name="connsiteY556" fmla="*/ 38378 h 1262527"/>
                  <a:gd name="connsiteX557" fmla="*/ 139881 w 1648568"/>
                  <a:gd name="connsiteY557" fmla="*/ 28842 h 1262527"/>
                  <a:gd name="connsiteX558" fmla="*/ 141625 w 1648568"/>
                  <a:gd name="connsiteY558" fmla="*/ 28842 h 1262527"/>
                  <a:gd name="connsiteX559" fmla="*/ 144183 w 1648568"/>
                  <a:gd name="connsiteY559" fmla="*/ 26283 h 1262527"/>
                  <a:gd name="connsiteX560" fmla="*/ 146043 w 1648568"/>
                  <a:gd name="connsiteY560" fmla="*/ 28144 h 1262527"/>
                  <a:gd name="connsiteX561" fmla="*/ 143020 w 1648568"/>
                  <a:gd name="connsiteY561" fmla="*/ 31168 h 1262527"/>
                  <a:gd name="connsiteX562" fmla="*/ 144415 w 1648568"/>
                  <a:gd name="connsiteY562" fmla="*/ 32563 h 1262527"/>
                  <a:gd name="connsiteX563" fmla="*/ 146741 w 1648568"/>
                  <a:gd name="connsiteY563" fmla="*/ 30237 h 1262527"/>
                  <a:gd name="connsiteX564" fmla="*/ 155578 w 1648568"/>
                  <a:gd name="connsiteY564" fmla="*/ 30237 h 1262527"/>
                  <a:gd name="connsiteX565" fmla="*/ 157903 w 1648568"/>
                  <a:gd name="connsiteY565" fmla="*/ 27911 h 1262527"/>
                  <a:gd name="connsiteX566" fmla="*/ 166740 w 1648568"/>
                  <a:gd name="connsiteY566" fmla="*/ 27911 h 1262527"/>
                  <a:gd name="connsiteX567" fmla="*/ 178950 w 1648568"/>
                  <a:gd name="connsiteY567" fmla="*/ 15700 h 1262527"/>
                  <a:gd name="connsiteX568" fmla="*/ 178950 w 1648568"/>
                  <a:gd name="connsiteY568" fmla="*/ 12793 h 1262527"/>
                  <a:gd name="connsiteX569" fmla="*/ 181624 w 1648568"/>
                  <a:gd name="connsiteY569" fmla="*/ 10118 h 1262527"/>
                  <a:gd name="connsiteX570" fmla="*/ 181624 w 1648568"/>
                  <a:gd name="connsiteY570" fmla="*/ 7327 h 1262527"/>
                  <a:gd name="connsiteX571" fmla="*/ 188949 w 1648568"/>
                  <a:gd name="connsiteY571" fmla="*/ 0 h 1262527"/>
                  <a:gd name="connsiteX572" fmla="*/ 191856 w 1648568"/>
                  <a:gd name="connsiteY572" fmla="*/ 0 h 1262527"/>
                  <a:gd name="connsiteX573" fmla="*/ 188833 w 1648568"/>
                  <a:gd name="connsiteY573" fmla="*/ 3024 h 1262527"/>
                  <a:gd name="connsiteX574" fmla="*/ 193833 w 1648568"/>
                  <a:gd name="connsiteY574" fmla="*/ 8025 h 1262527"/>
                  <a:gd name="connsiteX575" fmla="*/ 197786 w 1648568"/>
                  <a:gd name="connsiteY575" fmla="*/ 8025 h 1262527"/>
                  <a:gd name="connsiteX576" fmla="*/ 200577 w 1648568"/>
                  <a:gd name="connsiteY576" fmla="*/ 10816 h 1262527"/>
                  <a:gd name="connsiteX577" fmla="*/ 204530 w 1648568"/>
                  <a:gd name="connsiteY577" fmla="*/ 10816 h 1262527"/>
                  <a:gd name="connsiteX578" fmla="*/ 204530 w 1648568"/>
                  <a:gd name="connsiteY578" fmla="*/ 15584 h 1262527"/>
                  <a:gd name="connsiteX579" fmla="*/ 202321 w 1648568"/>
                  <a:gd name="connsiteY579" fmla="*/ 17794 h 1262527"/>
                  <a:gd name="connsiteX580" fmla="*/ 202321 w 1648568"/>
                  <a:gd name="connsiteY580" fmla="*/ 26167 h 1262527"/>
                  <a:gd name="connsiteX581" fmla="*/ 209414 w 1648568"/>
                  <a:gd name="connsiteY581" fmla="*/ 19073 h 1262527"/>
                  <a:gd name="connsiteX582" fmla="*/ 209414 w 1648568"/>
                  <a:gd name="connsiteY582" fmla="*/ 16514 h 1262527"/>
                  <a:gd name="connsiteX583" fmla="*/ 210577 w 1648568"/>
                  <a:gd name="connsiteY583" fmla="*/ 15351 h 1262527"/>
                  <a:gd name="connsiteX584" fmla="*/ 214530 w 1648568"/>
                  <a:gd name="connsiteY584" fmla="*/ 15351 h 1262527"/>
                  <a:gd name="connsiteX585" fmla="*/ 219530 w 1648568"/>
                  <a:gd name="connsiteY585" fmla="*/ 20352 h 1262527"/>
                  <a:gd name="connsiteX586" fmla="*/ 219530 w 1648568"/>
                  <a:gd name="connsiteY586" fmla="*/ 22678 h 1262527"/>
                  <a:gd name="connsiteX587" fmla="*/ 217902 w 1648568"/>
                  <a:gd name="connsiteY587" fmla="*/ 24306 h 1262527"/>
                  <a:gd name="connsiteX588" fmla="*/ 220809 w 1648568"/>
                  <a:gd name="connsiteY588" fmla="*/ 27214 h 1262527"/>
                  <a:gd name="connsiteX589" fmla="*/ 225111 w 1648568"/>
                  <a:gd name="connsiteY589" fmla="*/ 27214 h 1262527"/>
                  <a:gd name="connsiteX590" fmla="*/ 227669 w 1648568"/>
                  <a:gd name="connsiteY590" fmla="*/ 29772 h 1262527"/>
                  <a:gd name="connsiteX591" fmla="*/ 231972 w 1648568"/>
                  <a:gd name="connsiteY591" fmla="*/ 25469 h 1262527"/>
                  <a:gd name="connsiteX592" fmla="*/ 239064 w 1648568"/>
                  <a:gd name="connsiteY592" fmla="*/ 25469 h 1262527"/>
                  <a:gd name="connsiteX593" fmla="*/ 241739 w 1648568"/>
                  <a:gd name="connsiteY593" fmla="*/ 22794 h 1262527"/>
                  <a:gd name="connsiteX594" fmla="*/ 245925 w 1648568"/>
                  <a:gd name="connsiteY594" fmla="*/ 22794 h 1262527"/>
                  <a:gd name="connsiteX595" fmla="*/ 248599 w 1648568"/>
                  <a:gd name="connsiteY595" fmla="*/ 25469 h 1262527"/>
                  <a:gd name="connsiteX596" fmla="*/ 255459 w 1648568"/>
                  <a:gd name="connsiteY596" fmla="*/ 25469 h 1262527"/>
                  <a:gd name="connsiteX597" fmla="*/ 259180 w 1648568"/>
                  <a:gd name="connsiteY597" fmla="*/ 29191 h 1262527"/>
                  <a:gd name="connsiteX598" fmla="*/ 255459 w 1648568"/>
                  <a:gd name="connsiteY598" fmla="*/ 32912 h 1262527"/>
                  <a:gd name="connsiteX599" fmla="*/ 255459 w 1648568"/>
                  <a:gd name="connsiteY599" fmla="*/ 38960 h 1262527"/>
                  <a:gd name="connsiteX600" fmla="*/ 258948 w 1648568"/>
                  <a:gd name="connsiteY600" fmla="*/ 38960 h 1262527"/>
                  <a:gd name="connsiteX601" fmla="*/ 258948 w 1648568"/>
                  <a:gd name="connsiteY601" fmla="*/ 42216 h 1262527"/>
                  <a:gd name="connsiteX602" fmla="*/ 266971 w 1648568"/>
                  <a:gd name="connsiteY602" fmla="*/ 42216 h 1262527"/>
                  <a:gd name="connsiteX603" fmla="*/ 264413 w 1648568"/>
                  <a:gd name="connsiteY603" fmla="*/ 44775 h 1262527"/>
                  <a:gd name="connsiteX604" fmla="*/ 268482 w 1648568"/>
                  <a:gd name="connsiteY604" fmla="*/ 48845 h 1262527"/>
                  <a:gd name="connsiteX605" fmla="*/ 276971 w 1648568"/>
                  <a:gd name="connsiteY605" fmla="*/ 48845 h 1262527"/>
                  <a:gd name="connsiteX606" fmla="*/ 280459 w 1648568"/>
                  <a:gd name="connsiteY606" fmla="*/ 45356 h 1262527"/>
                  <a:gd name="connsiteX607" fmla="*/ 284063 w 1648568"/>
                  <a:gd name="connsiteY607" fmla="*/ 45356 h 1262527"/>
                  <a:gd name="connsiteX608" fmla="*/ 285575 w 1648568"/>
                  <a:gd name="connsiteY608" fmla="*/ 43844 h 1262527"/>
                  <a:gd name="connsiteX609" fmla="*/ 289528 w 1648568"/>
                  <a:gd name="connsiteY609" fmla="*/ 47798 h 1262527"/>
                  <a:gd name="connsiteX610" fmla="*/ 294180 w 1648568"/>
                  <a:gd name="connsiteY610" fmla="*/ 47798 h 1262527"/>
                  <a:gd name="connsiteX611" fmla="*/ 298133 w 1648568"/>
                  <a:gd name="connsiteY611" fmla="*/ 43844 h 1262527"/>
                  <a:gd name="connsiteX612" fmla="*/ 304412 w 1648568"/>
                  <a:gd name="connsiteY612" fmla="*/ 43844 h 1262527"/>
                  <a:gd name="connsiteX613" fmla="*/ 306272 w 1648568"/>
                  <a:gd name="connsiteY613" fmla="*/ 45705 h 1262527"/>
                  <a:gd name="connsiteX614" fmla="*/ 310458 w 1648568"/>
                  <a:gd name="connsiteY614" fmla="*/ 45705 h 1262527"/>
                  <a:gd name="connsiteX615" fmla="*/ 313249 w 1648568"/>
                  <a:gd name="connsiteY615" fmla="*/ 48496 h 1262527"/>
                  <a:gd name="connsiteX616" fmla="*/ 317551 w 1648568"/>
                  <a:gd name="connsiteY616" fmla="*/ 48496 h 1262527"/>
                  <a:gd name="connsiteX617" fmla="*/ 317551 w 1648568"/>
                  <a:gd name="connsiteY617" fmla="*/ 50822 h 1262527"/>
                  <a:gd name="connsiteX618" fmla="*/ 320342 w 1648568"/>
                  <a:gd name="connsiteY618" fmla="*/ 53613 h 1262527"/>
                  <a:gd name="connsiteX619" fmla="*/ 322667 w 1648568"/>
                  <a:gd name="connsiteY619" fmla="*/ 53613 h 1262527"/>
                  <a:gd name="connsiteX620" fmla="*/ 324993 w 1648568"/>
                  <a:gd name="connsiteY620" fmla="*/ 51287 h 1262527"/>
                  <a:gd name="connsiteX621" fmla="*/ 327783 w 1648568"/>
                  <a:gd name="connsiteY621" fmla="*/ 54078 h 1262527"/>
                  <a:gd name="connsiteX622" fmla="*/ 330807 w 1648568"/>
                  <a:gd name="connsiteY622" fmla="*/ 54078 h 1262527"/>
                  <a:gd name="connsiteX623" fmla="*/ 330807 w 1648568"/>
                  <a:gd name="connsiteY623" fmla="*/ 56055 h 1262527"/>
                  <a:gd name="connsiteX624" fmla="*/ 333830 w 1648568"/>
                  <a:gd name="connsiteY624" fmla="*/ 59079 h 1262527"/>
                  <a:gd name="connsiteX625" fmla="*/ 356504 w 1648568"/>
                  <a:gd name="connsiteY625" fmla="*/ 59079 h 1262527"/>
                  <a:gd name="connsiteX626" fmla="*/ 358480 w 1648568"/>
                  <a:gd name="connsiteY626" fmla="*/ 61056 h 1262527"/>
                  <a:gd name="connsiteX627" fmla="*/ 364178 w 1648568"/>
                  <a:gd name="connsiteY627" fmla="*/ 61056 h 1262527"/>
                  <a:gd name="connsiteX628" fmla="*/ 370224 w 1648568"/>
                  <a:gd name="connsiteY628" fmla="*/ 67104 h 1262527"/>
                  <a:gd name="connsiteX629" fmla="*/ 372201 w 1648568"/>
                  <a:gd name="connsiteY629" fmla="*/ 67104 h 1262527"/>
                  <a:gd name="connsiteX630" fmla="*/ 374178 w 1648568"/>
                  <a:gd name="connsiteY630" fmla="*/ 69081 h 1262527"/>
                  <a:gd name="connsiteX631" fmla="*/ 384294 w 1648568"/>
                  <a:gd name="connsiteY631" fmla="*/ 69081 h 1262527"/>
                  <a:gd name="connsiteX632" fmla="*/ 386271 w 1648568"/>
                  <a:gd name="connsiteY632" fmla="*/ 67104 h 1262527"/>
                  <a:gd name="connsiteX633" fmla="*/ 392898 w 1648568"/>
                  <a:gd name="connsiteY633" fmla="*/ 67104 h 1262527"/>
                  <a:gd name="connsiteX634" fmla="*/ 396154 w 1648568"/>
                  <a:gd name="connsiteY634" fmla="*/ 63847 h 1262527"/>
                  <a:gd name="connsiteX635" fmla="*/ 410340 w 1648568"/>
                  <a:gd name="connsiteY635" fmla="*/ 63847 h 1262527"/>
                  <a:gd name="connsiteX636" fmla="*/ 422084 w 1648568"/>
                  <a:gd name="connsiteY636" fmla="*/ 75593 h 1262527"/>
                  <a:gd name="connsiteX637" fmla="*/ 426037 w 1648568"/>
                  <a:gd name="connsiteY637" fmla="*/ 75593 h 1262527"/>
                  <a:gd name="connsiteX638" fmla="*/ 434409 w 1648568"/>
                  <a:gd name="connsiteY638" fmla="*/ 83967 h 1262527"/>
                  <a:gd name="connsiteX639" fmla="*/ 440455 w 1648568"/>
                  <a:gd name="connsiteY639" fmla="*/ 83967 h 1262527"/>
                  <a:gd name="connsiteX640" fmla="*/ 442200 w 1648568"/>
                  <a:gd name="connsiteY640" fmla="*/ 85711 h 1262527"/>
                  <a:gd name="connsiteX641" fmla="*/ 442200 w 1648568"/>
                  <a:gd name="connsiteY641" fmla="*/ 449956 h 1262527"/>
                  <a:gd name="connsiteX642" fmla="*/ 446618 w 1648568"/>
                  <a:gd name="connsiteY642" fmla="*/ 449956 h 1262527"/>
                  <a:gd name="connsiteX643" fmla="*/ 448595 w 1648568"/>
                  <a:gd name="connsiteY643" fmla="*/ 451933 h 1262527"/>
                  <a:gd name="connsiteX644" fmla="*/ 451385 w 1648568"/>
                  <a:gd name="connsiteY644" fmla="*/ 449141 h 1262527"/>
                  <a:gd name="connsiteX645" fmla="*/ 451385 w 1648568"/>
                  <a:gd name="connsiteY645" fmla="*/ 449141 h 1262527"/>
                  <a:gd name="connsiteX646" fmla="*/ 455804 w 1648568"/>
                  <a:gd name="connsiteY646" fmla="*/ 449141 h 1262527"/>
                  <a:gd name="connsiteX647" fmla="*/ 459292 w 1648568"/>
                  <a:gd name="connsiteY647" fmla="*/ 452630 h 1262527"/>
                  <a:gd name="connsiteX648" fmla="*/ 464059 w 1648568"/>
                  <a:gd name="connsiteY648" fmla="*/ 447862 h 1262527"/>
                  <a:gd name="connsiteX649" fmla="*/ 473129 w 1648568"/>
                  <a:gd name="connsiteY649" fmla="*/ 447862 h 1262527"/>
                  <a:gd name="connsiteX650" fmla="*/ 473129 w 1648568"/>
                  <a:gd name="connsiteY650" fmla="*/ 456933 h 1262527"/>
                  <a:gd name="connsiteX651" fmla="*/ 482082 w 1648568"/>
                  <a:gd name="connsiteY651" fmla="*/ 465888 h 1262527"/>
                  <a:gd name="connsiteX652" fmla="*/ 482082 w 1648568"/>
                  <a:gd name="connsiteY652" fmla="*/ 467633 h 1262527"/>
                  <a:gd name="connsiteX653" fmla="*/ 499291 w 1648568"/>
                  <a:gd name="connsiteY653" fmla="*/ 484845 h 1262527"/>
                  <a:gd name="connsiteX654" fmla="*/ 499291 w 1648568"/>
                  <a:gd name="connsiteY654" fmla="*/ 494149 h 1262527"/>
                  <a:gd name="connsiteX655" fmla="*/ 507547 w 1648568"/>
                  <a:gd name="connsiteY655" fmla="*/ 485892 h 1262527"/>
                  <a:gd name="connsiteX656" fmla="*/ 515337 w 1648568"/>
                  <a:gd name="connsiteY656" fmla="*/ 485892 h 1262527"/>
                  <a:gd name="connsiteX657" fmla="*/ 515337 w 1648568"/>
                  <a:gd name="connsiteY657" fmla="*/ 476355 h 1262527"/>
                  <a:gd name="connsiteX658" fmla="*/ 517779 w 1648568"/>
                  <a:gd name="connsiteY658" fmla="*/ 476355 h 1262527"/>
                  <a:gd name="connsiteX659" fmla="*/ 517779 w 1648568"/>
                  <a:gd name="connsiteY659" fmla="*/ 471354 h 1262527"/>
                  <a:gd name="connsiteX660" fmla="*/ 521733 w 1648568"/>
                  <a:gd name="connsiteY660" fmla="*/ 471354 h 1262527"/>
                  <a:gd name="connsiteX661" fmla="*/ 524523 w 1648568"/>
                  <a:gd name="connsiteY661" fmla="*/ 468563 h 1262527"/>
                  <a:gd name="connsiteX662" fmla="*/ 528477 w 1648568"/>
                  <a:gd name="connsiteY662" fmla="*/ 468563 h 1262527"/>
                  <a:gd name="connsiteX663" fmla="*/ 531267 w 1648568"/>
                  <a:gd name="connsiteY663" fmla="*/ 465772 h 1262527"/>
                  <a:gd name="connsiteX664" fmla="*/ 538593 w 1648568"/>
                  <a:gd name="connsiteY664" fmla="*/ 473099 h 1262527"/>
                  <a:gd name="connsiteX665" fmla="*/ 538593 w 1648568"/>
                  <a:gd name="connsiteY665" fmla="*/ 477751 h 1262527"/>
                  <a:gd name="connsiteX666" fmla="*/ 550802 w 1648568"/>
                  <a:gd name="connsiteY666" fmla="*/ 489962 h 1262527"/>
                  <a:gd name="connsiteX667" fmla="*/ 550802 w 1648568"/>
                  <a:gd name="connsiteY667" fmla="*/ 494614 h 1262527"/>
                  <a:gd name="connsiteX668" fmla="*/ 565569 w 1648568"/>
                  <a:gd name="connsiteY668" fmla="*/ 509384 h 1262527"/>
                  <a:gd name="connsiteX669" fmla="*/ 565569 w 1648568"/>
                  <a:gd name="connsiteY669" fmla="*/ 514036 h 1262527"/>
                  <a:gd name="connsiteX670" fmla="*/ 572778 w 1648568"/>
                  <a:gd name="connsiteY670" fmla="*/ 521246 h 1262527"/>
                  <a:gd name="connsiteX671" fmla="*/ 572778 w 1648568"/>
                  <a:gd name="connsiteY671" fmla="*/ 525898 h 1262527"/>
                  <a:gd name="connsiteX672" fmla="*/ 578010 w 1648568"/>
                  <a:gd name="connsiteY672" fmla="*/ 531131 h 1262527"/>
                  <a:gd name="connsiteX673" fmla="*/ 578010 w 1648568"/>
                  <a:gd name="connsiteY673" fmla="*/ 535783 h 1262527"/>
                  <a:gd name="connsiteX674" fmla="*/ 583243 w 1648568"/>
                  <a:gd name="connsiteY674" fmla="*/ 541017 h 1262527"/>
                  <a:gd name="connsiteX675" fmla="*/ 583243 w 1648568"/>
                  <a:gd name="connsiteY675" fmla="*/ 543808 h 1262527"/>
                  <a:gd name="connsiteX676" fmla="*/ 584406 w 1648568"/>
                  <a:gd name="connsiteY676" fmla="*/ 544971 h 1262527"/>
                  <a:gd name="connsiteX677" fmla="*/ 584406 w 1648568"/>
                  <a:gd name="connsiteY677" fmla="*/ 550088 h 1262527"/>
                  <a:gd name="connsiteX678" fmla="*/ 588127 w 1648568"/>
                  <a:gd name="connsiteY678" fmla="*/ 550088 h 1262527"/>
                  <a:gd name="connsiteX679" fmla="*/ 588127 w 1648568"/>
                  <a:gd name="connsiteY679" fmla="*/ 557880 h 1262527"/>
                  <a:gd name="connsiteX680" fmla="*/ 591615 w 1648568"/>
                  <a:gd name="connsiteY680" fmla="*/ 557880 h 1262527"/>
                  <a:gd name="connsiteX681" fmla="*/ 591615 w 1648568"/>
                  <a:gd name="connsiteY681" fmla="*/ 564276 h 1262527"/>
                  <a:gd name="connsiteX682" fmla="*/ 596847 w 1648568"/>
                  <a:gd name="connsiteY682" fmla="*/ 564276 h 1262527"/>
                  <a:gd name="connsiteX683" fmla="*/ 601382 w 1648568"/>
                  <a:gd name="connsiteY683" fmla="*/ 568812 h 1262527"/>
                  <a:gd name="connsiteX684" fmla="*/ 604870 w 1648568"/>
                  <a:gd name="connsiteY684" fmla="*/ 568812 h 1262527"/>
                  <a:gd name="connsiteX685" fmla="*/ 607428 w 1648568"/>
                  <a:gd name="connsiteY685" fmla="*/ 571370 h 1262527"/>
                  <a:gd name="connsiteX686" fmla="*/ 609986 w 1648568"/>
                  <a:gd name="connsiteY686" fmla="*/ 571370 h 1262527"/>
                  <a:gd name="connsiteX687" fmla="*/ 614870 w 1648568"/>
                  <a:gd name="connsiteY687" fmla="*/ 576255 h 1262527"/>
                  <a:gd name="connsiteX688" fmla="*/ 614870 w 1648568"/>
                  <a:gd name="connsiteY688" fmla="*/ 577999 h 1262527"/>
                  <a:gd name="connsiteX689" fmla="*/ 620800 w 1648568"/>
                  <a:gd name="connsiteY689" fmla="*/ 577999 h 1262527"/>
                  <a:gd name="connsiteX690" fmla="*/ 620800 w 1648568"/>
                  <a:gd name="connsiteY690" fmla="*/ 603585 h 1262527"/>
                  <a:gd name="connsiteX691" fmla="*/ 618358 w 1648568"/>
                  <a:gd name="connsiteY691" fmla="*/ 606027 h 1262527"/>
                  <a:gd name="connsiteX692" fmla="*/ 618358 w 1648568"/>
                  <a:gd name="connsiteY692" fmla="*/ 611144 h 1262527"/>
                  <a:gd name="connsiteX693" fmla="*/ 611382 w 1648568"/>
                  <a:gd name="connsiteY693" fmla="*/ 618122 h 1262527"/>
                  <a:gd name="connsiteX694" fmla="*/ 604987 w 1648568"/>
                  <a:gd name="connsiteY694" fmla="*/ 611726 h 1262527"/>
                  <a:gd name="connsiteX695" fmla="*/ 604987 w 1648568"/>
                  <a:gd name="connsiteY695" fmla="*/ 604282 h 1262527"/>
                  <a:gd name="connsiteX696" fmla="*/ 600336 w 1648568"/>
                  <a:gd name="connsiteY696" fmla="*/ 604282 h 1262527"/>
                  <a:gd name="connsiteX697" fmla="*/ 596498 w 1648568"/>
                  <a:gd name="connsiteY697" fmla="*/ 600561 h 1262527"/>
                  <a:gd name="connsiteX698" fmla="*/ 594057 w 1648568"/>
                  <a:gd name="connsiteY698" fmla="*/ 603003 h 1262527"/>
                  <a:gd name="connsiteX699" fmla="*/ 594057 w 1648568"/>
                  <a:gd name="connsiteY699" fmla="*/ 604980 h 1262527"/>
                  <a:gd name="connsiteX700" fmla="*/ 591266 w 1648568"/>
                  <a:gd name="connsiteY700" fmla="*/ 604980 h 1262527"/>
                  <a:gd name="connsiteX701" fmla="*/ 591266 w 1648568"/>
                  <a:gd name="connsiteY701" fmla="*/ 598700 h 1262527"/>
                  <a:gd name="connsiteX702" fmla="*/ 584987 w 1648568"/>
                  <a:gd name="connsiteY702" fmla="*/ 592420 h 1262527"/>
                  <a:gd name="connsiteX703" fmla="*/ 584987 w 1648568"/>
                  <a:gd name="connsiteY703" fmla="*/ 589164 h 1262527"/>
                  <a:gd name="connsiteX704" fmla="*/ 586731 w 1648568"/>
                  <a:gd name="connsiteY704" fmla="*/ 587419 h 1262527"/>
                  <a:gd name="connsiteX705" fmla="*/ 586731 w 1648568"/>
                  <a:gd name="connsiteY705" fmla="*/ 585326 h 1262527"/>
                  <a:gd name="connsiteX706" fmla="*/ 590103 w 1648568"/>
                  <a:gd name="connsiteY706" fmla="*/ 581953 h 1262527"/>
                  <a:gd name="connsiteX707" fmla="*/ 590103 w 1648568"/>
                  <a:gd name="connsiteY707" fmla="*/ 571835 h 1262527"/>
                  <a:gd name="connsiteX708" fmla="*/ 580917 w 1648568"/>
                  <a:gd name="connsiteY708" fmla="*/ 562648 h 1262527"/>
                  <a:gd name="connsiteX709" fmla="*/ 580917 w 1648568"/>
                  <a:gd name="connsiteY709" fmla="*/ 559159 h 1262527"/>
                  <a:gd name="connsiteX710" fmla="*/ 571732 w 1648568"/>
                  <a:gd name="connsiteY710" fmla="*/ 549972 h 1262527"/>
                  <a:gd name="connsiteX711" fmla="*/ 567894 w 1648568"/>
                  <a:gd name="connsiteY711" fmla="*/ 549972 h 1262527"/>
                  <a:gd name="connsiteX712" fmla="*/ 565220 w 1648568"/>
                  <a:gd name="connsiteY712" fmla="*/ 547297 h 1262527"/>
                  <a:gd name="connsiteX713" fmla="*/ 565220 w 1648568"/>
                  <a:gd name="connsiteY713" fmla="*/ 536714 h 1262527"/>
                  <a:gd name="connsiteX714" fmla="*/ 562546 w 1648568"/>
                  <a:gd name="connsiteY714" fmla="*/ 534039 h 1262527"/>
                  <a:gd name="connsiteX715" fmla="*/ 562546 w 1648568"/>
                  <a:gd name="connsiteY715" fmla="*/ 529154 h 1262527"/>
                  <a:gd name="connsiteX716" fmla="*/ 559871 w 1648568"/>
                  <a:gd name="connsiteY716" fmla="*/ 526479 h 1262527"/>
                  <a:gd name="connsiteX717" fmla="*/ 559871 w 1648568"/>
                  <a:gd name="connsiteY717" fmla="*/ 523921 h 1262527"/>
                  <a:gd name="connsiteX718" fmla="*/ 543011 w 1648568"/>
                  <a:gd name="connsiteY718" fmla="*/ 508221 h 1262527"/>
                  <a:gd name="connsiteX719" fmla="*/ 535570 w 1648568"/>
                  <a:gd name="connsiteY719" fmla="*/ 515664 h 1262527"/>
                  <a:gd name="connsiteX720" fmla="*/ 531035 w 1648568"/>
                  <a:gd name="connsiteY720" fmla="*/ 511128 h 1262527"/>
                  <a:gd name="connsiteX721" fmla="*/ 519989 w 1648568"/>
                  <a:gd name="connsiteY721" fmla="*/ 511128 h 1262527"/>
                  <a:gd name="connsiteX722" fmla="*/ 515454 w 1648568"/>
                  <a:gd name="connsiteY722" fmla="*/ 515664 h 1262527"/>
                  <a:gd name="connsiteX723" fmla="*/ 511268 w 1648568"/>
                  <a:gd name="connsiteY723" fmla="*/ 515664 h 1262527"/>
                  <a:gd name="connsiteX724" fmla="*/ 483245 w 1648568"/>
                  <a:gd name="connsiteY724" fmla="*/ 487636 h 1262527"/>
                  <a:gd name="connsiteX725" fmla="*/ 479059 w 1648568"/>
                  <a:gd name="connsiteY725" fmla="*/ 487636 h 1262527"/>
                  <a:gd name="connsiteX726" fmla="*/ 472315 w 1648568"/>
                  <a:gd name="connsiteY726" fmla="*/ 480891 h 1262527"/>
                  <a:gd name="connsiteX727" fmla="*/ 468129 w 1648568"/>
                  <a:gd name="connsiteY727" fmla="*/ 480891 h 1262527"/>
                  <a:gd name="connsiteX728" fmla="*/ 455688 w 1648568"/>
                  <a:gd name="connsiteY728" fmla="*/ 468447 h 1262527"/>
                  <a:gd name="connsiteX729" fmla="*/ 443479 w 1648568"/>
                  <a:gd name="connsiteY729" fmla="*/ 468447 h 1262527"/>
                  <a:gd name="connsiteX730" fmla="*/ 437665 w 1648568"/>
                  <a:gd name="connsiteY730" fmla="*/ 462632 h 1262527"/>
                  <a:gd name="connsiteX731" fmla="*/ 431851 w 1648568"/>
                  <a:gd name="connsiteY731" fmla="*/ 462632 h 1262527"/>
                  <a:gd name="connsiteX732" fmla="*/ 428595 w 1648568"/>
                  <a:gd name="connsiteY732" fmla="*/ 459376 h 1262527"/>
                  <a:gd name="connsiteX733" fmla="*/ 422781 w 1648568"/>
                  <a:gd name="connsiteY733" fmla="*/ 459376 h 1262527"/>
                  <a:gd name="connsiteX734" fmla="*/ 420805 w 1648568"/>
                  <a:gd name="connsiteY734" fmla="*/ 457399 h 1262527"/>
                  <a:gd name="connsiteX735" fmla="*/ 404293 w 1648568"/>
                  <a:gd name="connsiteY735" fmla="*/ 457399 h 1262527"/>
                  <a:gd name="connsiteX736" fmla="*/ 402317 w 1648568"/>
                  <a:gd name="connsiteY736" fmla="*/ 459376 h 1262527"/>
                  <a:gd name="connsiteX737" fmla="*/ 392317 w 1648568"/>
                  <a:gd name="connsiteY737" fmla="*/ 459376 h 1262527"/>
                  <a:gd name="connsiteX738" fmla="*/ 386271 w 1648568"/>
                  <a:gd name="connsiteY738" fmla="*/ 453328 h 1262527"/>
                  <a:gd name="connsiteX739" fmla="*/ 382085 w 1648568"/>
                  <a:gd name="connsiteY739" fmla="*/ 453328 h 1262527"/>
                  <a:gd name="connsiteX740" fmla="*/ 379178 w 1648568"/>
                  <a:gd name="connsiteY740" fmla="*/ 450421 h 1262527"/>
                  <a:gd name="connsiteX741" fmla="*/ 379178 w 1648568"/>
                  <a:gd name="connsiteY741" fmla="*/ 442280 h 1262527"/>
                  <a:gd name="connsiteX742" fmla="*/ 376038 w 1648568"/>
                  <a:gd name="connsiteY742" fmla="*/ 442280 h 1262527"/>
                  <a:gd name="connsiteX743" fmla="*/ 369643 w 1648568"/>
                  <a:gd name="connsiteY743" fmla="*/ 448676 h 1262527"/>
                  <a:gd name="connsiteX744" fmla="*/ 356620 w 1648568"/>
                  <a:gd name="connsiteY744" fmla="*/ 435651 h 1262527"/>
                  <a:gd name="connsiteX745" fmla="*/ 352202 w 1648568"/>
                  <a:gd name="connsiteY745" fmla="*/ 435651 h 1262527"/>
                  <a:gd name="connsiteX746" fmla="*/ 345574 w 1648568"/>
                  <a:gd name="connsiteY746" fmla="*/ 429022 h 1262527"/>
                  <a:gd name="connsiteX747" fmla="*/ 335225 w 1648568"/>
                  <a:gd name="connsiteY747" fmla="*/ 429022 h 1262527"/>
                  <a:gd name="connsiteX748" fmla="*/ 332783 w 1648568"/>
                  <a:gd name="connsiteY748" fmla="*/ 431464 h 1262527"/>
                  <a:gd name="connsiteX749" fmla="*/ 324295 w 1648568"/>
                  <a:gd name="connsiteY749" fmla="*/ 431464 h 1262527"/>
                  <a:gd name="connsiteX750" fmla="*/ 324295 w 1648568"/>
                  <a:gd name="connsiteY750" fmla="*/ 438326 h 1262527"/>
                  <a:gd name="connsiteX751" fmla="*/ 328714 w 1648568"/>
                  <a:gd name="connsiteY751" fmla="*/ 442745 h 1262527"/>
                  <a:gd name="connsiteX752" fmla="*/ 324877 w 1648568"/>
                  <a:gd name="connsiteY752" fmla="*/ 446583 h 1262527"/>
                  <a:gd name="connsiteX753" fmla="*/ 324877 w 1648568"/>
                  <a:gd name="connsiteY753" fmla="*/ 454142 h 1262527"/>
                  <a:gd name="connsiteX754" fmla="*/ 317667 w 1648568"/>
                  <a:gd name="connsiteY754" fmla="*/ 461353 h 1262527"/>
                  <a:gd name="connsiteX755" fmla="*/ 313016 w 1648568"/>
                  <a:gd name="connsiteY755" fmla="*/ 461353 h 1262527"/>
                  <a:gd name="connsiteX756" fmla="*/ 311040 w 1648568"/>
                  <a:gd name="connsiteY756" fmla="*/ 459376 h 1262527"/>
                  <a:gd name="connsiteX757" fmla="*/ 305226 w 1648568"/>
                  <a:gd name="connsiteY757" fmla="*/ 459376 h 1262527"/>
                  <a:gd name="connsiteX758" fmla="*/ 303249 w 1648568"/>
                  <a:gd name="connsiteY758" fmla="*/ 461353 h 1262527"/>
                  <a:gd name="connsiteX759" fmla="*/ 303249 w 1648568"/>
                  <a:gd name="connsiteY759" fmla="*/ 467284 h 1262527"/>
                  <a:gd name="connsiteX760" fmla="*/ 298714 w 1648568"/>
                  <a:gd name="connsiteY760" fmla="*/ 467284 h 1262527"/>
                  <a:gd name="connsiteX761" fmla="*/ 291854 w 1648568"/>
                  <a:gd name="connsiteY761" fmla="*/ 474145 h 1262527"/>
                  <a:gd name="connsiteX762" fmla="*/ 285808 w 1648568"/>
                  <a:gd name="connsiteY762" fmla="*/ 474145 h 1262527"/>
                  <a:gd name="connsiteX763" fmla="*/ 285808 w 1648568"/>
                  <a:gd name="connsiteY763" fmla="*/ 477751 h 1262527"/>
                  <a:gd name="connsiteX764" fmla="*/ 279761 w 1648568"/>
                  <a:gd name="connsiteY764" fmla="*/ 483798 h 1262527"/>
                  <a:gd name="connsiteX765" fmla="*/ 273947 w 1648568"/>
                  <a:gd name="connsiteY765" fmla="*/ 483798 h 1262527"/>
                  <a:gd name="connsiteX766" fmla="*/ 272087 w 1648568"/>
                  <a:gd name="connsiteY766" fmla="*/ 485659 h 1262527"/>
                  <a:gd name="connsiteX767" fmla="*/ 266157 w 1648568"/>
                  <a:gd name="connsiteY767" fmla="*/ 485659 h 1262527"/>
                  <a:gd name="connsiteX768" fmla="*/ 263250 w 1648568"/>
                  <a:gd name="connsiteY768" fmla="*/ 482751 h 1262527"/>
                  <a:gd name="connsiteX769" fmla="*/ 263250 w 1648568"/>
                  <a:gd name="connsiteY769" fmla="*/ 480891 h 1262527"/>
                  <a:gd name="connsiteX770" fmla="*/ 266157 w 1648568"/>
                  <a:gd name="connsiteY770" fmla="*/ 477983 h 1262527"/>
                  <a:gd name="connsiteX771" fmla="*/ 266157 w 1648568"/>
                  <a:gd name="connsiteY771" fmla="*/ 457515 h 1262527"/>
                  <a:gd name="connsiteX772" fmla="*/ 272785 w 1648568"/>
                  <a:gd name="connsiteY772" fmla="*/ 450886 h 1262527"/>
                  <a:gd name="connsiteX773" fmla="*/ 272785 w 1648568"/>
                  <a:gd name="connsiteY773" fmla="*/ 439140 h 1262527"/>
                  <a:gd name="connsiteX774" fmla="*/ 266157 w 1648568"/>
                  <a:gd name="connsiteY774" fmla="*/ 439140 h 1262527"/>
                  <a:gd name="connsiteX775" fmla="*/ 253134 w 1648568"/>
                  <a:gd name="connsiteY775" fmla="*/ 452165 h 1262527"/>
                  <a:gd name="connsiteX776" fmla="*/ 253134 w 1648568"/>
                  <a:gd name="connsiteY776" fmla="*/ 460539 h 1262527"/>
                  <a:gd name="connsiteX777" fmla="*/ 243134 w 1648568"/>
                  <a:gd name="connsiteY777" fmla="*/ 470540 h 1262527"/>
                  <a:gd name="connsiteX778" fmla="*/ 239297 w 1648568"/>
                  <a:gd name="connsiteY778" fmla="*/ 470540 h 1262527"/>
                  <a:gd name="connsiteX779" fmla="*/ 229297 w 1648568"/>
                  <a:gd name="connsiteY779" fmla="*/ 480542 h 1262527"/>
                  <a:gd name="connsiteX780" fmla="*/ 229297 w 1648568"/>
                  <a:gd name="connsiteY780" fmla="*/ 484380 h 1262527"/>
                  <a:gd name="connsiteX781" fmla="*/ 227437 w 1648568"/>
                  <a:gd name="connsiteY781" fmla="*/ 486240 h 1262527"/>
                  <a:gd name="connsiteX782" fmla="*/ 230693 w 1648568"/>
                  <a:gd name="connsiteY782" fmla="*/ 489497 h 1262527"/>
                  <a:gd name="connsiteX783" fmla="*/ 236623 w 1648568"/>
                  <a:gd name="connsiteY783" fmla="*/ 489497 h 1262527"/>
                  <a:gd name="connsiteX784" fmla="*/ 240809 w 1648568"/>
                  <a:gd name="connsiteY784" fmla="*/ 493683 h 1262527"/>
                  <a:gd name="connsiteX785" fmla="*/ 240809 w 1648568"/>
                  <a:gd name="connsiteY785" fmla="*/ 498335 h 1262527"/>
                  <a:gd name="connsiteX786" fmla="*/ 226855 w 1648568"/>
                  <a:gd name="connsiteY786" fmla="*/ 512291 h 1262527"/>
                  <a:gd name="connsiteX787" fmla="*/ 226855 w 1648568"/>
                  <a:gd name="connsiteY787" fmla="*/ 515896 h 1262527"/>
                  <a:gd name="connsiteX788" fmla="*/ 221507 w 1648568"/>
                  <a:gd name="connsiteY788" fmla="*/ 521246 h 1262527"/>
                  <a:gd name="connsiteX789" fmla="*/ 218484 w 1648568"/>
                  <a:gd name="connsiteY789" fmla="*/ 521246 h 1262527"/>
                  <a:gd name="connsiteX790" fmla="*/ 210577 w 1648568"/>
                  <a:gd name="connsiteY790" fmla="*/ 529154 h 1262527"/>
                  <a:gd name="connsiteX791" fmla="*/ 207554 w 1648568"/>
                  <a:gd name="connsiteY791" fmla="*/ 529154 h 1262527"/>
                  <a:gd name="connsiteX792" fmla="*/ 200344 w 1648568"/>
                  <a:gd name="connsiteY792" fmla="*/ 536365 h 1262527"/>
                  <a:gd name="connsiteX793" fmla="*/ 197321 w 1648568"/>
                  <a:gd name="connsiteY793" fmla="*/ 536365 h 1262527"/>
                  <a:gd name="connsiteX794" fmla="*/ 193135 w 1648568"/>
                  <a:gd name="connsiteY794" fmla="*/ 540551 h 1262527"/>
                  <a:gd name="connsiteX795" fmla="*/ 193135 w 1648568"/>
                  <a:gd name="connsiteY795" fmla="*/ 548227 h 1262527"/>
                  <a:gd name="connsiteX796" fmla="*/ 190112 w 1648568"/>
                  <a:gd name="connsiteY796" fmla="*/ 551251 h 1262527"/>
                  <a:gd name="connsiteX797" fmla="*/ 187089 w 1648568"/>
                  <a:gd name="connsiteY797" fmla="*/ 551251 h 1262527"/>
                  <a:gd name="connsiteX798" fmla="*/ 179066 w 1648568"/>
                  <a:gd name="connsiteY798" fmla="*/ 559275 h 1262527"/>
                  <a:gd name="connsiteX799" fmla="*/ 173252 w 1648568"/>
                  <a:gd name="connsiteY799" fmla="*/ 559275 h 1262527"/>
                  <a:gd name="connsiteX800" fmla="*/ 173252 w 1648568"/>
                  <a:gd name="connsiteY800" fmla="*/ 563578 h 1262527"/>
                  <a:gd name="connsiteX801" fmla="*/ 166392 w 1648568"/>
                  <a:gd name="connsiteY801" fmla="*/ 563578 h 1262527"/>
                  <a:gd name="connsiteX802" fmla="*/ 166392 w 1648568"/>
                  <a:gd name="connsiteY802" fmla="*/ 567881 h 1262527"/>
                  <a:gd name="connsiteX803" fmla="*/ 161392 w 1648568"/>
                  <a:gd name="connsiteY803" fmla="*/ 567881 h 1262527"/>
                  <a:gd name="connsiteX804" fmla="*/ 156857 w 1648568"/>
                  <a:gd name="connsiteY804" fmla="*/ 572417 h 1262527"/>
                  <a:gd name="connsiteX805" fmla="*/ 161043 w 1648568"/>
                  <a:gd name="connsiteY805" fmla="*/ 576604 h 1262527"/>
                  <a:gd name="connsiteX806" fmla="*/ 157787 w 1648568"/>
                  <a:gd name="connsiteY806" fmla="*/ 579860 h 1262527"/>
                  <a:gd name="connsiteX807" fmla="*/ 155811 w 1648568"/>
                  <a:gd name="connsiteY807" fmla="*/ 579860 h 1262527"/>
                  <a:gd name="connsiteX808" fmla="*/ 152555 w 1648568"/>
                  <a:gd name="connsiteY808" fmla="*/ 583116 h 1262527"/>
                  <a:gd name="connsiteX809" fmla="*/ 148950 w 1648568"/>
                  <a:gd name="connsiteY809" fmla="*/ 583116 h 1262527"/>
                  <a:gd name="connsiteX810" fmla="*/ 145694 w 1648568"/>
                  <a:gd name="connsiteY810" fmla="*/ 586373 h 1262527"/>
                  <a:gd name="connsiteX811" fmla="*/ 145694 w 1648568"/>
                  <a:gd name="connsiteY811" fmla="*/ 586373 h 1262527"/>
                  <a:gd name="connsiteX812" fmla="*/ 142090 w 1648568"/>
                  <a:gd name="connsiteY812" fmla="*/ 586373 h 1262527"/>
                  <a:gd name="connsiteX813" fmla="*/ 140113 w 1648568"/>
                  <a:gd name="connsiteY813" fmla="*/ 588350 h 1262527"/>
                  <a:gd name="connsiteX814" fmla="*/ 140113 w 1648568"/>
                  <a:gd name="connsiteY814" fmla="*/ 591257 h 1262527"/>
                  <a:gd name="connsiteX815" fmla="*/ 138136 w 1648568"/>
                  <a:gd name="connsiteY815" fmla="*/ 593234 h 1262527"/>
                  <a:gd name="connsiteX816" fmla="*/ 138136 w 1648568"/>
                  <a:gd name="connsiteY816" fmla="*/ 587187 h 1262527"/>
                  <a:gd name="connsiteX817" fmla="*/ 134532 w 1648568"/>
                  <a:gd name="connsiteY817" fmla="*/ 587187 h 1262527"/>
                  <a:gd name="connsiteX818" fmla="*/ 130811 w 1648568"/>
                  <a:gd name="connsiteY818" fmla="*/ 590908 h 1262527"/>
                  <a:gd name="connsiteX819" fmla="*/ 129067 w 1648568"/>
                  <a:gd name="connsiteY819" fmla="*/ 590908 h 1262527"/>
                  <a:gd name="connsiteX820" fmla="*/ 123253 w 1648568"/>
                  <a:gd name="connsiteY820" fmla="*/ 596723 h 1262527"/>
                  <a:gd name="connsiteX821" fmla="*/ 117207 w 1648568"/>
                  <a:gd name="connsiteY821" fmla="*/ 596723 h 1262527"/>
                  <a:gd name="connsiteX822" fmla="*/ 114300 w 1648568"/>
                  <a:gd name="connsiteY822" fmla="*/ 599631 h 1262527"/>
                  <a:gd name="connsiteX823" fmla="*/ 108253 w 1648568"/>
                  <a:gd name="connsiteY823" fmla="*/ 599631 h 1262527"/>
                  <a:gd name="connsiteX824" fmla="*/ 108253 w 1648568"/>
                  <a:gd name="connsiteY824" fmla="*/ 595095 h 1262527"/>
                  <a:gd name="connsiteX825" fmla="*/ 104649 w 1648568"/>
                  <a:gd name="connsiteY825" fmla="*/ 595095 h 1262527"/>
                  <a:gd name="connsiteX826" fmla="*/ 104649 w 1648568"/>
                  <a:gd name="connsiteY826" fmla="*/ 601026 h 1262527"/>
                  <a:gd name="connsiteX827" fmla="*/ 96975 w 1648568"/>
                  <a:gd name="connsiteY827" fmla="*/ 608702 h 1262527"/>
                  <a:gd name="connsiteX828" fmla="*/ 91510 w 1648568"/>
                  <a:gd name="connsiteY828" fmla="*/ 608702 h 1262527"/>
                  <a:gd name="connsiteX829" fmla="*/ 86626 w 1648568"/>
                  <a:gd name="connsiteY829" fmla="*/ 613586 h 1262527"/>
                  <a:gd name="connsiteX830" fmla="*/ 83719 w 1648568"/>
                  <a:gd name="connsiteY830" fmla="*/ 610679 h 1262527"/>
                  <a:gd name="connsiteX831" fmla="*/ 78022 w 1648568"/>
                  <a:gd name="connsiteY831" fmla="*/ 616377 h 1262527"/>
                  <a:gd name="connsiteX832" fmla="*/ 78022 w 1648568"/>
                  <a:gd name="connsiteY832" fmla="*/ 607655 h 1262527"/>
                  <a:gd name="connsiteX833" fmla="*/ 80463 w 1648568"/>
                  <a:gd name="connsiteY833" fmla="*/ 605213 h 1262527"/>
                  <a:gd name="connsiteX834" fmla="*/ 83719 w 1648568"/>
                  <a:gd name="connsiteY834" fmla="*/ 605213 h 1262527"/>
                  <a:gd name="connsiteX835" fmla="*/ 104533 w 1648568"/>
                  <a:gd name="connsiteY835" fmla="*/ 584396 h 1262527"/>
                  <a:gd name="connsiteX836" fmla="*/ 108719 w 1648568"/>
                  <a:gd name="connsiteY836" fmla="*/ 584396 h 1262527"/>
                  <a:gd name="connsiteX837" fmla="*/ 112207 w 1648568"/>
                  <a:gd name="connsiteY837" fmla="*/ 580907 h 1262527"/>
                  <a:gd name="connsiteX838" fmla="*/ 113951 w 1648568"/>
                  <a:gd name="connsiteY838" fmla="*/ 582651 h 1262527"/>
                  <a:gd name="connsiteX839" fmla="*/ 120695 w 1648568"/>
                  <a:gd name="connsiteY839" fmla="*/ 582651 h 1262527"/>
                  <a:gd name="connsiteX840" fmla="*/ 123951 w 1648568"/>
                  <a:gd name="connsiteY840" fmla="*/ 585908 h 1262527"/>
                  <a:gd name="connsiteX841" fmla="*/ 123951 w 1648568"/>
                  <a:gd name="connsiteY841" fmla="*/ 578464 h 1262527"/>
                  <a:gd name="connsiteX842" fmla="*/ 138602 w 1648568"/>
                  <a:gd name="connsiteY842" fmla="*/ 563811 h 1262527"/>
                  <a:gd name="connsiteX843" fmla="*/ 141625 w 1648568"/>
                  <a:gd name="connsiteY843" fmla="*/ 563811 h 1262527"/>
                  <a:gd name="connsiteX844" fmla="*/ 146625 w 1648568"/>
                  <a:gd name="connsiteY844" fmla="*/ 558810 h 1262527"/>
                  <a:gd name="connsiteX845" fmla="*/ 153950 w 1648568"/>
                  <a:gd name="connsiteY845" fmla="*/ 558810 h 1262527"/>
                  <a:gd name="connsiteX846" fmla="*/ 153950 w 1648568"/>
                  <a:gd name="connsiteY846" fmla="*/ 551483 h 1262527"/>
                  <a:gd name="connsiteX847" fmla="*/ 169996 w 1648568"/>
                  <a:gd name="connsiteY847" fmla="*/ 535434 h 1262527"/>
                  <a:gd name="connsiteX848" fmla="*/ 169996 w 1648568"/>
                  <a:gd name="connsiteY848" fmla="*/ 520432 h 1262527"/>
                  <a:gd name="connsiteX849" fmla="*/ 172322 w 1648568"/>
                  <a:gd name="connsiteY849" fmla="*/ 518106 h 1262527"/>
                  <a:gd name="connsiteX850" fmla="*/ 172322 w 1648568"/>
                  <a:gd name="connsiteY850" fmla="*/ 509035 h 1262527"/>
                  <a:gd name="connsiteX851" fmla="*/ 175810 w 1648568"/>
                  <a:gd name="connsiteY851" fmla="*/ 505546 h 1262527"/>
                  <a:gd name="connsiteX852" fmla="*/ 175810 w 1648568"/>
                  <a:gd name="connsiteY852" fmla="*/ 502290 h 1262527"/>
                  <a:gd name="connsiteX853" fmla="*/ 181275 w 1648568"/>
                  <a:gd name="connsiteY853" fmla="*/ 496823 h 1262527"/>
                  <a:gd name="connsiteX854" fmla="*/ 174298 w 1648568"/>
                  <a:gd name="connsiteY854" fmla="*/ 496823 h 1262527"/>
                  <a:gd name="connsiteX855" fmla="*/ 170229 w 1648568"/>
                  <a:gd name="connsiteY855" fmla="*/ 500894 h 1262527"/>
                  <a:gd name="connsiteX856" fmla="*/ 168368 w 1648568"/>
                  <a:gd name="connsiteY856" fmla="*/ 500894 h 1262527"/>
                  <a:gd name="connsiteX857" fmla="*/ 166508 w 1648568"/>
                  <a:gd name="connsiteY857" fmla="*/ 502755 h 1262527"/>
                  <a:gd name="connsiteX858" fmla="*/ 163020 w 1648568"/>
                  <a:gd name="connsiteY858" fmla="*/ 502755 h 1262527"/>
                  <a:gd name="connsiteX859" fmla="*/ 161159 w 1648568"/>
                  <a:gd name="connsiteY859" fmla="*/ 504615 h 1262527"/>
                  <a:gd name="connsiteX860" fmla="*/ 157787 w 1648568"/>
                  <a:gd name="connsiteY860" fmla="*/ 501243 h 1262527"/>
                  <a:gd name="connsiteX861" fmla="*/ 157787 w 1648568"/>
                  <a:gd name="connsiteY861" fmla="*/ 501243 h 1262527"/>
                  <a:gd name="connsiteX862" fmla="*/ 157787 w 1648568"/>
                  <a:gd name="connsiteY862" fmla="*/ 498452 h 1262527"/>
                  <a:gd name="connsiteX863" fmla="*/ 152439 w 1648568"/>
                  <a:gd name="connsiteY863" fmla="*/ 498452 h 1262527"/>
                  <a:gd name="connsiteX864" fmla="*/ 152439 w 1648568"/>
                  <a:gd name="connsiteY864" fmla="*/ 508221 h 1262527"/>
                  <a:gd name="connsiteX865" fmla="*/ 149648 w 1648568"/>
                  <a:gd name="connsiteY865" fmla="*/ 511012 h 1262527"/>
                  <a:gd name="connsiteX866" fmla="*/ 145811 w 1648568"/>
                  <a:gd name="connsiteY866" fmla="*/ 507174 h 1262527"/>
                  <a:gd name="connsiteX867" fmla="*/ 145811 w 1648568"/>
                  <a:gd name="connsiteY867" fmla="*/ 503220 h 1262527"/>
                  <a:gd name="connsiteX868" fmla="*/ 137439 w 1648568"/>
                  <a:gd name="connsiteY868" fmla="*/ 494846 h 1262527"/>
                  <a:gd name="connsiteX869" fmla="*/ 134299 w 1648568"/>
                  <a:gd name="connsiteY869" fmla="*/ 497986 h 1262527"/>
                  <a:gd name="connsiteX870" fmla="*/ 127323 w 1648568"/>
                  <a:gd name="connsiteY870" fmla="*/ 491009 h 1262527"/>
                  <a:gd name="connsiteX871" fmla="*/ 124300 w 1648568"/>
                  <a:gd name="connsiteY871" fmla="*/ 491009 h 1262527"/>
                  <a:gd name="connsiteX872" fmla="*/ 119765 w 1648568"/>
                  <a:gd name="connsiteY872" fmla="*/ 495544 h 1262527"/>
                  <a:gd name="connsiteX873" fmla="*/ 115230 w 1648568"/>
                  <a:gd name="connsiteY873" fmla="*/ 495544 h 1262527"/>
                  <a:gd name="connsiteX874" fmla="*/ 110695 w 1648568"/>
                  <a:gd name="connsiteY874" fmla="*/ 500080 h 1262527"/>
                  <a:gd name="connsiteX875" fmla="*/ 110695 w 1648568"/>
                  <a:gd name="connsiteY875" fmla="*/ 503220 h 1262527"/>
                  <a:gd name="connsiteX876" fmla="*/ 99184 w 1648568"/>
                  <a:gd name="connsiteY876" fmla="*/ 503220 h 1262527"/>
                  <a:gd name="connsiteX877" fmla="*/ 103719 w 1648568"/>
                  <a:gd name="connsiteY877" fmla="*/ 498684 h 1262527"/>
                  <a:gd name="connsiteX878" fmla="*/ 103719 w 1648568"/>
                  <a:gd name="connsiteY878" fmla="*/ 492288 h 1262527"/>
                  <a:gd name="connsiteX879" fmla="*/ 100463 w 1648568"/>
                  <a:gd name="connsiteY879" fmla="*/ 489032 h 1262527"/>
                  <a:gd name="connsiteX880" fmla="*/ 100463 w 1648568"/>
                  <a:gd name="connsiteY880" fmla="*/ 479611 h 1262527"/>
                  <a:gd name="connsiteX881" fmla="*/ 102440 w 1648568"/>
                  <a:gd name="connsiteY881" fmla="*/ 477634 h 1262527"/>
                  <a:gd name="connsiteX882" fmla="*/ 102440 w 1648568"/>
                  <a:gd name="connsiteY882" fmla="*/ 470656 h 1262527"/>
                  <a:gd name="connsiteX883" fmla="*/ 98835 w 1648568"/>
                  <a:gd name="connsiteY883" fmla="*/ 467051 h 1262527"/>
                  <a:gd name="connsiteX884" fmla="*/ 98835 w 1648568"/>
                  <a:gd name="connsiteY884" fmla="*/ 462516 h 1262527"/>
                  <a:gd name="connsiteX885" fmla="*/ 98719 w 1648568"/>
                  <a:gd name="connsiteY885" fmla="*/ 462516 h 1262527"/>
                  <a:gd name="connsiteX886" fmla="*/ 96044 w 1648568"/>
                  <a:gd name="connsiteY886" fmla="*/ 459841 h 1262527"/>
                  <a:gd name="connsiteX887" fmla="*/ 96044 w 1648568"/>
                  <a:gd name="connsiteY887" fmla="*/ 455305 h 1262527"/>
                  <a:gd name="connsiteX888" fmla="*/ 91510 w 1648568"/>
                  <a:gd name="connsiteY888" fmla="*/ 455305 h 1262527"/>
                  <a:gd name="connsiteX889" fmla="*/ 91510 w 1648568"/>
                  <a:gd name="connsiteY889" fmla="*/ 459841 h 1262527"/>
                  <a:gd name="connsiteX890" fmla="*/ 88719 w 1648568"/>
                  <a:gd name="connsiteY890" fmla="*/ 459841 h 1262527"/>
                  <a:gd name="connsiteX891" fmla="*/ 85463 w 1648568"/>
                  <a:gd name="connsiteY891" fmla="*/ 463097 h 1262527"/>
                  <a:gd name="connsiteX892" fmla="*/ 81859 w 1648568"/>
                  <a:gd name="connsiteY892" fmla="*/ 463097 h 1262527"/>
                  <a:gd name="connsiteX893" fmla="*/ 78603 w 1648568"/>
                  <a:gd name="connsiteY893" fmla="*/ 466354 h 1262527"/>
                  <a:gd name="connsiteX894" fmla="*/ 69068 w 1648568"/>
                  <a:gd name="connsiteY894" fmla="*/ 466354 h 1262527"/>
                  <a:gd name="connsiteX895" fmla="*/ 50115 w 1648568"/>
                  <a:gd name="connsiteY895" fmla="*/ 447397 h 1262527"/>
                  <a:gd name="connsiteX896" fmla="*/ 50115 w 1648568"/>
                  <a:gd name="connsiteY896" fmla="*/ 442861 h 1262527"/>
                  <a:gd name="connsiteX897" fmla="*/ 43720 w 1648568"/>
                  <a:gd name="connsiteY897" fmla="*/ 442861 h 1262527"/>
                  <a:gd name="connsiteX898" fmla="*/ 50697 w 1648568"/>
                  <a:gd name="connsiteY898" fmla="*/ 435884 h 1262527"/>
                  <a:gd name="connsiteX899" fmla="*/ 50697 w 1648568"/>
                  <a:gd name="connsiteY899" fmla="*/ 433558 h 1262527"/>
                  <a:gd name="connsiteX900" fmla="*/ 55348 w 1648568"/>
                  <a:gd name="connsiteY900" fmla="*/ 428906 h 1262527"/>
                  <a:gd name="connsiteX901" fmla="*/ 55348 w 1648568"/>
                  <a:gd name="connsiteY901" fmla="*/ 428906 h 1262527"/>
                  <a:gd name="connsiteX902" fmla="*/ 48836 w 1648568"/>
                  <a:gd name="connsiteY902" fmla="*/ 428906 h 1262527"/>
                  <a:gd name="connsiteX903" fmla="*/ 48836 w 1648568"/>
                  <a:gd name="connsiteY903" fmla="*/ 428906 h 1262527"/>
                  <a:gd name="connsiteX904" fmla="*/ 48836 w 1648568"/>
                  <a:gd name="connsiteY904" fmla="*/ 423323 h 1262527"/>
                  <a:gd name="connsiteX905" fmla="*/ 39999 w 1648568"/>
                  <a:gd name="connsiteY905" fmla="*/ 423323 h 1262527"/>
                  <a:gd name="connsiteX906" fmla="*/ 39999 w 1648568"/>
                  <a:gd name="connsiteY906" fmla="*/ 419834 h 1262527"/>
                  <a:gd name="connsiteX907" fmla="*/ 35813 w 1648568"/>
                  <a:gd name="connsiteY907" fmla="*/ 415648 h 1262527"/>
                  <a:gd name="connsiteX908" fmla="*/ 35813 w 1648568"/>
                  <a:gd name="connsiteY908" fmla="*/ 412159 h 1262527"/>
                  <a:gd name="connsiteX909" fmla="*/ 38255 w 1648568"/>
                  <a:gd name="connsiteY909" fmla="*/ 409717 h 1262527"/>
                  <a:gd name="connsiteX910" fmla="*/ 31976 w 1648568"/>
                  <a:gd name="connsiteY910" fmla="*/ 409717 h 1262527"/>
                  <a:gd name="connsiteX911" fmla="*/ 31976 w 1648568"/>
                  <a:gd name="connsiteY911" fmla="*/ 403320 h 1262527"/>
                  <a:gd name="connsiteX912" fmla="*/ 36627 w 1648568"/>
                  <a:gd name="connsiteY912" fmla="*/ 403320 h 1262527"/>
                  <a:gd name="connsiteX913" fmla="*/ 33488 w 1648568"/>
                  <a:gd name="connsiteY913" fmla="*/ 400180 h 1262527"/>
                  <a:gd name="connsiteX914" fmla="*/ 36162 w 1648568"/>
                  <a:gd name="connsiteY914" fmla="*/ 397505 h 1262527"/>
                  <a:gd name="connsiteX915" fmla="*/ 41394 w 1648568"/>
                  <a:gd name="connsiteY915" fmla="*/ 397505 h 1262527"/>
                  <a:gd name="connsiteX916" fmla="*/ 38720 w 1648568"/>
                  <a:gd name="connsiteY916" fmla="*/ 394830 h 1262527"/>
                  <a:gd name="connsiteX917" fmla="*/ 38720 w 1648568"/>
                  <a:gd name="connsiteY917" fmla="*/ 389481 h 1262527"/>
                  <a:gd name="connsiteX918" fmla="*/ 42092 w 1648568"/>
                  <a:gd name="connsiteY918" fmla="*/ 386108 h 1262527"/>
                  <a:gd name="connsiteX919" fmla="*/ 42092 w 1648568"/>
                  <a:gd name="connsiteY919" fmla="*/ 383201 h 1262527"/>
                  <a:gd name="connsiteX920" fmla="*/ 47325 w 1648568"/>
                  <a:gd name="connsiteY920" fmla="*/ 377967 h 1262527"/>
                  <a:gd name="connsiteX921" fmla="*/ 47325 w 1648568"/>
                  <a:gd name="connsiteY921" fmla="*/ 375060 h 1262527"/>
                  <a:gd name="connsiteX922" fmla="*/ 50580 w 1648568"/>
                  <a:gd name="connsiteY922" fmla="*/ 375060 h 1262527"/>
                  <a:gd name="connsiteX923" fmla="*/ 54069 w 1648568"/>
                  <a:gd name="connsiteY923" fmla="*/ 371571 h 1262527"/>
                  <a:gd name="connsiteX924" fmla="*/ 54069 w 1648568"/>
                  <a:gd name="connsiteY924" fmla="*/ 356220 h 1262527"/>
                  <a:gd name="connsiteX925" fmla="*/ 58255 w 1648568"/>
                  <a:gd name="connsiteY925" fmla="*/ 356220 h 1262527"/>
                  <a:gd name="connsiteX926" fmla="*/ 58255 w 1648568"/>
                  <a:gd name="connsiteY926" fmla="*/ 352963 h 1262527"/>
                  <a:gd name="connsiteX927" fmla="*/ 62789 w 1648568"/>
                  <a:gd name="connsiteY927" fmla="*/ 348428 h 1262527"/>
                  <a:gd name="connsiteX928" fmla="*/ 70347 w 1648568"/>
                  <a:gd name="connsiteY928" fmla="*/ 348428 h 1262527"/>
                  <a:gd name="connsiteX929" fmla="*/ 76975 w 1648568"/>
                  <a:gd name="connsiteY929" fmla="*/ 355057 h 1262527"/>
                  <a:gd name="connsiteX930" fmla="*/ 82324 w 1648568"/>
                  <a:gd name="connsiteY930" fmla="*/ 355057 h 1262527"/>
                  <a:gd name="connsiteX931" fmla="*/ 92672 w 1648568"/>
                  <a:gd name="connsiteY931" fmla="*/ 344706 h 1262527"/>
                  <a:gd name="connsiteX932" fmla="*/ 92672 w 1648568"/>
                  <a:gd name="connsiteY932" fmla="*/ 340520 h 1262527"/>
                  <a:gd name="connsiteX933" fmla="*/ 95230 w 1648568"/>
                  <a:gd name="connsiteY933" fmla="*/ 337961 h 1262527"/>
                  <a:gd name="connsiteX934" fmla="*/ 98719 w 1648568"/>
                  <a:gd name="connsiteY934" fmla="*/ 337961 h 1262527"/>
                  <a:gd name="connsiteX935" fmla="*/ 98719 w 1648568"/>
                  <a:gd name="connsiteY935" fmla="*/ 340287 h 1262527"/>
                  <a:gd name="connsiteX936" fmla="*/ 111393 w 1648568"/>
                  <a:gd name="connsiteY936" fmla="*/ 340287 h 1262527"/>
                  <a:gd name="connsiteX937" fmla="*/ 116160 w 1648568"/>
                  <a:gd name="connsiteY937" fmla="*/ 335519 h 1262527"/>
                  <a:gd name="connsiteX938" fmla="*/ 116160 w 1648568"/>
                  <a:gd name="connsiteY938" fmla="*/ 332844 h 1262527"/>
                  <a:gd name="connsiteX939" fmla="*/ 119183 w 1648568"/>
                  <a:gd name="connsiteY939" fmla="*/ 329820 h 1262527"/>
                  <a:gd name="connsiteX940" fmla="*/ 119183 w 1648568"/>
                  <a:gd name="connsiteY940" fmla="*/ 322726 h 1262527"/>
                  <a:gd name="connsiteX941" fmla="*/ 117439 w 1648568"/>
                  <a:gd name="connsiteY941" fmla="*/ 320981 h 1262527"/>
                  <a:gd name="connsiteX942" fmla="*/ 117439 w 1648568"/>
                  <a:gd name="connsiteY942" fmla="*/ 311910 h 1262527"/>
                  <a:gd name="connsiteX943" fmla="*/ 111044 w 1648568"/>
                  <a:gd name="connsiteY943" fmla="*/ 305514 h 1262527"/>
                  <a:gd name="connsiteX944" fmla="*/ 107672 w 1648568"/>
                  <a:gd name="connsiteY944" fmla="*/ 305514 h 1262527"/>
                  <a:gd name="connsiteX945" fmla="*/ 107672 w 1648568"/>
                  <a:gd name="connsiteY945" fmla="*/ 303537 h 1262527"/>
                  <a:gd name="connsiteX946" fmla="*/ 109881 w 1648568"/>
                  <a:gd name="connsiteY946" fmla="*/ 301327 h 1262527"/>
                  <a:gd name="connsiteX947" fmla="*/ 113835 w 1648568"/>
                  <a:gd name="connsiteY947" fmla="*/ 301327 h 1262527"/>
                  <a:gd name="connsiteX948" fmla="*/ 117556 w 1648568"/>
                  <a:gd name="connsiteY948" fmla="*/ 297606 h 1262527"/>
                  <a:gd name="connsiteX949" fmla="*/ 117556 w 1648568"/>
                  <a:gd name="connsiteY949" fmla="*/ 290860 h 1262527"/>
                  <a:gd name="connsiteX950" fmla="*/ 113370 w 1648568"/>
                  <a:gd name="connsiteY950" fmla="*/ 286674 h 1262527"/>
                  <a:gd name="connsiteX951" fmla="*/ 109184 w 1648568"/>
                  <a:gd name="connsiteY951" fmla="*/ 290860 h 1262527"/>
                  <a:gd name="connsiteX952" fmla="*/ 103254 w 1648568"/>
                  <a:gd name="connsiteY952" fmla="*/ 290860 h 1262527"/>
                  <a:gd name="connsiteX953" fmla="*/ 86742 w 1648568"/>
                  <a:gd name="connsiteY953" fmla="*/ 307375 h 1262527"/>
                  <a:gd name="connsiteX954" fmla="*/ 86742 w 1648568"/>
                  <a:gd name="connsiteY954" fmla="*/ 305165 h 1262527"/>
                  <a:gd name="connsiteX955" fmla="*/ 79649 w 1648568"/>
                  <a:gd name="connsiteY955" fmla="*/ 305165 h 1262527"/>
                  <a:gd name="connsiteX956" fmla="*/ 73603 w 1648568"/>
                  <a:gd name="connsiteY956" fmla="*/ 299117 h 1262527"/>
                  <a:gd name="connsiteX957" fmla="*/ 59650 w 1648568"/>
                  <a:gd name="connsiteY957" fmla="*/ 299117 h 1262527"/>
                  <a:gd name="connsiteX958" fmla="*/ 55929 w 1648568"/>
                  <a:gd name="connsiteY958" fmla="*/ 302839 h 1262527"/>
                  <a:gd name="connsiteX959" fmla="*/ 42906 w 1648568"/>
                  <a:gd name="connsiteY959" fmla="*/ 302839 h 1262527"/>
                  <a:gd name="connsiteX960" fmla="*/ 39650 w 1648568"/>
                  <a:gd name="connsiteY960" fmla="*/ 299583 h 1262527"/>
                  <a:gd name="connsiteX961" fmla="*/ 32092 w 1648568"/>
                  <a:gd name="connsiteY961" fmla="*/ 299583 h 1262527"/>
                  <a:gd name="connsiteX962" fmla="*/ 26744 w 1648568"/>
                  <a:gd name="connsiteY962" fmla="*/ 294233 h 1262527"/>
                  <a:gd name="connsiteX963" fmla="*/ 26744 w 1648568"/>
                  <a:gd name="connsiteY963" fmla="*/ 291209 h 1262527"/>
                  <a:gd name="connsiteX964" fmla="*/ 27790 w 1648568"/>
                  <a:gd name="connsiteY964" fmla="*/ 290163 h 1262527"/>
                  <a:gd name="connsiteX965" fmla="*/ 27790 w 1648568"/>
                  <a:gd name="connsiteY965" fmla="*/ 285162 h 1262527"/>
                  <a:gd name="connsiteX966" fmla="*/ 19767 w 1648568"/>
                  <a:gd name="connsiteY966" fmla="*/ 277137 h 1262527"/>
                  <a:gd name="connsiteX967" fmla="*/ 24767 w 1648568"/>
                  <a:gd name="connsiteY967" fmla="*/ 277137 h 1262527"/>
                  <a:gd name="connsiteX968" fmla="*/ 31860 w 1648568"/>
                  <a:gd name="connsiteY968" fmla="*/ 270043 h 1262527"/>
                  <a:gd name="connsiteX969" fmla="*/ 19883 w 1648568"/>
                  <a:gd name="connsiteY969" fmla="*/ 270043 h 1262527"/>
                  <a:gd name="connsiteX970" fmla="*/ 16976 w 1648568"/>
                  <a:gd name="connsiteY970" fmla="*/ 267136 h 1262527"/>
                  <a:gd name="connsiteX971" fmla="*/ 10349 w 1648568"/>
                  <a:gd name="connsiteY971" fmla="*/ 267136 h 1262527"/>
                  <a:gd name="connsiteX972" fmla="*/ 0 w 1648568"/>
                  <a:gd name="connsiteY972" fmla="*/ 256785 h 1262527"/>
                  <a:gd name="connsiteX973" fmla="*/ 4070 w 1648568"/>
                  <a:gd name="connsiteY973" fmla="*/ 252715 h 1262527"/>
                  <a:gd name="connsiteX974" fmla="*/ 4070 w 1648568"/>
                  <a:gd name="connsiteY974" fmla="*/ 257018 h 1262527"/>
                  <a:gd name="connsiteX975" fmla="*/ 12209 w 1648568"/>
                  <a:gd name="connsiteY975" fmla="*/ 248993 h 1262527"/>
                  <a:gd name="connsiteX976" fmla="*/ 16511 w 1648568"/>
                  <a:gd name="connsiteY976" fmla="*/ 248993 h 1262527"/>
                  <a:gd name="connsiteX977" fmla="*/ 26860 w 1648568"/>
                  <a:gd name="connsiteY977" fmla="*/ 238643 h 1262527"/>
                  <a:gd name="connsiteX978" fmla="*/ 37441 w 1648568"/>
                  <a:gd name="connsiteY978" fmla="*/ 238643 h 1262527"/>
                  <a:gd name="connsiteX979" fmla="*/ 37441 w 1648568"/>
                  <a:gd name="connsiteY979" fmla="*/ 233875 h 1262527"/>
                  <a:gd name="connsiteX980" fmla="*/ 44999 w 1648568"/>
                  <a:gd name="connsiteY980" fmla="*/ 226315 h 1262527"/>
                  <a:gd name="connsiteX981" fmla="*/ 51627 w 1648568"/>
                  <a:gd name="connsiteY981" fmla="*/ 226315 h 1262527"/>
                  <a:gd name="connsiteX982" fmla="*/ 59185 w 1648568"/>
                  <a:gd name="connsiteY982" fmla="*/ 218756 h 1262527"/>
                  <a:gd name="connsiteX983" fmla="*/ 70696 w 1648568"/>
                  <a:gd name="connsiteY983" fmla="*/ 218756 h 1262527"/>
                  <a:gd name="connsiteX984" fmla="*/ 70696 w 1648568"/>
                  <a:gd name="connsiteY984" fmla="*/ 230269 h 1262527"/>
                  <a:gd name="connsiteX985" fmla="*/ 66975 w 1648568"/>
                  <a:gd name="connsiteY985" fmla="*/ 233991 h 1262527"/>
                  <a:gd name="connsiteX986" fmla="*/ 74068 w 1648568"/>
                  <a:gd name="connsiteY986" fmla="*/ 241085 h 1262527"/>
                  <a:gd name="connsiteX987" fmla="*/ 104184 w 1648568"/>
                  <a:gd name="connsiteY987" fmla="*/ 241085 h 1262527"/>
                  <a:gd name="connsiteX988" fmla="*/ 103951 w 1648568"/>
                  <a:gd name="connsiteY988" fmla="*/ 237596 h 1262527"/>
                  <a:gd name="connsiteX989" fmla="*/ 103951 w 1648568"/>
                  <a:gd name="connsiteY989" fmla="*/ 237596 h 126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Lst>
                <a:rect l="l" t="t" r="r" b="b"/>
                <a:pathLst>
                  <a:path w="1648568" h="1262527">
                    <a:moveTo>
                      <a:pt x="1156835" y="1246711"/>
                    </a:moveTo>
                    <a:lnTo>
                      <a:pt x="1156835" y="1249269"/>
                    </a:lnTo>
                    <a:lnTo>
                      <a:pt x="1150788" y="1249269"/>
                    </a:lnTo>
                    <a:lnTo>
                      <a:pt x="1148230" y="1246711"/>
                    </a:lnTo>
                    <a:lnTo>
                      <a:pt x="1136719" y="1246711"/>
                    </a:lnTo>
                    <a:lnTo>
                      <a:pt x="1131952" y="1241942"/>
                    </a:lnTo>
                    <a:lnTo>
                      <a:pt x="1126719" y="1241942"/>
                    </a:lnTo>
                    <a:lnTo>
                      <a:pt x="1124975" y="1240198"/>
                    </a:lnTo>
                    <a:lnTo>
                      <a:pt x="1124975" y="1235662"/>
                    </a:lnTo>
                    <a:lnTo>
                      <a:pt x="1119278" y="1229964"/>
                    </a:lnTo>
                    <a:lnTo>
                      <a:pt x="1119278" y="1220544"/>
                    </a:lnTo>
                    <a:lnTo>
                      <a:pt x="1106022" y="1207286"/>
                    </a:lnTo>
                    <a:lnTo>
                      <a:pt x="1106022" y="1202983"/>
                    </a:lnTo>
                    <a:lnTo>
                      <a:pt x="1101836" y="1198796"/>
                    </a:lnTo>
                    <a:lnTo>
                      <a:pt x="1101836" y="1194493"/>
                    </a:lnTo>
                    <a:lnTo>
                      <a:pt x="1084511" y="1177165"/>
                    </a:lnTo>
                    <a:lnTo>
                      <a:pt x="1070907" y="1177165"/>
                    </a:lnTo>
                    <a:lnTo>
                      <a:pt x="1064860" y="1183212"/>
                    </a:lnTo>
                    <a:lnTo>
                      <a:pt x="1064860" y="1187166"/>
                    </a:lnTo>
                    <a:lnTo>
                      <a:pt x="1058814" y="1193214"/>
                    </a:lnTo>
                    <a:lnTo>
                      <a:pt x="1055907" y="1193214"/>
                    </a:lnTo>
                    <a:lnTo>
                      <a:pt x="1050907" y="1188213"/>
                    </a:lnTo>
                    <a:lnTo>
                      <a:pt x="1046140" y="1188213"/>
                    </a:lnTo>
                    <a:lnTo>
                      <a:pt x="1034512" y="1176583"/>
                    </a:lnTo>
                    <a:lnTo>
                      <a:pt x="1034512" y="1172280"/>
                    </a:lnTo>
                    <a:lnTo>
                      <a:pt x="1032768" y="1170536"/>
                    </a:lnTo>
                    <a:lnTo>
                      <a:pt x="1032768" y="1164953"/>
                    </a:lnTo>
                    <a:lnTo>
                      <a:pt x="1028000" y="1160185"/>
                    </a:lnTo>
                    <a:lnTo>
                      <a:pt x="1024512" y="1160185"/>
                    </a:lnTo>
                    <a:lnTo>
                      <a:pt x="1005094" y="1140764"/>
                    </a:lnTo>
                    <a:lnTo>
                      <a:pt x="976374" y="1140764"/>
                    </a:lnTo>
                    <a:lnTo>
                      <a:pt x="976374" y="1149137"/>
                    </a:lnTo>
                    <a:lnTo>
                      <a:pt x="925677" y="1149137"/>
                    </a:lnTo>
                    <a:lnTo>
                      <a:pt x="920445" y="1143904"/>
                    </a:lnTo>
                    <a:lnTo>
                      <a:pt x="913584" y="1143904"/>
                    </a:lnTo>
                    <a:lnTo>
                      <a:pt x="910445" y="1140764"/>
                    </a:lnTo>
                    <a:lnTo>
                      <a:pt x="903585" y="1140764"/>
                    </a:lnTo>
                    <a:lnTo>
                      <a:pt x="899282" y="1136460"/>
                    </a:lnTo>
                    <a:lnTo>
                      <a:pt x="892422" y="1136460"/>
                    </a:lnTo>
                    <a:lnTo>
                      <a:pt x="888120" y="1132157"/>
                    </a:lnTo>
                    <a:lnTo>
                      <a:pt x="881260" y="1132157"/>
                    </a:lnTo>
                    <a:lnTo>
                      <a:pt x="878353" y="1129250"/>
                    </a:lnTo>
                    <a:lnTo>
                      <a:pt x="874399" y="1129250"/>
                    </a:lnTo>
                    <a:lnTo>
                      <a:pt x="872074" y="1126924"/>
                    </a:lnTo>
                    <a:lnTo>
                      <a:pt x="868120" y="1126924"/>
                    </a:lnTo>
                    <a:lnTo>
                      <a:pt x="871260" y="1123784"/>
                    </a:lnTo>
                    <a:lnTo>
                      <a:pt x="851028" y="1123784"/>
                    </a:lnTo>
                    <a:lnTo>
                      <a:pt x="848702" y="1126110"/>
                    </a:lnTo>
                    <a:lnTo>
                      <a:pt x="831261" y="1126110"/>
                    </a:lnTo>
                    <a:lnTo>
                      <a:pt x="831261" y="1124714"/>
                    </a:lnTo>
                    <a:lnTo>
                      <a:pt x="829982" y="1123435"/>
                    </a:lnTo>
                    <a:lnTo>
                      <a:pt x="829982" y="1116457"/>
                    </a:lnTo>
                    <a:lnTo>
                      <a:pt x="816377" y="1102851"/>
                    </a:lnTo>
                    <a:lnTo>
                      <a:pt x="812889" y="1102851"/>
                    </a:lnTo>
                    <a:lnTo>
                      <a:pt x="808238" y="1098199"/>
                    </a:lnTo>
                    <a:lnTo>
                      <a:pt x="800331" y="1098199"/>
                    </a:lnTo>
                    <a:lnTo>
                      <a:pt x="792541" y="1090407"/>
                    </a:lnTo>
                    <a:lnTo>
                      <a:pt x="777425" y="1090407"/>
                    </a:lnTo>
                    <a:lnTo>
                      <a:pt x="773936" y="1086918"/>
                    </a:lnTo>
                    <a:lnTo>
                      <a:pt x="773936" y="1077730"/>
                    </a:lnTo>
                    <a:lnTo>
                      <a:pt x="770564" y="1074358"/>
                    </a:lnTo>
                    <a:lnTo>
                      <a:pt x="770564" y="1072032"/>
                    </a:lnTo>
                    <a:lnTo>
                      <a:pt x="761379" y="1062844"/>
                    </a:lnTo>
                    <a:lnTo>
                      <a:pt x="761379" y="1060518"/>
                    </a:lnTo>
                    <a:lnTo>
                      <a:pt x="753123" y="1052261"/>
                    </a:lnTo>
                    <a:lnTo>
                      <a:pt x="753123" y="1047725"/>
                    </a:lnTo>
                    <a:lnTo>
                      <a:pt x="755448" y="1045399"/>
                    </a:lnTo>
                    <a:lnTo>
                      <a:pt x="755448" y="1042143"/>
                    </a:lnTo>
                    <a:lnTo>
                      <a:pt x="752658" y="1039352"/>
                    </a:lnTo>
                    <a:lnTo>
                      <a:pt x="749983" y="1039352"/>
                    </a:lnTo>
                    <a:lnTo>
                      <a:pt x="743588" y="1032956"/>
                    </a:lnTo>
                    <a:lnTo>
                      <a:pt x="743588" y="1024117"/>
                    </a:lnTo>
                    <a:lnTo>
                      <a:pt x="735681" y="1016209"/>
                    </a:lnTo>
                    <a:lnTo>
                      <a:pt x="735681" y="1011324"/>
                    </a:lnTo>
                    <a:lnTo>
                      <a:pt x="724170" y="999811"/>
                    </a:lnTo>
                    <a:lnTo>
                      <a:pt x="724170" y="996554"/>
                    </a:lnTo>
                    <a:lnTo>
                      <a:pt x="722310" y="994694"/>
                    </a:lnTo>
                    <a:lnTo>
                      <a:pt x="722310" y="978761"/>
                    </a:lnTo>
                    <a:lnTo>
                      <a:pt x="713938" y="970387"/>
                    </a:lnTo>
                    <a:lnTo>
                      <a:pt x="713938" y="959921"/>
                    </a:lnTo>
                    <a:lnTo>
                      <a:pt x="717775" y="956083"/>
                    </a:lnTo>
                    <a:lnTo>
                      <a:pt x="717775" y="945616"/>
                    </a:lnTo>
                    <a:lnTo>
                      <a:pt x="715449" y="943290"/>
                    </a:lnTo>
                    <a:lnTo>
                      <a:pt x="715449" y="932823"/>
                    </a:lnTo>
                    <a:lnTo>
                      <a:pt x="712194" y="929567"/>
                    </a:lnTo>
                    <a:lnTo>
                      <a:pt x="712194" y="919100"/>
                    </a:lnTo>
                    <a:lnTo>
                      <a:pt x="710217" y="917123"/>
                    </a:lnTo>
                    <a:lnTo>
                      <a:pt x="710217" y="914565"/>
                    </a:lnTo>
                    <a:lnTo>
                      <a:pt x="711961" y="912936"/>
                    </a:lnTo>
                    <a:lnTo>
                      <a:pt x="711961" y="906656"/>
                    </a:lnTo>
                    <a:lnTo>
                      <a:pt x="716496" y="902121"/>
                    </a:lnTo>
                    <a:lnTo>
                      <a:pt x="716496" y="883397"/>
                    </a:lnTo>
                    <a:lnTo>
                      <a:pt x="718473" y="881420"/>
                    </a:lnTo>
                    <a:lnTo>
                      <a:pt x="718473" y="862696"/>
                    </a:lnTo>
                    <a:lnTo>
                      <a:pt x="720449" y="860719"/>
                    </a:lnTo>
                    <a:lnTo>
                      <a:pt x="720449" y="841995"/>
                    </a:lnTo>
                    <a:lnTo>
                      <a:pt x="719170" y="840716"/>
                    </a:lnTo>
                    <a:lnTo>
                      <a:pt x="719170" y="824783"/>
                    </a:lnTo>
                    <a:lnTo>
                      <a:pt x="716612" y="822224"/>
                    </a:lnTo>
                    <a:lnTo>
                      <a:pt x="716612" y="812804"/>
                    </a:lnTo>
                    <a:lnTo>
                      <a:pt x="714054" y="810246"/>
                    </a:lnTo>
                    <a:lnTo>
                      <a:pt x="714054" y="806292"/>
                    </a:lnTo>
                    <a:lnTo>
                      <a:pt x="711961" y="804198"/>
                    </a:lnTo>
                    <a:lnTo>
                      <a:pt x="711961" y="800244"/>
                    </a:lnTo>
                    <a:lnTo>
                      <a:pt x="708008" y="796290"/>
                    </a:lnTo>
                    <a:lnTo>
                      <a:pt x="708008" y="785125"/>
                    </a:lnTo>
                    <a:lnTo>
                      <a:pt x="710566" y="787684"/>
                    </a:lnTo>
                    <a:lnTo>
                      <a:pt x="714054" y="787684"/>
                    </a:lnTo>
                    <a:lnTo>
                      <a:pt x="716612" y="790242"/>
                    </a:lnTo>
                    <a:lnTo>
                      <a:pt x="722426" y="790242"/>
                    </a:lnTo>
                    <a:lnTo>
                      <a:pt x="724286" y="792103"/>
                    </a:lnTo>
                    <a:lnTo>
                      <a:pt x="740100" y="792103"/>
                    </a:lnTo>
                    <a:lnTo>
                      <a:pt x="740100" y="789545"/>
                    </a:lnTo>
                    <a:lnTo>
                      <a:pt x="743937" y="785707"/>
                    </a:lnTo>
                    <a:lnTo>
                      <a:pt x="743937" y="776287"/>
                    </a:lnTo>
                    <a:lnTo>
                      <a:pt x="740100" y="776287"/>
                    </a:lnTo>
                    <a:lnTo>
                      <a:pt x="740100" y="770704"/>
                    </a:lnTo>
                    <a:lnTo>
                      <a:pt x="1189392" y="770704"/>
                    </a:lnTo>
                    <a:lnTo>
                      <a:pt x="1189392" y="761517"/>
                    </a:lnTo>
                    <a:lnTo>
                      <a:pt x="1194392" y="761517"/>
                    </a:lnTo>
                    <a:lnTo>
                      <a:pt x="1194392" y="764773"/>
                    </a:lnTo>
                    <a:lnTo>
                      <a:pt x="1195671" y="766052"/>
                    </a:lnTo>
                    <a:lnTo>
                      <a:pt x="1195671" y="773961"/>
                    </a:lnTo>
                    <a:lnTo>
                      <a:pt x="1199276" y="777566"/>
                    </a:lnTo>
                    <a:lnTo>
                      <a:pt x="1207183" y="777566"/>
                    </a:lnTo>
                    <a:lnTo>
                      <a:pt x="1210322" y="780706"/>
                    </a:lnTo>
                    <a:lnTo>
                      <a:pt x="1228112" y="780706"/>
                    </a:lnTo>
                    <a:lnTo>
                      <a:pt x="1234508" y="787102"/>
                    </a:lnTo>
                    <a:lnTo>
                      <a:pt x="1240089" y="787102"/>
                    </a:lnTo>
                    <a:lnTo>
                      <a:pt x="1246484" y="793499"/>
                    </a:lnTo>
                    <a:lnTo>
                      <a:pt x="1254623" y="793499"/>
                    </a:lnTo>
                    <a:lnTo>
                      <a:pt x="1258577" y="789545"/>
                    </a:lnTo>
                    <a:lnTo>
                      <a:pt x="1261019" y="791987"/>
                    </a:lnTo>
                    <a:lnTo>
                      <a:pt x="1270902" y="791987"/>
                    </a:lnTo>
                    <a:lnTo>
                      <a:pt x="1273344" y="794429"/>
                    </a:lnTo>
                    <a:lnTo>
                      <a:pt x="1279158" y="794429"/>
                    </a:lnTo>
                    <a:lnTo>
                      <a:pt x="1275088" y="798500"/>
                    </a:lnTo>
                    <a:lnTo>
                      <a:pt x="1272530" y="798500"/>
                    </a:lnTo>
                    <a:lnTo>
                      <a:pt x="1269739" y="801291"/>
                    </a:lnTo>
                    <a:lnTo>
                      <a:pt x="1263926" y="801291"/>
                    </a:lnTo>
                    <a:lnTo>
                      <a:pt x="1239973" y="825248"/>
                    </a:lnTo>
                    <a:lnTo>
                      <a:pt x="1248693" y="825248"/>
                    </a:lnTo>
                    <a:lnTo>
                      <a:pt x="1251484" y="822457"/>
                    </a:lnTo>
                    <a:lnTo>
                      <a:pt x="1254972" y="822457"/>
                    </a:lnTo>
                    <a:lnTo>
                      <a:pt x="1257414" y="820015"/>
                    </a:lnTo>
                    <a:lnTo>
                      <a:pt x="1260902" y="820015"/>
                    </a:lnTo>
                    <a:lnTo>
                      <a:pt x="1260902" y="825597"/>
                    </a:lnTo>
                    <a:lnTo>
                      <a:pt x="1258809" y="827690"/>
                    </a:lnTo>
                    <a:lnTo>
                      <a:pt x="1271600" y="827690"/>
                    </a:lnTo>
                    <a:lnTo>
                      <a:pt x="1276600" y="822689"/>
                    </a:lnTo>
                    <a:lnTo>
                      <a:pt x="1284739" y="822689"/>
                    </a:lnTo>
                    <a:lnTo>
                      <a:pt x="1298576" y="808850"/>
                    </a:lnTo>
                    <a:lnTo>
                      <a:pt x="1308460" y="808850"/>
                    </a:lnTo>
                    <a:lnTo>
                      <a:pt x="1298809" y="818503"/>
                    </a:lnTo>
                    <a:lnTo>
                      <a:pt x="1298809" y="823620"/>
                    </a:lnTo>
                    <a:lnTo>
                      <a:pt x="1302413" y="820015"/>
                    </a:lnTo>
                    <a:lnTo>
                      <a:pt x="1309622" y="820015"/>
                    </a:lnTo>
                    <a:lnTo>
                      <a:pt x="1312994" y="823387"/>
                    </a:lnTo>
                    <a:lnTo>
                      <a:pt x="1312994" y="825946"/>
                    </a:lnTo>
                    <a:lnTo>
                      <a:pt x="1317878" y="830830"/>
                    </a:lnTo>
                    <a:lnTo>
                      <a:pt x="1330668" y="830830"/>
                    </a:lnTo>
                    <a:lnTo>
                      <a:pt x="1335552" y="825946"/>
                    </a:lnTo>
                    <a:lnTo>
                      <a:pt x="1348226" y="825946"/>
                    </a:lnTo>
                    <a:lnTo>
                      <a:pt x="1349738" y="824434"/>
                    </a:lnTo>
                    <a:lnTo>
                      <a:pt x="1355435" y="824434"/>
                    </a:lnTo>
                    <a:lnTo>
                      <a:pt x="1355435" y="830830"/>
                    </a:lnTo>
                    <a:lnTo>
                      <a:pt x="1367295" y="830830"/>
                    </a:lnTo>
                    <a:lnTo>
                      <a:pt x="1367295" y="837575"/>
                    </a:lnTo>
                    <a:lnTo>
                      <a:pt x="1373923" y="844205"/>
                    </a:lnTo>
                    <a:lnTo>
                      <a:pt x="1371016" y="844205"/>
                    </a:lnTo>
                    <a:lnTo>
                      <a:pt x="1369737" y="842925"/>
                    </a:lnTo>
                    <a:lnTo>
                      <a:pt x="1366133" y="842925"/>
                    </a:lnTo>
                    <a:lnTo>
                      <a:pt x="1364854" y="841646"/>
                    </a:lnTo>
                    <a:lnTo>
                      <a:pt x="1361249" y="841646"/>
                    </a:lnTo>
                    <a:lnTo>
                      <a:pt x="1357412" y="845484"/>
                    </a:lnTo>
                    <a:lnTo>
                      <a:pt x="1352179" y="840250"/>
                    </a:lnTo>
                    <a:lnTo>
                      <a:pt x="1348226" y="840250"/>
                    </a:lnTo>
                    <a:lnTo>
                      <a:pt x="1345319" y="843158"/>
                    </a:lnTo>
                    <a:lnTo>
                      <a:pt x="1336947" y="843158"/>
                    </a:lnTo>
                    <a:lnTo>
                      <a:pt x="1330552" y="849554"/>
                    </a:lnTo>
                    <a:lnTo>
                      <a:pt x="1322180" y="849554"/>
                    </a:lnTo>
                    <a:lnTo>
                      <a:pt x="1315087" y="856648"/>
                    </a:lnTo>
                    <a:lnTo>
                      <a:pt x="1315087" y="861068"/>
                    </a:lnTo>
                    <a:lnTo>
                      <a:pt x="1307994" y="868162"/>
                    </a:lnTo>
                    <a:lnTo>
                      <a:pt x="1307994" y="874209"/>
                    </a:lnTo>
                    <a:lnTo>
                      <a:pt x="1312297" y="869906"/>
                    </a:lnTo>
                    <a:lnTo>
                      <a:pt x="1318110" y="869906"/>
                    </a:lnTo>
                    <a:lnTo>
                      <a:pt x="1314273" y="873744"/>
                    </a:lnTo>
                    <a:lnTo>
                      <a:pt x="1314273" y="884560"/>
                    </a:lnTo>
                    <a:lnTo>
                      <a:pt x="1310436" y="888398"/>
                    </a:lnTo>
                    <a:lnTo>
                      <a:pt x="1310436" y="899330"/>
                    </a:lnTo>
                    <a:lnTo>
                      <a:pt x="1308343" y="901423"/>
                    </a:lnTo>
                    <a:lnTo>
                      <a:pt x="1308343" y="913169"/>
                    </a:lnTo>
                    <a:lnTo>
                      <a:pt x="1309506" y="914332"/>
                    </a:lnTo>
                    <a:lnTo>
                      <a:pt x="1309506" y="928986"/>
                    </a:lnTo>
                    <a:lnTo>
                      <a:pt x="1312180" y="931660"/>
                    </a:lnTo>
                    <a:lnTo>
                      <a:pt x="1312180" y="935382"/>
                    </a:lnTo>
                    <a:lnTo>
                      <a:pt x="1316831" y="940034"/>
                    </a:lnTo>
                    <a:lnTo>
                      <a:pt x="1323459" y="940034"/>
                    </a:lnTo>
                    <a:lnTo>
                      <a:pt x="1327761" y="935731"/>
                    </a:lnTo>
                    <a:lnTo>
                      <a:pt x="1327761" y="933870"/>
                    </a:lnTo>
                    <a:lnTo>
                      <a:pt x="1332412" y="929218"/>
                    </a:lnTo>
                    <a:lnTo>
                      <a:pt x="1332412" y="924915"/>
                    </a:lnTo>
                    <a:lnTo>
                      <a:pt x="1335087" y="922240"/>
                    </a:lnTo>
                    <a:lnTo>
                      <a:pt x="1335087" y="909215"/>
                    </a:lnTo>
                    <a:lnTo>
                      <a:pt x="1332412" y="906540"/>
                    </a:lnTo>
                    <a:lnTo>
                      <a:pt x="1332412" y="902121"/>
                    </a:lnTo>
                    <a:lnTo>
                      <a:pt x="1330552" y="900260"/>
                    </a:lnTo>
                    <a:lnTo>
                      <a:pt x="1330552" y="883746"/>
                    </a:lnTo>
                    <a:lnTo>
                      <a:pt x="1334273" y="880024"/>
                    </a:lnTo>
                    <a:lnTo>
                      <a:pt x="1334273" y="871186"/>
                    </a:lnTo>
                    <a:lnTo>
                      <a:pt x="1344738" y="860719"/>
                    </a:lnTo>
                    <a:lnTo>
                      <a:pt x="1348924" y="860719"/>
                    </a:lnTo>
                    <a:lnTo>
                      <a:pt x="1353458" y="856183"/>
                    </a:lnTo>
                    <a:lnTo>
                      <a:pt x="1353458" y="849438"/>
                    </a:lnTo>
                    <a:lnTo>
                      <a:pt x="1355435" y="847345"/>
                    </a:lnTo>
                    <a:lnTo>
                      <a:pt x="1360551" y="847345"/>
                    </a:lnTo>
                    <a:lnTo>
                      <a:pt x="1362295" y="849089"/>
                    </a:lnTo>
                    <a:lnTo>
                      <a:pt x="1367412" y="849089"/>
                    </a:lnTo>
                    <a:lnTo>
                      <a:pt x="1373342" y="855020"/>
                    </a:lnTo>
                    <a:lnTo>
                      <a:pt x="1377063" y="855020"/>
                    </a:lnTo>
                    <a:lnTo>
                      <a:pt x="1382993" y="860951"/>
                    </a:lnTo>
                    <a:lnTo>
                      <a:pt x="1382993" y="863742"/>
                    </a:lnTo>
                    <a:lnTo>
                      <a:pt x="1382993" y="863742"/>
                    </a:lnTo>
                    <a:lnTo>
                      <a:pt x="1380318" y="866417"/>
                    </a:lnTo>
                    <a:lnTo>
                      <a:pt x="1380318" y="866417"/>
                    </a:lnTo>
                    <a:lnTo>
                      <a:pt x="1382295" y="868394"/>
                    </a:lnTo>
                    <a:lnTo>
                      <a:pt x="1382295" y="868394"/>
                    </a:lnTo>
                    <a:lnTo>
                      <a:pt x="1382295" y="878629"/>
                    </a:lnTo>
                    <a:lnTo>
                      <a:pt x="1378342" y="882583"/>
                    </a:lnTo>
                    <a:lnTo>
                      <a:pt x="1378342" y="886769"/>
                    </a:lnTo>
                    <a:lnTo>
                      <a:pt x="1375319" y="886769"/>
                    </a:lnTo>
                    <a:lnTo>
                      <a:pt x="1372993" y="889095"/>
                    </a:lnTo>
                    <a:lnTo>
                      <a:pt x="1372993" y="895724"/>
                    </a:lnTo>
                    <a:lnTo>
                      <a:pt x="1376598" y="895724"/>
                    </a:lnTo>
                    <a:lnTo>
                      <a:pt x="1384155" y="888165"/>
                    </a:lnTo>
                    <a:lnTo>
                      <a:pt x="1387062" y="888165"/>
                    </a:lnTo>
                    <a:lnTo>
                      <a:pt x="1389155" y="886072"/>
                    </a:lnTo>
                    <a:lnTo>
                      <a:pt x="1393225" y="890142"/>
                    </a:lnTo>
                    <a:lnTo>
                      <a:pt x="1393225" y="897236"/>
                    </a:lnTo>
                    <a:lnTo>
                      <a:pt x="1394504" y="898515"/>
                    </a:lnTo>
                    <a:lnTo>
                      <a:pt x="1394504" y="905610"/>
                    </a:lnTo>
                    <a:lnTo>
                      <a:pt x="1396946" y="908052"/>
                    </a:lnTo>
                    <a:lnTo>
                      <a:pt x="1396946" y="915262"/>
                    </a:lnTo>
                    <a:lnTo>
                      <a:pt x="1385318" y="926892"/>
                    </a:lnTo>
                    <a:lnTo>
                      <a:pt x="1385318" y="929683"/>
                    </a:lnTo>
                    <a:lnTo>
                      <a:pt x="1382993" y="932009"/>
                    </a:lnTo>
                    <a:lnTo>
                      <a:pt x="1382993" y="934684"/>
                    </a:lnTo>
                    <a:lnTo>
                      <a:pt x="1380086" y="937591"/>
                    </a:lnTo>
                    <a:lnTo>
                      <a:pt x="1380086" y="937591"/>
                    </a:lnTo>
                    <a:lnTo>
                      <a:pt x="1382993" y="937591"/>
                    </a:lnTo>
                    <a:lnTo>
                      <a:pt x="1386714" y="941313"/>
                    </a:lnTo>
                    <a:lnTo>
                      <a:pt x="1391481" y="941313"/>
                    </a:lnTo>
                    <a:lnTo>
                      <a:pt x="1395202" y="945035"/>
                    </a:lnTo>
                    <a:lnTo>
                      <a:pt x="1397644" y="945035"/>
                    </a:lnTo>
                    <a:lnTo>
                      <a:pt x="1399388" y="943290"/>
                    </a:lnTo>
                    <a:lnTo>
                      <a:pt x="1408225" y="943290"/>
                    </a:lnTo>
                    <a:lnTo>
                      <a:pt x="1413922" y="937708"/>
                    </a:lnTo>
                    <a:lnTo>
                      <a:pt x="1416364" y="937708"/>
                    </a:lnTo>
                    <a:lnTo>
                      <a:pt x="1417992" y="936080"/>
                    </a:lnTo>
                    <a:lnTo>
                      <a:pt x="1421248" y="936080"/>
                    </a:lnTo>
                    <a:lnTo>
                      <a:pt x="1422875" y="934451"/>
                    </a:lnTo>
                    <a:lnTo>
                      <a:pt x="1427410" y="934451"/>
                    </a:lnTo>
                    <a:lnTo>
                      <a:pt x="1429038" y="932823"/>
                    </a:lnTo>
                    <a:lnTo>
                      <a:pt x="1429038" y="932823"/>
                    </a:lnTo>
                    <a:lnTo>
                      <a:pt x="1431945" y="932823"/>
                    </a:lnTo>
                    <a:lnTo>
                      <a:pt x="1435899" y="928869"/>
                    </a:lnTo>
                    <a:lnTo>
                      <a:pt x="1438689" y="928869"/>
                    </a:lnTo>
                    <a:lnTo>
                      <a:pt x="1445201" y="922356"/>
                    </a:lnTo>
                    <a:lnTo>
                      <a:pt x="1447991" y="922356"/>
                    </a:lnTo>
                    <a:lnTo>
                      <a:pt x="1454503" y="915844"/>
                    </a:lnTo>
                    <a:lnTo>
                      <a:pt x="1454503" y="912122"/>
                    </a:lnTo>
                    <a:lnTo>
                      <a:pt x="1451945" y="909564"/>
                    </a:lnTo>
                    <a:lnTo>
                      <a:pt x="1451945" y="902004"/>
                    </a:lnTo>
                    <a:lnTo>
                      <a:pt x="1472526" y="902004"/>
                    </a:lnTo>
                    <a:lnTo>
                      <a:pt x="1475084" y="904563"/>
                    </a:lnTo>
                    <a:lnTo>
                      <a:pt x="1485083" y="904563"/>
                    </a:lnTo>
                    <a:lnTo>
                      <a:pt x="1487642" y="902004"/>
                    </a:lnTo>
                    <a:lnTo>
                      <a:pt x="1493223" y="902004"/>
                    </a:lnTo>
                    <a:lnTo>
                      <a:pt x="1497176" y="898050"/>
                    </a:lnTo>
                    <a:lnTo>
                      <a:pt x="1497176" y="886769"/>
                    </a:lnTo>
                    <a:lnTo>
                      <a:pt x="1518687" y="865254"/>
                    </a:lnTo>
                    <a:lnTo>
                      <a:pt x="1575081" y="865254"/>
                    </a:lnTo>
                    <a:lnTo>
                      <a:pt x="1575081" y="861417"/>
                    </a:lnTo>
                    <a:lnTo>
                      <a:pt x="1577872" y="858625"/>
                    </a:lnTo>
                    <a:lnTo>
                      <a:pt x="1581593" y="858625"/>
                    </a:lnTo>
                    <a:lnTo>
                      <a:pt x="1584267" y="855951"/>
                    </a:lnTo>
                    <a:lnTo>
                      <a:pt x="1587988" y="855951"/>
                    </a:lnTo>
                    <a:lnTo>
                      <a:pt x="1587988" y="851182"/>
                    </a:lnTo>
                    <a:lnTo>
                      <a:pt x="1594848" y="844321"/>
                    </a:lnTo>
                    <a:lnTo>
                      <a:pt x="1594848" y="835715"/>
                    </a:lnTo>
                    <a:lnTo>
                      <a:pt x="1599383" y="831179"/>
                    </a:lnTo>
                    <a:lnTo>
                      <a:pt x="1599383" y="831179"/>
                    </a:lnTo>
                    <a:lnTo>
                      <a:pt x="1599383" y="823620"/>
                    </a:lnTo>
                    <a:lnTo>
                      <a:pt x="1605778" y="817223"/>
                    </a:lnTo>
                    <a:lnTo>
                      <a:pt x="1605778" y="814316"/>
                    </a:lnTo>
                    <a:lnTo>
                      <a:pt x="1613336" y="806757"/>
                    </a:lnTo>
                    <a:lnTo>
                      <a:pt x="1615546" y="808966"/>
                    </a:lnTo>
                    <a:lnTo>
                      <a:pt x="1615546" y="813037"/>
                    </a:lnTo>
                    <a:lnTo>
                      <a:pt x="1624615" y="813037"/>
                    </a:lnTo>
                    <a:lnTo>
                      <a:pt x="1628220" y="809432"/>
                    </a:lnTo>
                    <a:lnTo>
                      <a:pt x="1635429" y="816642"/>
                    </a:lnTo>
                    <a:lnTo>
                      <a:pt x="1635429" y="846647"/>
                    </a:lnTo>
                    <a:lnTo>
                      <a:pt x="1640661" y="851996"/>
                    </a:lnTo>
                    <a:lnTo>
                      <a:pt x="1640661" y="858742"/>
                    </a:lnTo>
                    <a:lnTo>
                      <a:pt x="1642522" y="860602"/>
                    </a:lnTo>
                    <a:lnTo>
                      <a:pt x="1645545" y="860602"/>
                    </a:lnTo>
                    <a:lnTo>
                      <a:pt x="1648568" y="863626"/>
                    </a:lnTo>
                    <a:lnTo>
                      <a:pt x="1648568" y="870023"/>
                    </a:lnTo>
                    <a:lnTo>
                      <a:pt x="1646243" y="872349"/>
                    </a:lnTo>
                    <a:lnTo>
                      <a:pt x="1642754" y="872349"/>
                    </a:lnTo>
                    <a:lnTo>
                      <a:pt x="1640429" y="874674"/>
                    </a:lnTo>
                    <a:lnTo>
                      <a:pt x="1635429" y="874674"/>
                    </a:lnTo>
                    <a:lnTo>
                      <a:pt x="1629034" y="881071"/>
                    </a:lnTo>
                    <a:lnTo>
                      <a:pt x="1615429" y="881071"/>
                    </a:lnTo>
                    <a:lnTo>
                      <a:pt x="1615429" y="884095"/>
                    </a:lnTo>
                    <a:lnTo>
                      <a:pt x="1607871" y="891654"/>
                    </a:lnTo>
                    <a:lnTo>
                      <a:pt x="1598569" y="891654"/>
                    </a:lnTo>
                    <a:lnTo>
                      <a:pt x="1596127" y="894096"/>
                    </a:lnTo>
                    <a:lnTo>
                      <a:pt x="1596127" y="897469"/>
                    </a:lnTo>
                    <a:lnTo>
                      <a:pt x="1591593" y="902004"/>
                    </a:lnTo>
                    <a:lnTo>
                      <a:pt x="1591593" y="905377"/>
                    </a:lnTo>
                    <a:lnTo>
                      <a:pt x="1587058" y="909913"/>
                    </a:lnTo>
                    <a:lnTo>
                      <a:pt x="1587058" y="929451"/>
                    </a:lnTo>
                    <a:lnTo>
                      <a:pt x="1595314" y="937708"/>
                    </a:lnTo>
                    <a:lnTo>
                      <a:pt x="1599034" y="933986"/>
                    </a:lnTo>
                    <a:lnTo>
                      <a:pt x="1596476" y="931428"/>
                    </a:lnTo>
                    <a:lnTo>
                      <a:pt x="1596476" y="928753"/>
                    </a:lnTo>
                    <a:lnTo>
                      <a:pt x="1600779" y="933056"/>
                    </a:lnTo>
                    <a:lnTo>
                      <a:pt x="1600779" y="940034"/>
                    </a:lnTo>
                    <a:lnTo>
                      <a:pt x="1594732" y="940034"/>
                    </a:lnTo>
                    <a:lnTo>
                      <a:pt x="1592290" y="942476"/>
                    </a:lnTo>
                    <a:lnTo>
                      <a:pt x="1581593" y="942476"/>
                    </a:lnTo>
                    <a:lnTo>
                      <a:pt x="1580081" y="943988"/>
                    </a:lnTo>
                    <a:lnTo>
                      <a:pt x="1576709" y="943988"/>
                    </a:lnTo>
                    <a:lnTo>
                      <a:pt x="1573337" y="947360"/>
                    </a:lnTo>
                    <a:lnTo>
                      <a:pt x="1553105" y="947360"/>
                    </a:lnTo>
                    <a:lnTo>
                      <a:pt x="1549733" y="950733"/>
                    </a:lnTo>
                    <a:lnTo>
                      <a:pt x="1544966" y="950733"/>
                    </a:lnTo>
                    <a:lnTo>
                      <a:pt x="1532873" y="962828"/>
                    </a:lnTo>
                    <a:lnTo>
                      <a:pt x="1536013" y="965968"/>
                    </a:lnTo>
                    <a:lnTo>
                      <a:pt x="1536013" y="970504"/>
                    </a:lnTo>
                    <a:lnTo>
                      <a:pt x="1534617" y="971899"/>
                    </a:lnTo>
                    <a:lnTo>
                      <a:pt x="1534617" y="978179"/>
                    </a:lnTo>
                    <a:lnTo>
                      <a:pt x="1530082" y="982715"/>
                    </a:lnTo>
                    <a:lnTo>
                      <a:pt x="1530082" y="984808"/>
                    </a:lnTo>
                    <a:lnTo>
                      <a:pt x="1524966" y="989925"/>
                    </a:lnTo>
                    <a:lnTo>
                      <a:pt x="1524966" y="992019"/>
                    </a:lnTo>
                    <a:lnTo>
                      <a:pt x="1519850" y="997136"/>
                    </a:lnTo>
                    <a:lnTo>
                      <a:pt x="1519850" y="992600"/>
                    </a:lnTo>
                    <a:lnTo>
                      <a:pt x="1517059" y="992600"/>
                    </a:lnTo>
                    <a:lnTo>
                      <a:pt x="1512757" y="996903"/>
                    </a:lnTo>
                    <a:lnTo>
                      <a:pt x="1517757" y="1001904"/>
                    </a:lnTo>
                    <a:lnTo>
                      <a:pt x="1517757" y="1008882"/>
                    </a:lnTo>
                    <a:lnTo>
                      <a:pt x="1514967" y="1011673"/>
                    </a:lnTo>
                    <a:lnTo>
                      <a:pt x="1514967" y="1017372"/>
                    </a:lnTo>
                    <a:lnTo>
                      <a:pt x="1508920" y="1023419"/>
                    </a:lnTo>
                    <a:lnTo>
                      <a:pt x="1508920" y="1027141"/>
                    </a:lnTo>
                    <a:lnTo>
                      <a:pt x="1502874" y="1033188"/>
                    </a:lnTo>
                    <a:lnTo>
                      <a:pt x="1502874" y="1012836"/>
                    </a:lnTo>
                    <a:lnTo>
                      <a:pt x="1496827" y="1018884"/>
                    </a:lnTo>
                    <a:lnTo>
                      <a:pt x="1496827" y="1038305"/>
                    </a:lnTo>
                    <a:lnTo>
                      <a:pt x="1502525" y="1038305"/>
                    </a:lnTo>
                    <a:lnTo>
                      <a:pt x="1502525" y="1044120"/>
                    </a:lnTo>
                    <a:lnTo>
                      <a:pt x="1504734" y="1046330"/>
                    </a:lnTo>
                    <a:lnTo>
                      <a:pt x="1504734" y="1055169"/>
                    </a:lnTo>
                    <a:lnTo>
                      <a:pt x="1501595" y="1058308"/>
                    </a:lnTo>
                    <a:lnTo>
                      <a:pt x="1506130" y="1058308"/>
                    </a:lnTo>
                    <a:lnTo>
                      <a:pt x="1506130" y="1064705"/>
                    </a:lnTo>
                    <a:lnTo>
                      <a:pt x="1500432" y="1070403"/>
                    </a:lnTo>
                    <a:lnTo>
                      <a:pt x="1497060" y="1070403"/>
                    </a:lnTo>
                    <a:lnTo>
                      <a:pt x="1492176" y="1075288"/>
                    </a:lnTo>
                    <a:lnTo>
                      <a:pt x="1496595" y="1079707"/>
                    </a:lnTo>
                    <a:lnTo>
                      <a:pt x="1492874" y="1083429"/>
                    </a:lnTo>
                    <a:lnTo>
                      <a:pt x="1481363" y="1083429"/>
                    </a:lnTo>
                    <a:lnTo>
                      <a:pt x="1471479" y="1093314"/>
                    </a:lnTo>
                    <a:lnTo>
                      <a:pt x="1471479" y="1098547"/>
                    </a:lnTo>
                    <a:lnTo>
                      <a:pt x="1459735" y="1098547"/>
                    </a:lnTo>
                    <a:lnTo>
                      <a:pt x="1451480" y="1106805"/>
                    </a:lnTo>
                    <a:lnTo>
                      <a:pt x="1451480" y="1110991"/>
                    </a:lnTo>
                    <a:lnTo>
                      <a:pt x="1443108" y="1119365"/>
                    </a:lnTo>
                    <a:lnTo>
                      <a:pt x="1440550" y="1119365"/>
                    </a:lnTo>
                    <a:lnTo>
                      <a:pt x="1434852" y="1125063"/>
                    </a:lnTo>
                    <a:lnTo>
                      <a:pt x="1432294" y="1125063"/>
                    </a:lnTo>
                    <a:lnTo>
                      <a:pt x="1419736" y="1137623"/>
                    </a:lnTo>
                    <a:lnTo>
                      <a:pt x="1419736" y="1140298"/>
                    </a:lnTo>
                    <a:lnTo>
                      <a:pt x="1416945" y="1143089"/>
                    </a:lnTo>
                    <a:lnTo>
                      <a:pt x="1416945" y="1147974"/>
                    </a:lnTo>
                    <a:lnTo>
                      <a:pt x="1414155" y="1150765"/>
                    </a:lnTo>
                    <a:lnTo>
                      <a:pt x="1414155" y="1169489"/>
                    </a:lnTo>
                    <a:lnTo>
                      <a:pt x="1416945" y="1172280"/>
                    </a:lnTo>
                    <a:lnTo>
                      <a:pt x="1416945" y="1182165"/>
                    </a:lnTo>
                    <a:lnTo>
                      <a:pt x="1422062" y="1187283"/>
                    </a:lnTo>
                    <a:lnTo>
                      <a:pt x="1422062" y="1193330"/>
                    </a:lnTo>
                    <a:lnTo>
                      <a:pt x="1427178" y="1198447"/>
                    </a:lnTo>
                    <a:lnTo>
                      <a:pt x="1427178" y="1211240"/>
                    </a:lnTo>
                    <a:lnTo>
                      <a:pt x="1430550" y="1214613"/>
                    </a:lnTo>
                    <a:lnTo>
                      <a:pt x="1430550" y="1221590"/>
                    </a:lnTo>
                    <a:lnTo>
                      <a:pt x="1436596" y="1227638"/>
                    </a:lnTo>
                    <a:lnTo>
                      <a:pt x="1436596" y="1240431"/>
                    </a:lnTo>
                    <a:lnTo>
                      <a:pt x="1434968" y="1242059"/>
                    </a:lnTo>
                    <a:lnTo>
                      <a:pt x="1434968" y="1250316"/>
                    </a:lnTo>
                    <a:lnTo>
                      <a:pt x="1432178" y="1253107"/>
                    </a:lnTo>
                    <a:lnTo>
                      <a:pt x="1432178" y="1257643"/>
                    </a:lnTo>
                    <a:lnTo>
                      <a:pt x="1429387" y="1260434"/>
                    </a:lnTo>
                    <a:lnTo>
                      <a:pt x="1427527" y="1260434"/>
                    </a:lnTo>
                    <a:lnTo>
                      <a:pt x="1425434" y="1262527"/>
                    </a:lnTo>
                    <a:lnTo>
                      <a:pt x="1425434" y="1262527"/>
                    </a:lnTo>
                    <a:lnTo>
                      <a:pt x="1418573" y="1262527"/>
                    </a:lnTo>
                    <a:lnTo>
                      <a:pt x="1418573" y="1257759"/>
                    </a:lnTo>
                    <a:lnTo>
                      <a:pt x="1407062" y="1246245"/>
                    </a:lnTo>
                    <a:lnTo>
                      <a:pt x="1407062" y="1241594"/>
                    </a:lnTo>
                    <a:lnTo>
                      <a:pt x="1403457" y="1237988"/>
                    </a:lnTo>
                    <a:lnTo>
                      <a:pt x="1403457" y="1233336"/>
                    </a:lnTo>
                    <a:lnTo>
                      <a:pt x="1401132" y="1233336"/>
                    </a:lnTo>
                    <a:lnTo>
                      <a:pt x="1401132" y="1231476"/>
                    </a:lnTo>
                    <a:lnTo>
                      <a:pt x="1394853" y="1225196"/>
                    </a:lnTo>
                    <a:lnTo>
                      <a:pt x="1394853" y="1222753"/>
                    </a:lnTo>
                    <a:lnTo>
                      <a:pt x="1391830" y="1219730"/>
                    </a:lnTo>
                    <a:lnTo>
                      <a:pt x="1395434" y="1216124"/>
                    </a:lnTo>
                    <a:lnTo>
                      <a:pt x="1390434" y="1216124"/>
                    </a:lnTo>
                    <a:lnTo>
                      <a:pt x="1390434" y="1212170"/>
                    </a:lnTo>
                    <a:lnTo>
                      <a:pt x="1391946" y="1210658"/>
                    </a:lnTo>
                    <a:lnTo>
                      <a:pt x="1391946" y="1204262"/>
                    </a:lnTo>
                    <a:lnTo>
                      <a:pt x="1394039" y="1202169"/>
                    </a:lnTo>
                    <a:lnTo>
                      <a:pt x="1394039" y="1193795"/>
                    </a:lnTo>
                    <a:lnTo>
                      <a:pt x="1372877" y="1172629"/>
                    </a:lnTo>
                    <a:lnTo>
                      <a:pt x="1368342" y="1172629"/>
                    </a:lnTo>
                    <a:lnTo>
                      <a:pt x="1365086" y="1175885"/>
                    </a:lnTo>
                    <a:lnTo>
                      <a:pt x="1365086" y="1175885"/>
                    </a:lnTo>
                    <a:lnTo>
                      <a:pt x="1362179" y="1175885"/>
                    </a:lnTo>
                    <a:lnTo>
                      <a:pt x="1360203" y="1177863"/>
                    </a:lnTo>
                    <a:lnTo>
                      <a:pt x="1360203" y="1177863"/>
                    </a:lnTo>
                    <a:lnTo>
                      <a:pt x="1357296" y="1177863"/>
                    </a:lnTo>
                    <a:lnTo>
                      <a:pt x="1355319" y="1179840"/>
                    </a:lnTo>
                    <a:lnTo>
                      <a:pt x="1355319" y="1179840"/>
                    </a:lnTo>
                    <a:lnTo>
                      <a:pt x="1348575" y="1179840"/>
                    </a:lnTo>
                    <a:lnTo>
                      <a:pt x="1348575" y="1175885"/>
                    </a:lnTo>
                    <a:lnTo>
                      <a:pt x="1343575" y="1170885"/>
                    </a:lnTo>
                    <a:lnTo>
                      <a:pt x="1339273" y="1170885"/>
                    </a:lnTo>
                    <a:lnTo>
                      <a:pt x="1335436" y="1167047"/>
                    </a:lnTo>
                    <a:lnTo>
                      <a:pt x="1318808" y="1167047"/>
                    </a:lnTo>
                    <a:lnTo>
                      <a:pt x="1316250" y="1169605"/>
                    </a:lnTo>
                    <a:lnTo>
                      <a:pt x="1307645" y="1169605"/>
                    </a:lnTo>
                    <a:lnTo>
                      <a:pt x="1304622" y="1166582"/>
                    </a:lnTo>
                    <a:lnTo>
                      <a:pt x="1286832" y="1166582"/>
                    </a:lnTo>
                    <a:lnTo>
                      <a:pt x="1284158" y="1169256"/>
                    </a:lnTo>
                    <a:lnTo>
                      <a:pt x="1284158" y="1177630"/>
                    </a:lnTo>
                    <a:lnTo>
                      <a:pt x="1279972" y="1181817"/>
                    </a:lnTo>
                    <a:lnTo>
                      <a:pt x="1283576" y="1185422"/>
                    </a:lnTo>
                    <a:lnTo>
                      <a:pt x="1286832" y="1185422"/>
                    </a:lnTo>
                    <a:lnTo>
                      <a:pt x="1290437" y="1189027"/>
                    </a:lnTo>
                    <a:lnTo>
                      <a:pt x="1286832" y="1192632"/>
                    </a:lnTo>
                    <a:lnTo>
                      <a:pt x="1281948" y="1187748"/>
                    </a:lnTo>
                    <a:lnTo>
                      <a:pt x="1278576" y="1187748"/>
                    </a:lnTo>
                    <a:lnTo>
                      <a:pt x="1275437" y="1184608"/>
                    </a:lnTo>
                    <a:lnTo>
                      <a:pt x="1269158" y="1190888"/>
                    </a:lnTo>
                    <a:lnTo>
                      <a:pt x="1269158" y="1187631"/>
                    </a:lnTo>
                    <a:lnTo>
                      <a:pt x="1264623" y="1187631"/>
                    </a:lnTo>
                    <a:lnTo>
                      <a:pt x="1261368" y="1190888"/>
                    </a:lnTo>
                    <a:lnTo>
                      <a:pt x="1261368" y="1190888"/>
                    </a:lnTo>
                    <a:lnTo>
                      <a:pt x="1258926" y="1188446"/>
                    </a:lnTo>
                    <a:lnTo>
                      <a:pt x="1258926" y="1188446"/>
                    </a:lnTo>
                    <a:lnTo>
                      <a:pt x="1255437" y="1188446"/>
                    </a:lnTo>
                    <a:lnTo>
                      <a:pt x="1245205" y="1178211"/>
                    </a:lnTo>
                    <a:lnTo>
                      <a:pt x="1239391" y="1178211"/>
                    </a:lnTo>
                    <a:lnTo>
                      <a:pt x="1239391" y="1181933"/>
                    </a:lnTo>
                    <a:lnTo>
                      <a:pt x="1227880" y="1181933"/>
                    </a:lnTo>
                    <a:lnTo>
                      <a:pt x="1223578" y="1177630"/>
                    </a:lnTo>
                    <a:lnTo>
                      <a:pt x="1223578" y="1177630"/>
                    </a:lnTo>
                    <a:lnTo>
                      <a:pt x="1213345" y="1177630"/>
                    </a:lnTo>
                    <a:lnTo>
                      <a:pt x="1211252" y="1179723"/>
                    </a:lnTo>
                    <a:lnTo>
                      <a:pt x="1204857" y="1179723"/>
                    </a:lnTo>
                    <a:lnTo>
                      <a:pt x="1201834" y="1182747"/>
                    </a:lnTo>
                    <a:lnTo>
                      <a:pt x="1198927" y="1182747"/>
                    </a:lnTo>
                    <a:lnTo>
                      <a:pt x="1186137" y="1195540"/>
                    </a:lnTo>
                    <a:lnTo>
                      <a:pt x="1180904" y="1195540"/>
                    </a:lnTo>
                    <a:lnTo>
                      <a:pt x="1175672" y="1200773"/>
                    </a:lnTo>
                    <a:lnTo>
                      <a:pt x="1170439" y="1200773"/>
                    </a:lnTo>
                    <a:lnTo>
                      <a:pt x="1166718" y="1204495"/>
                    </a:lnTo>
                    <a:lnTo>
                      <a:pt x="1163230" y="1204495"/>
                    </a:lnTo>
                    <a:lnTo>
                      <a:pt x="1163230" y="1207402"/>
                    </a:lnTo>
                    <a:lnTo>
                      <a:pt x="1154626" y="1216008"/>
                    </a:lnTo>
                    <a:lnTo>
                      <a:pt x="1154626" y="1220195"/>
                    </a:lnTo>
                    <a:lnTo>
                      <a:pt x="1151137" y="1223684"/>
                    </a:lnTo>
                    <a:lnTo>
                      <a:pt x="1151137" y="1236476"/>
                    </a:lnTo>
                    <a:lnTo>
                      <a:pt x="1152998" y="1238337"/>
                    </a:lnTo>
                    <a:lnTo>
                      <a:pt x="1152998" y="1242291"/>
                    </a:lnTo>
                    <a:lnTo>
                      <a:pt x="1156835" y="1246711"/>
                    </a:lnTo>
                    <a:lnTo>
                      <a:pt x="1156835" y="1246711"/>
                    </a:lnTo>
                    <a:close/>
                    <a:moveTo>
                      <a:pt x="1156835" y="1246711"/>
                    </a:moveTo>
                    <a:lnTo>
                      <a:pt x="1156835" y="1246711"/>
                    </a:lnTo>
                    <a:lnTo>
                      <a:pt x="1156835" y="1246711"/>
                    </a:lnTo>
                    <a:close/>
                    <a:moveTo>
                      <a:pt x="1279623" y="1182514"/>
                    </a:moveTo>
                    <a:lnTo>
                      <a:pt x="1279623" y="1182514"/>
                    </a:lnTo>
                    <a:lnTo>
                      <a:pt x="1279623" y="1182514"/>
                    </a:lnTo>
                    <a:lnTo>
                      <a:pt x="1279623" y="1182514"/>
                    </a:lnTo>
                    <a:lnTo>
                      <a:pt x="1279623" y="1182514"/>
                    </a:lnTo>
                    <a:close/>
                    <a:moveTo>
                      <a:pt x="103951" y="237596"/>
                    </a:moveTo>
                    <a:lnTo>
                      <a:pt x="107556" y="233991"/>
                    </a:lnTo>
                    <a:lnTo>
                      <a:pt x="107556" y="228060"/>
                    </a:lnTo>
                    <a:lnTo>
                      <a:pt x="101626" y="228060"/>
                    </a:lnTo>
                    <a:lnTo>
                      <a:pt x="101626" y="222943"/>
                    </a:lnTo>
                    <a:lnTo>
                      <a:pt x="97905" y="219221"/>
                    </a:lnTo>
                    <a:lnTo>
                      <a:pt x="97905" y="217244"/>
                    </a:lnTo>
                    <a:lnTo>
                      <a:pt x="94998" y="214337"/>
                    </a:lnTo>
                    <a:lnTo>
                      <a:pt x="92440" y="214337"/>
                    </a:lnTo>
                    <a:lnTo>
                      <a:pt x="90231" y="212127"/>
                    </a:lnTo>
                    <a:lnTo>
                      <a:pt x="90231" y="209336"/>
                    </a:lnTo>
                    <a:lnTo>
                      <a:pt x="93835" y="205731"/>
                    </a:lnTo>
                    <a:lnTo>
                      <a:pt x="101509" y="213406"/>
                    </a:lnTo>
                    <a:lnTo>
                      <a:pt x="101509" y="210848"/>
                    </a:lnTo>
                    <a:lnTo>
                      <a:pt x="103021" y="209336"/>
                    </a:lnTo>
                    <a:lnTo>
                      <a:pt x="103021" y="206661"/>
                    </a:lnTo>
                    <a:lnTo>
                      <a:pt x="105579" y="204102"/>
                    </a:lnTo>
                    <a:lnTo>
                      <a:pt x="103719" y="202242"/>
                    </a:lnTo>
                    <a:lnTo>
                      <a:pt x="83719" y="202242"/>
                    </a:lnTo>
                    <a:lnTo>
                      <a:pt x="82440" y="200962"/>
                    </a:lnTo>
                    <a:lnTo>
                      <a:pt x="76742" y="200962"/>
                    </a:lnTo>
                    <a:lnTo>
                      <a:pt x="71975" y="196194"/>
                    </a:lnTo>
                    <a:lnTo>
                      <a:pt x="71975" y="192240"/>
                    </a:lnTo>
                    <a:lnTo>
                      <a:pt x="68603" y="188867"/>
                    </a:lnTo>
                    <a:lnTo>
                      <a:pt x="68603" y="182936"/>
                    </a:lnTo>
                    <a:lnTo>
                      <a:pt x="41743" y="156071"/>
                    </a:lnTo>
                    <a:lnTo>
                      <a:pt x="38022" y="156071"/>
                    </a:lnTo>
                    <a:lnTo>
                      <a:pt x="28837" y="146884"/>
                    </a:lnTo>
                    <a:lnTo>
                      <a:pt x="25116" y="146884"/>
                    </a:lnTo>
                    <a:lnTo>
                      <a:pt x="22558" y="144325"/>
                    </a:lnTo>
                    <a:lnTo>
                      <a:pt x="26278" y="144325"/>
                    </a:lnTo>
                    <a:lnTo>
                      <a:pt x="28837" y="141767"/>
                    </a:lnTo>
                    <a:lnTo>
                      <a:pt x="28837" y="136185"/>
                    </a:lnTo>
                    <a:lnTo>
                      <a:pt x="30813" y="134207"/>
                    </a:lnTo>
                    <a:lnTo>
                      <a:pt x="30813" y="121298"/>
                    </a:lnTo>
                    <a:lnTo>
                      <a:pt x="55464" y="121298"/>
                    </a:lnTo>
                    <a:lnTo>
                      <a:pt x="57789" y="118973"/>
                    </a:lnTo>
                    <a:lnTo>
                      <a:pt x="65580" y="118973"/>
                    </a:lnTo>
                    <a:lnTo>
                      <a:pt x="75115" y="109436"/>
                    </a:lnTo>
                    <a:lnTo>
                      <a:pt x="75115" y="106412"/>
                    </a:lnTo>
                    <a:lnTo>
                      <a:pt x="79068" y="102458"/>
                    </a:lnTo>
                    <a:lnTo>
                      <a:pt x="79068" y="99434"/>
                    </a:lnTo>
                    <a:lnTo>
                      <a:pt x="81045" y="97457"/>
                    </a:lnTo>
                    <a:lnTo>
                      <a:pt x="81045" y="87339"/>
                    </a:lnTo>
                    <a:lnTo>
                      <a:pt x="83021" y="85362"/>
                    </a:lnTo>
                    <a:lnTo>
                      <a:pt x="83021" y="82106"/>
                    </a:lnTo>
                    <a:lnTo>
                      <a:pt x="86626" y="78501"/>
                    </a:lnTo>
                    <a:lnTo>
                      <a:pt x="86626" y="75245"/>
                    </a:lnTo>
                    <a:lnTo>
                      <a:pt x="93370" y="68499"/>
                    </a:lnTo>
                    <a:lnTo>
                      <a:pt x="93370" y="65243"/>
                    </a:lnTo>
                    <a:lnTo>
                      <a:pt x="97091" y="61521"/>
                    </a:lnTo>
                    <a:lnTo>
                      <a:pt x="97091" y="58381"/>
                    </a:lnTo>
                    <a:lnTo>
                      <a:pt x="100812" y="54660"/>
                    </a:lnTo>
                    <a:lnTo>
                      <a:pt x="103370" y="57218"/>
                    </a:lnTo>
                    <a:lnTo>
                      <a:pt x="108719" y="57218"/>
                    </a:lnTo>
                    <a:lnTo>
                      <a:pt x="111277" y="54660"/>
                    </a:lnTo>
                    <a:lnTo>
                      <a:pt x="116625" y="54660"/>
                    </a:lnTo>
                    <a:lnTo>
                      <a:pt x="130346" y="40937"/>
                    </a:lnTo>
                    <a:lnTo>
                      <a:pt x="130346" y="38378"/>
                    </a:lnTo>
                    <a:lnTo>
                      <a:pt x="139881" y="28842"/>
                    </a:lnTo>
                    <a:lnTo>
                      <a:pt x="141625" y="28842"/>
                    </a:lnTo>
                    <a:lnTo>
                      <a:pt x="144183" y="26283"/>
                    </a:lnTo>
                    <a:lnTo>
                      <a:pt x="146043" y="28144"/>
                    </a:lnTo>
                    <a:lnTo>
                      <a:pt x="143020" y="31168"/>
                    </a:lnTo>
                    <a:lnTo>
                      <a:pt x="144415" y="32563"/>
                    </a:lnTo>
                    <a:lnTo>
                      <a:pt x="146741" y="30237"/>
                    </a:lnTo>
                    <a:lnTo>
                      <a:pt x="155578" y="30237"/>
                    </a:lnTo>
                    <a:lnTo>
                      <a:pt x="157903" y="27911"/>
                    </a:lnTo>
                    <a:lnTo>
                      <a:pt x="166740" y="27911"/>
                    </a:lnTo>
                    <a:lnTo>
                      <a:pt x="178950" y="15700"/>
                    </a:lnTo>
                    <a:lnTo>
                      <a:pt x="178950" y="12793"/>
                    </a:lnTo>
                    <a:lnTo>
                      <a:pt x="181624" y="10118"/>
                    </a:lnTo>
                    <a:lnTo>
                      <a:pt x="181624" y="7327"/>
                    </a:lnTo>
                    <a:lnTo>
                      <a:pt x="188949" y="0"/>
                    </a:lnTo>
                    <a:lnTo>
                      <a:pt x="191856" y="0"/>
                    </a:lnTo>
                    <a:lnTo>
                      <a:pt x="188833" y="3024"/>
                    </a:lnTo>
                    <a:lnTo>
                      <a:pt x="193833" y="8025"/>
                    </a:lnTo>
                    <a:lnTo>
                      <a:pt x="197786" y="8025"/>
                    </a:lnTo>
                    <a:lnTo>
                      <a:pt x="200577" y="10816"/>
                    </a:lnTo>
                    <a:lnTo>
                      <a:pt x="204530" y="10816"/>
                    </a:lnTo>
                    <a:lnTo>
                      <a:pt x="204530" y="15584"/>
                    </a:lnTo>
                    <a:lnTo>
                      <a:pt x="202321" y="17794"/>
                    </a:lnTo>
                    <a:lnTo>
                      <a:pt x="202321" y="26167"/>
                    </a:lnTo>
                    <a:lnTo>
                      <a:pt x="209414" y="19073"/>
                    </a:lnTo>
                    <a:lnTo>
                      <a:pt x="209414" y="16514"/>
                    </a:lnTo>
                    <a:lnTo>
                      <a:pt x="210577" y="15351"/>
                    </a:lnTo>
                    <a:lnTo>
                      <a:pt x="214530" y="15351"/>
                    </a:lnTo>
                    <a:lnTo>
                      <a:pt x="219530" y="20352"/>
                    </a:lnTo>
                    <a:lnTo>
                      <a:pt x="219530" y="22678"/>
                    </a:lnTo>
                    <a:lnTo>
                      <a:pt x="217902" y="24306"/>
                    </a:lnTo>
                    <a:lnTo>
                      <a:pt x="220809" y="27214"/>
                    </a:lnTo>
                    <a:lnTo>
                      <a:pt x="225111" y="27214"/>
                    </a:lnTo>
                    <a:lnTo>
                      <a:pt x="227669" y="29772"/>
                    </a:lnTo>
                    <a:lnTo>
                      <a:pt x="231972" y="25469"/>
                    </a:lnTo>
                    <a:lnTo>
                      <a:pt x="239064" y="25469"/>
                    </a:lnTo>
                    <a:lnTo>
                      <a:pt x="241739" y="22794"/>
                    </a:lnTo>
                    <a:lnTo>
                      <a:pt x="245925" y="22794"/>
                    </a:lnTo>
                    <a:lnTo>
                      <a:pt x="248599" y="25469"/>
                    </a:lnTo>
                    <a:lnTo>
                      <a:pt x="255459" y="25469"/>
                    </a:lnTo>
                    <a:lnTo>
                      <a:pt x="259180" y="29191"/>
                    </a:lnTo>
                    <a:lnTo>
                      <a:pt x="255459" y="32912"/>
                    </a:lnTo>
                    <a:lnTo>
                      <a:pt x="255459" y="38960"/>
                    </a:lnTo>
                    <a:lnTo>
                      <a:pt x="258948" y="38960"/>
                    </a:lnTo>
                    <a:lnTo>
                      <a:pt x="258948" y="42216"/>
                    </a:lnTo>
                    <a:lnTo>
                      <a:pt x="266971" y="42216"/>
                    </a:lnTo>
                    <a:lnTo>
                      <a:pt x="264413" y="44775"/>
                    </a:lnTo>
                    <a:lnTo>
                      <a:pt x="268482" y="48845"/>
                    </a:lnTo>
                    <a:lnTo>
                      <a:pt x="276971" y="48845"/>
                    </a:lnTo>
                    <a:lnTo>
                      <a:pt x="280459" y="45356"/>
                    </a:lnTo>
                    <a:lnTo>
                      <a:pt x="284063" y="45356"/>
                    </a:lnTo>
                    <a:lnTo>
                      <a:pt x="285575" y="43844"/>
                    </a:lnTo>
                    <a:lnTo>
                      <a:pt x="289528" y="47798"/>
                    </a:lnTo>
                    <a:lnTo>
                      <a:pt x="294180" y="47798"/>
                    </a:lnTo>
                    <a:lnTo>
                      <a:pt x="298133" y="43844"/>
                    </a:lnTo>
                    <a:lnTo>
                      <a:pt x="304412" y="43844"/>
                    </a:lnTo>
                    <a:lnTo>
                      <a:pt x="306272" y="45705"/>
                    </a:lnTo>
                    <a:lnTo>
                      <a:pt x="310458" y="45705"/>
                    </a:lnTo>
                    <a:lnTo>
                      <a:pt x="313249" y="48496"/>
                    </a:lnTo>
                    <a:lnTo>
                      <a:pt x="317551" y="48496"/>
                    </a:lnTo>
                    <a:lnTo>
                      <a:pt x="317551" y="50822"/>
                    </a:lnTo>
                    <a:lnTo>
                      <a:pt x="320342" y="53613"/>
                    </a:lnTo>
                    <a:lnTo>
                      <a:pt x="322667" y="53613"/>
                    </a:lnTo>
                    <a:lnTo>
                      <a:pt x="324993" y="51287"/>
                    </a:lnTo>
                    <a:lnTo>
                      <a:pt x="327783" y="54078"/>
                    </a:lnTo>
                    <a:lnTo>
                      <a:pt x="330807" y="54078"/>
                    </a:lnTo>
                    <a:lnTo>
                      <a:pt x="330807" y="56055"/>
                    </a:lnTo>
                    <a:lnTo>
                      <a:pt x="333830" y="59079"/>
                    </a:lnTo>
                    <a:lnTo>
                      <a:pt x="356504" y="59079"/>
                    </a:lnTo>
                    <a:lnTo>
                      <a:pt x="358480" y="61056"/>
                    </a:lnTo>
                    <a:lnTo>
                      <a:pt x="364178" y="61056"/>
                    </a:lnTo>
                    <a:lnTo>
                      <a:pt x="370224" y="67104"/>
                    </a:lnTo>
                    <a:lnTo>
                      <a:pt x="372201" y="67104"/>
                    </a:lnTo>
                    <a:lnTo>
                      <a:pt x="374178" y="69081"/>
                    </a:lnTo>
                    <a:lnTo>
                      <a:pt x="384294" y="69081"/>
                    </a:lnTo>
                    <a:lnTo>
                      <a:pt x="386271" y="67104"/>
                    </a:lnTo>
                    <a:lnTo>
                      <a:pt x="392898" y="67104"/>
                    </a:lnTo>
                    <a:lnTo>
                      <a:pt x="396154" y="63847"/>
                    </a:lnTo>
                    <a:lnTo>
                      <a:pt x="410340" y="63847"/>
                    </a:lnTo>
                    <a:lnTo>
                      <a:pt x="422084" y="75593"/>
                    </a:lnTo>
                    <a:lnTo>
                      <a:pt x="426037" y="75593"/>
                    </a:lnTo>
                    <a:lnTo>
                      <a:pt x="434409" y="83967"/>
                    </a:lnTo>
                    <a:lnTo>
                      <a:pt x="440455" y="83967"/>
                    </a:lnTo>
                    <a:lnTo>
                      <a:pt x="442200" y="85711"/>
                    </a:lnTo>
                    <a:lnTo>
                      <a:pt x="442200" y="449956"/>
                    </a:lnTo>
                    <a:lnTo>
                      <a:pt x="446618" y="449956"/>
                    </a:lnTo>
                    <a:lnTo>
                      <a:pt x="448595" y="451933"/>
                    </a:lnTo>
                    <a:lnTo>
                      <a:pt x="451385" y="449141"/>
                    </a:lnTo>
                    <a:lnTo>
                      <a:pt x="451385" y="449141"/>
                    </a:lnTo>
                    <a:lnTo>
                      <a:pt x="455804" y="449141"/>
                    </a:lnTo>
                    <a:lnTo>
                      <a:pt x="459292" y="452630"/>
                    </a:lnTo>
                    <a:lnTo>
                      <a:pt x="464059" y="447862"/>
                    </a:lnTo>
                    <a:lnTo>
                      <a:pt x="473129" y="447862"/>
                    </a:lnTo>
                    <a:lnTo>
                      <a:pt x="473129" y="456933"/>
                    </a:lnTo>
                    <a:lnTo>
                      <a:pt x="482082" y="465888"/>
                    </a:lnTo>
                    <a:lnTo>
                      <a:pt x="482082" y="467633"/>
                    </a:lnTo>
                    <a:lnTo>
                      <a:pt x="499291" y="484845"/>
                    </a:lnTo>
                    <a:lnTo>
                      <a:pt x="499291" y="494149"/>
                    </a:lnTo>
                    <a:lnTo>
                      <a:pt x="507547" y="485892"/>
                    </a:lnTo>
                    <a:lnTo>
                      <a:pt x="515337" y="485892"/>
                    </a:lnTo>
                    <a:lnTo>
                      <a:pt x="515337" y="476355"/>
                    </a:lnTo>
                    <a:lnTo>
                      <a:pt x="517779" y="476355"/>
                    </a:lnTo>
                    <a:lnTo>
                      <a:pt x="517779" y="471354"/>
                    </a:lnTo>
                    <a:lnTo>
                      <a:pt x="521733" y="471354"/>
                    </a:lnTo>
                    <a:lnTo>
                      <a:pt x="524523" y="468563"/>
                    </a:lnTo>
                    <a:lnTo>
                      <a:pt x="528477" y="468563"/>
                    </a:lnTo>
                    <a:lnTo>
                      <a:pt x="531267" y="465772"/>
                    </a:lnTo>
                    <a:lnTo>
                      <a:pt x="538593" y="473099"/>
                    </a:lnTo>
                    <a:lnTo>
                      <a:pt x="538593" y="477751"/>
                    </a:lnTo>
                    <a:lnTo>
                      <a:pt x="550802" y="489962"/>
                    </a:lnTo>
                    <a:lnTo>
                      <a:pt x="550802" y="494614"/>
                    </a:lnTo>
                    <a:lnTo>
                      <a:pt x="565569" y="509384"/>
                    </a:lnTo>
                    <a:lnTo>
                      <a:pt x="565569" y="514036"/>
                    </a:lnTo>
                    <a:lnTo>
                      <a:pt x="572778" y="521246"/>
                    </a:lnTo>
                    <a:lnTo>
                      <a:pt x="572778" y="525898"/>
                    </a:lnTo>
                    <a:lnTo>
                      <a:pt x="578010" y="531131"/>
                    </a:lnTo>
                    <a:lnTo>
                      <a:pt x="578010" y="535783"/>
                    </a:lnTo>
                    <a:lnTo>
                      <a:pt x="583243" y="541017"/>
                    </a:lnTo>
                    <a:lnTo>
                      <a:pt x="583243" y="543808"/>
                    </a:lnTo>
                    <a:lnTo>
                      <a:pt x="584406" y="544971"/>
                    </a:lnTo>
                    <a:lnTo>
                      <a:pt x="584406" y="550088"/>
                    </a:lnTo>
                    <a:lnTo>
                      <a:pt x="588127" y="550088"/>
                    </a:lnTo>
                    <a:lnTo>
                      <a:pt x="588127" y="557880"/>
                    </a:lnTo>
                    <a:lnTo>
                      <a:pt x="591615" y="557880"/>
                    </a:lnTo>
                    <a:lnTo>
                      <a:pt x="591615" y="564276"/>
                    </a:lnTo>
                    <a:lnTo>
                      <a:pt x="596847" y="564276"/>
                    </a:lnTo>
                    <a:lnTo>
                      <a:pt x="601382" y="568812"/>
                    </a:lnTo>
                    <a:lnTo>
                      <a:pt x="604870" y="568812"/>
                    </a:lnTo>
                    <a:lnTo>
                      <a:pt x="607428" y="571370"/>
                    </a:lnTo>
                    <a:lnTo>
                      <a:pt x="609986" y="571370"/>
                    </a:lnTo>
                    <a:lnTo>
                      <a:pt x="614870" y="576255"/>
                    </a:lnTo>
                    <a:lnTo>
                      <a:pt x="614870" y="577999"/>
                    </a:lnTo>
                    <a:lnTo>
                      <a:pt x="620800" y="577999"/>
                    </a:lnTo>
                    <a:lnTo>
                      <a:pt x="620800" y="603585"/>
                    </a:lnTo>
                    <a:lnTo>
                      <a:pt x="618358" y="606027"/>
                    </a:lnTo>
                    <a:lnTo>
                      <a:pt x="618358" y="611144"/>
                    </a:lnTo>
                    <a:lnTo>
                      <a:pt x="611382" y="618122"/>
                    </a:lnTo>
                    <a:lnTo>
                      <a:pt x="604987" y="611726"/>
                    </a:lnTo>
                    <a:lnTo>
                      <a:pt x="604987" y="604282"/>
                    </a:lnTo>
                    <a:lnTo>
                      <a:pt x="600336" y="604282"/>
                    </a:lnTo>
                    <a:lnTo>
                      <a:pt x="596498" y="600561"/>
                    </a:lnTo>
                    <a:lnTo>
                      <a:pt x="594057" y="603003"/>
                    </a:lnTo>
                    <a:lnTo>
                      <a:pt x="594057" y="604980"/>
                    </a:lnTo>
                    <a:lnTo>
                      <a:pt x="591266" y="604980"/>
                    </a:lnTo>
                    <a:lnTo>
                      <a:pt x="591266" y="598700"/>
                    </a:lnTo>
                    <a:lnTo>
                      <a:pt x="584987" y="592420"/>
                    </a:lnTo>
                    <a:lnTo>
                      <a:pt x="584987" y="589164"/>
                    </a:lnTo>
                    <a:lnTo>
                      <a:pt x="586731" y="587419"/>
                    </a:lnTo>
                    <a:lnTo>
                      <a:pt x="586731" y="585326"/>
                    </a:lnTo>
                    <a:lnTo>
                      <a:pt x="590103" y="581953"/>
                    </a:lnTo>
                    <a:lnTo>
                      <a:pt x="590103" y="571835"/>
                    </a:lnTo>
                    <a:lnTo>
                      <a:pt x="580917" y="562648"/>
                    </a:lnTo>
                    <a:lnTo>
                      <a:pt x="580917" y="559159"/>
                    </a:lnTo>
                    <a:lnTo>
                      <a:pt x="571732" y="549972"/>
                    </a:lnTo>
                    <a:lnTo>
                      <a:pt x="567894" y="549972"/>
                    </a:lnTo>
                    <a:lnTo>
                      <a:pt x="565220" y="547297"/>
                    </a:lnTo>
                    <a:lnTo>
                      <a:pt x="565220" y="536714"/>
                    </a:lnTo>
                    <a:lnTo>
                      <a:pt x="562546" y="534039"/>
                    </a:lnTo>
                    <a:lnTo>
                      <a:pt x="562546" y="529154"/>
                    </a:lnTo>
                    <a:lnTo>
                      <a:pt x="559871" y="526479"/>
                    </a:lnTo>
                    <a:lnTo>
                      <a:pt x="559871" y="523921"/>
                    </a:lnTo>
                    <a:lnTo>
                      <a:pt x="543011" y="508221"/>
                    </a:lnTo>
                    <a:lnTo>
                      <a:pt x="535570" y="515664"/>
                    </a:lnTo>
                    <a:lnTo>
                      <a:pt x="531035" y="511128"/>
                    </a:lnTo>
                    <a:lnTo>
                      <a:pt x="519989" y="511128"/>
                    </a:lnTo>
                    <a:lnTo>
                      <a:pt x="515454" y="515664"/>
                    </a:lnTo>
                    <a:lnTo>
                      <a:pt x="511268" y="515664"/>
                    </a:lnTo>
                    <a:lnTo>
                      <a:pt x="483245" y="487636"/>
                    </a:lnTo>
                    <a:lnTo>
                      <a:pt x="479059" y="487636"/>
                    </a:lnTo>
                    <a:lnTo>
                      <a:pt x="472315" y="480891"/>
                    </a:lnTo>
                    <a:lnTo>
                      <a:pt x="468129" y="480891"/>
                    </a:lnTo>
                    <a:lnTo>
                      <a:pt x="455688" y="468447"/>
                    </a:lnTo>
                    <a:lnTo>
                      <a:pt x="443479" y="468447"/>
                    </a:lnTo>
                    <a:lnTo>
                      <a:pt x="437665" y="462632"/>
                    </a:lnTo>
                    <a:lnTo>
                      <a:pt x="431851" y="462632"/>
                    </a:lnTo>
                    <a:lnTo>
                      <a:pt x="428595" y="459376"/>
                    </a:lnTo>
                    <a:lnTo>
                      <a:pt x="422781" y="459376"/>
                    </a:lnTo>
                    <a:lnTo>
                      <a:pt x="420805" y="457399"/>
                    </a:lnTo>
                    <a:lnTo>
                      <a:pt x="404293" y="457399"/>
                    </a:lnTo>
                    <a:lnTo>
                      <a:pt x="402317" y="459376"/>
                    </a:lnTo>
                    <a:lnTo>
                      <a:pt x="392317" y="459376"/>
                    </a:lnTo>
                    <a:lnTo>
                      <a:pt x="386271" y="453328"/>
                    </a:lnTo>
                    <a:lnTo>
                      <a:pt x="382085" y="453328"/>
                    </a:lnTo>
                    <a:lnTo>
                      <a:pt x="379178" y="450421"/>
                    </a:lnTo>
                    <a:lnTo>
                      <a:pt x="379178" y="442280"/>
                    </a:lnTo>
                    <a:lnTo>
                      <a:pt x="376038" y="442280"/>
                    </a:lnTo>
                    <a:lnTo>
                      <a:pt x="369643" y="448676"/>
                    </a:lnTo>
                    <a:lnTo>
                      <a:pt x="356620" y="435651"/>
                    </a:lnTo>
                    <a:lnTo>
                      <a:pt x="352202" y="435651"/>
                    </a:lnTo>
                    <a:lnTo>
                      <a:pt x="345574" y="429022"/>
                    </a:lnTo>
                    <a:lnTo>
                      <a:pt x="335225" y="429022"/>
                    </a:lnTo>
                    <a:lnTo>
                      <a:pt x="332783" y="431464"/>
                    </a:lnTo>
                    <a:lnTo>
                      <a:pt x="324295" y="431464"/>
                    </a:lnTo>
                    <a:lnTo>
                      <a:pt x="324295" y="438326"/>
                    </a:lnTo>
                    <a:lnTo>
                      <a:pt x="328714" y="442745"/>
                    </a:lnTo>
                    <a:lnTo>
                      <a:pt x="324877" y="446583"/>
                    </a:lnTo>
                    <a:lnTo>
                      <a:pt x="324877" y="454142"/>
                    </a:lnTo>
                    <a:lnTo>
                      <a:pt x="317667" y="461353"/>
                    </a:lnTo>
                    <a:lnTo>
                      <a:pt x="313016" y="461353"/>
                    </a:lnTo>
                    <a:lnTo>
                      <a:pt x="311040" y="459376"/>
                    </a:lnTo>
                    <a:lnTo>
                      <a:pt x="305226" y="459376"/>
                    </a:lnTo>
                    <a:lnTo>
                      <a:pt x="303249" y="461353"/>
                    </a:lnTo>
                    <a:lnTo>
                      <a:pt x="303249" y="467284"/>
                    </a:lnTo>
                    <a:lnTo>
                      <a:pt x="298714" y="467284"/>
                    </a:lnTo>
                    <a:lnTo>
                      <a:pt x="291854" y="474145"/>
                    </a:lnTo>
                    <a:lnTo>
                      <a:pt x="285808" y="474145"/>
                    </a:lnTo>
                    <a:lnTo>
                      <a:pt x="285808" y="477751"/>
                    </a:lnTo>
                    <a:lnTo>
                      <a:pt x="279761" y="483798"/>
                    </a:lnTo>
                    <a:lnTo>
                      <a:pt x="273947" y="483798"/>
                    </a:lnTo>
                    <a:lnTo>
                      <a:pt x="272087" y="485659"/>
                    </a:lnTo>
                    <a:lnTo>
                      <a:pt x="266157" y="485659"/>
                    </a:lnTo>
                    <a:lnTo>
                      <a:pt x="263250" y="482751"/>
                    </a:lnTo>
                    <a:lnTo>
                      <a:pt x="263250" y="480891"/>
                    </a:lnTo>
                    <a:lnTo>
                      <a:pt x="266157" y="477983"/>
                    </a:lnTo>
                    <a:lnTo>
                      <a:pt x="266157" y="457515"/>
                    </a:lnTo>
                    <a:lnTo>
                      <a:pt x="272785" y="450886"/>
                    </a:lnTo>
                    <a:lnTo>
                      <a:pt x="272785" y="439140"/>
                    </a:lnTo>
                    <a:lnTo>
                      <a:pt x="266157" y="439140"/>
                    </a:lnTo>
                    <a:lnTo>
                      <a:pt x="253134" y="452165"/>
                    </a:lnTo>
                    <a:lnTo>
                      <a:pt x="253134" y="460539"/>
                    </a:lnTo>
                    <a:lnTo>
                      <a:pt x="243134" y="470540"/>
                    </a:lnTo>
                    <a:lnTo>
                      <a:pt x="239297" y="470540"/>
                    </a:lnTo>
                    <a:lnTo>
                      <a:pt x="229297" y="480542"/>
                    </a:lnTo>
                    <a:lnTo>
                      <a:pt x="229297" y="484380"/>
                    </a:lnTo>
                    <a:lnTo>
                      <a:pt x="227437" y="486240"/>
                    </a:lnTo>
                    <a:lnTo>
                      <a:pt x="230693" y="489497"/>
                    </a:lnTo>
                    <a:lnTo>
                      <a:pt x="236623" y="489497"/>
                    </a:lnTo>
                    <a:lnTo>
                      <a:pt x="240809" y="493683"/>
                    </a:lnTo>
                    <a:lnTo>
                      <a:pt x="240809" y="498335"/>
                    </a:lnTo>
                    <a:lnTo>
                      <a:pt x="226855" y="512291"/>
                    </a:lnTo>
                    <a:lnTo>
                      <a:pt x="226855" y="515896"/>
                    </a:lnTo>
                    <a:lnTo>
                      <a:pt x="221507" y="521246"/>
                    </a:lnTo>
                    <a:lnTo>
                      <a:pt x="218484" y="521246"/>
                    </a:lnTo>
                    <a:lnTo>
                      <a:pt x="210577" y="529154"/>
                    </a:lnTo>
                    <a:lnTo>
                      <a:pt x="207554" y="529154"/>
                    </a:lnTo>
                    <a:lnTo>
                      <a:pt x="200344" y="536365"/>
                    </a:lnTo>
                    <a:lnTo>
                      <a:pt x="197321" y="536365"/>
                    </a:lnTo>
                    <a:lnTo>
                      <a:pt x="193135" y="540551"/>
                    </a:lnTo>
                    <a:lnTo>
                      <a:pt x="193135" y="548227"/>
                    </a:lnTo>
                    <a:lnTo>
                      <a:pt x="190112" y="551251"/>
                    </a:lnTo>
                    <a:lnTo>
                      <a:pt x="187089" y="551251"/>
                    </a:lnTo>
                    <a:lnTo>
                      <a:pt x="179066" y="559275"/>
                    </a:lnTo>
                    <a:lnTo>
                      <a:pt x="173252" y="559275"/>
                    </a:lnTo>
                    <a:lnTo>
                      <a:pt x="173252" y="563578"/>
                    </a:lnTo>
                    <a:lnTo>
                      <a:pt x="166392" y="563578"/>
                    </a:lnTo>
                    <a:lnTo>
                      <a:pt x="166392" y="567881"/>
                    </a:lnTo>
                    <a:lnTo>
                      <a:pt x="161392" y="567881"/>
                    </a:lnTo>
                    <a:lnTo>
                      <a:pt x="156857" y="572417"/>
                    </a:lnTo>
                    <a:lnTo>
                      <a:pt x="161043" y="576604"/>
                    </a:lnTo>
                    <a:lnTo>
                      <a:pt x="157787" y="579860"/>
                    </a:lnTo>
                    <a:lnTo>
                      <a:pt x="155811" y="579860"/>
                    </a:lnTo>
                    <a:lnTo>
                      <a:pt x="152555" y="583116"/>
                    </a:lnTo>
                    <a:lnTo>
                      <a:pt x="148950" y="583116"/>
                    </a:lnTo>
                    <a:lnTo>
                      <a:pt x="145694" y="586373"/>
                    </a:lnTo>
                    <a:lnTo>
                      <a:pt x="145694" y="586373"/>
                    </a:lnTo>
                    <a:lnTo>
                      <a:pt x="142090" y="586373"/>
                    </a:lnTo>
                    <a:lnTo>
                      <a:pt x="140113" y="588350"/>
                    </a:lnTo>
                    <a:lnTo>
                      <a:pt x="140113" y="591257"/>
                    </a:lnTo>
                    <a:lnTo>
                      <a:pt x="138136" y="593234"/>
                    </a:lnTo>
                    <a:lnTo>
                      <a:pt x="138136" y="587187"/>
                    </a:lnTo>
                    <a:lnTo>
                      <a:pt x="134532" y="587187"/>
                    </a:lnTo>
                    <a:lnTo>
                      <a:pt x="130811" y="590908"/>
                    </a:lnTo>
                    <a:lnTo>
                      <a:pt x="129067" y="590908"/>
                    </a:lnTo>
                    <a:lnTo>
                      <a:pt x="123253" y="596723"/>
                    </a:lnTo>
                    <a:lnTo>
                      <a:pt x="117207" y="596723"/>
                    </a:lnTo>
                    <a:lnTo>
                      <a:pt x="114300" y="599631"/>
                    </a:lnTo>
                    <a:lnTo>
                      <a:pt x="108253" y="599631"/>
                    </a:lnTo>
                    <a:lnTo>
                      <a:pt x="108253" y="595095"/>
                    </a:lnTo>
                    <a:lnTo>
                      <a:pt x="104649" y="595095"/>
                    </a:lnTo>
                    <a:lnTo>
                      <a:pt x="104649" y="601026"/>
                    </a:lnTo>
                    <a:lnTo>
                      <a:pt x="96975" y="608702"/>
                    </a:lnTo>
                    <a:lnTo>
                      <a:pt x="91510" y="608702"/>
                    </a:lnTo>
                    <a:lnTo>
                      <a:pt x="86626" y="613586"/>
                    </a:lnTo>
                    <a:lnTo>
                      <a:pt x="83719" y="610679"/>
                    </a:lnTo>
                    <a:lnTo>
                      <a:pt x="78022" y="616377"/>
                    </a:lnTo>
                    <a:lnTo>
                      <a:pt x="78022" y="607655"/>
                    </a:lnTo>
                    <a:lnTo>
                      <a:pt x="80463" y="605213"/>
                    </a:lnTo>
                    <a:lnTo>
                      <a:pt x="83719" y="605213"/>
                    </a:lnTo>
                    <a:lnTo>
                      <a:pt x="104533" y="584396"/>
                    </a:lnTo>
                    <a:lnTo>
                      <a:pt x="108719" y="584396"/>
                    </a:lnTo>
                    <a:lnTo>
                      <a:pt x="112207" y="580907"/>
                    </a:lnTo>
                    <a:lnTo>
                      <a:pt x="113951" y="582651"/>
                    </a:lnTo>
                    <a:lnTo>
                      <a:pt x="120695" y="582651"/>
                    </a:lnTo>
                    <a:lnTo>
                      <a:pt x="123951" y="585908"/>
                    </a:lnTo>
                    <a:lnTo>
                      <a:pt x="123951" y="578464"/>
                    </a:lnTo>
                    <a:lnTo>
                      <a:pt x="138602" y="563811"/>
                    </a:lnTo>
                    <a:lnTo>
                      <a:pt x="141625" y="563811"/>
                    </a:lnTo>
                    <a:lnTo>
                      <a:pt x="146625" y="558810"/>
                    </a:lnTo>
                    <a:lnTo>
                      <a:pt x="153950" y="558810"/>
                    </a:lnTo>
                    <a:lnTo>
                      <a:pt x="153950" y="551483"/>
                    </a:lnTo>
                    <a:lnTo>
                      <a:pt x="169996" y="535434"/>
                    </a:lnTo>
                    <a:lnTo>
                      <a:pt x="169996" y="520432"/>
                    </a:lnTo>
                    <a:lnTo>
                      <a:pt x="172322" y="518106"/>
                    </a:lnTo>
                    <a:lnTo>
                      <a:pt x="172322" y="509035"/>
                    </a:lnTo>
                    <a:lnTo>
                      <a:pt x="175810" y="505546"/>
                    </a:lnTo>
                    <a:lnTo>
                      <a:pt x="175810" y="502290"/>
                    </a:lnTo>
                    <a:lnTo>
                      <a:pt x="181275" y="496823"/>
                    </a:lnTo>
                    <a:lnTo>
                      <a:pt x="174298" y="496823"/>
                    </a:lnTo>
                    <a:lnTo>
                      <a:pt x="170229" y="500894"/>
                    </a:lnTo>
                    <a:lnTo>
                      <a:pt x="168368" y="500894"/>
                    </a:lnTo>
                    <a:lnTo>
                      <a:pt x="166508" y="502755"/>
                    </a:lnTo>
                    <a:lnTo>
                      <a:pt x="163020" y="502755"/>
                    </a:lnTo>
                    <a:lnTo>
                      <a:pt x="161159" y="504615"/>
                    </a:lnTo>
                    <a:lnTo>
                      <a:pt x="157787" y="501243"/>
                    </a:lnTo>
                    <a:lnTo>
                      <a:pt x="157787" y="501243"/>
                    </a:lnTo>
                    <a:lnTo>
                      <a:pt x="157787" y="498452"/>
                    </a:lnTo>
                    <a:lnTo>
                      <a:pt x="152439" y="498452"/>
                    </a:lnTo>
                    <a:lnTo>
                      <a:pt x="152439" y="508221"/>
                    </a:lnTo>
                    <a:lnTo>
                      <a:pt x="149648" y="511012"/>
                    </a:lnTo>
                    <a:lnTo>
                      <a:pt x="145811" y="507174"/>
                    </a:lnTo>
                    <a:lnTo>
                      <a:pt x="145811" y="503220"/>
                    </a:lnTo>
                    <a:lnTo>
                      <a:pt x="137439" y="494846"/>
                    </a:lnTo>
                    <a:lnTo>
                      <a:pt x="134299" y="497986"/>
                    </a:lnTo>
                    <a:lnTo>
                      <a:pt x="127323" y="491009"/>
                    </a:lnTo>
                    <a:lnTo>
                      <a:pt x="124300" y="491009"/>
                    </a:lnTo>
                    <a:lnTo>
                      <a:pt x="119765" y="495544"/>
                    </a:lnTo>
                    <a:lnTo>
                      <a:pt x="115230" y="495544"/>
                    </a:lnTo>
                    <a:lnTo>
                      <a:pt x="110695" y="500080"/>
                    </a:lnTo>
                    <a:lnTo>
                      <a:pt x="110695" y="503220"/>
                    </a:lnTo>
                    <a:lnTo>
                      <a:pt x="99184" y="503220"/>
                    </a:lnTo>
                    <a:lnTo>
                      <a:pt x="103719" y="498684"/>
                    </a:lnTo>
                    <a:lnTo>
                      <a:pt x="103719" y="492288"/>
                    </a:lnTo>
                    <a:lnTo>
                      <a:pt x="100463" y="489032"/>
                    </a:lnTo>
                    <a:lnTo>
                      <a:pt x="100463" y="479611"/>
                    </a:lnTo>
                    <a:lnTo>
                      <a:pt x="102440" y="477634"/>
                    </a:lnTo>
                    <a:lnTo>
                      <a:pt x="102440" y="470656"/>
                    </a:lnTo>
                    <a:lnTo>
                      <a:pt x="98835" y="467051"/>
                    </a:lnTo>
                    <a:lnTo>
                      <a:pt x="98835" y="462516"/>
                    </a:lnTo>
                    <a:lnTo>
                      <a:pt x="98719" y="462516"/>
                    </a:lnTo>
                    <a:lnTo>
                      <a:pt x="96044" y="459841"/>
                    </a:lnTo>
                    <a:lnTo>
                      <a:pt x="96044" y="455305"/>
                    </a:lnTo>
                    <a:lnTo>
                      <a:pt x="91510" y="455305"/>
                    </a:lnTo>
                    <a:lnTo>
                      <a:pt x="91510" y="459841"/>
                    </a:lnTo>
                    <a:lnTo>
                      <a:pt x="88719" y="459841"/>
                    </a:lnTo>
                    <a:lnTo>
                      <a:pt x="85463" y="463097"/>
                    </a:lnTo>
                    <a:lnTo>
                      <a:pt x="81859" y="463097"/>
                    </a:lnTo>
                    <a:lnTo>
                      <a:pt x="78603" y="466354"/>
                    </a:lnTo>
                    <a:lnTo>
                      <a:pt x="69068" y="466354"/>
                    </a:lnTo>
                    <a:lnTo>
                      <a:pt x="50115" y="447397"/>
                    </a:lnTo>
                    <a:lnTo>
                      <a:pt x="50115" y="442861"/>
                    </a:lnTo>
                    <a:lnTo>
                      <a:pt x="43720" y="442861"/>
                    </a:lnTo>
                    <a:lnTo>
                      <a:pt x="50697" y="435884"/>
                    </a:lnTo>
                    <a:lnTo>
                      <a:pt x="50697" y="433558"/>
                    </a:lnTo>
                    <a:lnTo>
                      <a:pt x="55348" y="428906"/>
                    </a:lnTo>
                    <a:lnTo>
                      <a:pt x="55348" y="428906"/>
                    </a:lnTo>
                    <a:lnTo>
                      <a:pt x="48836" y="428906"/>
                    </a:lnTo>
                    <a:lnTo>
                      <a:pt x="48836" y="428906"/>
                    </a:lnTo>
                    <a:lnTo>
                      <a:pt x="48836" y="423323"/>
                    </a:lnTo>
                    <a:lnTo>
                      <a:pt x="39999" y="423323"/>
                    </a:lnTo>
                    <a:lnTo>
                      <a:pt x="39999" y="419834"/>
                    </a:lnTo>
                    <a:lnTo>
                      <a:pt x="35813" y="415648"/>
                    </a:lnTo>
                    <a:lnTo>
                      <a:pt x="35813" y="412159"/>
                    </a:lnTo>
                    <a:lnTo>
                      <a:pt x="38255" y="409717"/>
                    </a:lnTo>
                    <a:lnTo>
                      <a:pt x="31976" y="409717"/>
                    </a:lnTo>
                    <a:lnTo>
                      <a:pt x="31976" y="403320"/>
                    </a:lnTo>
                    <a:lnTo>
                      <a:pt x="36627" y="403320"/>
                    </a:lnTo>
                    <a:lnTo>
                      <a:pt x="33488" y="400180"/>
                    </a:lnTo>
                    <a:lnTo>
                      <a:pt x="36162" y="397505"/>
                    </a:lnTo>
                    <a:lnTo>
                      <a:pt x="41394" y="397505"/>
                    </a:lnTo>
                    <a:lnTo>
                      <a:pt x="38720" y="394830"/>
                    </a:lnTo>
                    <a:lnTo>
                      <a:pt x="38720" y="389481"/>
                    </a:lnTo>
                    <a:lnTo>
                      <a:pt x="42092" y="386108"/>
                    </a:lnTo>
                    <a:lnTo>
                      <a:pt x="42092" y="383201"/>
                    </a:lnTo>
                    <a:lnTo>
                      <a:pt x="47325" y="377967"/>
                    </a:lnTo>
                    <a:lnTo>
                      <a:pt x="47325" y="375060"/>
                    </a:lnTo>
                    <a:lnTo>
                      <a:pt x="50580" y="375060"/>
                    </a:lnTo>
                    <a:lnTo>
                      <a:pt x="54069" y="371571"/>
                    </a:lnTo>
                    <a:lnTo>
                      <a:pt x="54069" y="356220"/>
                    </a:lnTo>
                    <a:lnTo>
                      <a:pt x="58255" y="356220"/>
                    </a:lnTo>
                    <a:lnTo>
                      <a:pt x="58255" y="352963"/>
                    </a:lnTo>
                    <a:lnTo>
                      <a:pt x="62789" y="348428"/>
                    </a:lnTo>
                    <a:lnTo>
                      <a:pt x="70347" y="348428"/>
                    </a:lnTo>
                    <a:lnTo>
                      <a:pt x="76975" y="355057"/>
                    </a:lnTo>
                    <a:lnTo>
                      <a:pt x="82324" y="355057"/>
                    </a:lnTo>
                    <a:lnTo>
                      <a:pt x="92672" y="344706"/>
                    </a:lnTo>
                    <a:lnTo>
                      <a:pt x="92672" y="340520"/>
                    </a:lnTo>
                    <a:lnTo>
                      <a:pt x="95230" y="337961"/>
                    </a:lnTo>
                    <a:lnTo>
                      <a:pt x="98719" y="337961"/>
                    </a:lnTo>
                    <a:lnTo>
                      <a:pt x="98719" y="340287"/>
                    </a:lnTo>
                    <a:lnTo>
                      <a:pt x="111393" y="340287"/>
                    </a:lnTo>
                    <a:lnTo>
                      <a:pt x="116160" y="335519"/>
                    </a:lnTo>
                    <a:lnTo>
                      <a:pt x="116160" y="332844"/>
                    </a:lnTo>
                    <a:lnTo>
                      <a:pt x="119183" y="329820"/>
                    </a:lnTo>
                    <a:lnTo>
                      <a:pt x="119183" y="322726"/>
                    </a:lnTo>
                    <a:lnTo>
                      <a:pt x="117439" y="320981"/>
                    </a:lnTo>
                    <a:lnTo>
                      <a:pt x="117439" y="311910"/>
                    </a:lnTo>
                    <a:lnTo>
                      <a:pt x="111044" y="305514"/>
                    </a:lnTo>
                    <a:lnTo>
                      <a:pt x="107672" y="305514"/>
                    </a:lnTo>
                    <a:lnTo>
                      <a:pt x="107672" y="303537"/>
                    </a:lnTo>
                    <a:lnTo>
                      <a:pt x="109881" y="301327"/>
                    </a:lnTo>
                    <a:lnTo>
                      <a:pt x="113835" y="301327"/>
                    </a:lnTo>
                    <a:lnTo>
                      <a:pt x="117556" y="297606"/>
                    </a:lnTo>
                    <a:lnTo>
                      <a:pt x="117556" y="290860"/>
                    </a:lnTo>
                    <a:lnTo>
                      <a:pt x="113370" y="286674"/>
                    </a:lnTo>
                    <a:lnTo>
                      <a:pt x="109184" y="290860"/>
                    </a:lnTo>
                    <a:lnTo>
                      <a:pt x="103254" y="290860"/>
                    </a:lnTo>
                    <a:lnTo>
                      <a:pt x="86742" y="307375"/>
                    </a:lnTo>
                    <a:lnTo>
                      <a:pt x="86742" y="305165"/>
                    </a:lnTo>
                    <a:lnTo>
                      <a:pt x="79649" y="305165"/>
                    </a:lnTo>
                    <a:lnTo>
                      <a:pt x="73603" y="299117"/>
                    </a:lnTo>
                    <a:lnTo>
                      <a:pt x="59650" y="299117"/>
                    </a:lnTo>
                    <a:lnTo>
                      <a:pt x="55929" y="302839"/>
                    </a:lnTo>
                    <a:lnTo>
                      <a:pt x="42906" y="302839"/>
                    </a:lnTo>
                    <a:lnTo>
                      <a:pt x="39650" y="299583"/>
                    </a:lnTo>
                    <a:lnTo>
                      <a:pt x="32092" y="299583"/>
                    </a:lnTo>
                    <a:lnTo>
                      <a:pt x="26744" y="294233"/>
                    </a:lnTo>
                    <a:lnTo>
                      <a:pt x="26744" y="291209"/>
                    </a:lnTo>
                    <a:lnTo>
                      <a:pt x="27790" y="290163"/>
                    </a:lnTo>
                    <a:lnTo>
                      <a:pt x="27790" y="285162"/>
                    </a:lnTo>
                    <a:lnTo>
                      <a:pt x="19767" y="277137"/>
                    </a:lnTo>
                    <a:lnTo>
                      <a:pt x="24767" y="277137"/>
                    </a:lnTo>
                    <a:lnTo>
                      <a:pt x="31860" y="270043"/>
                    </a:lnTo>
                    <a:lnTo>
                      <a:pt x="19883" y="270043"/>
                    </a:lnTo>
                    <a:lnTo>
                      <a:pt x="16976" y="267136"/>
                    </a:lnTo>
                    <a:lnTo>
                      <a:pt x="10349" y="267136"/>
                    </a:lnTo>
                    <a:lnTo>
                      <a:pt x="0" y="256785"/>
                    </a:lnTo>
                    <a:lnTo>
                      <a:pt x="4070" y="252715"/>
                    </a:lnTo>
                    <a:lnTo>
                      <a:pt x="4070" y="257018"/>
                    </a:lnTo>
                    <a:lnTo>
                      <a:pt x="12209" y="248993"/>
                    </a:lnTo>
                    <a:lnTo>
                      <a:pt x="16511" y="248993"/>
                    </a:lnTo>
                    <a:lnTo>
                      <a:pt x="26860" y="238643"/>
                    </a:lnTo>
                    <a:lnTo>
                      <a:pt x="37441" y="238643"/>
                    </a:lnTo>
                    <a:lnTo>
                      <a:pt x="37441" y="233875"/>
                    </a:lnTo>
                    <a:lnTo>
                      <a:pt x="44999" y="226315"/>
                    </a:lnTo>
                    <a:lnTo>
                      <a:pt x="51627" y="226315"/>
                    </a:lnTo>
                    <a:lnTo>
                      <a:pt x="59185" y="218756"/>
                    </a:lnTo>
                    <a:lnTo>
                      <a:pt x="70696" y="218756"/>
                    </a:lnTo>
                    <a:lnTo>
                      <a:pt x="70696" y="230269"/>
                    </a:lnTo>
                    <a:lnTo>
                      <a:pt x="66975" y="233991"/>
                    </a:lnTo>
                    <a:lnTo>
                      <a:pt x="74068" y="241085"/>
                    </a:lnTo>
                    <a:lnTo>
                      <a:pt x="104184" y="241085"/>
                    </a:lnTo>
                    <a:lnTo>
                      <a:pt x="103951" y="237596"/>
                    </a:lnTo>
                    <a:lnTo>
                      <a:pt x="103951" y="237596"/>
                    </a:lnTo>
                    <a:close/>
                  </a:path>
                </a:pathLst>
              </a:custGeom>
              <a:grpFill/>
              <a:ln w="1162" cap="rnd">
                <a:solidFill>
                  <a:schemeClr val="bg2"/>
                </a:solidFill>
                <a:prstDash val="solid"/>
                <a:round/>
              </a:ln>
            </p:spPr>
            <p:txBody>
              <a:bodyPr rtlCol="0" anchor="ctr"/>
              <a:lstStyle/>
              <a:p>
                <a:endParaRPr lang="en-US"/>
              </a:p>
            </p:txBody>
          </p:sp>
          <p:sp>
            <p:nvSpPr>
              <p:cNvPr id="179" name="Freeform 178">
                <a:extLst>
                  <a:ext uri="{FF2B5EF4-FFF2-40B4-BE49-F238E27FC236}">
                    <a16:creationId xmlns:a16="http://schemas.microsoft.com/office/drawing/2014/main" id="{E1D2A21F-FE93-81F0-24A0-95CD2007D1D9}"/>
                  </a:ext>
                </a:extLst>
              </p:cNvPr>
              <p:cNvSpPr/>
              <p:nvPr/>
            </p:nvSpPr>
            <p:spPr>
              <a:xfrm>
                <a:off x="4485320" y="3231880"/>
                <a:ext cx="6627" cy="3721"/>
              </a:xfrm>
              <a:custGeom>
                <a:avLst/>
                <a:gdLst>
                  <a:gd name="connsiteX0" fmla="*/ 5116 w 6627"/>
                  <a:gd name="connsiteY0" fmla="*/ 2791 h 3721"/>
                  <a:gd name="connsiteX1" fmla="*/ 3953 w 6627"/>
                  <a:gd name="connsiteY1" fmla="*/ 2791 h 3721"/>
                  <a:gd name="connsiteX2" fmla="*/ 3023 w 6627"/>
                  <a:gd name="connsiteY2" fmla="*/ 1861 h 3721"/>
                  <a:gd name="connsiteX3" fmla="*/ 5349 w 6627"/>
                  <a:gd name="connsiteY3" fmla="*/ 1861 h 3721"/>
                  <a:gd name="connsiteX4" fmla="*/ 6628 w 6627"/>
                  <a:gd name="connsiteY4" fmla="*/ 3140 h 3721"/>
                  <a:gd name="connsiteX5" fmla="*/ 6046 w 6627"/>
                  <a:gd name="connsiteY5" fmla="*/ 3721 h 3721"/>
                  <a:gd name="connsiteX6" fmla="*/ 5116 w 6627"/>
                  <a:gd name="connsiteY6" fmla="*/ 2791 h 3721"/>
                  <a:gd name="connsiteX7" fmla="*/ 5116 w 6627"/>
                  <a:gd name="connsiteY7" fmla="*/ 2791 h 3721"/>
                  <a:gd name="connsiteX8" fmla="*/ 0 w 6627"/>
                  <a:gd name="connsiteY8" fmla="*/ 0 h 3721"/>
                  <a:gd name="connsiteX9" fmla="*/ 1744 w 6627"/>
                  <a:gd name="connsiteY9" fmla="*/ 0 h 3721"/>
                  <a:gd name="connsiteX10" fmla="*/ 1744 w 6627"/>
                  <a:gd name="connsiteY10" fmla="*/ 930 h 3721"/>
                  <a:gd name="connsiteX11" fmla="*/ 2326 w 6627"/>
                  <a:gd name="connsiteY11" fmla="*/ 1512 h 3721"/>
                  <a:gd name="connsiteX12" fmla="*/ 1628 w 6627"/>
                  <a:gd name="connsiteY12" fmla="*/ 2210 h 3721"/>
                  <a:gd name="connsiteX13" fmla="*/ 0 w 6627"/>
                  <a:gd name="connsiteY13" fmla="*/ 581 h 3721"/>
                  <a:gd name="connsiteX14" fmla="*/ 0 w 6627"/>
                  <a:gd name="connsiteY14" fmla="*/ 0 h 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27" h="3721">
                    <a:moveTo>
                      <a:pt x="5116" y="2791"/>
                    </a:moveTo>
                    <a:lnTo>
                      <a:pt x="3953" y="2791"/>
                    </a:lnTo>
                    <a:lnTo>
                      <a:pt x="3023" y="1861"/>
                    </a:lnTo>
                    <a:lnTo>
                      <a:pt x="5349" y="1861"/>
                    </a:lnTo>
                    <a:lnTo>
                      <a:pt x="6628" y="3140"/>
                    </a:lnTo>
                    <a:lnTo>
                      <a:pt x="6046" y="3721"/>
                    </a:lnTo>
                    <a:lnTo>
                      <a:pt x="5116" y="2791"/>
                    </a:lnTo>
                    <a:lnTo>
                      <a:pt x="5116" y="2791"/>
                    </a:lnTo>
                    <a:close/>
                    <a:moveTo>
                      <a:pt x="0" y="0"/>
                    </a:moveTo>
                    <a:lnTo>
                      <a:pt x="1744" y="0"/>
                    </a:lnTo>
                    <a:lnTo>
                      <a:pt x="1744" y="930"/>
                    </a:lnTo>
                    <a:lnTo>
                      <a:pt x="2326" y="1512"/>
                    </a:lnTo>
                    <a:lnTo>
                      <a:pt x="1628" y="2210"/>
                    </a:lnTo>
                    <a:lnTo>
                      <a:pt x="0" y="581"/>
                    </a:lnTo>
                    <a:lnTo>
                      <a:pt x="0" y="0"/>
                    </a:lnTo>
                    <a:close/>
                  </a:path>
                </a:pathLst>
              </a:custGeom>
              <a:grpFill/>
              <a:ln w="1162" cap="rnd">
                <a:solidFill>
                  <a:schemeClr val="bg2"/>
                </a:solidFill>
                <a:prstDash val="solid"/>
                <a:round/>
              </a:ln>
            </p:spPr>
            <p:txBody>
              <a:bodyPr rtlCol="0" anchor="ctr"/>
              <a:lstStyle/>
              <a:p>
                <a:endParaRPr lang="en-US"/>
              </a:p>
            </p:txBody>
          </p:sp>
          <p:sp>
            <p:nvSpPr>
              <p:cNvPr id="180" name="Freeform 179">
                <a:extLst>
                  <a:ext uri="{FF2B5EF4-FFF2-40B4-BE49-F238E27FC236}">
                    <a16:creationId xmlns:a16="http://schemas.microsoft.com/office/drawing/2014/main" id="{E6A479BB-778E-1EA3-C1C3-5FED6FA99114}"/>
                  </a:ext>
                </a:extLst>
              </p:cNvPr>
              <p:cNvSpPr/>
              <p:nvPr/>
            </p:nvSpPr>
            <p:spPr>
              <a:xfrm>
                <a:off x="4650549" y="3420166"/>
                <a:ext cx="15697" cy="12211"/>
              </a:xfrm>
              <a:custGeom>
                <a:avLst/>
                <a:gdLst>
                  <a:gd name="connsiteX0" fmla="*/ 8837 w 15697"/>
                  <a:gd name="connsiteY0" fmla="*/ 0 h 12211"/>
                  <a:gd name="connsiteX1" fmla="*/ 7325 w 15697"/>
                  <a:gd name="connsiteY1" fmla="*/ 1512 h 12211"/>
                  <a:gd name="connsiteX2" fmla="*/ 4651 w 15697"/>
                  <a:gd name="connsiteY2" fmla="*/ 1512 h 12211"/>
                  <a:gd name="connsiteX3" fmla="*/ 6511 w 15697"/>
                  <a:gd name="connsiteY3" fmla="*/ 3373 h 12211"/>
                  <a:gd name="connsiteX4" fmla="*/ 6511 w 15697"/>
                  <a:gd name="connsiteY4" fmla="*/ 9537 h 12211"/>
                  <a:gd name="connsiteX5" fmla="*/ 4651 w 15697"/>
                  <a:gd name="connsiteY5" fmla="*/ 9537 h 12211"/>
                  <a:gd name="connsiteX6" fmla="*/ 3837 w 15697"/>
                  <a:gd name="connsiteY6" fmla="*/ 10351 h 12211"/>
                  <a:gd name="connsiteX7" fmla="*/ 1860 w 15697"/>
                  <a:gd name="connsiteY7" fmla="*/ 10351 h 12211"/>
                  <a:gd name="connsiteX8" fmla="*/ 0 w 15697"/>
                  <a:gd name="connsiteY8" fmla="*/ 12211 h 12211"/>
                  <a:gd name="connsiteX9" fmla="*/ 13023 w 15697"/>
                  <a:gd name="connsiteY9" fmla="*/ 12211 h 12211"/>
                  <a:gd name="connsiteX10" fmla="*/ 14069 w 15697"/>
                  <a:gd name="connsiteY10" fmla="*/ 11165 h 12211"/>
                  <a:gd name="connsiteX11" fmla="*/ 14069 w 15697"/>
                  <a:gd name="connsiteY11" fmla="*/ 9304 h 12211"/>
                  <a:gd name="connsiteX12" fmla="*/ 15232 w 15697"/>
                  <a:gd name="connsiteY12" fmla="*/ 8141 h 12211"/>
                  <a:gd name="connsiteX13" fmla="*/ 13721 w 15697"/>
                  <a:gd name="connsiteY13" fmla="*/ 6629 h 12211"/>
                  <a:gd name="connsiteX14" fmla="*/ 13721 w 15697"/>
                  <a:gd name="connsiteY14" fmla="*/ 1977 h 12211"/>
                  <a:gd name="connsiteX15" fmla="*/ 15697 w 15697"/>
                  <a:gd name="connsiteY15" fmla="*/ 0 h 12211"/>
                  <a:gd name="connsiteX16" fmla="*/ 8837 w 15697"/>
                  <a:gd name="connsiteY16" fmla="*/ 0 h 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97" h="12211">
                    <a:moveTo>
                      <a:pt x="8837" y="0"/>
                    </a:moveTo>
                    <a:lnTo>
                      <a:pt x="7325" y="1512"/>
                    </a:lnTo>
                    <a:lnTo>
                      <a:pt x="4651" y="1512"/>
                    </a:lnTo>
                    <a:lnTo>
                      <a:pt x="6511" y="3373"/>
                    </a:lnTo>
                    <a:lnTo>
                      <a:pt x="6511" y="9537"/>
                    </a:lnTo>
                    <a:lnTo>
                      <a:pt x="4651" y="9537"/>
                    </a:lnTo>
                    <a:lnTo>
                      <a:pt x="3837" y="10351"/>
                    </a:lnTo>
                    <a:lnTo>
                      <a:pt x="1860" y="10351"/>
                    </a:lnTo>
                    <a:lnTo>
                      <a:pt x="0" y="12211"/>
                    </a:lnTo>
                    <a:lnTo>
                      <a:pt x="13023" y="12211"/>
                    </a:lnTo>
                    <a:lnTo>
                      <a:pt x="14069" y="11165"/>
                    </a:lnTo>
                    <a:lnTo>
                      <a:pt x="14069" y="9304"/>
                    </a:lnTo>
                    <a:lnTo>
                      <a:pt x="15232" y="8141"/>
                    </a:lnTo>
                    <a:lnTo>
                      <a:pt x="13721" y="6629"/>
                    </a:lnTo>
                    <a:lnTo>
                      <a:pt x="13721" y="1977"/>
                    </a:lnTo>
                    <a:lnTo>
                      <a:pt x="15697" y="0"/>
                    </a:lnTo>
                    <a:lnTo>
                      <a:pt x="8837" y="0"/>
                    </a:lnTo>
                    <a:close/>
                  </a:path>
                </a:pathLst>
              </a:custGeom>
              <a:grpFill/>
              <a:ln w="1162" cap="rnd">
                <a:solidFill>
                  <a:schemeClr val="bg2"/>
                </a:solidFill>
                <a:prstDash val="solid"/>
                <a:round/>
              </a:ln>
            </p:spPr>
            <p:txBody>
              <a:bodyPr rtlCol="0" anchor="ctr"/>
              <a:lstStyle/>
              <a:p>
                <a:endParaRPr lang="en-US"/>
              </a:p>
            </p:txBody>
          </p:sp>
          <p:sp>
            <p:nvSpPr>
              <p:cNvPr id="181" name="Freeform 180">
                <a:extLst>
                  <a:ext uri="{FF2B5EF4-FFF2-40B4-BE49-F238E27FC236}">
                    <a16:creationId xmlns:a16="http://schemas.microsoft.com/office/drawing/2014/main" id="{4195E335-9283-5800-2C4C-841DF79EF8B2}"/>
                  </a:ext>
                </a:extLst>
              </p:cNvPr>
              <p:cNvSpPr/>
              <p:nvPr/>
            </p:nvSpPr>
            <p:spPr>
              <a:xfrm>
                <a:off x="4660200" y="3378066"/>
                <a:ext cx="2558" cy="3837"/>
              </a:xfrm>
              <a:custGeom>
                <a:avLst/>
                <a:gdLst>
                  <a:gd name="connsiteX0" fmla="*/ 0 w 2558"/>
                  <a:gd name="connsiteY0" fmla="*/ 1047 h 3837"/>
                  <a:gd name="connsiteX1" fmla="*/ 1047 w 2558"/>
                  <a:gd name="connsiteY1" fmla="*/ 0 h 3837"/>
                  <a:gd name="connsiteX2" fmla="*/ 2558 w 2558"/>
                  <a:gd name="connsiteY2" fmla="*/ 0 h 3837"/>
                  <a:gd name="connsiteX3" fmla="*/ 2558 w 2558"/>
                  <a:gd name="connsiteY3" fmla="*/ 2558 h 3837"/>
                  <a:gd name="connsiteX4" fmla="*/ 1279 w 2558"/>
                  <a:gd name="connsiteY4" fmla="*/ 3838 h 3837"/>
                  <a:gd name="connsiteX5" fmla="*/ 0 w 2558"/>
                  <a:gd name="connsiteY5" fmla="*/ 2558 h 3837"/>
                  <a:gd name="connsiteX6" fmla="*/ 0 w 2558"/>
                  <a:gd name="connsiteY6" fmla="*/ 1047 h 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 h="3837">
                    <a:moveTo>
                      <a:pt x="0" y="1047"/>
                    </a:moveTo>
                    <a:lnTo>
                      <a:pt x="1047" y="0"/>
                    </a:lnTo>
                    <a:lnTo>
                      <a:pt x="2558" y="0"/>
                    </a:lnTo>
                    <a:lnTo>
                      <a:pt x="2558" y="2558"/>
                    </a:lnTo>
                    <a:lnTo>
                      <a:pt x="1279" y="3838"/>
                    </a:lnTo>
                    <a:lnTo>
                      <a:pt x="0" y="2558"/>
                    </a:lnTo>
                    <a:lnTo>
                      <a:pt x="0" y="1047"/>
                    </a:lnTo>
                    <a:close/>
                  </a:path>
                </a:pathLst>
              </a:custGeom>
              <a:grpFill/>
              <a:ln w="1162" cap="rnd">
                <a:solidFill>
                  <a:schemeClr val="bg2"/>
                </a:solidFill>
                <a:prstDash val="solid"/>
                <a:round/>
              </a:ln>
            </p:spPr>
            <p:txBody>
              <a:bodyPr rtlCol="0" anchor="ctr"/>
              <a:lstStyle/>
              <a:p>
                <a:endParaRPr lang="en-US"/>
              </a:p>
            </p:txBody>
          </p:sp>
          <p:sp>
            <p:nvSpPr>
              <p:cNvPr id="182" name="Freeform 181">
                <a:extLst>
                  <a:ext uri="{FF2B5EF4-FFF2-40B4-BE49-F238E27FC236}">
                    <a16:creationId xmlns:a16="http://schemas.microsoft.com/office/drawing/2014/main" id="{3EA03E69-CB9C-6221-381E-7937D56274B4}"/>
                  </a:ext>
                </a:extLst>
              </p:cNvPr>
              <p:cNvSpPr/>
              <p:nvPr/>
            </p:nvSpPr>
            <p:spPr>
              <a:xfrm>
                <a:off x="4663921" y="3365390"/>
                <a:ext cx="3023" cy="6977"/>
              </a:xfrm>
              <a:custGeom>
                <a:avLst/>
                <a:gdLst>
                  <a:gd name="connsiteX0" fmla="*/ 3023 w 3023"/>
                  <a:gd name="connsiteY0" fmla="*/ 0 h 6977"/>
                  <a:gd name="connsiteX1" fmla="*/ 0 w 3023"/>
                  <a:gd name="connsiteY1" fmla="*/ 3024 h 6977"/>
                  <a:gd name="connsiteX2" fmla="*/ 0 w 3023"/>
                  <a:gd name="connsiteY2" fmla="*/ 5350 h 6977"/>
                  <a:gd name="connsiteX3" fmla="*/ 1628 w 3023"/>
                  <a:gd name="connsiteY3" fmla="*/ 6978 h 6977"/>
                  <a:gd name="connsiteX4" fmla="*/ 2907 w 3023"/>
                  <a:gd name="connsiteY4" fmla="*/ 5698 h 6977"/>
                  <a:gd name="connsiteX5" fmla="*/ 2907 w 3023"/>
                  <a:gd name="connsiteY5" fmla="*/ 0 h 6977"/>
                  <a:gd name="connsiteX6" fmla="*/ 3023 w 3023"/>
                  <a:gd name="connsiteY6" fmla="*/ 0 h 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 h="6977">
                    <a:moveTo>
                      <a:pt x="3023" y="0"/>
                    </a:moveTo>
                    <a:lnTo>
                      <a:pt x="0" y="3024"/>
                    </a:lnTo>
                    <a:lnTo>
                      <a:pt x="0" y="5350"/>
                    </a:lnTo>
                    <a:lnTo>
                      <a:pt x="1628" y="6978"/>
                    </a:lnTo>
                    <a:lnTo>
                      <a:pt x="2907" y="5698"/>
                    </a:lnTo>
                    <a:lnTo>
                      <a:pt x="2907" y="0"/>
                    </a:lnTo>
                    <a:lnTo>
                      <a:pt x="3023" y="0"/>
                    </a:lnTo>
                    <a:close/>
                  </a:path>
                </a:pathLst>
              </a:custGeom>
              <a:grpFill/>
              <a:ln w="1162" cap="rnd">
                <a:solidFill>
                  <a:schemeClr val="bg2"/>
                </a:solidFill>
                <a:prstDash val="solid"/>
                <a:round/>
              </a:ln>
            </p:spPr>
            <p:txBody>
              <a:bodyPr rtlCol="0" anchor="ctr"/>
              <a:lstStyle/>
              <a:p>
                <a:endParaRPr lang="en-US"/>
              </a:p>
            </p:txBody>
          </p:sp>
          <p:sp>
            <p:nvSpPr>
              <p:cNvPr id="183" name="Freeform 182">
                <a:extLst>
                  <a:ext uri="{FF2B5EF4-FFF2-40B4-BE49-F238E27FC236}">
                    <a16:creationId xmlns:a16="http://schemas.microsoft.com/office/drawing/2014/main" id="{C387240F-B8CB-5E44-ED2D-9964522C9B95}"/>
                  </a:ext>
                </a:extLst>
              </p:cNvPr>
              <p:cNvSpPr/>
              <p:nvPr/>
            </p:nvSpPr>
            <p:spPr>
              <a:xfrm>
                <a:off x="4634968" y="3310265"/>
                <a:ext cx="5464" cy="5117"/>
              </a:xfrm>
              <a:custGeom>
                <a:avLst/>
                <a:gdLst>
                  <a:gd name="connsiteX0" fmla="*/ 4418 w 5464"/>
                  <a:gd name="connsiteY0" fmla="*/ 3605 h 5117"/>
                  <a:gd name="connsiteX1" fmla="*/ 5465 w 5464"/>
                  <a:gd name="connsiteY1" fmla="*/ 4652 h 5117"/>
                  <a:gd name="connsiteX2" fmla="*/ 5000 w 5464"/>
                  <a:gd name="connsiteY2" fmla="*/ 5117 h 5117"/>
                  <a:gd name="connsiteX3" fmla="*/ 3488 w 5464"/>
                  <a:gd name="connsiteY3" fmla="*/ 5117 h 5117"/>
                  <a:gd name="connsiteX4" fmla="*/ 3488 w 5464"/>
                  <a:gd name="connsiteY4" fmla="*/ 3605 h 5117"/>
                  <a:gd name="connsiteX5" fmla="*/ 4418 w 5464"/>
                  <a:gd name="connsiteY5" fmla="*/ 3605 h 5117"/>
                  <a:gd name="connsiteX6" fmla="*/ 4418 w 5464"/>
                  <a:gd name="connsiteY6" fmla="*/ 3605 h 5117"/>
                  <a:gd name="connsiteX7" fmla="*/ 4418 w 5464"/>
                  <a:gd name="connsiteY7" fmla="*/ 2326 h 5117"/>
                  <a:gd name="connsiteX8" fmla="*/ 1628 w 5464"/>
                  <a:gd name="connsiteY8" fmla="*/ 2326 h 5117"/>
                  <a:gd name="connsiteX9" fmla="*/ 0 w 5464"/>
                  <a:gd name="connsiteY9" fmla="*/ 698 h 5117"/>
                  <a:gd name="connsiteX10" fmla="*/ 698 w 5464"/>
                  <a:gd name="connsiteY10" fmla="*/ 0 h 5117"/>
                  <a:gd name="connsiteX11" fmla="*/ 1977 w 5464"/>
                  <a:gd name="connsiteY11" fmla="*/ 0 h 5117"/>
                  <a:gd name="connsiteX12" fmla="*/ 4418 w 5464"/>
                  <a:gd name="connsiteY12" fmla="*/ 2326 h 5117"/>
                  <a:gd name="connsiteX13" fmla="*/ 4418 w 5464"/>
                  <a:gd name="connsiteY13" fmla="*/ 2326 h 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4" h="5117">
                    <a:moveTo>
                      <a:pt x="4418" y="3605"/>
                    </a:moveTo>
                    <a:lnTo>
                      <a:pt x="5465" y="4652"/>
                    </a:lnTo>
                    <a:lnTo>
                      <a:pt x="5000" y="5117"/>
                    </a:lnTo>
                    <a:lnTo>
                      <a:pt x="3488" y="5117"/>
                    </a:lnTo>
                    <a:lnTo>
                      <a:pt x="3488" y="3605"/>
                    </a:lnTo>
                    <a:lnTo>
                      <a:pt x="4418" y="3605"/>
                    </a:lnTo>
                    <a:lnTo>
                      <a:pt x="4418" y="3605"/>
                    </a:lnTo>
                    <a:close/>
                    <a:moveTo>
                      <a:pt x="4418" y="2326"/>
                    </a:moveTo>
                    <a:lnTo>
                      <a:pt x="1628" y="2326"/>
                    </a:lnTo>
                    <a:lnTo>
                      <a:pt x="0" y="698"/>
                    </a:lnTo>
                    <a:lnTo>
                      <a:pt x="698" y="0"/>
                    </a:lnTo>
                    <a:lnTo>
                      <a:pt x="1977" y="0"/>
                    </a:lnTo>
                    <a:lnTo>
                      <a:pt x="4418" y="2326"/>
                    </a:lnTo>
                    <a:lnTo>
                      <a:pt x="4418" y="2326"/>
                    </a:lnTo>
                    <a:close/>
                  </a:path>
                </a:pathLst>
              </a:custGeom>
              <a:grpFill/>
              <a:ln w="1162" cap="rnd">
                <a:solidFill>
                  <a:schemeClr val="bg2"/>
                </a:solidFill>
                <a:prstDash val="solid"/>
                <a:round/>
              </a:ln>
            </p:spPr>
            <p:txBody>
              <a:bodyPr rtlCol="0" anchor="ctr"/>
              <a:lstStyle/>
              <a:p>
                <a:endParaRPr lang="en-US"/>
              </a:p>
            </p:txBody>
          </p:sp>
          <p:sp>
            <p:nvSpPr>
              <p:cNvPr id="184" name="Freeform 183">
                <a:extLst>
                  <a:ext uri="{FF2B5EF4-FFF2-40B4-BE49-F238E27FC236}">
                    <a16:creationId xmlns:a16="http://schemas.microsoft.com/office/drawing/2014/main" id="{C80C0C68-F699-D7FB-43D5-4470D5BE539E}"/>
                  </a:ext>
                </a:extLst>
              </p:cNvPr>
              <p:cNvSpPr/>
              <p:nvPr/>
            </p:nvSpPr>
            <p:spPr>
              <a:xfrm>
                <a:off x="4562644" y="3291308"/>
                <a:ext cx="26743" cy="8954"/>
              </a:xfrm>
              <a:custGeom>
                <a:avLst/>
                <a:gdLst>
                  <a:gd name="connsiteX0" fmla="*/ 1744 w 26743"/>
                  <a:gd name="connsiteY0" fmla="*/ 8955 h 8954"/>
                  <a:gd name="connsiteX1" fmla="*/ 21511 w 26743"/>
                  <a:gd name="connsiteY1" fmla="*/ 8955 h 8954"/>
                  <a:gd name="connsiteX2" fmla="*/ 26744 w 26743"/>
                  <a:gd name="connsiteY2" fmla="*/ 3721 h 8954"/>
                  <a:gd name="connsiteX3" fmla="*/ 26744 w 26743"/>
                  <a:gd name="connsiteY3" fmla="*/ 1977 h 8954"/>
                  <a:gd name="connsiteX4" fmla="*/ 23837 w 26743"/>
                  <a:gd name="connsiteY4" fmla="*/ 1977 h 8954"/>
                  <a:gd name="connsiteX5" fmla="*/ 22558 w 26743"/>
                  <a:gd name="connsiteY5" fmla="*/ 698 h 8954"/>
                  <a:gd name="connsiteX6" fmla="*/ 8721 w 26743"/>
                  <a:gd name="connsiteY6" fmla="*/ 698 h 8954"/>
                  <a:gd name="connsiteX7" fmla="*/ 8023 w 26743"/>
                  <a:gd name="connsiteY7" fmla="*/ 0 h 8954"/>
                  <a:gd name="connsiteX8" fmla="*/ 2791 w 26743"/>
                  <a:gd name="connsiteY8" fmla="*/ 0 h 8954"/>
                  <a:gd name="connsiteX9" fmla="*/ 0 w 26743"/>
                  <a:gd name="connsiteY9" fmla="*/ 2210 h 8954"/>
                  <a:gd name="connsiteX10" fmla="*/ 1744 w 26743"/>
                  <a:gd name="connsiteY10" fmla="*/ 3605 h 8954"/>
                  <a:gd name="connsiteX11" fmla="*/ 1744 w 26743"/>
                  <a:gd name="connsiteY11" fmla="*/ 8955 h 8954"/>
                  <a:gd name="connsiteX12" fmla="*/ 1744 w 26743"/>
                  <a:gd name="connsiteY12" fmla="*/ 8955 h 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43" h="8954">
                    <a:moveTo>
                      <a:pt x="1744" y="8955"/>
                    </a:moveTo>
                    <a:lnTo>
                      <a:pt x="21511" y="8955"/>
                    </a:lnTo>
                    <a:lnTo>
                      <a:pt x="26744" y="3721"/>
                    </a:lnTo>
                    <a:lnTo>
                      <a:pt x="26744" y="1977"/>
                    </a:lnTo>
                    <a:lnTo>
                      <a:pt x="23837" y="1977"/>
                    </a:lnTo>
                    <a:lnTo>
                      <a:pt x="22558" y="698"/>
                    </a:lnTo>
                    <a:lnTo>
                      <a:pt x="8721" y="698"/>
                    </a:lnTo>
                    <a:lnTo>
                      <a:pt x="8023" y="0"/>
                    </a:lnTo>
                    <a:lnTo>
                      <a:pt x="2791" y="0"/>
                    </a:lnTo>
                    <a:lnTo>
                      <a:pt x="0" y="2210"/>
                    </a:lnTo>
                    <a:lnTo>
                      <a:pt x="1744" y="3605"/>
                    </a:lnTo>
                    <a:lnTo>
                      <a:pt x="1744" y="8955"/>
                    </a:lnTo>
                    <a:lnTo>
                      <a:pt x="1744" y="8955"/>
                    </a:lnTo>
                    <a:close/>
                  </a:path>
                </a:pathLst>
              </a:custGeom>
              <a:grpFill/>
              <a:ln w="1162" cap="rnd">
                <a:solidFill>
                  <a:schemeClr val="bg2"/>
                </a:solidFill>
                <a:prstDash val="solid"/>
                <a:round/>
              </a:ln>
            </p:spPr>
            <p:txBody>
              <a:bodyPr rtlCol="0" anchor="ctr"/>
              <a:lstStyle/>
              <a:p>
                <a:endParaRPr lang="en-US"/>
              </a:p>
            </p:txBody>
          </p:sp>
          <p:sp>
            <p:nvSpPr>
              <p:cNvPr id="185" name="Freeform 184">
                <a:extLst>
                  <a:ext uri="{FF2B5EF4-FFF2-40B4-BE49-F238E27FC236}">
                    <a16:creationId xmlns:a16="http://schemas.microsoft.com/office/drawing/2014/main" id="{72060E73-01B5-776D-292E-B458398E5EF4}"/>
                  </a:ext>
                </a:extLst>
              </p:cNvPr>
              <p:cNvSpPr/>
              <p:nvPr/>
            </p:nvSpPr>
            <p:spPr>
              <a:xfrm>
                <a:off x="4306719" y="3439936"/>
                <a:ext cx="94183" cy="39541"/>
              </a:xfrm>
              <a:custGeom>
                <a:avLst/>
                <a:gdLst>
                  <a:gd name="connsiteX0" fmla="*/ 12325 w 94183"/>
                  <a:gd name="connsiteY0" fmla="*/ 23143 h 39541"/>
                  <a:gd name="connsiteX1" fmla="*/ 17325 w 94183"/>
                  <a:gd name="connsiteY1" fmla="*/ 23143 h 39541"/>
                  <a:gd name="connsiteX2" fmla="*/ 27441 w 94183"/>
                  <a:gd name="connsiteY2" fmla="*/ 33261 h 39541"/>
                  <a:gd name="connsiteX3" fmla="*/ 29534 w 94183"/>
                  <a:gd name="connsiteY3" fmla="*/ 33261 h 39541"/>
                  <a:gd name="connsiteX4" fmla="*/ 29534 w 94183"/>
                  <a:gd name="connsiteY4" fmla="*/ 30354 h 39541"/>
                  <a:gd name="connsiteX5" fmla="*/ 33371 w 94183"/>
                  <a:gd name="connsiteY5" fmla="*/ 34192 h 39541"/>
                  <a:gd name="connsiteX6" fmla="*/ 33371 w 94183"/>
                  <a:gd name="connsiteY6" fmla="*/ 39541 h 39541"/>
                  <a:gd name="connsiteX7" fmla="*/ 40232 w 94183"/>
                  <a:gd name="connsiteY7" fmla="*/ 39541 h 39541"/>
                  <a:gd name="connsiteX8" fmla="*/ 44069 w 94183"/>
                  <a:gd name="connsiteY8" fmla="*/ 35704 h 39541"/>
                  <a:gd name="connsiteX9" fmla="*/ 47906 w 94183"/>
                  <a:gd name="connsiteY9" fmla="*/ 35704 h 39541"/>
                  <a:gd name="connsiteX10" fmla="*/ 47906 w 94183"/>
                  <a:gd name="connsiteY10" fmla="*/ 31866 h 39541"/>
                  <a:gd name="connsiteX11" fmla="*/ 41394 w 94183"/>
                  <a:gd name="connsiteY11" fmla="*/ 25353 h 39541"/>
                  <a:gd name="connsiteX12" fmla="*/ 41394 w 94183"/>
                  <a:gd name="connsiteY12" fmla="*/ 22794 h 39541"/>
                  <a:gd name="connsiteX13" fmla="*/ 44534 w 94183"/>
                  <a:gd name="connsiteY13" fmla="*/ 22794 h 39541"/>
                  <a:gd name="connsiteX14" fmla="*/ 47673 w 94183"/>
                  <a:gd name="connsiteY14" fmla="*/ 19654 h 39541"/>
                  <a:gd name="connsiteX15" fmla="*/ 49883 w 94183"/>
                  <a:gd name="connsiteY15" fmla="*/ 19654 h 39541"/>
                  <a:gd name="connsiteX16" fmla="*/ 53022 w 94183"/>
                  <a:gd name="connsiteY16" fmla="*/ 16514 h 39541"/>
                  <a:gd name="connsiteX17" fmla="*/ 51859 w 94183"/>
                  <a:gd name="connsiteY17" fmla="*/ 15352 h 39541"/>
                  <a:gd name="connsiteX18" fmla="*/ 57557 w 94183"/>
                  <a:gd name="connsiteY18" fmla="*/ 9653 h 39541"/>
                  <a:gd name="connsiteX19" fmla="*/ 65696 w 94183"/>
                  <a:gd name="connsiteY19" fmla="*/ 9653 h 39541"/>
                  <a:gd name="connsiteX20" fmla="*/ 73254 w 94183"/>
                  <a:gd name="connsiteY20" fmla="*/ 17212 h 39541"/>
                  <a:gd name="connsiteX21" fmla="*/ 73254 w 94183"/>
                  <a:gd name="connsiteY21" fmla="*/ 20817 h 39541"/>
                  <a:gd name="connsiteX22" fmla="*/ 79301 w 94183"/>
                  <a:gd name="connsiteY22" fmla="*/ 20817 h 39541"/>
                  <a:gd name="connsiteX23" fmla="*/ 74766 w 94183"/>
                  <a:gd name="connsiteY23" fmla="*/ 25353 h 39541"/>
                  <a:gd name="connsiteX24" fmla="*/ 74766 w 94183"/>
                  <a:gd name="connsiteY24" fmla="*/ 30237 h 39541"/>
                  <a:gd name="connsiteX25" fmla="*/ 82324 w 94183"/>
                  <a:gd name="connsiteY25" fmla="*/ 37797 h 39541"/>
                  <a:gd name="connsiteX26" fmla="*/ 85347 w 94183"/>
                  <a:gd name="connsiteY26" fmla="*/ 34773 h 39541"/>
                  <a:gd name="connsiteX27" fmla="*/ 85347 w 94183"/>
                  <a:gd name="connsiteY27" fmla="*/ 30819 h 39541"/>
                  <a:gd name="connsiteX28" fmla="*/ 88138 w 94183"/>
                  <a:gd name="connsiteY28" fmla="*/ 33610 h 39541"/>
                  <a:gd name="connsiteX29" fmla="*/ 94184 w 94183"/>
                  <a:gd name="connsiteY29" fmla="*/ 27563 h 39541"/>
                  <a:gd name="connsiteX30" fmla="*/ 94184 w 94183"/>
                  <a:gd name="connsiteY30" fmla="*/ 23376 h 39541"/>
                  <a:gd name="connsiteX31" fmla="*/ 88835 w 94183"/>
                  <a:gd name="connsiteY31" fmla="*/ 18026 h 39541"/>
                  <a:gd name="connsiteX32" fmla="*/ 91277 w 94183"/>
                  <a:gd name="connsiteY32" fmla="*/ 15584 h 39541"/>
                  <a:gd name="connsiteX33" fmla="*/ 81394 w 94183"/>
                  <a:gd name="connsiteY33" fmla="*/ 5699 h 39541"/>
                  <a:gd name="connsiteX34" fmla="*/ 77789 w 94183"/>
                  <a:gd name="connsiteY34" fmla="*/ 5699 h 39541"/>
                  <a:gd name="connsiteX35" fmla="*/ 75115 w 94183"/>
                  <a:gd name="connsiteY35" fmla="*/ 3024 h 39541"/>
                  <a:gd name="connsiteX36" fmla="*/ 65464 w 94183"/>
                  <a:gd name="connsiteY36" fmla="*/ 3024 h 39541"/>
                  <a:gd name="connsiteX37" fmla="*/ 62789 w 94183"/>
                  <a:gd name="connsiteY37" fmla="*/ 349 h 39541"/>
                  <a:gd name="connsiteX38" fmla="*/ 54999 w 94183"/>
                  <a:gd name="connsiteY38" fmla="*/ 349 h 39541"/>
                  <a:gd name="connsiteX39" fmla="*/ 51627 w 94183"/>
                  <a:gd name="connsiteY39" fmla="*/ 3722 h 39541"/>
                  <a:gd name="connsiteX40" fmla="*/ 50348 w 94183"/>
                  <a:gd name="connsiteY40" fmla="*/ 3722 h 39541"/>
                  <a:gd name="connsiteX41" fmla="*/ 46162 w 94183"/>
                  <a:gd name="connsiteY41" fmla="*/ 7908 h 39541"/>
                  <a:gd name="connsiteX42" fmla="*/ 39767 w 94183"/>
                  <a:gd name="connsiteY42" fmla="*/ 7908 h 39541"/>
                  <a:gd name="connsiteX43" fmla="*/ 35581 w 94183"/>
                  <a:gd name="connsiteY43" fmla="*/ 12095 h 39541"/>
                  <a:gd name="connsiteX44" fmla="*/ 32790 w 94183"/>
                  <a:gd name="connsiteY44" fmla="*/ 12095 h 39541"/>
                  <a:gd name="connsiteX45" fmla="*/ 31511 w 94183"/>
                  <a:gd name="connsiteY45" fmla="*/ 13374 h 39541"/>
                  <a:gd name="connsiteX46" fmla="*/ 24069 w 94183"/>
                  <a:gd name="connsiteY46" fmla="*/ 13374 h 39541"/>
                  <a:gd name="connsiteX47" fmla="*/ 19535 w 94183"/>
                  <a:gd name="connsiteY47" fmla="*/ 8839 h 39541"/>
                  <a:gd name="connsiteX48" fmla="*/ 19535 w 94183"/>
                  <a:gd name="connsiteY48" fmla="*/ 10932 h 39541"/>
                  <a:gd name="connsiteX49" fmla="*/ 14069 w 94183"/>
                  <a:gd name="connsiteY49" fmla="*/ 10932 h 39541"/>
                  <a:gd name="connsiteX50" fmla="*/ 12209 w 94183"/>
                  <a:gd name="connsiteY50" fmla="*/ 9071 h 39541"/>
                  <a:gd name="connsiteX51" fmla="*/ 12209 w 94183"/>
                  <a:gd name="connsiteY51" fmla="*/ 6745 h 39541"/>
                  <a:gd name="connsiteX52" fmla="*/ 10232 w 94183"/>
                  <a:gd name="connsiteY52" fmla="*/ 6745 h 39541"/>
                  <a:gd name="connsiteX53" fmla="*/ 10232 w 94183"/>
                  <a:gd name="connsiteY53" fmla="*/ 3838 h 39541"/>
                  <a:gd name="connsiteX54" fmla="*/ 6395 w 94183"/>
                  <a:gd name="connsiteY54" fmla="*/ 0 h 39541"/>
                  <a:gd name="connsiteX55" fmla="*/ 4419 w 94183"/>
                  <a:gd name="connsiteY55" fmla="*/ 1977 h 39541"/>
                  <a:gd name="connsiteX56" fmla="*/ 2791 w 94183"/>
                  <a:gd name="connsiteY56" fmla="*/ 349 h 39541"/>
                  <a:gd name="connsiteX57" fmla="*/ 930 w 94183"/>
                  <a:gd name="connsiteY57" fmla="*/ 2210 h 39541"/>
                  <a:gd name="connsiteX58" fmla="*/ 930 w 94183"/>
                  <a:gd name="connsiteY58" fmla="*/ 7792 h 39541"/>
                  <a:gd name="connsiteX59" fmla="*/ 4419 w 94183"/>
                  <a:gd name="connsiteY59" fmla="*/ 11281 h 39541"/>
                  <a:gd name="connsiteX60" fmla="*/ 930 w 94183"/>
                  <a:gd name="connsiteY60" fmla="*/ 14770 h 39541"/>
                  <a:gd name="connsiteX61" fmla="*/ 3140 w 94183"/>
                  <a:gd name="connsiteY61" fmla="*/ 16980 h 39541"/>
                  <a:gd name="connsiteX62" fmla="*/ 0 w 94183"/>
                  <a:gd name="connsiteY62" fmla="*/ 20120 h 39541"/>
                  <a:gd name="connsiteX63" fmla="*/ 1163 w 94183"/>
                  <a:gd name="connsiteY63" fmla="*/ 21283 h 39541"/>
                  <a:gd name="connsiteX64" fmla="*/ 1163 w 94183"/>
                  <a:gd name="connsiteY64" fmla="*/ 25120 h 39541"/>
                  <a:gd name="connsiteX65" fmla="*/ 5116 w 94183"/>
                  <a:gd name="connsiteY65" fmla="*/ 21166 h 39541"/>
                  <a:gd name="connsiteX66" fmla="*/ 10698 w 94183"/>
                  <a:gd name="connsiteY66" fmla="*/ 21166 h 39541"/>
                  <a:gd name="connsiteX67" fmla="*/ 12325 w 94183"/>
                  <a:gd name="connsiteY67" fmla="*/ 23143 h 39541"/>
                  <a:gd name="connsiteX68" fmla="*/ 12325 w 94183"/>
                  <a:gd name="connsiteY68" fmla="*/ 23143 h 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4183" h="39541">
                    <a:moveTo>
                      <a:pt x="12325" y="23143"/>
                    </a:moveTo>
                    <a:lnTo>
                      <a:pt x="17325" y="23143"/>
                    </a:lnTo>
                    <a:lnTo>
                      <a:pt x="27441" y="33261"/>
                    </a:lnTo>
                    <a:lnTo>
                      <a:pt x="29534" y="33261"/>
                    </a:lnTo>
                    <a:lnTo>
                      <a:pt x="29534" y="30354"/>
                    </a:lnTo>
                    <a:lnTo>
                      <a:pt x="33371" y="34192"/>
                    </a:lnTo>
                    <a:lnTo>
                      <a:pt x="33371" y="39541"/>
                    </a:lnTo>
                    <a:lnTo>
                      <a:pt x="40232" y="39541"/>
                    </a:lnTo>
                    <a:lnTo>
                      <a:pt x="44069" y="35704"/>
                    </a:lnTo>
                    <a:lnTo>
                      <a:pt x="47906" y="35704"/>
                    </a:lnTo>
                    <a:lnTo>
                      <a:pt x="47906" y="31866"/>
                    </a:lnTo>
                    <a:lnTo>
                      <a:pt x="41394" y="25353"/>
                    </a:lnTo>
                    <a:lnTo>
                      <a:pt x="41394" y="22794"/>
                    </a:lnTo>
                    <a:lnTo>
                      <a:pt x="44534" y="22794"/>
                    </a:lnTo>
                    <a:lnTo>
                      <a:pt x="47673" y="19654"/>
                    </a:lnTo>
                    <a:lnTo>
                      <a:pt x="49883" y="19654"/>
                    </a:lnTo>
                    <a:lnTo>
                      <a:pt x="53022" y="16514"/>
                    </a:lnTo>
                    <a:lnTo>
                      <a:pt x="51859" y="15352"/>
                    </a:lnTo>
                    <a:lnTo>
                      <a:pt x="57557" y="9653"/>
                    </a:lnTo>
                    <a:lnTo>
                      <a:pt x="65696" y="9653"/>
                    </a:lnTo>
                    <a:lnTo>
                      <a:pt x="73254" y="17212"/>
                    </a:lnTo>
                    <a:lnTo>
                      <a:pt x="73254" y="20817"/>
                    </a:lnTo>
                    <a:lnTo>
                      <a:pt x="79301" y="20817"/>
                    </a:lnTo>
                    <a:lnTo>
                      <a:pt x="74766" y="25353"/>
                    </a:lnTo>
                    <a:lnTo>
                      <a:pt x="74766" y="30237"/>
                    </a:lnTo>
                    <a:lnTo>
                      <a:pt x="82324" y="37797"/>
                    </a:lnTo>
                    <a:lnTo>
                      <a:pt x="85347" y="34773"/>
                    </a:lnTo>
                    <a:lnTo>
                      <a:pt x="85347" y="30819"/>
                    </a:lnTo>
                    <a:lnTo>
                      <a:pt x="88138" y="33610"/>
                    </a:lnTo>
                    <a:lnTo>
                      <a:pt x="94184" y="27563"/>
                    </a:lnTo>
                    <a:lnTo>
                      <a:pt x="94184" y="23376"/>
                    </a:lnTo>
                    <a:lnTo>
                      <a:pt x="88835" y="18026"/>
                    </a:lnTo>
                    <a:lnTo>
                      <a:pt x="91277" y="15584"/>
                    </a:lnTo>
                    <a:lnTo>
                      <a:pt x="81394" y="5699"/>
                    </a:lnTo>
                    <a:lnTo>
                      <a:pt x="77789" y="5699"/>
                    </a:lnTo>
                    <a:lnTo>
                      <a:pt x="75115" y="3024"/>
                    </a:lnTo>
                    <a:lnTo>
                      <a:pt x="65464" y="3024"/>
                    </a:lnTo>
                    <a:lnTo>
                      <a:pt x="62789" y="349"/>
                    </a:lnTo>
                    <a:lnTo>
                      <a:pt x="54999" y="349"/>
                    </a:lnTo>
                    <a:lnTo>
                      <a:pt x="51627" y="3722"/>
                    </a:lnTo>
                    <a:lnTo>
                      <a:pt x="50348" y="3722"/>
                    </a:lnTo>
                    <a:lnTo>
                      <a:pt x="46162" y="7908"/>
                    </a:lnTo>
                    <a:lnTo>
                      <a:pt x="39767" y="7908"/>
                    </a:lnTo>
                    <a:lnTo>
                      <a:pt x="35581" y="12095"/>
                    </a:lnTo>
                    <a:lnTo>
                      <a:pt x="32790" y="12095"/>
                    </a:lnTo>
                    <a:lnTo>
                      <a:pt x="31511" y="13374"/>
                    </a:lnTo>
                    <a:lnTo>
                      <a:pt x="24069" y="13374"/>
                    </a:lnTo>
                    <a:lnTo>
                      <a:pt x="19535" y="8839"/>
                    </a:lnTo>
                    <a:lnTo>
                      <a:pt x="19535" y="10932"/>
                    </a:lnTo>
                    <a:lnTo>
                      <a:pt x="14069" y="10932"/>
                    </a:lnTo>
                    <a:lnTo>
                      <a:pt x="12209" y="9071"/>
                    </a:lnTo>
                    <a:lnTo>
                      <a:pt x="12209" y="6745"/>
                    </a:lnTo>
                    <a:lnTo>
                      <a:pt x="10232" y="6745"/>
                    </a:lnTo>
                    <a:lnTo>
                      <a:pt x="10232" y="3838"/>
                    </a:lnTo>
                    <a:lnTo>
                      <a:pt x="6395" y="0"/>
                    </a:lnTo>
                    <a:lnTo>
                      <a:pt x="4419" y="1977"/>
                    </a:lnTo>
                    <a:lnTo>
                      <a:pt x="2791" y="349"/>
                    </a:lnTo>
                    <a:lnTo>
                      <a:pt x="930" y="2210"/>
                    </a:lnTo>
                    <a:lnTo>
                      <a:pt x="930" y="7792"/>
                    </a:lnTo>
                    <a:lnTo>
                      <a:pt x="4419" y="11281"/>
                    </a:lnTo>
                    <a:lnTo>
                      <a:pt x="930" y="14770"/>
                    </a:lnTo>
                    <a:lnTo>
                      <a:pt x="3140" y="16980"/>
                    </a:lnTo>
                    <a:lnTo>
                      <a:pt x="0" y="20120"/>
                    </a:lnTo>
                    <a:lnTo>
                      <a:pt x="1163" y="21283"/>
                    </a:lnTo>
                    <a:lnTo>
                      <a:pt x="1163" y="25120"/>
                    </a:lnTo>
                    <a:lnTo>
                      <a:pt x="5116" y="21166"/>
                    </a:lnTo>
                    <a:lnTo>
                      <a:pt x="10698" y="21166"/>
                    </a:lnTo>
                    <a:lnTo>
                      <a:pt x="12325" y="23143"/>
                    </a:lnTo>
                    <a:lnTo>
                      <a:pt x="12325" y="23143"/>
                    </a:lnTo>
                    <a:close/>
                  </a:path>
                </a:pathLst>
              </a:custGeom>
              <a:grpFill/>
              <a:ln w="1162" cap="rnd">
                <a:solidFill>
                  <a:schemeClr val="bg2"/>
                </a:solidFill>
                <a:prstDash val="solid"/>
                <a:round/>
              </a:ln>
            </p:spPr>
            <p:txBody>
              <a:bodyPr rtlCol="0" anchor="ctr"/>
              <a:lstStyle/>
              <a:p>
                <a:endParaRPr lang="en-US"/>
              </a:p>
            </p:txBody>
          </p:sp>
          <p:sp>
            <p:nvSpPr>
              <p:cNvPr id="186" name="Freeform 185">
                <a:extLst>
                  <a:ext uri="{FF2B5EF4-FFF2-40B4-BE49-F238E27FC236}">
                    <a16:creationId xmlns:a16="http://schemas.microsoft.com/office/drawing/2014/main" id="{03E38474-830D-EFD3-F005-D7BFD1A8BE5E}"/>
                  </a:ext>
                </a:extLst>
              </p:cNvPr>
              <p:cNvSpPr/>
              <p:nvPr/>
            </p:nvSpPr>
            <p:spPr>
              <a:xfrm>
                <a:off x="4230907" y="3351202"/>
                <a:ext cx="72556" cy="70476"/>
              </a:xfrm>
              <a:custGeom>
                <a:avLst/>
                <a:gdLst>
                  <a:gd name="connsiteX0" fmla="*/ 9069 w 72556"/>
                  <a:gd name="connsiteY0" fmla="*/ 33493 h 70476"/>
                  <a:gd name="connsiteX1" fmla="*/ 3139 w 72556"/>
                  <a:gd name="connsiteY1" fmla="*/ 33493 h 70476"/>
                  <a:gd name="connsiteX2" fmla="*/ 1628 w 72556"/>
                  <a:gd name="connsiteY2" fmla="*/ 31982 h 70476"/>
                  <a:gd name="connsiteX3" fmla="*/ 0 w 72556"/>
                  <a:gd name="connsiteY3" fmla="*/ 33610 h 70476"/>
                  <a:gd name="connsiteX4" fmla="*/ 30930 w 72556"/>
                  <a:gd name="connsiteY4" fmla="*/ 64545 h 70476"/>
                  <a:gd name="connsiteX5" fmla="*/ 32790 w 72556"/>
                  <a:gd name="connsiteY5" fmla="*/ 62684 h 70476"/>
                  <a:gd name="connsiteX6" fmla="*/ 34185 w 72556"/>
                  <a:gd name="connsiteY6" fmla="*/ 64080 h 70476"/>
                  <a:gd name="connsiteX7" fmla="*/ 37906 w 72556"/>
                  <a:gd name="connsiteY7" fmla="*/ 64080 h 70476"/>
                  <a:gd name="connsiteX8" fmla="*/ 39650 w 72556"/>
                  <a:gd name="connsiteY8" fmla="*/ 65824 h 70476"/>
                  <a:gd name="connsiteX9" fmla="*/ 53022 w 72556"/>
                  <a:gd name="connsiteY9" fmla="*/ 65824 h 70476"/>
                  <a:gd name="connsiteX10" fmla="*/ 57673 w 72556"/>
                  <a:gd name="connsiteY10" fmla="*/ 70476 h 70476"/>
                  <a:gd name="connsiteX11" fmla="*/ 62324 w 72556"/>
                  <a:gd name="connsiteY11" fmla="*/ 70476 h 70476"/>
                  <a:gd name="connsiteX12" fmla="*/ 64650 w 72556"/>
                  <a:gd name="connsiteY12" fmla="*/ 68150 h 70476"/>
                  <a:gd name="connsiteX13" fmla="*/ 60696 w 72556"/>
                  <a:gd name="connsiteY13" fmla="*/ 64196 h 70476"/>
                  <a:gd name="connsiteX14" fmla="*/ 60696 w 72556"/>
                  <a:gd name="connsiteY14" fmla="*/ 59079 h 70476"/>
                  <a:gd name="connsiteX15" fmla="*/ 63719 w 72556"/>
                  <a:gd name="connsiteY15" fmla="*/ 56055 h 70476"/>
                  <a:gd name="connsiteX16" fmla="*/ 63719 w 72556"/>
                  <a:gd name="connsiteY16" fmla="*/ 45240 h 70476"/>
                  <a:gd name="connsiteX17" fmla="*/ 66743 w 72556"/>
                  <a:gd name="connsiteY17" fmla="*/ 42216 h 70476"/>
                  <a:gd name="connsiteX18" fmla="*/ 66743 w 72556"/>
                  <a:gd name="connsiteY18" fmla="*/ 17793 h 70476"/>
                  <a:gd name="connsiteX19" fmla="*/ 72091 w 72556"/>
                  <a:gd name="connsiteY19" fmla="*/ 12444 h 70476"/>
                  <a:gd name="connsiteX20" fmla="*/ 72091 w 72556"/>
                  <a:gd name="connsiteY20" fmla="*/ 8606 h 70476"/>
                  <a:gd name="connsiteX21" fmla="*/ 70347 w 72556"/>
                  <a:gd name="connsiteY21" fmla="*/ 6861 h 70476"/>
                  <a:gd name="connsiteX22" fmla="*/ 70347 w 72556"/>
                  <a:gd name="connsiteY22" fmla="*/ 2210 h 70476"/>
                  <a:gd name="connsiteX23" fmla="*/ 72557 w 72556"/>
                  <a:gd name="connsiteY23" fmla="*/ 0 h 70476"/>
                  <a:gd name="connsiteX24" fmla="*/ 64533 w 72556"/>
                  <a:gd name="connsiteY24" fmla="*/ 0 h 70476"/>
                  <a:gd name="connsiteX25" fmla="*/ 61278 w 72556"/>
                  <a:gd name="connsiteY25" fmla="*/ 3256 h 70476"/>
                  <a:gd name="connsiteX26" fmla="*/ 54650 w 72556"/>
                  <a:gd name="connsiteY26" fmla="*/ 3256 h 70476"/>
                  <a:gd name="connsiteX27" fmla="*/ 51976 w 72556"/>
                  <a:gd name="connsiteY27" fmla="*/ 5931 h 70476"/>
                  <a:gd name="connsiteX28" fmla="*/ 48022 w 72556"/>
                  <a:gd name="connsiteY28" fmla="*/ 5931 h 70476"/>
                  <a:gd name="connsiteX29" fmla="*/ 44999 w 72556"/>
                  <a:gd name="connsiteY29" fmla="*/ 2907 h 70476"/>
                  <a:gd name="connsiteX30" fmla="*/ 30813 w 72556"/>
                  <a:gd name="connsiteY30" fmla="*/ 17096 h 70476"/>
                  <a:gd name="connsiteX31" fmla="*/ 30813 w 72556"/>
                  <a:gd name="connsiteY31" fmla="*/ 19305 h 70476"/>
                  <a:gd name="connsiteX32" fmla="*/ 29418 w 72556"/>
                  <a:gd name="connsiteY32" fmla="*/ 19305 h 70476"/>
                  <a:gd name="connsiteX33" fmla="*/ 25930 w 72556"/>
                  <a:gd name="connsiteY33" fmla="*/ 15816 h 70476"/>
                  <a:gd name="connsiteX34" fmla="*/ 21162 w 72556"/>
                  <a:gd name="connsiteY34" fmla="*/ 20585 h 70476"/>
                  <a:gd name="connsiteX35" fmla="*/ 14418 w 72556"/>
                  <a:gd name="connsiteY35" fmla="*/ 20585 h 70476"/>
                  <a:gd name="connsiteX36" fmla="*/ 14418 w 72556"/>
                  <a:gd name="connsiteY36" fmla="*/ 28842 h 70476"/>
                  <a:gd name="connsiteX37" fmla="*/ 11511 w 72556"/>
                  <a:gd name="connsiteY37" fmla="*/ 28842 h 70476"/>
                  <a:gd name="connsiteX38" fmla="*/ 11511 w 72556"/>
                  <a:gd name="connsiteY38" fmla="*/ 31284 h 70476"/>
                  <a:gd name="connsiteX39" fmla="*/ 9069 w 72556"/>
                  <a:gd name="connsiteY39" fmla="*/ 33493 h 7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556" h="70476">
                    <a:moveTo>
                      <a:pt x="9069" y="33493"/>
                    </a:moveTo>
                    <a:lnTo>
                      <a:pt x="3139" y="33493"/>
                    </a:lnTo>
                    <a:lnTo>
                      <a:pt x="1628" y="31982"/>
                    </a:lnTo>
                    <a:lnTo>
                      <a:pt x="0" y="33610"/>
                    </a:lnTo>
                    <a:lnTo>
                      <a:pt x="30930" y="64545"/>
                    </a:lnTo>
                    <a:lnTo>
                      <a:pt x="32790" y="62684"/>
                    </a:lnTo>
                    <a:lnTo>
                      <a:pt x="34185" y="64080"/>
                    </a:lnTo>
                    <a:lnTo>
                      <a:pt x="37906" y="64080"/>
                    </a:lnTo>
                    <a:lnTo>
                      <a:pt x="39650" y="65824"/>
                    </a:lnTo>
                    <a:lnTo>
                      <a:pt x="53022" y="65824"/>
                    </a:lnTo>
                    <a:lnTo>
                      <a:pt x="57673" y="70476"/>
                    </a:lnTo>
                    <a:lnTo>
                      <a:pt x="62324" y="70476"/>
                    </a:lnTo>
                    <a:lnTo>
                      <a:pt x="64650" y="68150"/>
                    </a:lnTo>
                    <a:lnTo>
                      <a:pt x="60696" y="64196"/>
                    </a:lnTo>
                    <a:lnTo>
                      <a:pt x="60696" y="59079"/>
                    </a:lnTo>
                    <a:lnTo>
                      <a:pt x="63719" y="56055"/>
                    </a:lnTo>
                    <a:lnTo>
                      <a:pt x="63719" y="45240"/>
                    </a:lnTo>
                    <a:lnTo>
                      <a:pt x="66743" y="42216"/>
                    </a:lnTo>
                    <a:lnTo>
                      <a:pt x="66743" y="17793"/>
                    </a:lnTo>
                    <a:lnTo>
                      <a:pt x="72091" y="12444"/>
                    </a:lnTo>
                    <a:lnTo>
                      <a:pt x="72091" y="8606"/>
                    </a:lnTo>
                    <a:lnTo>
                      <a:pt x="70347" y="6861"/>
                    </a:lnTo>
                    <a:lnTo>
                      <a:pt x="70347" y="2210"/>
                    </a:lnTo>
                    <a:lnTo>
                      <a:pt x="72557" y="0"/>
                    </a:lnTo>
                    <a:lnTo>
                      <a:pt x="64533" y="0"/>
                    </a:lnTo>
                    <a:lnTo>
                      <a:pt x="61278" y="3256"/>
                    </a:lnTo>
                    <a:lnTo>
                      <a:pt x="54650" y="3256"/>
                    </a:lnTo>
                    <a:lnTo>
                      <a:pt x="51976" y="5931"/>
                    </a:lnTo>
                    <a:lnTo>
                      <a:pt x="48022" y="5931"/>
                    </a:lnTo>
                    <a:lnTo>
                      <a:pt x="44999" y="2907"/>
                    </a:lnTo>
                    <a:lnTo>
                      <a:pt x="30813" y="17096"/>
                    </a:lnTo>
                    <a:lnTo>
                      <a:pt x="30813" y="19305"/>
                    </a:lnTo>
                    <a:lnTo>
                      <a:pt x="29418" y="19305"/>
                    </a:lnTo>
                    <a:lnTo>
                      <a:pt x="25930" y="15816"/>
                    </a:lnTo>
                    <a:lnTo>
                      <a:pt x="21162" y="20585"/>
                    </a:lnTo>
                    <a:lnTo>
                      <a:pt x="14418" y="20585"/>
                    </a:lnTo>
                    <a:lnTo>
                      <a:pt x="14418" y="28842"/>
                    </a:lnTo>
                    <a:lnTo>
                      <a:pt x="11511" y="28842"/>
                    </a:lnTo>
                    <a:lnTo>
                      <a:pt x="11511" y="31284"/>
                    </a:lnTo>
                    <a:lnTo>
                      <a:pt x="9069" y="33493"/>
                    </a:lnTo>
                    <a:close/>
                  </a:path>
                </a:pathLst>
              </a:custGeom>
              <a:grpFill/>
              <a:ln w="1162" cap="rnd">
                <a:solidFill>
                  <a:schemeClr val="bg2"/>
                </a:solidFill>
                <a:prstDash val="solid"/>
                <a:round/>
              </a:ln>
            </p:spPr>
            <p:txBody>
              <a:bodyPr rtlCol="0" anchor="ctr"/>
              <a:lstStyle/>
              <a:p>
                <a:endParaRPr lang="en-US"/>
              </a:p>
            </p:txBody>
          </p:sp>
          <p:sp>
            <p:nvSpPr>
              <p:cNvPr id="187" name="Freeform 186">
                <a:extLst>
                  <a:ext uri="{FF2B5EF4-FFF2-40B4-BE49-F238E27FC236}">
                    <a16:creationId xmlns:a16="http://schemas.microsoft.com/office/drawing/2014/main" id="{B2EC84DC-C81C-AD2E-F712-BCA28A6486C1}"/>
                  </a:ext>
                </a:extLst>
              </p:cNvPr>
              <p:cNvSpPr/>
              <p:nvPr/>
            </p:nvSpPr>
            <p:spPr>
              <a:xfrm>
                <a:off x="3750104" y="3035105"/>
                <a:ext cx="492547" cy="323307"/>
              </a:xfrm>
              <a:custGeom>
                <a:avLst/>
                <a:gdLst>
                  <a:gd name="connsiteX0" fmla="*/ 0 w 492547"/>
                  <a:gd name="connsiteY0" fmla="*/ 6978 h 323307"/>
                  <a:gd name="connsiteX1" fmla="*/ 4302 w 492547"/>
                  <a:gd name="connsiteY1" fmla="*/ 11281 h 323307"/>
                  <a:gd name="connsiteX2" fmla="*/ 4302 w 492547"/>
                  <a:gd name="connsiteY2" fmla="*/ 14305 h 323307"/>
                  <a:gd name="connsiteX3" fmla="*/ 8604 w 492547"/>
                  <a:gd name="connsiteY3" fmla="*/ 18608 h 323307"/>
                  <a:gd name="connsiteX4" fmla="*/ 8604 w 492547"/>
                  <a:gd name="connsiteY4" fmla="*/ 23841 h 323307"/>
                  <a:gd name="connsiteX5" fmla="*/ 12907 w 492547"/>
                  <a:gd name="connsiteY5" fmla="*/ 28144 h 323307"/>
                  <a:gd name="connsiteX6" fmla="*/ 12907 w 492547"/>
                  <a:gd name="connsiteY6" fmla="*/ 33377 h 323307"/>
                  <a:gd name="connsiteX7" fmla="*/ 17209 w 492547"/>
                  <a:gd name="connsiteY7" fmla="*/ 37680 h 323307"/>
                  <a:gd name="connsiteX8" fmla="*/ 17209 w 492547"/>
                  <a:gd name="connsiteY8" fmla="*/ 42914 h 323307"/>
                  <a:gd name="connsiteX9" fmla="*/ 21511 w 492547"/>
                  <a:gd name="connsiteY9" fmla="*/ 47217 h 323307"/>
                  <a:gd name="connsiteX10" fmla="*/ 21511 w 492547"/>
                  <a:gd name="connsiteY10" fmla="*/ 52450 h 323307"/>
                  <a:gd name="connsiteX11" fmla="*/ 31511 w 492547"/>
                  <a:gd name="connsiteY11" fmla="*/ 62452 h 323307"/>
                  <a:gd name="connsiteX12" fmla="*/ 34302 w 492547"/>
                  <a:gd name="connsiteY12" fmla="*/ 62452 h 323307"/>
                  <a:gd name="connsiteX13" fmla="*/ 49883 w 492547"/>
                  <a:gd name="connsiteY13" fmla="*/ 78036 h 323307"/>
                  <a:gd name="connsiteX14" fmla="*/ 49883 w 492547"/>
                  <a:gd name="connsiteY14" fmla="*/ 85595 h 323307"/>
                  <a:gd name="connsiteX15" fmla="*/ 43139 w 492547"/>
                  <a:gd name="connsiteY15" fmla="*/ 92340 h 323307"/>
                  <a:gd name="connsiteX16" fmla="*/ 38487 w 492547"/>
                  <a:gd name="connsiteY16" fmla="*/ 92340 h 323307"/>
                  <a:gd name="connsiteX17" fmla="*/ 37325 w 492547"/>
                  <a:gd name="connsiteY17" fmla="*/ 91177 h 323307"/>
                  <a:gd name="connsiteX18" fmla="*/ 33255 w 492547"/>
                  <a:gd name="connsiteY18" fmla="*/ 91177 h 323307"/>
                  <a:gd name="connsiteX19" fmla="*/ 42557 w 492547"/>
                  <a:gd name="connsiteY19" fmla="*/ 100481 h 323307"/>
                  <a:gd name="connsiteX20" fmla="*/ 42557 w 492547"/>
                  <a:gd name="connsiteY20" fmla="*/ 102109 h 323307"/>
                  <a:gd name="connsiteX21" fmla="*/ 44766 w 492547"/>
                  <a:gd name="connsiteY21" fmla="*/ 104319 h 323307"/>
                  <a:gd name="connsiteX22" fmla="*/ 47790 w 492547"/>
                  <a:gd name="connsiteY22" fmla="*/ 104319 h 323307"/>
                  <a:gd name="connsiteX23" fmla="*/ 51510 w 492547"/>
                  <a:gd name="connsiteY23" fmla="*/ 108040 h 323307"/>
                  <a:gd name="connsiteX24" fmla="*/ 53836 w 492547"/>
                  <a:gd name="connsiteY24" fmla="*/ 108040 h 323307"/>
                  <a:gd name="connsiteX25" fmla="*/ 57557 w 492547"/>
                  <a:gd name="connsiteY25" fmla="*/ 111762 h 323307"/>
                  <a:gd name="connsiteX26" fmla="*/ 59882 w 492547"/>
                  <a:gd name="connsiteY26" fmla="*/ 111762 h 323307"/>
                  <a:gd name="connsiteX27" fmla="*/ 64185 w 492547"/>
                  <a:gd name="connsiteY27" fmla="*/ 107459 h 323307"/>
                  <a:gd name="connsiteX28" fmla="*/ 64185 w 492547"/>
                  <a:gd name="connsiteY28" fmla="*/ 111181 h 323307"/>
                  <a:gd name="connsiteX29" fmla="*/ 73138 w 492547"/>
                  <a:gd name="connsiteY29" fmla="*/ 120135 h 323307"/>
                  <a:gd name="connsiteX30" fmla="*/ 76626 w 492547"/>
                  <a:gd name="connsiteY30" fmla="*/ 120135 h 323307"/>
                  <a:gd name="connsiteX31" fmla="*/ 79533 w 492547"/>
                  <a:gd name="connsiteY31" fmla="*/ 123043 h 323307"/>
                  <a:gd name="connsiteX32" fmla="*/ 79533 w 492547"/>
                  <a:gd name="connsiteY32" fmla="*/ 126532 h 323307"/>
                  <a:gd name="connsiteX33" fmla="*/ 82440 w 492547"/>
                  <a:gd name="connsiteY33" fmla="*/ 129439 h 323307"/>
                  <a:gd name="connsiteX34" fmla="*/ 82440 w 492547"/>
                  <a:gd name="connsiteY34" fmla="*/ 138743 h 323307"/>
                  <a:gd name="connsiteX35" fmla="*/ 81161 w 492547"/>
                  <a:gd name="connsiteY35" fmla="*/ 140022 h 323307"/>
                  <a:gd name="connsiteX36" fmla="*/ 81161 w 492547"/>
                  <a:gd name="connsiteY36" fmla="*/ 144791 h 323307"/>
                  <a:gd name="connsiteX37" fmla="*/ 85696 w 492547"/>
                  <a:gd name="connsiteY37" fmla="*/ 149326 h 323307"/>
                  <a:gd name="connsiteX38" fmla="*/ 85696 w 492547"/>
                  <a:gd name="connsiteY38" fmla="*/ 151071 h 323307"/>
                  <a:gd name="connsiteX39" fmla="*/ 88486 w 492547"/>
                  <a:gd name="connsiteY39" fmla="*/ 151071 h 323307"/>
                  <a:gd name="connsiteX40" fmla="*/ 94765 w 492547"/>
                  <a:gd name="connsiteY40" fmla="*/ 157351 h 323307"/>
                  <a:gd name="connsiteX41" fmla="*/ 97556 w 492547"/>
                  <a:gd name="connsiteY41" fmla="*/ 157351 h 323307"/>
                  <a:gd name="connsiteX42" fmla="*/ 107905 w 492547"/>
                  <a:gd name="connsiteY42" fmla="*/ 167701 h 323307"/>
                  <a:gd name="connsiteX43" fmla="*/ 110695 w 492547"/>
                  <a:gd name="connsiteY43" fmla="*/ 167701 h 323307"/>
                  <a:gd name="connsiteX44" fmla="*/ 110695 w 492547"/>
                  <a:gd name="connsiteY44" fmla="*/ 169911 h 323307"/>
                  <a:gd name="connsiteX45" fmla="*/ 114183 w 492547"/>
                  <a:gd name="connsiteY45" fmla="*/ 173400 h 323307"/>
                  <a:gd name="connsiteX46" fmla="*/ 114183 w 492547"/>
                  <a:gd name="connsiteY46" fmla="*/ 177935 h 323307"/>
                  <a:gd name="connsiteX47" fmla="*/ 117090 w 492547"/>
                  <a:gd name="connsiteY47" fmla="*/ 180843 h 323307"/>
                  <a:gd name="connsiteX48" fmla="*/ 125346 w 492547"/>
                  <a:gd name="connsiteY48" fmla="*/ 172586 h 323307"/>
                  <a:gd name="connsiteX49" fmla="*/ 125346 w 492547"/>
                  <a:gd name="connsiteY49" fmla="*/ 169329 h 323307"/>
                  <a:gd name="connsiteX50" fmla="*/ 110811 w 492547"/>
                  <a:gd name="connsiteY50" fmla="*/ 154792 h 323307"/>
                  <a:gd name="connsiteX51" fmla="*/ 110811 w 492547"/>
                  <a:gd name="connsiteY51" fmla="*/ 158281 h 323307"/>
                  <a:gd name="connsiteX52" fmla="*/ 109416 w 492547"/>
                  <a:gd name="connsiteY52" fmla="*/ 158281 h 323307"/>
                  <a:gd name="connsiteX53" fmla="*/ 103835 w 492547"/>
                  <a:gd name="connsiteY53" fmla="*/ 152699 h 323307"/>
                  <a:gd name="connsiteX54" fmla="*/ 103835 w 492547"/>
                  <a:gd name="connsiteY54" fmla="*/ 142348 h 323307"/>
                  <a:gd name="connsiteX55" fmla="*/ 98254 w 492547"/>
                  <a:gd name="connsiteY55" fmla="*/ 136766 h 323307"/>
                  <a:gd name="connsiteX56" fmla="*/ 98254 w 492547"/>
                  <a:gd name="connsiteY56" fmla="*/ 132696 h 323307"/>
                  <a:gd name="connsiteX57" fmla="*/ 93719 w 492547"/>
                  <a:gd name="connsiteY57" fmla="*/ 128160 h 323307"/>
                  <a:gd name="connsiteX58" fmla="*/ 93719 w 492547"/>
                  <a:gd name="connsiteY58" fmla="*/ 121298 h 323307"/>
                  <a:gd name="connsiteX59" fmla="*/ 90579 w 492547"/>
                  <a:gd name="connsiteY59" fmla="*/ 118158 h 323307"/>
                  <a:gd name="connsiteX60" fmla="*/ 90579 w 492547"/>
                  <a:gd name="connsiteY60" fmla="*/ 112343 h 323307"/>
                  <a:gd name="connsiteX61" fmla="*/ 78138 w 492547"/>
                  <a:gd name="connsiteY61" fmla="*/ 99900 h 323307"/>
                  <a:gd name="connsiteX62" fmla="*/ 78138 w 492547"/>
                  <a:gd name="connsiteY62" fmla="*/ 97341 h 323307"/>
                  <a:gd name="connsiteX63" fmla="*/ 69650 w 492547"/>
                  <a:gd name="connsiteY63" fmla="*/ 88851 h 323307"/>
                  <a:gd name="connsiteX64" fmla="*/ 69650 w 492547"/>
                  <a:gd name="connsiteY64" fmla="*/ 79780 h 323307"/>
                  <a:gd name="connsiteX65" fmla="*/ 66161 w 492547"/>
                  <a:gd name="connsiteY65" fmla="*/ 79780 h 323307"/>
                  <a:gd name="connsiteX66" fmla="*/ 63138 w 492547"/>
                  <a:gd name="connsiteY66" fmla="*/ 76756 h 323307"/>
                  <a:gd name="connsiteX67" fmla="*/ 63138 w 492547"/>
                  <a:gd name="connsiteY67" fmla="*/ 73268 h 323307"/>
                  <a:gd name="connsiteX68" fmla="*/ 40697 w 492547"/>
                  <a:gd name="connsiteY68" fmla="*/ 50822 h 323307"/>
                  <a:gd name="connsiteX69" fmla="*/ 40697 w 492547"/>
                  <a:gd name="connsiteY69" fmla="*/ 50822 h 323307"/>
                  <a:gd name="connsiteX70" fmla="*/ 40697 w 492547"/>
                  <a:gd name="connsiteY70" fmla="*/ 41518 h 323307"/>
                  <a:gd name="connsiteX71" fmla="*/ 38487 w 492547"/>
                  <a:gd name="connsiteY71" fmla="*/ 39309 h 323307"/>
                  <a:gd name="connsiteX72" fmla="*/ 38487 w 492547"/>
                  <a:gd name="connsiteY72" fmla="*/ 32912 h 323307"/>
                  <a:gd name="connsiteX73" fmla="*/ 35929 w 492547"/>
                  <a:gd name="connsiteY73" fmla="*/ 30354 h 323307"/>
                  <a:gd name="connsiteX74" fmla="*/ 35929 w 492547"/>
                  <a:gd name="connsiteY74" fmla="*/ 22329 h 323307"/>
                  <a:gd name="connsiteX75" fmla="*/ 40464 w 492547"/>
                  <a:gd name="connsiteY75" fmla="*/ 17793 h 323307"/>
                  <a:gd name="connsiteX76" fmla="*/ 45813 w 492547"/>
                  <a:gd name="connsiteY76" fmla="*/ 23143 h 323307"/>
                  <a:gd name="connsiteX77" fmla="*/ 56278 w 492547"/>
                  <a:gd name="connsiteY77" fmla="*/ 23143 h 323307"/>
                  <a:gd name="connsiteX78" fmla="*/ 56278 w 492547"/>
                  <a:gd name="connsiteY78" fmla="*/ 27446 h 323307"/>
                  <a:gd name="connsiteX79" fmla="*/ 64766 w 492547"/>
                  <a:gd name="connsiteY79" fmla="*/ 27446 h 323307"/>
                  <a:gd name="connsiteX80" fmla="*/ 64766 w 492547"/>
                  <a:gd name="connsiteY80" fmla="*/ 39309 h 323307"/>
                  <a:gd name="connsiteX81" fmla="*/ 69185 w 492547"/>
                  <a:gd name="connsiteY81" fmla="*/ 43728 h 323307"/>
                  <a:gd name="connsiteX82" fmla="*/ 69185 w 492547"/>
                  <a:gd name="connsiteY82" fmla="*/ 51287 h 323307"/>
                  <a:gd name="connsiteX83" fmla="*/ 75812 w 492547"/>
                  <a:gd name="connsiteY83" fmla="*/ 57916 h 323307"/>
                  <a:gd name="connsiteX84" fmla="*/ 75812 w 492547"/>
                  <a:gd name="connsiteY84" fmla="*/ 62336 h 323307"/>
                  <a:gd name="connsiteX85" fmla="*/ 75812 w 492547"/>
                  <a:gd name="connsiteY85" fmla="*/ 62336 h 323307"/>
                  <a:gd name="connsiteX86" fmla="*/ 79766 w 492547"/>
                  <a:gd name="connsiteY86" fmla="*/ 66290 h 323307"/>
                  <a:gd name="connsiteX87" fmla="*/ 79766 w 492547"/>
                  <a:gd name="connsiteY87" fmla="*/ 69779 h 323307"/>
                  <a:gd name="connsiteX88" fmla="*/ 100463 w 492547"/>
                  <a:gd name="connsiteY88" fmla="*/ 90479 h 323307"/>
                  <a:gd name="connsiteX89" fmla="*/ 105463 w 492547"/>
                  <a:gd name="connsiteY89" fmla="*/ 90479 h 323307"/>
                  <a:gd name="connsiteX90" fmla="*/ 105463 w 492547"/>
                  <a:gd name="connsiteY90" fmla="*/ 98039 h 323307"/>
                  <a:gd name="connsiteX91" fmla="*/ 111742 w 492547"/>
                  <a:gd name="connsiteY91" fmla="*/ 104319 h 323307"/>
                  <a:gd name="connsiteX92" fmla="*/ 116742 w 492547"/>
                  <a:gd name="connsiteY92" fmla="*/ 104319 h 323307"/>
                  <a:gd name="connsiteX93" fmla="*/ 116742 w 492547"/>
                  <a:gd name="connsiteY93" fmla="*/ 109901 h 323307"/>
                  <a:gd name="connsiteX94" fmla="*/ 116742 w 492547"/>
                  <a:gd name="connsiteY94" fmla="*/ 109901 h 323307"/>
                  <a:gd name="connsiteX95" fmla="*/ 119183 w 492547"/>
                  <a:gd name="connsiteY95" fmla="*/ 112343 h 323307"/>
                  <a:gd name="connsiteX96" fmla="*/ 124183 w 492547"/>
                  <a:gd name="connsiteY96" fmla="*/ 112343 h 323307"/>
                  <a:gd name="connsiteX97" fmla="*/ 128137 w 492547"/>
                  <a:gd name="connsiteY97" fmla="*/ 116298 h 323307"/>
                  <a:gd name="connsiteX98" fmla="*/ 128137 w 492547"/>
                  <a:gd name="connsiteY98" fmla="*/ 119554 h 323307"/>
                  <a:gd name="connsiteX99" fmla="*/ 124881 w 492547"/>
                  <a:gd name="connsiteY99" fmla="*/ 122810 h 323307"/>
                  <a:gd name="connsiteX100" fmla="*/ 124881 w 492547"/>
                  <a:gd name="connsiteY100" fmla="*/ 129439 h 323307"/>
                  <a:gd name="connsiteX101" fmla="*/ 129997 w 492547"/>
                  <a:gd name="connsiteY101" fmla="*/ 134556 h 323307"/>
                  <a:gd name="connsiteX102" fmla="*/ 135113 w 492547"/>
                  <a:gd name="connsiteY102" fmla="*/ 134556 h 323307"/>
                  <a:gd name="connsiteX103" fmla="*/ 185810 w 492547"/>
                  <a:gd name="connsiteY103" fmla="*/ 185262 h 323307"/>
                  <a:gd name="connsiteX104" fmla="*/ 185810 w 492547"/>
                  <a:gd name="connsiteY104" fmla="*/ 196310 h 323307"/>
                  <a:gd name="connsiteX105" fmla="*/ 193368 w 492547"/>
                  <a:gd name="connsiteY105" fmla="*/ 203870 h 323307"/>
                  <a:gd name="connsiteX106" fmla="*/ 193368 w 492547"/>
                  <a:gd name="connsiteY106" fmla="*/ 210731 h 323307"/>
                  <a:gd name="connsiteX107" fmla="*/ 187321 w 492547"/>
                  <a:gd name="connsiteY107" fmla="*/ 216779 h 323307"/>
                  <a:gd name="connsiteX108" fmla="*/ 192321 w 492547"/>
                  <a:gd name="connsiteY108" fmla="*/ 216779 h 323307"/>
                  <a:gd name="connsiteX109" fmla="*/ 192321 w 492547"/>
                  <a:gd name="connsiteY109" fmla="*/ 221082 h 323307"/>
                  <a:gd name="connsiteX110" fmla="*/ 188833 w 492547"/>
                  <a:gd name="connsiteY110" fmla="*/ 221082 h 323307"/>
                  <a:gd name="connsiteX111" fmla="*/ 185926 w 492547"/>
                  <a:gd name="connsiteY111" fmla="*/ 223989 h 323307"/>
                  <a:gd name="connsiteX112" fmla="*/ 188717 w 492547"/>
                  <a:gd name="connsiteY112" fmla="*/ 226780 h 323307"/>
                  <a:gd name="connsiteX113" fmla="*/ 188717 w 492547"/>
                  <a:gd name="connsiteY113" fmla="*/ 230851 h 323307"/>
                  <a:gd name="connsiteX114" fmla="*/ 196507 w 492547"/>
                  <a:gd name="connsiteY114" fmla="*/ 238643 h 323307"/>
                  <a:gd name="connsiteX115" fmla="*/ 196507 w 492547"/>
                  <a:gd name="connsiteY115" fmla="*/ 241783 h 323307"/>
                  <a:gd name="connsiteX116" fmla="*/ 198484 w 492547"/>
                  <a:gd name="connsiteY116" fmla="*/ 243760 h 323307"/>
                  <a:gd name="connsiteX117" fmla="*/ 201623 w 492547"/>
                  <a:gd name="connsiteY117" fmla="*/ 243760 h 323307"/>
                  <a:gd name="connsiteX118" fmla="*/ 205344 w 492547"/>
                  <a:gd name="connsiteY118" fmla="*/ 247481 h 323307"/>
                  <a:gd name="connsiteX119" fmla="*/ 210460 w 492547"/>
                  <a:gd name="connsiteY119" fmla="*/ 247481 h 323307"/>
                  <a:gd name="connsiteX120" fmla="*/ 224181 w 492547"/>
                  <a:gd name="connsiteY120" fmla="*/ 261204 h 323307"/>
                  <a:gd name="connsiteX121" fmla="*/ 229297 w 492547"/>
                  <a:gd name="connsiteY121" fmla="*/ 261204 h 323307"/>
                  <a:gd name="connsiteX122" fmla="*/ 232204 w 492547"/>
                  <a:gd name="connsiteY122" fmla="*/ 264112 h 323307"/>
                  <a:gd name="connsiteX123" fmla="*/ 237320 w 492547"/>
                  <a:gd name="connsiteY123" fmla="*/ 264112 h 323307"/>
                  <a:gd name="connsiteX124" fmla="*/ 238716 w 492547"/>
                  <a:gd name="connsiteY124" fmla="*/ 265508 h 323307"/>
                  <a:gd name="connsiteX125" fmla="*/ 246739 w 492547"/>
                  <a:gd name="connsiteY125" fmla="*/ 265508 h 323307"/>
                  <a:gd name="connsiteX126" fmla="*/ 255227 w 492547"/>
                  <a:gd name="connsiteY126" fmla="*/ 273997 h 323307"/>
                  <a:gd name="connsiteX127" fmla="*/ 258018 w 492547"/>
                  <a:gd name="connsiteY127" fmla="*/ 273997 h 323307"/>
                  <a:gd name="connsiteX128" fmla="*/ 263250 w 492547"/>
                  <a:gd name="connsiteY128" fmla="*/ 279230 h 323307"/>
                  <a:gd name="connsiteX129" fmla="*/ 268831 w 492547"/>
                  <a:gd name="connsiteY129" fmla="*/ 279230 h 323307"/>
                  <a:gd name="connsiteX130" fmla="*/ 271622 w 492547"/>
                  <a:gd name="connsiteY130" fmla="*/ 282022 h 323307"/>
                  <a:gd name="connsiteX131" fmla="*/ 276157 w 492547"/>
                  <a:gd name="connsiteY131" fmla="*/ 282022 h 323307"/>
                  <a:gd name="connsiteX132" fmla="*/ 280692 w 492547"/>
                  <a:gd name="connsiteY132" fmla="*/ 286557 h 323307"/>
                  <a:gd name="connsiteX133" fmla="*/ 287901 w 492547"/>
                  <a:gd name="connsiteY133" fmla="*/ 286557 h 323307"/>
                  <a:gd name="connsiteX134" fmla="*/ 290808 w 492547"/>
                  <a:gd name="connsiteY134" fmla="*/ 289465 h 323307"/>
                  <a:gd name="connsiteX135" fmla="*/ 298017 w 492547"/>
                  <a:gd name="connsiteY135" fmla="*/ 289465 h 323307"/>
                  <a:gd name="connsiteX136" fmla="*/ 303947 w 492547"/>
                  <a:gd name="connsiteY136" fmla="*/ 295396 h 323307"/>
                  <a:gd name="connsiteX137" fmla="*/ 311156 w 492547"/>
                  <a:gd name="connsiteY137" fmla="*/ 295396 h 323307"/>
                  <a:gd name="connsiteX138" fmla="*/ 316156 w 492547"/>
                  <a:gd name="connsiteY138" fmla="*/ 300397 h 323307"/>
                  <a:gd name="connsiteX139" fmla="*/ 325458 w 492547"/>
                  <a:gd name="connsiteY139" fmla="*/ 300397 h 323307"/>
                  <a:gd name="connsiteX140" fmla="*/ 329295 w 492547"/>
                  <a:gd name="connsiteY140" fmla="*/ 304234 h 323307"/>
                  <a:gd name="connsiteX141" fmla="*/ 340923 w 492547"/>
                  <a:gd name="connsiteY141" fmla="*/ 304234 h 323307"/>
                  <a:gd name="connsiteX142" fmla="*/ 344178 w 492547"/>
                  <a:gd name="connsiteY142" fmla="*/ 300978 h 323307"/>
                  <a:gd name="connsiteX143" fmla="*/ 349178 w 492547"/>
                  <a:gd name="connsiteY143" fmla="*/ 300978 h 323307"/>
                  <a:gd name="connsiteX144" fmla="*/ 352434 w 492547"/>
                  <a:gd name="connsiteY144" fmla="*/ 297722 h 323307"/>
                  <a:gd name="connsiteX145" fmla="*/ 355225 w 492547"/>
                  <a:gd name="connsiteY145" fmla="*/ 297722 h 323307"/>
                  <a:gd name="connsiteX146" fmla="*/ 358480 w 492547"/>
                  <a:gd name="connsiteY146" fmla="*/ 294466 h 323307"/>
                  <a:gd name="connsiteX147" fmla="*/ 373480 w 492547"/>
                  <a:gd name="connsiteY147" fmla="*/ 294466 h 323307"/>
                  <a:gd name="connsiteX148" fmla="*/ 385573 w 492547"/>
                  <a:gd name="connsiteY148" fmla="*/ 306560 h 323307"/>
                  <a:gd name="connsiteX149" fmla="*/ 387898 w 492547"/>
                  <a:gd name="connsiteY149" fmla="*/ 306560 h 323307"/>
                  <a:gd name="connsiteX150" fmla="*/ 404642 w 492547"/>
                  <a:gd name="connsiteY150" fmla="*/ 323307 h 323307"/>
                  <a:gd name="connsiteX151" fmla="*/ 406619 w 492547"/>
                  <a:gd name="connsiteY151" fmla="*/ 321330 h 323307"/>
                  <a:gd name="connsiteX152" fmla="*/ 406619 w 492547"/>
                  <a:gd name="connsiteY152" fmla="*/ 315748 h 323307"/>
                  <a:gd name="connsiteX153" fmla="*/ 408247 w 492547"/>
                  <a:gd name="connsiteY153" fmla="*/ 314120 h 323307"/>
                  <a:gd name="connsiteX154" fmla="*/ 404293 w 492547"/>
                  <a:gd name="connsiteY154" fmla="*/ 310166 h 323307"/>
                  <a:gd name="connsiteX155" fmla="*/ 404293 w 492547"/>
                  <a:gd name="connsiteY155" fmla="*/ 310049 h 323307"/>
                  <a:gd name="connsiteX156" fmla="*/ 410107 w 492547"/>
                  <a:gd name="connsiteY156" fmla="*/ 304234 h 323307"/>
                  <a:gd name="connsiteX157" fmla="*/ 410107 w 492547"/>
                  <a:gd name="connsiteY157" fmla="*/ 299815 h 323307"/>
                  <a:gd name="connsiteX158" fmla="*/ 412782 w 492547"/>
                  <a:gd name="connsiteY158" fmla="*/ 297140 h 323307"/>
                  <a:gd name="connsiteX159" fmla="*/ 434060 w 492547"/>
                  <a:gd name="connsiteY159" fmla="*/ 297140 h 323307"/>
                  <a:gd name="connsiteX160" fmla="*/ 434060 w 492547"/>
                  <a:gd name="connsiteY160" fmla="*/ 291326 h 323307"/>
                  <a:gd name="connsiteX161" fmla="*/ 420340 w 492547"/>
                  <a:gd name="connsiteY161" fmla="*/ 277602 h 323307"/>
                  <a:gd name="connsiteX162" fmla="*/ 424874 w 492547"/>
                  <a:gd name="connsiteY162" fmla="*/ 277602 h 323307"/>
                  <a:gd name="connsiteX163" fmla="*/ 424874 w 492547"/>
                  <a:gd name="connsiteY163" fmla="*/ 267601 h 323307"/>
                  <a:gd name="connsiteX164" fmla="*/ 454408 w 492547"/>
                  <a:gd name="connsiteY164" fmla="*/ 267601 h 323307"/>
                  <a:gd name="connsiteX165" fmla="*/ 454408 w 492547"/>
                  <a:gd name="connsiteY165" fmla="*/ 264810 h 323307"/>
                  <a:gd name="connsiteX166" fmla="*/ 457083 w 492547"/>
                  <a:gd name="connsiteY166" fmla="*/ 264810 h 323307"/>
                  <a:gd name="connsiteX167" fmla="*/ 458595 w 492547"/>
                  <a:gd name="connsiteY167" fmla="*/ 266322 h 323307"/>
                  <a:gd name="connsiteX168" fmla="*/ 463943 w 492547"/>
                  <a:gd name="connsiteY168" fmla="*/ 260972 h 323307"/>
                  <a:gd name="connsiteX169" fmla="*/ 463943 w 492547"/>
                  <a:gd name="connsiteY169" fmla="*/ 257018 h 323307"/>
                  <a:gd name="connsiteX170" fmla="*/ 468478 w 492547"/>
                  <a:gd name="connsiteY170" fmla="*/ 257018 h 323307"/>
                  <a:gd name="connsiteX171" fmla="*/ 470338 w 492547"/>
                  <a:gd name="connsiteY171" fmla="*/ 255157 h 323307"/>
                  <a:gd name="connsiteX172" fmla="*/ 470338 w 492547"/>
                  <a:gd name="connsiteY172" fmla="*/ 252249 h 323307"/>
                  <a:gd name="connsiteX173" fmla="*/ 473013 w 492547"/>
                  <a:gd name="connsiteY173" fmla="*/ 249575 h 323307"/>
                  <a:gd name="connsiteX174" fmla="*/ 473013 w 492547"/>
                  <a:gd name="connsiteY174" fmla="*/ 256436 h 323307"/>
                  <a:gd name="connsiteX175" fmla="*/ 473013 w 492547"/>
                  <a:gd name="connsiteY175" fmla="*/ 256436 h 323307"/>
                  <a:gd name="connsiteX176" fmla="*/ 476385 w 492547"/>
                  <a:gd name="connsiteY176" fmla="*/ 259809 h 323307"/>
                  <a:gd name="connsiteX177" fmla="*/ 478129 w 492547"/>
                  <a:gd name="connsiteY177" fmla="*/ 258064 h 323307"/>
                  <a:gd name="connsiteX178" fmla="*/ 478129 w 492547"/>
                  <a:gd name="connsiteY178" fmla="*/ 251784 h 323307"/>
                  <a:gd name="connsiteX179" fmla="*/ 479873 w 492547"/>
                  <a:gd name="connsiteY179" fmla="*/ 250040 h 323307"/>
                  <a:gd name="connsiteX180" fmla="*/ 479873 w 492547"/>
                  <a:gd name="connsiteY180" fmla="*/ 245969 h 323307"/>
                  <a:gd name="connsiteX181" fmla="*/ 482664 w 492547"/>
                  <a:gd name="connsiteY181" fmla="*/ 243178 h 323307"/>
                  <a:gd name="connsiteX182" fmla="*/ 482664 w 492547"/>
                  <a:gd name="connsiteY182" fmla="*/ 243178 h 323307"/>
                  <a:gd name="connsiteX183" fmla="*/ 482664 w 492547"/>
                  <a:gd name="connsiteY183" fmla="*/ 237247 h 323307"/>
                  <a:gd name="connsiteX184" fmla="*/ 478943 w 492547"/>
                  <a:gd name="connsiteY184" fmla="*/ 237247 h 323307"/>
                  <a:gd name="connsiteX185" fmla="*/ 483245 w 492547"/>
                  <a:gd name="connsiteY185" fmla="*/ 232944 h 323307"/>
                  <a:gd name="connsiteX186" fmla="*/ 483245 w 492547"/>
                  <a:gd name="connsiteY186" fmla="*/ 224687 h 323307"/>
                  <a:gd name="connsiteX187" fmla="*/ 492547 w 492547"/>
                  <a:gd name="connsiteY187" fmla="*/ 215383 h 323307"/>
                  <a:gd name="connsiteX188" fmla="*/ 492547 w 492547"/>
                  <a:gd name="connsiteY188" fmla="*/ 205381 h 323307"/>
                  <a:gd name="connsiteX189" fmla="*/ 488245 w 492547"/>
                  <a:gd name="connsiteY189" fmla="*/ 201078 h 323307"/>
                  <a:gd name="connsiteX190" fmla="*/ 484524 w 492547"/>
                  <a:gd name="connsiteY190" fmla="*/ 204800 h 323307"/>
                  <a:gd name="connsiteX191" fmla="*/ 480222 w 492547"/>
                  <a:gd name="connsiteY191" fmla="*/ 204800 h 323307"/>
                  <a:gd name="connsiteX192" fmla="*/ 478362 w 492547"/>
                  <a:gd name="connsiteY192" fmla="*/ 202939 h 323307"/>
                  <a:gd name="connsiteX193" fmla="*/ 464990 w 492547"/>
                  <a:gd name="connsiteY193" fmla="*/ 202939 h 323307"/>
                  <a:gd name="connsiteX194" fmla="*/ 462315 w 492547"/>
                  <a:gd name="connsiteY194" fmla="*/ 205614 h 323307"/>
                  <a:gd name="connsiteX195" fmla="*/ 448944 w 492547"/>
                  <a:gd name="connsiteY195" fmla="*/ 205614 h 323307"/>
                  <a:gd name="connsiteX196" fmla="*/ 446269 w 492547"/>
                  <a:gd name="connsiteY196" fmla="*/ 208289 h 323307"/>
                  <a:gd name="connsiteX197" fmla="*/ 440920 w 492547"/>
                  <a:gd name="connsiteY197" fmla="*/ 208289 h 323307"/>
                  <a:gd name="connsiteX198" fmla="*/ 433711 w 492547"/>
                  <a:gd name="connsiteY198" fmla="*/ 215500 h 323307"/>
                  <a:gd name="connsiteX199" fmla="*/ 433711 w 492547"/>
                  <a:gd name="connsiteY199" fmla="*/ 231083 h 323307"/>
                  <a:gd name="connsiteX200" fmla="*/ 429060 w 492547"/>
                  <a:gd name="connsiteY200" fmla="*/ 235735 h 323307"/>
                  <a:gd name="connsiteX201" fmla="*/ 429060 w 492547"/>
                  <a:gd name="connsiteY201" fmla="*/ 241318 h 323307"/>
                  <a:gd name="connsiteX202" fmla="*/ 429060 w 492547"/>
                  <a:gd name="connsiteY202" fmla="*/ 241318 h 323307"/>
                  <a:gd name="connsiteX203" fmla="*/ 419758 w 492547"/>
                  <a:gd name="connsiteY203" fmla="*/ 250621 h 323307"/>
                  <a:gd name="connsiteX204" fmla="*/ 419758 w 492547"/>
                  <a:gd name="connsiteY204" fmla="*/ 254343 h 323307"/>
                  <a:gd name="connsiteX205" fmla="*/ 417549 w 492547"/>
                  <a:gd name="connsiteY205" fmla="*/ 256552 h 323307"/>
                  <a:gd name="connsiteX206" fmla="*/ 410689 w 492547"/>
                  <a:gd name="connsiteY206" fmla="*/ 256552 h 323307"/>
                  <a:gd name="connsiteX207" fmla="*/ 410689 w 492547"/>
                  <a:gd name="connsiteY207" fmla="*/ 253180 h 323307"/>
                  <a:gd name="connsiteX208" fmla="*/ 409293 w 492547"/>
                  <a:gd name="connsiteY208" fmla="*/ 251784 h 323307"/>
                  <a:gd name="connsiteX209" fmla="*/ 399759 w 492547"/>
                  <a:gd name="connsiteY209" fmla="*/ 251784 h 323307"/>
                  <a:gd name="connsiteX210" fmla="*/ 394642 w 492547"/>
                  <a:gd name="connsiteY210" fmla="*/ 256901 h 323307"/>
                  <a:gd name="connsiteX211" fmla="*/ 379875 w 492547"/>
                  <a:gd name="connsiteY211" fmla="*/ 256901 h 323307"/>
                  <a:gd name="connsiteX212" fmla="*/ 375806 w 492547"/>
                  <a:gd name="connsiteY212" fmla="*/ 260972 h 323307"/>
                  <a:gd name="connsiteX213" fmla="*/ 367317 w 492547"/>
                  <a:gd name="connsiteY213" fmla="*/ 260972 h 323307"/>
                  <a:gd name="connsiteX214" fmla="*/ 358248 w 492547"/>
                  <a:gd name="connsiteY214" fmla="*/ 251901 h 323307"/>
                  <a:gd name="connsiteX215" fmla="*/ 349760 w 492547"/>
                  <a:gd name="connsiteY215" fmla="*/ 251901 h 323307"/>
                  <a:gd name="connsiteX216" fmla="*/ 337551 w 492547"/>
                  <a:gd name="connsiteY216" fmla="*/ 239689 h 323307"/>
                  <a:gd name="connsiteX217" fmla="*/ 337551 w 492547"/>
                  <a:gd name="connsiteY217" fmla="*/ 233293 h 323307"/>
                  <a:gd name="connsiteX218" fmla="*/ 324063 w 492547"/>
                  <a:gd name="connsiteY218" fmla="*/ 219803 h 323307"/>
                  <a:gd name="connsiteX219" fmla="*/ 324063 w 492547"/>
                  <a:gd name="connsiteY219" fmla="*/ 215383 h 323307"/>
                  <a:gd name="connsiteX220" fmla="*/ 324063 w 492547"/>
                  <a:gd name="connsiteY220" fmla="*/ 215383 h 323307"/>
                  <a:gd name="connsiteX221" fmla="*/ 320458 w 492547"/>
                  <a:gd name="connsiteY221" fmla="*/ 211778 h 323307"/>
                  <a:gd name="connsiteX222" fmla="*/ 320458 w 492547"/>
                  <a:gd name="connsiteY222" fmla="*/ 207359 h 323307"/>
                  <a:gd name="connsiteX223" fmla="*/ 314412 w 492547"/>
                  <a:gd name="connsiteY223" fmla="*/ 201311 h 323307"/>
                  <a:gd name="connsiteX224" fmla="*/ 314412 w 492547"/>
                  <a:gd name="connsiteY224" fmla="*/ 165840 h 323307"/>
                  <a:gd name="connsiteX225" fmla="*/ 315807 w 492547"/>
                  <a:gd name="connsiteY225" fmla="*/ 164445 h 323307"/>
                  <a:gd name="connsiteX226" fmla="*/ 315807 w 492547"/>
                  <a:gd name="connsiteY226" fmla="*/ 152582 h 323307"/>
                  <a:gd name="connsiteX227" fmla="*/ 317435 w 492547"/>
                  <a:gd name="connsiteY227" fmla="*/ 150954 h 323307"/>
                  <a:gd name="connsiteX228" fmla="*/ 317435 w 492547"/>
                  <a:gd name="connsiteY228" fmla="*/ 143628 h 323307"/>
                  <a:gd name="connsiteX229" fmla="*/ 320691 w 492547"/>
                  <a:gd name="connsiteY229" fmla="*/ 140371 h 323307"/>
                  <a:gd name="connsiteX230" fmla="*/ 320691 w 492547"/>
                  <a:gd name="connsiteY230" fmla="*/ 135836 h 323307"/>
                  <a:gd name="connsiteX231" fmla="*/ 324760 w 492547"/>
                  <a:gd name="connsiteY231" fmla="*/ 131765 h 323307"/>
                  <a:gd name="connsiteX232" fmla="*/ 324760 w 492547"/>
                  <a:gd name="connsiteY232" fmla="*/ 125485 h 323307"/>
                  <a:gd name="connsiteX233" fmla="*/ 318714 w 492547"/>
                  <a:gd name="connsiteY233" fmla="*/ 125485 h 323307"/>
                  <a:gd name="connsiteX234" fmla="*/ 316156 w 492547"/>
                  <a:gd name="connsiteY234" fmla="*/ 122927 h 323307"/>
                  <a:gd name="connsiteX235" fmla="*/ 304644 w 492547"/>
                  <a:gd name="connsiteY235" fmla="*/ 122927 h 323307"/>
                  <a:gd name="connsiteX236" fmla="*/ 299877 w 492547"/>
                  <a:gd name="connsiteY236" fmla="*/ 118158 h 323307"/>
                  <a:gd name="connsiteX237" fmla="*/ 294645 w 492547"/>
                  <a:gd name="connsiteY237" fmla="*/ 118158 h 323307"/>
                  <a:gd name="connsiteX238" fmla="*/ 292901 w 492547"/>
                  <a:gd name="connsiteY238" fmla="*/ 116414 h 323307"/>
                  <a:gd name="connsiteX239" fmla="*/ 292901 w 492547"/>
                  <a:gd name="connsiteY239" fmla="*/ 111878 h 323307"/>
                  <a:gd name="connsiteX240" fmla="*/ 287203 w 492547"/>
                  <a:gd name="connsiteY240" fmla="*/ 106180 h 323307"/>
                  <a:gd name="connsiteX241" fmla="*/ 287203 w 492547"/>
                  <a:gd name="connsiteY241" fmla="*/ 96760 h 323307"/>
                  <a:gd name="connsiteX242" fmla="*/ 273947 w 492547"/>
                  <a:gd name="connsiteY242" fmla="*/ 83502 h 323307"/>
                  <a:gd name="connsiteX243" fmla="*/ 273947 w 492547"/>
                  <a:gd name="connsiteY243" fmla="*/ 79199 h 323307"/>
                  <a:gd name="connsiteX244" fmla="*/ 269761 w 492547"/>
                  <a:gd name="connsiteY244" fmla="*/ 75012 h 323307"/>
                  <a:gd name="connsiteX245" fmla="*/ 269761 w 492547"/>
                  <a:gd name="connsiteY245" fmla="*/ 70709 h 323307"/>
                  <a:gd name="connsiteX246" fmla="*/ 252436 w 492547"/>
                  <a:gd name="connsiteY246" fmla="*/ 53380 h 323307"/>
                  <a:gd name="connsiteX247" fmla="*/ 239646 w 492547"/>
                  <a:gd name="connsiteY247" fmla="*/ 53380 h 323307"/>
                  <a:gd name="connsiteX248" fmla="*/ 233600 w 492547"/>
                  <a:gd name="connsiteY248" fmla="*/ 59428 h 323307"/>
                  <a:gd name="connsiteX249" fmla="*/ 233600 w 492547"/>
                  <a:gd name="connsiteY249" fmla="*/ 63382 h 323307"/>
                  <a:gd name="connsiteX250" fmla="*/ 227553 w 492547"/>
                  <a:gd name="connsiteY250" fmla="*/ 69430 h 323307"/>
                  <a:gd name="connsiteX251" fmla="*/ 224646 w 492547"/>
                  <a:gd name="connsiteY251" fmla="*/ 69430 h 323307"/>
                  <a:gd name="connsiteX252" fmla="*/ 219646 w 492547"/>
                  <a:gd name="connsiteY252" fmla="*/ 64429 h 323307"/>
                  <a:gd name="connsiteX253" fmla="*/ 214879 w 492547"/>
                  <a:gd name="connsiteY253" fmla="*/ 64429 h 323307"/>
                  <a:gd name="connsiteX254" fmla="*/ 203251 w 492547"/>
                  <a:gd name="connsiteY254" fmla="*/ 52799 h 323307"/>
                  <a:gd name="connsiteX255" fmla="*/ 203251 w 492547"/>
                  <a:gd name="connsiteY255" fmla="*/ 48496 h 323307"/>
                  <a:gd name="connsiteX256" fmla="*/ 201507 w 492547"/>
                  <a:gd name="connsiteY256" fmla="*/ 46752 h 323307"/>
                  <a:gd name="connsiteX257" fmla="*/ 201507 w 492547"/>
                  <a:gd name="connsiteY257" fmla="*/ 41169 h 323307"/>
                  <a:gd name="connsiteX258" fmla="*/ 196740 w 492547"/>
                  <a:gd name="connsiteY258" fmla="*/ 36401 h 323307"/>
                  <a:gd name="connsiteX259" fmla="*/ 193251 w 492547"/>
                  <a:gd name="connsiteY259" fmla="*/ 36401 h 323307"/>
                  <a:gd name="connsiteX260" fmla="*/ 173833 w 492547"/>
                  <a:gd name="connsiteY260" fmla="*/ 16979 h 323307"/>
                  <a:gd name="connsiteX261" fmla="*/ 145113 w 492547"/>
                  <a:gd name="connsiteY261" fmla="*/ 16979 h 323307"/>
                  <a:gd name="connsiteX262" fmla="*/ 145113 w 492547"/>
                  <a:gd name="connsiteY262" fmla="*/ 25353 h 323307"/>
                  <a:gd name="connsiteX263" fmla="*/ 94416 w 492547"/>
                  <a:gd name="connsiteY263" fmla="*/ 25353 h 323307"/>
                  <a:gd name="connsiteX264" fmla="*/ 89184 w 492547"/>
                  <a:gd name="connsiteY264" fmla="*/ 20119 h 323307"/>
                  <a:gd name="connsiteX265" fmla="*/ 82324 w 492547"/>
                  <a:gd name="connsiteY265" fmla="*/ 20119 h 323307"/>
                  <a:gd name="connsiteX266" fmla="*/ 79184 w 492547"/>
                  <a:gd name="connsiteY266" fmla="*/ 16979 h 323307"/>
                  <a:gd name="connsiteX267" fmla="*/ 72324 w 492547"/>
                  <a:gd name="connsiteY267" fmla="*/ 16979 h 323307"/>
                  <a:gd name="connsiteX268" fmla="*/ 68022 w 492547"/>
                  <a:gd name="connsiteY268" fmla="*/ 12676 h 323307"/>
                  <a:gd name="connsiteX269" fmla="*/ 61161 w 492547"/>
                  <a:gd name="connsiteY269" fmla="*/ 12676 h 323307"/>
                  <a:gd name="connsiteX270" fmla="*/ 56859 w 492547"/>
                  <a:gd name="connsiteY270" fmla="*/ 8373 h 323307"/>
                  <a:gd name="connsiteX271" fmla="*/ 49999 w 492547"/>
                  <a:gd name="connsiteY271" fmla="*/ 8373 h 323307"/>
                  <a:gd name="connsiteX272" fmla="*/ 47092 w 492547"/>
                  <a:gd name="connsiteY272" fmla="*/ 5466 h 323307"/>
                  <a:gd name="connsiteX273" fmla="*/ 43139 w 492547"/>
                  <a:gd name="connsiteY273" fmla="*/ 5466 h 323307"/>
                  <a:gd name="connsiteX274" fmla="*/ 40813 w 492547"/>
                  <a:gd name="connsiteY274" fmla="*/ 3140 h 323307"/>
                  <a:gd name="connsiteX275" fmla="*/ 36860 w 492547"/>
                  <a:gd name="connsiteY275" fmla="*/ 3140 h 323307"/>
                  <a:gd name="connsiteX276" fmla="*/ 39999 w 492547"/>
                  <a:gd name="connsiteY276" fmla="*/ 0 h 323307"/>
                  <a:gd name="connsiteX277" fmla="*/ 19767 w 492547"/>
                  <a:gd name="connsiteY277" fmla="*/ 0 h 323307"/>
                  <a:gd name="connsiteX278" fmla="*/ 17441 w 492547"/>
                  <a:gd name="connsiteY278" fmla="*/ 2326 h 323307"/>
                  <a:gd name="connsiteX279" fmla="*/ 0 w 492547"/>
                  <a:gd name="connsiteY279" fmla="*/ 2326 h 323307"/>
                  <a:gd name="connsiteX280" fmla="*/ 0 w 492547"/>
                  <a:gd name="connsiteY280" fmla="*/ 6978 h 323307"/>
                  <a:gd name="connsiteX281" fmla="*/ 0 w 492547"/>
                  <a:gd name="connsiteY281" fmla="*/ 6978 h 32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492547" h="323307">
                    <a:moveTo>
                      <a:pt x="0" y="6978"/>
                    </a:moveTo>
                    <a:lnTo>
                      <a:pt x="4302" y="11281"/>
                    </a:lnTo>
                    <a:lnTo>
                      <a:pt x="4302" y="14305"/>
                    </a:lnTo>
                    <a:lnTo>
                      <a:pt x="8604" y="18608"/>
                    </a:lnTo>
                    <a:lnTo>
                      <a:pt x="8604" y="23841"/>
                    </a:lnTo>
                    <a:lnTo>
                      <a:pt x="12907" y="28144"/>
                    </a:lnTo>
                    <a:lnTo>
                      <a:pt x="12907" y="33377"/>
                    </a:lnTo>
                    <a:lnTo>
                      <a:pt x="17209" y="37680"/>
                    </a:lnTo>
                    <a:lnTo>
                      <a:pt x="17209" y="42914"/>
                    </a:lnTo>
                    <a:lnTo>
                      <a:pt x="21511" y="47217"/>
                    </a:lnTo>
                    <a:lnTo>
                      <a:pt x="21511" y="52450"/>
                    </a:lnTo>
                    <a:lnTo>
                      <a:pt x="31511" y="62452"/>
                    </a:lnTo>
                    <a:lnTo>
                      <a:pt x="34302" y="62452"/>
                    </a:lnTo>
                    <a:lnTo>
                      <a:pt x="49883" y="78036"/>
                    </a:lnTo>
                    <a:lnTo>
                      <a:pt x="49883" y="85595"/>
                    </a:lnTo>
                    <a:lnTo>
                      <a:pt x="43139" y="92340"/>
                    </a:lnTo>
                    <a:lnTo>
                      <a:pt x="38487" y="92340"/>
                    </a:lnTo>
                    <a:lnTo>
                      <a:pt x="37325" y="91177"/>
                    </a:lnTo>
                    <a:lnTo>
                      <a:pt x="33255" y="91177"/>
                    </a:lnTo>
                    <a:lnTo>
                      <a:pt x="42557" y="100481"/>
                    </a:lnTo>
                    <a:lnTo>
                      <a:pt x="42557" y="102109"/>
                    </a:lnTo>
                    <a:lnTo>
                      <a:pt x="44766" y="104319"/>
                    </a:lnTo>
                    <a:lnTo>
                      <a:pt x="47790" y="104319"/>
                    </a:lnTo>
                    <a:lnTo>
                      <a:pt x="51510" y="108040"/>
                    </a:lnTo>
                    <a:lnTo>
                      <a:pt x="53836" y="108040"/>
                    </a:lnTo>
                    <a:lnTo>
                      <a:pt x="57557" y="111762"/>
                    </a:lnTo>
                    <a:lnTo>
                      <a:pt x="59882" y="111762"/>
                    </a:lnTo>
                    <a:lnTo>
                      <a:pt x="64185" y="107459"/>
                    </a:lnTo>
                    <a:lnTo>
                      <a:pt x="64185" y="111181"/>
                    </a:lnTo>
                    <a:lnTo>
                      <a:pt x="73138" y="120135"/>
                    </a:lnTo>
                    <a:lnTo>
                      <a:pt x="76626" y="120135"/>
                    </a:lnTo>
                    <a:lnTo>
                      <a:pt x="79533" y="123043"/>
                    </a:lnTo>
                    <a:lnTo>
                      <a:pt x="79533" y="126532"/>
                    </a:lnTo>
                    <a:lnTo>
                      <a:pt x="82440" y="129439"/>
                    </a:lnTo>
                    <a:lnTo>
                      <a:pt x="82440" y="138743"/>
                    </a:lnTo>
                    <a:lnTo>
                      <a:pt x="81161" y="140022"/>
                    </a:lnTo>
                    <a:lnTo>
                      <a:pt x="81161" y="144791"/>
                    </a:lnTo>
                    <a:lnTo>
                      <a:pt x="85696" y="149326"/>
                    </a:lnTo>
                    <a:lnTo>
                      <a:pt x="85696" y="151071"/>
                    </a:lnTo>
                    <a:lnTo>
                      <a:pt x="88486" y="151071"/>
                    </a:lnTo>
                    <a:lnTo>
                      <a:pt x="94765" y="157351"/>
                    </a:lnTo>
                    <a:lnTo>
                      <a:pt x="97556" y="157351"/>
                    </a:lnTo>
                    <a:lnTo>
                      <a:pt x="107905" y="167701"/>
                    </a:lnTo>
                    <a:lnTo>
                      <a:pt x="110695" y="167701"/>
                    </a:lnTo>
                    <a:lnTo>
                      <a:pt x="110695" y="169911"/>
                    </a:lnTo>
                    <a:lnTo>
                      <a:pt x="114183" y="173400"/>
                    </a:lnTo>
                    <a:lnTo>
                      <a:pt x="114183" y="177935"/>
                    </a:lnTo>
                    <a:lnTo>
                      <a:pt x="117090" y="180843"/>
                    </a:lnTo>
                    <a:lnTo>
                      <a:pt x="125346" y="172586"/>
                    </a:lnTo>
                    <a:lnTo>
                      <a:pt x="125346" y="169329"/>
                    </a:lnTo>
                    <a:lnTo>
                      <a:pt x="110811" y="154792"/>
                    </a:lnTo>
                    <a:lnTo>
                      <a:pt x="110811" y="158281"/>
                    </a:lnTo>
                    <a:lnTo>
                      <a:pt x="109416" y="158281"/>
                    </a:lnTo>
                    <a:lnTo>
                      <a:pt x="103835" y="152699"/>
                    </a:lnTo>
                    <a:lnTo>
                      <a:pt x="103835" y="142348"/>
                    </a:lnTo>
                    <a:lnTo>
                      <a:pt x="98254" y="136766"/>
                    </a:lnTo>
                    <a:lnTo>
                      <a:pt x="98254" y="132696"/>
                    </a:lnTo>
                    <a:lnTo>
                      <a:pt x="93719" y="128160"/>
                    </a:lnTo>
                    <a:lnTo>
                      <a:pt x="93719" y="121298"/>
                    </a:lnTo>
                    <a:lnTo>
                      <a:pt x="90579" y="118158"/>
                    </a:lnTo>
                    <a:lnTo>
                      <a:pt x="90579" y="112343"/>
                    </a:lnTo>
                    <a:lnTo>
                      <a:pt x="78138" y="99900"/>
                    </a:lnTo>
                    <a:lnTo>
                      <a:pt x="78138" y="97341"/>
                    </a:lnTo>
                    <a:lnTo>
                      <a:pt x="69650" y="88851"/>
                    </a:lnTo>
                    <a:lnTo>
                      <a:pt x="69650" y="79780"/>
                    </a:lnTo>
                    <a:lnTo>
                      <a:pt x="66161" y="79780"/>
                    </a:lnTo>
                    <a:lnTo>
                      <a:pt x="63138" y="76756"/>
                    </a:lnTo>
                    <a:lnTo>
                      <a:pt x="63138" y="73268"/>
                    </a:lnTo>
                    <a:lnTo>
                      <a:pt x="40697" y="50822"/>
                    </a:lnTo>
                    <a:lnTo>
                      <a:pt x="40697" y="50822"/>
                    </a:lnTo>
                    <a:lnTo>
                      <a:pt x="40697" y="41518"/>
                    </a:lnTo>
                    <a:lnTo>
                      <a:pt x="38487" y="39309"/>
                    </a:lnTo>
                    <a:lnTo>
                      <a:pt x="38487" y="32912"/>
                    </a:lnTo>
                    <a:lnTo>
                      <a:pt x="35929" y="30354"/>
                    </a:lnTo>
                    <a:lnTo>
                      <a:pt x="35929" y="22329"/>
                    </a:lnTo>
                    <a:lnTo>
                      <a:pt x="40464" y="17793"/>
                    </a:lnTo>
                    <a:lnTo>
                      <a:pt x="45813" y="23143"/>
                    </a:lnTo>
                    <a:lnTo>
                      <a:pt x="56278" y="23143"/>
                    </a:lnTo>
                    <a:lnTo>
                      <a:pt x="56278" y="27446"/>
                    </a:lnTo>
                    <a:lnTo>
                      <a:pt x="64766" y="27446"/>
                    </a:lnTo>
                    <a:lnTo>
                      <a:pt x="64766" y="39309"/>
                    </a:lnTo>
                    <a:lnTo>
                      <a:pt x="69185" y="43728"/>
                    </a:lnTo>
                    <a:lnTo>
                      <a:pt x="69185" y="51287"/>
                    </a:lnTo>
                    <a:lnTo>
                      <a:pt x="75812" y="57916"/>
                    </a:lnTo>
                    <a:lnTo>
                      <a:pt x="75812" y="62336"/>
                    </a:lnTo>
                    <a:lnTo>
                      <a:pt x="75812" y="62336"/>
                    </a:lnTo>
                    <a:lnTo>
                      <a:pt x="79766" y="66290"/>
                    </a:lnTo>
                    <a:lnTo>
                      <a:pt x="79766" y="69779"/>
                    </a:lnTo>
                    <a:lnTo>
                      <a:pt x="100463" y="90479"/>
                    </a:lnTo>
                    <a:lnTo>
                      <a:pt x="105463" y="90479"/>
                    </a:lnTo>
                    <a:lnTo>
                      <a:pt x="105463" y="98039"/>
                    </a:lnTo>
                    <a:lnTo>
                      <a:pt x="111742" y="104319"/>
                    </a:lnTo>
                    <a:lnTo>
                      <a:pt x="116742" y="104319"/>
                    </a:lnTo>
                    <a:lnTo>
                      <a:pt x="116742" y="109901"/>
                    </a:lnTo>
                    <a:lnTo>
                      <a:pt x="116742" y="109901"/>
                    </a:lnTo>
                    <a:lnTo>
                      <a:pt x="119183" y="112343"/>
                    </a:lnTo>
                    <a:lnTo>
                      <a:pt x="124183" y="112343"/>
                    </a:lnTo>
                    <a:lnTo>
                      <a:pt x="128137" y="116298"/>
                    </a:lnTo>
                    <a:lnTo>
                      <a:pt x="128137" y="119554"/>
                    </a:lnTo>
                    <a:lnTo>
                      <a:pt x="124881" y="122810"/>
                    </a:lnTo>
                    <a:lnTo>
                      <a:pt x="124881" y="129439"/>
                    </a:lnTo>
                    <a:lnTo>
                      <a:pt x="129997" y="134556"/>
                    </a:lnTo>
                    <a:lnTo>
                      <a:pt x="135113" y="134556"/>
                    </a:lnTo>
                    <a:lnTo>
                      <a:pt x="185810" y="185262"/>
                    </a:lnTo>
                    <a:lnTo>
                      <a:pt x="185810" y="196310"/>
                    </a:lnTo>
                    <a:lnTo>
                      <a:pt x="193368" y="203870"/>
                    </a:lnTo>
                    <a:lnTo>
                      <a:pt x="193368" y="210731"/>
                    </a:lnTo>
                    <a:lnTo>
                      <a:pt x="187321" y="216779"/>
                    </a:lnTo>
                    <a:lnTo>
                      <a:pt x="192321" y="216779"/>
                    </a:lnTo>
                    <a:lnTo>
                      <a:pt x="192321" y="221082"/>
                    </a:lnTo>
                    <a:lnTo>
                      <a:pt x="188833" y="221082"/>
                    </a:lnTo>
                    <a:lnTo>
                      <a:pt x="185926" y="223989"/>
                    </a:lnTo>
                    <a:lnTo>
                      <a:pt x="188717" y="226780"/>
                    </a:lnTo>
                    <a:lnTo>
                      <a:pt x="188717" y="230851"/>
                    </a:lnTo>
                    <a:lnTo>
                      <a:pt x="196507" y="238643"/>
                    </a:lnTo>
                    <a:lnTo>
                      <a:pt x="196507" y="241783"/>
                    </a:lnTo>
                    <a:lnTo>
                      <a:pt x="198484" y="243760"/>
                    </a:lnTo>
                    <a:lnTo>
                      <a:pt x="201623" y="243760"/>
                    </a:lnTo>
                    <a:lnTo>
                      <a:pt x="205344" y="247481"/>
                    </a:lnTo>
                    <a:lnTo>
                      <a:pt x="210460" y="247481"/>
                    </a:lnTo>
                    <a:lnTo>
                      <a:pt x="224181" y="261204"/>
                    </a:lnTo>
                    <a:lnTo>
                      <a:pt x="229297" y="261204"/>
                    </a:lnTo>
                    <a:lnTo>
                      <a:pt x="232204" y="264112"/>
                    </a:lnTo>
                    <a:lnTo>
                      <a:pt x="237320" y="264112"/>
                    </a:lnTo>
                    <a:lnTo>
                      <a:pt x="238716" y="265508"/>
                    </a:lnTo>
                    <a:lnTo>
                      <a:pt x="246739" y="265508"/>
                    </a:lnTo>
                    <a:lnTo>
                      <a:pt x="255227" y="273997"/>
                    </a:lnTo>
                    <a:lnTo>
                      <a:pt x="258018" y="273997"/>
                    </a:lnTo>
                    <a:lnTo>
                      <a:pt x="263250" y="279230"/>
                    </a:lnTo>
                    <a:lnTo>
                      <a:pt x="268831" y="279230"/>
                    </a:lnTo>
                    <a:lnTo>
                      <a:pt x="271622" y="282022"/>
                    </a:lnTo>
                    <a:lnTo>
                      <a:pt x="276157" y="282022"/>
                    </a:lnTo>
                    <a:lnTo>
                      <a:pt x="280692" y="286557"/>
                    </a:lnTo>
                    <a:lnTo>
                      <a:pt x="287901" y="286557"/>
                    </a:lnTo>
                    <a:lnTo>
                      <a:pt x="290808" y="289465"/>
                    </a:lnTo>
                    <a:lnTo>
                      <a:pt x="298017" y="289465"/>
                    </a:lnTo>
                    <a:lnTo>
                      <a:pt x="303947" y="295396"/>
                    </a:lnTo>
                    <a:lnTo>
                      <a:pt x="311156" y="295396"/>
                    </a:lnTo>
                    <a:lnTo>
                      <a:pt x="316156" y="300397"/>
                    </a:lnTo>
                    <a:lnTo>
                      <a:pt x="325458" y="300397"/>
                    </a:lnTo>
                    <a:lnTo>
                      <a:pt x="329295" y="304234"/>
                    </a:lnTo>
                    <a:lnTo>
                      <a:pt x="340923" y="304234"/>
                    </a:lnTo>
                    <a:lnTo>
                      <a:pt x="344178" y="300978"/>
                    </a:lnTo>
                    <a:lnTo>
                      <a:pt x="349178" y="300978"/>
                    </a:lnTo>
                    <a:lnTo>
                      <a:pt x="352434" y="297722"/>
                    </a:lnTo>
                    <a:lnTo>
                      <a:pt x="355225" y="297722"/>
                    </a:lnTo>
                    <a:lnTo>
                      <a:pt x="358480" y="294466"/>
                    </a:lnTo>
                    <a:lnTo>
                      <a:pt x="373480" y="294466"/>
                    </a:lnTo>
                    <a:lnTo>
                      <a:pt x="385573" y="306560"/>
                    </a:lnTo>
                    <a:lnTo>
                      <a:pt x="387898" y="306560"/>
                    </a:lnTo>
                    <a:lnTo>
                      <a:pt x="404642" y="323307"/>
                    </a:lnTo>
                    <a:lnTo>
                      <a:pt x="406619" y="321330"/>
                    </a:lnTo>
                    <a:lnTo>
                      <a:pt x="406619" y="315748"/>
                    </a:lnTo>
                    <a:lnTo>
                      <a:pt x="408247" y="314120"/>
                    </a:lnTo>
                    <a:lnTo>
                      <a:pt x="404293" y="310166"/>
                    </a:lnTo>
                    <a:lnTo>
                      <a:pt x="404293" y="310049"/>
                    </a:lnTo>
                    <a:lnTo>
                      <a:pt x="410107" y="304234"/>
                    </a:lnTo>
                    <a:lnTo>
                      <a:pt x="410107" y="299815"/>
                    </a:lnTo>
                    <a:lnTo>
                      <a:pt x="412782" y="297140"/>
                    </a:lnTo>
                    <a:lnTo>
                      <a:pt x="434060" y="297140"/>
                    </a:lnTo>
                    <a:lnTo>
                      <a:pt x="434060" y="291326"/>
                    </a:lnTo>
                    <a:lnTo>
                      <a:pt x="420340" y="277602"/>
                    </a:lnTo>
                    <a:lnTo>
                      <a:pt x="424874" y="277602"/>
                    </a:lnTo>
                    <a:lnTo>
                      <a:pt x="424874" y="267601"/>
                    </a:lnTo>
                    <a:lnTo>
                      <a:pt x="454408" y="267601"/>
                    </a:lnTo>
                    <a:lnTo>
                      <a:pt x="454408" y="264810"/>
                    </a:lnTo>
                    <a:lnTo>
                      <a:pt x="457083" y="264810"/>
                    </a:lnTo>
                    <a:lnTo>
                      <a:pt x="458595" y="266322"/>
                    </a:lnTo>
                    <a:lnTo>
                      <a:pt x="463943" y="260972"/>
                    </a:lnTo>
                    <a:lnTo>
                      <a:pt x="463943" y="257018"/>
                    </a:lnTo>
                    <a:lnTo>
                      <a:pt x="468478" y="257018"/>
                    </a:lnTo>
                    <a:lnTo>
                      <a:pt x="470338" y="255157"/>
                    </a:lnTo>
                    <a:lnTo>
                      <a:pt x="470338" y="252249"/>
                    </a:lnTo>
                    <a:lnTo>
                      <a:pt x="473013" y="249575"/>
                    </a:lnTo>
                    <a:lnTo>
                      <a:pt x="473013" y="256436"/>
                    </a:lnTo>
                    <a:lnTo>
                      <a:pt x="473013" y="256436"/>
                    </a:lnTo>
                    <a:lnTo>
                      <a:pt x="476385" y="259809"/>
                    </a:lnTo>
                    <a:lnTo>
                      <a:pt x="478129" y="258064"/>
                    </a:lnTo>
                    <a:lnTo>
                      <a:pt x="478129" y="251784"/>
                    </a:lnTo>
                    <a:lnTo>
                      <a:pt x="479873" y="250040"/>
                    </a:lnTo>
                    <a:lnTo>
                      <a:pt x="479873" y="245969"/>
                    </a:lnTo>
                    <a:lnTo>
                      <a:pt x="482664" y="243178"/>
                    </a:lnTo>
                    <a:lnTo>
                      <a:pt x="482664" y="243178"/>
                    </a:lnTo>
                    <a:lnTo>
                      <a:pt x="482664" y="237247"/>
                    </a:lnTo>
                    <a:lnTo>
                      <a:pt x="478943" y="237247"/>
                    </a:lnTo>
                    <a:lnTo>
                      <a:pt x="483245" y="232944"/>
                    </a:lnTo>
                    <a:lnTo>
                      <a:pt x="483245" y="224687"/>
                    </a:lnTo>
                    <a:lnTo>
                      <a:pt x="492547" y="215383"/>
                    </a:lnTo>
                    <a:lnTo>
                      <a:pt x="492547" y="205381"/>
                    </a:lnTo>
                    <a:lnTo>
                      <a:pt x="488245" y="201078"/>
                    </a:lnTo>
                    <a:lnTo>
                      <a:pt x="484524" y="204800"/>
                    </a:lnTo>
                    <a:lnTo>
                      <a:pt x="480222" y="204800"/>
                    </a:lnTo>
                    <a:lnTo>
                      <a:pt x="478362" y="202939"/>
                    </a:lnTo>
                    <a:lnTo>
                      <a:pt x="464990" y="202939"/>
                    </a:lnTo>
                    <a:lnTo>
                      <a:pt x="462315" y="205614"/>
                    </a:lnTo>
                    <a:lnTo>
                      <a:pt x="448944" y="205614"/>
                    </a:lnTo>
                    <a:lnTo>
                      <a:pt x="446269" y="208289"/>
                    </a:lnTo>
                    <a:lnTo>
                      <a:pt x="440920" y="208289"/>
                    </a:lnTo>
                    <a:lnTo>
                      <a:pt x="433711" y="215500"/>
                    </a:lnTo>
                    <a:lnTo>
                      <a:pt x="433711" y="231083"/>
                    </a:lnTo>
                    <a:lnTo>
                      <a:pt x="429060" y="235735"/>
                    </a:lnTo>
                    <a:lnTo>
                      <a:pt x="429060" y="241318"/>
                    </a:lnTo>
                    <a:lnTo>
                      <a:pt x="429060" y="241318"/>
                    </a:lnTo>
                    <a:lnTo>
                      <a:pt x="419758" y="250621"/>
                    </a:lnTo>
                    <a:lnTo>
                      <a:pt x="419758" y="254343"/>
                    </a:lnTo>
                    <a:lnTo>
                      <a:pt x="417549" y="256552"/>
                    </a:lnTo>
                    <a:lnTo>
                      <a:pt x="410689" y="256552"/>
                    </a:lnTo>
                    <a:lnTo>
                      <a:pt x="410689" y="253180"/>
                    </a:lnTo>
                    <a:lnTo>
                      <a:pt x="409293" y="251784"/>
                    </a:lnTo>
                    <a:lnTo>
                      <a:pt x="399759" y="251784"/>
                    </a:lnTo>
                    <a:lnTo>
                      <a:pt x="394642" y="256901"/>
                    </a:lnTo>
                    <a:lnTo>
                      <a:pt x="379875" y="256901"/>
                    </a:lnTo>
                    <a:lnTo>
                      <a:pt x="375806" y="260972"/>
                    </a:lnTo>
                    <a:lnTo>
                      <a:pt x="367317" y="260972"/>
                    </a:lnTo>
                    <a:lnTo>
                      <a:pt x="358248" y="251901"/>
                    </a:lnTo>
                    <a:lnTo>
                      <a:pt x="349760" y="251901"/>
                    </a:lnTo>
                    <a:lnTo>
                      <a:pt x="337551" y="239689"/>
                    </a:lnTo>
                    <a:lnTo>
                      <a:pt x="337551" y="233293"/>
                    </a:lnTo>
                    <a:lnTo>
                      <a:pt x="324063" y="219803"/>
                    </a:lnTo>
                    <a:lnTo>
                      <a:pt x="324063" y="215383"/>
                    </a:lnTo>
                    <a:lnTo>
                      <a:pt x="324063" y="215383"/>
                    </a:lnTo>
                    <a:lnTo>
                      <a:pt x="320458" y="211778"/>
                    </a:lnTo>
                    <a:lnTo>
                      <a:pt x="320458" y="207359"/>
                    </a:lnTo>
                    <a:lnTo>
                      <a:pt x="314412" y="201311"/>
                    </a:lnTo>
                    <a:lnTo>
                      <a:pt x="314412" y="165840"/>
                    </a:lnTo>
                    <a:lnTo>
                      <a:pt x="315807" y="164445"/>
                    </a:lnTo>
                    <a:lnTo>
                      <a:pt x="315807" y="152582"/>
                    </a:lnTo>
                    <a:lnTo>
                      <a:pt x="317435" y="150954"/>
                    </a:lnTo>
                    <a:lnTo>
                      <a:pt x="317435" y="143628"/>
                    </a:lnTo>
                    <a:lnTo>
                      <a:pt x="320691" y="140371"/>
                    </a:lnTo>
                    <a:lnTo>
                      <a:pt x="320691" y="135836"/>
                    </a:lnTo>
                    <a:lnTo>
                      <a:pt x="324760" y="131765"/>
                    </a:lnTo>
                    <a:lnTo>
                      <a:pt x="324760" y="125485"/>
                    </a:lnTo>
                    <a:lnTo>
                      <a:pt x="318714" y="125485"/>
                    </a:lnTo>
                    <a:lnTo>
                      <a:pt x="316156" y="122927"/>
                    </a:lnTo>
                    <a:lnTo>
                      <a:pt x="304644" y="122927"/>
                    </a:lnTo>
                    <a:lnTo>
                      <a:pt x="299877" y="118158"/>
                    </a:lnTo>
                    <a:lnTo>
                      <a:pt x="294645" y="118158"/>
                    </a:lnTo>
                    <a:lnTo>
                      <a:pt x="292901" y="116414"/>
                    </a:lnTo>
                    <a:lnTo>
                      <a:pt x="292901" y="111878"/>
                    </a:lnTo>
                    <a:lnTo>
                      <a:pt x="287203" y="106180"/>
                    </a:lnTo>
                    <a:lnTo>
                      <a:pt x="287203" y="96760"/>
                    </a:lnTo>
                    <a:lnTo>
                      <a:pt x="273947" y="83502"/>
                    </a:lnTo>
                    <a:lnTo>
                      <a:pt x="273947" y="79199"/>
                    </a:lnTo>
                    <a:lnTo>
                      <a:pt x="269761" y="75012"/>
                    </a:lnTo>
                    <a:lnTo>
                      <a:pt x="269761" y="70709"/>
                    </a:lnTo>
                    <a:lnTo>
                      <a:pt x="252436" y="53380"/>
                    </a:lnTo>
                    <a:lnTo>
                      <a:pt x="239646" y="53380"/>
                    </a:lnTo>
                    <a:lnTo>
                      <a:pt x="233600" y="59428"/>
                    </a:lnTo>
                    <a:lnTo>
                      <a:pt x="233600" y="63382"/>
                    </a:lnTo>
                    <a:lnTo>
                      <a:pt x="227553" y="69430"/>
                    </a:lnTo>
                    <a:lnTo>
                      <a:pt x="224646" y="69430"/>
                    </a:lnTo>
                    <a:lnTo>
                      <a:pt x="219646" y="64429"/>
                    </a:lnTo>
                    <a:lnTo>
                      <a:pt x="214879" y="64429"/>
                    </a:lnTo>
                    <a:lnTo>
                      <a:pt x="203251" y="52799"/>
                    </a:lnTo>
                    <a:lnTo>
                      <a:pt x="203251" y="48496"/>
                    </a:lnTo>
                    <a:lnTo>
                      <a:pt x="201507" y="46752"/>
                    </a:lnTo>
                    <a:lnTo>
                      <a:pt x="201507" y="41169"/>
                    </a:lnTo>
                    <a:lnTo>
                      <a:pt x="196740" y="36401"/>
                    </a:lnTo>
                    <a:lnTo>
                      <a:pt x="193251" y="36401"/>
                    </a:lnTo>
                    <a:lnTo>
                      <a:pt x="173833" y="16979"/>
                    </a:lnTo>
                    <a:lnTo>
                      <a:pt x="145113" y="16979"/>
                    </a:lnTo>
                    <a:lnTo>
                      <a:pt x="145113" y="25353"/>
                    </a:lnTo>
                    <a:lnTo>
                      <a:pt x="94416" y="25353"/>
                    </a:lnTo>
                    <a:lnTo>
                      <a:pt x="89184" y="20119"/>
                    </a:lnTo>
                    <a:lnTo>
                      <a:pt x="82324" y="20119"/>
                    </a:lnTo>
                    <a:lnTo>
                      <a:pt x="79184" y="16979"/>
                    </a:lnTo>
                    <a:lnTo>
                      <a:pt x="72324" y="16979"/>
                    </a:lnTo>
                    <a:lnTo>
                      <a:pt x="68022" y="12676"/>
                    </a:lnTo>
                    <a:lnTo>
                      <a:pt x="61161" y="12676"/>
                    </a:lnTo>
                    <a:lnTo>
                      <a:pt x="56859" y="8373"/>
                    </a:lnTo>
                    <a:lnTo>
                      <a:pt x="49999" y="8373"/>
                    </a:lnTo>
                    <a:lnTo>
                      <a:pt x="47092" y="5466"/>
                    </a:lnTo>
                    <a:lnTo>
                      <a:pt x="43139" y="5466"/>
                    </a:lnTo>
                    <a:lnTo>
                      <a:pt x="40813" y="3140"/>
                    </a:lnTo>
                    <a:lnTo>
                      <a:pt x="36860" y="3140"/>
                    </a:lnTo>
                    <a:lnTo>
                      <a:pt x="39999" y="0"/>
                    </a:lnTo>
                    <a:lnTo>
                      <a:pt x="19767" y="0"/>
                    </a:lnTo>
                    <a:lnTo>
                      <a:pt x="17441" y="2326"/>
                    </a:lnTo>
                    <a:lnTo>
                      <a:pt x="0" y="2326"/>
                    </a:lnTo>
                    <a:lnTo>
                      <a:pt x="0" y="6978"/>
                    </a:lnTo>
                    <a:lnTo>
                      <a:pt x="0" y="6978"/>
                    </a:lnTo>
                    <a:close/>
                  </a:path>
                </a:pathLst>
              </a:custGeom>
              <a:grpFill/>
              <a:ln w="1162" cap="rnd">
                <a:solidFill>
                  <a:schemeClr val="bg2"/>
                </a:solidFill>
                <a:prstDash val="solid"/>
                <a:round/>
              </a:ln>
            </p:spPr>
            <p:txBody>
              <a:bodyPr rtlCol="0" anchor="ctr"/>
              <a:lstStyle/>
              <a:p>
                <a:endParaRPr lang="en-US"/>
              </a:p>
            </p:txBody>
          </p:sp>
          <p:sp>
            <p:nvSpPr>
              <p:cNvPr id="188" name="Freeform 187">
                <a:extLst>
                  <a:ext uri="{FF2B5EF4-FFF2-40B4-BE49-F238E27FC236}">
                    <a16:creationId xmlns:a16="http://schemas.microsoft.com/office/drawing/2014/main" id="{C1B3C8F0-0345-19D1-6243-43E977EF268F}"/>
                  </a:ext>
                </a:extLst>
              </p:cNvPr>
              <p:cNvSpPr/>
              <p:nvPr/>
            </p:nvSpPr>
            <p:spPr>
              <a:xfrm>
                <a:off x="4661595" y="3353411"/>
                <a:ext cx="5930" cy="6163"/>
              </a:xfrm>
              <a:custGeom>
                <a:avLst/>
                <a:gdLst>
                  <a:gd name="connsiteX0" fmla="*/ 2558 w 5930"/>
                  <a:gd name="connsiteY0" fmla="*/ 0 h 6163"/>
                  <a:gd name="connsiteX1" fmla="*/ 0 w 5930"/>
                  <a:gd name="connsiteY1" fmla="*/ 0 h 6163"/>
                  <a:gd name="connsiteX2" fmla="*/ 0 w 5930"/>
                  <a:gd name="connsiteY2" fmla="*/ 1396 h 6163"/>
                  <a:gd name="connsiteX3" fmla="*/ 2674 w 5930"/>
                  <a:gd name="connsiteY3" fmla="*/ 4070 h 6163"/>
                  <a:gd name="connsiteX4" fmla="*/ 1628 w 5930"/>
                  <a:gd name="connsiteY4" fmla="*/ 5117 h 6163"/>
                  <a:gd name="connsiteX5" fmla="*/ 2674 w 5930"/>
                  <a:gd name="connsiteY5" fmla="*/ 6164 h 6163"/>
                  <a:gd name="connsiteX6" fmla="*/ 5930 w 5930"/>
                  <a:gd name="connsiteY6" fmla="*/ 6164 h 6163"/>
                  <a:gd name="connsiteX7" fmla="*/ 5930 w 5930"/>
                  <a:gd name="connsiteY7" fmla="*/ 3140 h 6163"/>
                  <a:gd name="connsiteX8" fmla="*/ 2558 w 5930"/>
                  <a:gd name="connsiteY8" fmla="*/ 0 h 6163"/>
                  <a:gd name="connsiteX9" fmla="*/ 2558 w 5930"/>
                  <a:gd name="connsiteY9" fmla="*/ 0 h 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0" h="6163">
                    <a:moveTo>
                      <a:pt x="2558" y="0"/>
                    </a:moveTo>
                    <a:lnTo>
                      <a:pt x="0" y="0"/>
                    </a:lnTo>
                    <a:lnTo>
                      <a:pt x="0" y="1396"/>
                    </a:lnTo>
                    <a:lnTo>
                      <a:pt x="2674" y="4070"/>
                    </a:lnTo>
                    <a:lnTo>
                      <a:pt x="1628" y="5117"/>
                    </a:lnTo>
                    <a:lnTo>
                      <a:pt x="2674" y="6164"/>
                    </a:lnTo>
                    <a:lnTo>
                      <a:pt x="5930" y="6164"/>
                    </a:lnTo>
                    <a:lnTo>
                      <a:pt x="5930" y="3140"/>
                    </a:lnTo>
                    <a:lnTo>
                      <a:pt x="2558" y="0"/>
                    </a:lnTo>
                    <a:lnTo>
                      <a:pt x="2558" y="0"/>
                    </a:lnTo>
                    <a:close/>
                  </a:path>
                </a:pathLst>
              </a:custGeom>
              <a:grpFill/>
              <a:ln w="1162" cap="rnd">
                <a:solidFill>
                  <a:schemeClr val="bg2"/>
                </a:solidFill>
                <a:prstDash val="solid"/>
                <a:round/>
              </a:ln>
            </p:spPr>
            <p:txBody>
              <a:bodyPr rtlCol="0" anchor="ctr"/>
              <a:lstStyle/>
              <a:p>
                <a:endParaRPr lang="en-US"/>
              </a:p>
            </p:txBody>
          </p:sp>
          <p:sp>
            <p:nvSpPr>
              <p:cNvPr id="189" name="Freeform 188">
                <a:extLst>
                  <a:ext uri="{FF2B5EF4-FFF2-40B4-BE49-F238E27FC236}">
                    <a16:creationId xmlns:a16="http://schemas.microsoft.com/office/drawing/2014/main" id="{B94F9BCB-0CAD-A481-8F57-800763D062D1}"/>
                  </a:ext>
                </a:extLst>
              </p:cNvPr>
              <p:cNvSpPr/>
              <p:nvPr/>
            </p:nvSpPr>
            <p:spPr>
              <a:xfrm>
                <a:off x="4382880" y="3291192"/>
                <a:ext cx="34301" cy="13374"/>
              </a:xfrm>
              <a:custGeom>
                <a:avLst/>
                <a:gdLst>
                  <a:gd name="connsiteX0" fmla="*/ 9302 w 34301"/>
                  <a:gd name="connsiteY0" fmla="*/ 11397 h 13374"/>
                  <a:gd name="connsiteX1" fmla="*/ 15349 w 34301"/>
                  <a:gd name="connsiteY1" fmla="*/ 11397 h 13374"/>
                  <a:gd name="connsiteX2" fmla="*/ 17325 w 34301"/>
                  <a:gd name="connsiteY2" fmla="*/ 13374 h 13374"/>
                  <a:gd name="connsiteX3" fmla="*/ 19302 w 34301"/>
                  <a:gd name="connsiteY3" fmla="*/ 11397 h 13374"/>
                  <a:gd name="connsiteX4" fmla="*/ 21976 w 34301"/>
                  <a:gd name="connsiteY4" fmla="*/ 11397 h 13374"/>
                  <a:gd name="connsiteX5" fmla="*/ 23953 w 34301"/>
                  <a:gd name="connsiteY5" fmla="*/ 9420 h 13374"/>
                  <a:gd name="connsiteX6" fmla="*/ 26627 w 34301"/>
                  <a:gd name="connsiteY6" fmla="*/ 9420 h 13374"/>
                  <a:gd name="connsiteX7" fmla="*/ 28604 w 34301"/>
                  <a:gd name="connsiteY7" fmla="*/ 11397 h 13374"/>
                  <a:gd name="connsiteX8" fmla="*/ 33023 w 34301"/>
                  <a:gd name="connsiteY8" fmla="*/ 11397 h 13374"/>
                  <a:gd name="connsiteX9" fmla="*/ 34302 w 34301"/>
                  <a:gd name="connsiteY9" fmla="*/ 10118 h 13374"/>
                  <a:gd name="connsiteX10" fmla="*/ 29069 w 34301"/>
                  <a:gd name="connsiteY10" fmla="*/ 4884 h 13374"/>
                  <a:gd name="connsiteX11" fmla="*/ 25697 w 34301"/>
                  <a:gd name="connsiteY11" fmla="*/ 4884 h 13374"/>
                  <a:gd name="connsiteX12" fmla="*/ 22441 w 34301"/>
                  <a:gd name="connsiteY12" fmla="*/ 1628 h 13374"/>
                  <a:gd name="connsiteX13" fmla="*/ 16976 w 34301"/>
                  <a:gd name="connsiteY13" fmla="*/ 1628 h 13374"/>
                  <a:gd name="connsiteX14" fmla="*/ 15349 w 34301"/>
                  <a:gd name="connsiteY14" fmla="*/ 0 h 13374"/>
                  <a:gd name="connsiteX15" fmla="*/ 6279 w 34301"/>
                  <a:gd name="connsiteY15" fmla="*/ 0 h 13374"/>
                  <a:gd name="connsiteX16" fmla="*/ 5465 w 34301"/>
                  <a:gd name="connsiteY16" fmla="*/ 814 h 13374"/>
                  <a:gd name="connsiteX17" fmla="*/ 1279 w 34301"/>
                  <a:gd name="connsiteY17" fmla="*/ 814 h 13374"/>
                  <a:gd name="connsiteX18" fmla="*/ 0 w 34301"/>
                  <a:gd name="connsiteY18" fmla="*/ 2093 h 13374"/>
                  <a:gd name="connsiteX19" fmla="*/ 0 w 34301"/>
                  <a:gd name="connsiteY19" fmla="*/ 5001 h 13374"/>
                  <a:gd name="connsiteX20" fmla="*/ 3023 w 34301"/>
                  <a:gd name="connsiteY20" fmla="*/ 5001 h 13374"/>
                  <a:gd name="connsiteX21" fmla="*/ 9302 w 34301"/>
                  <a:gd name="connsiteY21" fmla="*/ 11397 h 13374"/>
                  <a:gd name="connsiteX22" fmla="*/ 9302 w 34301"/>
                  <a:gd name="connsiteY22" fmla="*/ 11397 h 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301" h="13374">
                    <a:moveTo>
                      <a:pt x="9302" y="11397"/>
                    </a:moveTo>
                    <a:lnTo>
                      <a:pt x="15349" y="11397"/>
                    </a:lnTo>
                    <a:lnTo>
                      <a:pt x="17325" y="13374"/>
                    </a:lnTo>
                    <a:lnTo>
                      <a:pt x="19302" y="11397"/>
                    </a:lnTo>
                    <a:lnTo>
                      <a:pt x="21976" y="11397"/>
                    </a:lnTo>
                    <a:lnTo>
                      <a:pt x="23953" y="9420"/>
                    </a:lnTo>
                    <a:lnTo>
                      <a:pt x="26627" y="9420"/>
                    </a:lnTo>
                    <a:lnTo>
                      <a:pt x="28604" y="11397"/>
                    </a:lnTo>
                    <a:lnTo>
                      <a:pt x="33023" y="11397"/>
                    </a:lnTo>
                    <a:lnTo>
                      <a:pt x="34302" y="10118"/>
                    </a:lnTo>
                    <a:lnTo>
                      <a:pt x="29069" y="4884"/>
                    </a:lnTo>
                    <a:lnTo>
                      <a:pt x="25697" y="4884"/>
                    </a:lnTo>
                    <a:lnTo>
                      <a:pt x="22441" y="1628"/>
                    </a:lnTo>
                    <a:lnTo>
                      <a:pt x="16976" y="1628"/>
                    </a:lnTo>
                    <a:lnTo>
                      <a:pt x="15349" y="0"/>
                    </a:lnTo>
                    <a:lnTo>
                      <a:pt x="6279" y="0"/>
                    </a:lnTo>
                    <a:lnTo>
                      <a:pt x="5465" y="814"/>
                    </a:lnTo>
                    <a:lnTo>
                      <a:pt x="1279" y="814"/>
                    </a:lnTo>
                    <a:lnTo>
                      <a:pt x="0" y="2093"/>
                    </a:lnTo>
                    <a:lnTo>
                      <a:pt x="0" y="5001"/>
                    </a:lnTo>
                    <a:lnTo>
                      <a:pt x="3023" y="5001"/>
                    </a:lnTo>
                    <a:lnTo>
                      <a:pt x="9302" y="11397"/>
                    </a:lnTo>
                    <a:lnTo>
                      <a:pt x="9302" y="11397"/>
                    </a:lnTo>
                    <a:close/>
                  </a:path>
                </a:pathLst>
              </a:custGeom>
              <a:grpFill/>
              <a:ln w="1162" cap="rnd">
                <a:solidFill>
                  <a:schemeClr val="bg2"/>
                </a:solidFill>
                <a:prstDash val="solid"/>
                <a:round/>
              </a:ln>
            </p:spPr>
            <p:txBody>
              <a:bodyPr rtlCol="0" anchor="ctr"/>
              <a:lstStyle/>
              <a:p>
                <a:endParaRPr lang="en-US"/>
              </a:p>
            </p:txBody>
          </p:sp>
          <p:sp>
            <p:nvSpPr>
              <p:cNvPr id="190" name="Freeform 189">
                <a:extLst>
                  <a:ext uri="{FF2B5EF4-FFF2-40B4-BE49-F238E27FC236}">
                    <a16:creationId xmlns:a16="http://schemas.microsoft.com/office/drawing/2014/main" id="{935099F1-82A7-BFCF-0148-57E0C39D45B3}"/>
                  </a:ext>
                </a:extLst>
              </p:cNvPr>
              <p:cNvSpPr/>
              <p:nvPr/>
            </p:nvSpPr>
            <p:spPr>
              <a:xfrm>
                <a:off x="4203350" y="3333989"/>
                <a:ext cx="100114" cy="50822"/>
              </a:xfrm>
              <a:custGeom>
                <a:avLst/>
                <a:gdLst>
                  <a:gd name="connsiteX0" fmla="*/ 0 w 100114"/>
                  <a:gd name="connsiteY0" fmla="*/ 25004 h 50822"/>
                  <a:gd name="connsiteX1" fmla="*/ 1628 w 100114"/>
                  <a:gd name="connsiteY1" fmla="*/ 23376 h 50822"/>
                  <a:gd name="connsiteX2" fmla="*/ 1628 w 100114"/>
                  <a:gd name="connsiteY2" fmla="*/ 17794 h 50822"/>
                  <a:gd name="connsiteX3" fmla="*/ 6279 w 100114"/>
                  <a:gd name="connsiteY3" fmla="*/ 13142 h 50822"/>
                  <a:gd name="connsiteX4" fmla="*/ 8837 w 100114"/>
                  <a:gd name="connsiteY4" fmla="*/ 13142 h 50822"/>
                  <a:gd name="connsiteX5" fmla="*/ 18023 w 100114"/>
                  <a:gd name="connsiteY5" fmla="*/ 3954 h 50822"/>
                  <a:gd name="connsiteX6" fmla="*/ 21395 w 100114"/>
                  <a:gd name="connsiteY6" fmla="*/ 3954 h 50822"/>
                  <a:gd name="connsiteX7" fmla="*/ 24069 w 100114"/>
                  <a:gd name="connsiteY7" fmla="*/ 1279 h 50822"/>
                  <a:gd name="connsiteX8" fmla="*/ 27674 w 100114"/>
                  <a:gd name="connsiteY8" fmla="*/ 1279 h 50822"/>
                  <a:gd name="connsiteX9" fmla="*/ 30116 w 100114"/>
                  <a:gd name="connsiteY9" fmla="*/ 3721 h 50822"/>
                  <a:gd name="connsiteX10" fmla="*/ 50464 w 100114"/>
                  <a:gd name="connsiteY10" fmla="*/ 3721 h 50822"/>
                  <a:gd name="connsiteX11" fmla="*/ 54185 w 100114"/>
                  <a:gd name="connsiteY11" fmla="*/ 0 h 50822"/>
                  <a:gd name="connsiteX12" fmla="*/ 73603 w 100114"/>
                  <a:gd name="connsiteY12" fmla="*/ 0 h 50822"/>
                  <a:gd name="connsiteX13" fmla="*/ 75929 w 100114"/>
                  <a:gd name="connsiteY13" fmla="*/ 2326 h 50822"/>
                  <a:gd name="connsiteX14" fmla="*/ 81975 w 100114"/>
                  <a:gd name="connsiteY14" fmla="*/ 2326 h 50822"/>
                  <a:gd name="connsiteX15" fmla="*/ 89300 w 100114"/>
                  <a:gd name="connsiteY15" fmla="*/ 9653 h 50822"/>
                  <a:gd name="connsiteX16" fmla="*/ 92789 w 100114"/>
                  <a:gd name="connsiteY16" fmla="*/ 9653 h 50822"/>
                  <a:gd name="connsiteX17" fmla="*/ 100114 w 100114"/>
                  <a:gd name="connsiteY17" fmla="*/ 16979 h 50822"/>
                  <a:gd name="connsiteX18" fmla="*/ 92091 w 100114"/>
                  <a:gd name="connsiteY18" fmla="*/ 16979 h 50822"/>
                  <a:gd name="connsiteX19" fmla="*/ 88835 w 100114"/>
                  <a:gd name="connsiteY19" fmla="*/ 20236 h 50822"/>
                  <a:gd name="connsiteX20" fmla="*/ 82208 w 100114"/>
                  <a:gd name="connsiteY20" fmla="*/ 20236 h 50822"/>
                  <a:gd name="connsiteX21" fmla="*/ 79533 w 100114"/>
                  <a:gd name="connsiteY21" fmla="*/ 22911 h 50822"/>
                  <a:gd name="connsiteX22" fmla="*/ 75580 w 100114"/>
                  <a:gd name="connsiteY22" fmla="*/ 22911 h 50822"/>
                  <a:gd name="connsiteX23" fmla="*/ 72557 w 100114"/>
                  <a:gd name="connsiteY23" fmla="*/ 19887 h 50822"/>
                  <a:gd name="connsiteX24" fmla="*/ 58371 w 100114"/>
                  <a:gd name="connsiteY24" fmla="*/ 34075 h 50822"/>
                  <a:gd name="connsiteX25" fmla="*/ 58371 w 100114"/>
                  <a:gd name="connsiteY25" fmla="*/ 36285 h 50822"/>
                  <a:gd name="connsiteX26" fmla="*/ 56975 w 100114"/>
                  <a:gd name="connsiteY26" fmla="*/ 36285 h 50822"/>
                  <a:gd name="connsiteX27" fmla="*/ 53487 w 100114"/>
                  <a:gd name="connsiteY27" fmla="*/ 32796 h 50822"/>
                  <a:gd name="connsiteX28" fmla="*/ 48720 w 100114"/>
                  <a:gd name="connsiteY28" fmla="*/ 37564 h 50822"/>
                  <a:gd name="connsiteX29" fmla="*/ 41976 w 100114"/>
                  <a:gd name="connsiteY29" fmla="*/ 37564 h 50822"/>
                  <a:gd name="connsiteX30" fmla="*/ 41976 w 100114"/>
                  <a:gd name="connsiteY30" fmla="*/ 45821 h 50822"/>
                  <a:gd name="connsiteX31" fmla="*/ 39069 w 100114"/>
                  <a:gd name="connsiteY31" fmla="*/ 45821 h 50822"/>
                  <a:gd name="connsiteX32" fmla="*/ 39069 w 100114"/>
                  <a:gd name="connsiteY32" fmla="*/ 48264 h 50822"/>
                  <a:gd name="connsiteX33" fmla="*/ 36511 w 100114"/>
                  <a:gd name="connsiteY33" fmla="*/ 50822 h 50822"/>
                  <a:gd name="connsiteX34" fmla="*/ 32209 w 100114"/>
                  <a:gd name="connsiteY34" fmla="*/ 50822 h 50822"/>
                  <a:gd name="connsiteX35" fmla="*/ 32209 w 100114"/>
                  <a:gd name="connsiteY35" fmla="*/ 46868 h 50822"/>
                  <a:gd name="connsiteX36" fmla="*/ 29069 w 100114"/>
                  <a:gd name="connsiteY36" fmla="*/ 43728 h 50822"/>
                  <a:gd name="connsiteX37" fmla="*/ 25348 w 100114"/>
                  <a:gd name="connsiteY37" fmla="*/ 43728 h 50822"/>
                  <a:gd name="connsiteX38" fmla="*/ 25348 w 100114"/>
                  <a:gd name="connsiteY38" fmla="*/ 35122 h 50822"/>
                  <a:gd name="connsiteX39" fmla="*/ 21046 w 100114"/>
                  <a:gd name="connsiteY39" fmla="*/ 35122 h 50822"/>
                  <a:gd name="connsiteX40" fmla="*/ 19418 w 100114"/>
                  <a:gd name="connsiteY40" fmla="*/ 33494 h 50822"/>
                  <a:gd name="connsiteX41" fmla="*/ 16279 w 100114"/>
                  <a:gd name="connsiteY41" fmla="*/ 33494 h 50822"/>
                  <a:gd name="connsiteX42" fmla="*/ 13256 w 100114"/>
                  <a:gd name="connsiteY42" fmla="*/ 36517 h 50822"/>
                  <a:gd name="connsiteX43" fmla="*/ 13256 w 100114"/>
                  <a:gd name="connsiteY43" fmla="*/ 33959 h 50822"/>
                  <a:gd name="connsiteX44" fmla="*/ 10232 w 100114"/>
                  <a:gd name="connsiteY44" fmla="*/ 33959 h 50822"/>
                  <a:gd name="connsiteX45" fmla="*/ 4070 w 100114"/>
                  <a:gd name="connsiteY45" fmla="*/ 27795 h 50822"/>
                  <a:gd name="connsiteX46" fmla="*/ 2442 w 100114"/>
                  <a:gd name="connsiteY46" fmla="*/ 27795 h 50822"/>
                  <a:gd name="connsiteX47" fmla="*/ 0 w 100114"/>
                  <a:gd name="connsiteY47" fmla="*/ 25004 h 50822"/>
                  <a:gd name="connsiteX48" fmla="*/ 0 w 100114"/>
                  <a:gd name="connsiteY48" fmla="*/ 25004 h 5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114" h="50822">
                    <a:moveTo>
                      <a:pt x="0" y="25004"/>
                    </a:moveTo>
                    <a:lnTo>
                      <a:pt x="1628" y="23376"/>
                    </a:lnTo>
                    <a:lnTo>
                      <a:pt x="1628" y="17794"/>
                    </a:lnTo>
                    <a:lnTo>
                      <a:pt x="6279" y="13142"/>
                    </a:lnTo>
                    <a:lnTo>
                      <a:pt x="8837" y="13142"/>
                    </a:lnTo>
                    <a:lnTo>
                      <a:pt x="18023" y="3954"/>
                    </a:lnTo>
                    <a:lnTo>
                      <a:pt x="21395" y="3954"/>
                    </a:lnTo>
                    <a:lnTo>
                      <a:pt x="24069" y="1279"/>
                    </a:lnTo>
                    <a:lnTo>
                      <a:pt x="27674" y="1279"/>
                    </a:lnTo>
                    <a:lnTo>
                      <a:pt x="30116" y="3721"/>
                    </a:lnTo>
                    <a:lnTo>
                      <a:pt x="50464" y="3721"/>
                    </a:lnTo>
                    <a:lnTo>
                      <a:pt x="54185" y="0"/>
                    </a:lnTo>
                    <a:lnTo>
                      <a:pt x="73603" y="0"/>
                    </a:lnTo>
                    <a:lnTo>
                      <a:pt x="75929" y="2326"/>
                    </a:lnTo>
                    <a:lnTo>
                      <a:pt x="81975" y="2326"/>
                    </a:lnTo>
                    <a:lnTo>
                      <a:pt x="89300" y="9653"/>
                    </a:lnTo>
                    <a:lnTo>
                      <a:pt x="92789" y="9653"/>
                    </a:lnTo>
                    <a:lnTo>
                      <a:pt x="100114" y="16979"/>
                    </a:lnTo>
                    <a:lnTo>
                      <a:pt x="92091" y="16979"/>
                    </a:lnTo>
                    <a:lnTo>
                      <a:pt x="88835" y="20236"/>
                    </a:lnTo>
                    <a:lnTo>
                      <a:pt x="82208" y="20236"/>
                    </a:lnTo>
                    <a:lnTo>
                      <a:pt x="79533" y="22911"/>
                    </a:lnTo>
                    <a:lnTo>
                      <a:pt x="75580" y="22911"/>
                    </a:lnTo>
                    <a:lnTo>
                      <a:pt x="72557" y="19887"/>
                    </a:lnTo>
                    <a:lnTo>
                      <a:pt x="58371" y="34075"/>
                    </a:lnTo>
                    <a:lnTo>
                      <a:pt x="58371" y="36285"/>
                    </a:lnTo>
                    <a:lnTo>
                      <a:pt x="56975" y="36285"/>
                    </a:lnTo>
                    <a:lnTo>
                      <a:pt x="53487" y="32796"/>
                    </a:lnTo>
                    <a:lnTo>
                      <a:pt x="48720" y="37564"/>
                    </a:lnTo>
                    <a:lnTo>
                      <a:pt x="41976" y="37564"/>
                    </a:lnTo>
                    <a:lnTo>
                      <a:pt x="41976" y="45821"/>
                    </a:lnTo>
                    <a:lnTo>
                      <a:pt x="39069" y="45821"/>
                    </a:lnTo>
                    <a:lnTo>
                      <a:pt x="39069" y="48264"/>
                    </a:lnTo>
                    <a:lnTo>
                      <a:pt x="36511" y="50822"/>
                    </a:lnTo>
                    <a:lnTo>
                      <a:pt x="32209" y="50822"/>
                    </a:lnTo>
                    <a:lnTo>
                      <a:pt x="32209" y="46868"/>
                    </a:lnTo>
                    <a:lnTo>
                      <a:pt x="29069" y="43728"/>
                    </a:lnTo>
                    <a:lnTo>
                      <a:pt x="25348" y="43728"/>
                    </a:lnTo>
                    <a:lnTo>
                      <a:pt x="25348" y="35122"/>
                    </a:lnTo>
                    <a:lnTo>
                      <a:pt x="21046" y="35122"/>
                    </a:lnTo>
                    <a:lnTo>
                      <a:pt x="19418" y="33494"/>
                    </a:lnTo>
                    <a:lnTo>
                      <a:pt x="16279" y="33494"/>
                    </a:lnTo>
                    <a:lnTo>
                      <a:pt x="13256" y="36517"/>
                    </a:lnTo>
                    <a:lnTo>
                      <a:pt x="13256" y="33959"/>
                    </a:lnTo>
                    <a:lnTo>
                      <a:pt x="10232" y="33959"/>
                    </a:lnTo>
                    <a:lnTo>
                      <a:pt x="4070" y="27795"/>
                    </a:lnTo>
                    <a:lnTo>
                      <a:pt x="2442" y="27795"/>
                    </a:lnTo>
                    <a:lnTo>
                      <a:pt x="0" y="25004"/>
                    </a:lnTo>
                    <a:lnTo>
                      <a:pt x="0" y="25004"/>
                    </a:lnTo>
                    <a:close/>
                  </a:path>
                </a:pathLst>
              </a:custGeom>
              <a:grpFill/>
              <a:ln w="1162" cap="rnd">
                <a:solidFill>
                  <a:schemeClr val="bg2"/>
                </a:solidFill>
                <a:prstDash val="solid"/>
                <a:round/>
              </a:ln>
            </p:spPr>
            <p:txBody>
              <a:bodyPr rtlCol="0" anchor="ctr"/>
              <a:lstStyle/>
              <a:p>
                <a:endParaRPr lang="en-US"/>
              </a:p>
            </p:txBody>
          </p:sp>
          <p:sp>
            <p:nvSpPr>
              <p:cNvPr id="191" name="Freeform 190">
                <a:extLst>
                  <a:ext uri="{FF2B5EF4-FFF2-40B4-BE49-F238E27FC236}">
                    <a16:creationId xmlns:a16="http://schemas.microsoft.com/office/drawing/2014/main" id="{61676818-A7B5-0A93-AE69-F4E1967A4DEF}"/>
                  </a:ext>
                </a:extLst>
              </p:cNvPr>
              <p:cNvSpPr/>
              <p:nvPr/>
            </p:nvSpPr>
            <p:spPr>
              <a:xfrm>
                <a:off x="4444856" y="3267002"/>
                <a:ext cx="47557" cy="33377"/>
              </a:xfrm>
              <a:custGeom>
                <a:avLst/>
                <a:gdLst>
                  <a:gd name="connsiteX0" fmla="*/ 0 w 47557"/>
                  <a:gd name="connsiteY0" fmla="*/ 25120 h 33377"/>
                  <a:gd name="connsiteX1" fmla="*/ 3139 w 47557"/>
                  <a:gd name="connsiteY1" fmla="*/ 21980 h 33377"/>
                  <a:gd name="connsiteX2" fmla="*/ 9884 w 47557"/>
                  <a:gd name="connsiteY2" fmla="*/ 21980 h 33377"/>
                  <a:gd name="connsiteX3" fmla="*/ 11279 w 47557"/>
                  <a:gd name="connsiteY3" fmla="*/ 23376 h 33377"/>
                  <a:gd name="connsiteX4" fmla="*/ 18023 w 47557"/>
                  <a:gd name="connsiteY4" fmla="*/ 23376 h 33377"/>
                  <a:gd name="connsiteX5" fmla="*/ 19418 w 47557"/>
                  <a:gd name="connsiteY5" fmla="*/ 24771 h 33377"/>
                  <a:gd name="connsiteX6" fmla="*/ 26162 w 47557"/>
                  <a:gd name="connsiteY6" fmla="*/ 24771 h 33377"/>
                  <a:gd name="connsiteX7" fmla="*/ 27092 w 47557"/>
                  <a:gd name="connsiteY7" fmla="*/ 25702 h 33377"/>
                  <a:gd name="connsiteX8" fmla="*/ 28836 w 47557"/>
                  <a:gd name="connsiteY8" fmla="*/ 25702 h 33377"/>
                  <a:gd name="connsiteX9" fmla="*/ 30930 w 47557"/>
                  <a:gd name="connsiteY9" fmla="*/ 23608 h 33377"/>
                  <a:gd name="connsiteX10" fmla="*/ 32674 w 47557"/>
                  <a:gd name="connsiteY10" fmla="*/ 23608 h 33377"/>
                  <a:gd name="connsiteX11" fmla="*/ 34767 w 47557"/>
                  <a:gd name="connsiteY11" fmla="*/ 21515 h 33377"/>
                  <a:gd name="connsiteX12" fmla="*/ 27790 w 47557"/>
                  <a:gd name="connsiteY12" fmla="*/ 14537 h 33377"/>
                  <a:gd name="connsiteX13" fmla="*/ 29185 w 47557"/>
                  <a:gd name="connsiteY13" fmla="*/ 13142 h 33377"/>
                  <a:gd name="connsiteX14" fmla="*/ 29185 w 47557"/>
                  <a:gd name="connsiteY14" fmla="*/ 8955 h 33377"/>
                  <a:gd name="connsiteX15" fmla="*/ 25465 w 47557"/>
                  <a:gd name="connsiteY15" fmla="*/ 5233 h 33377"/>
                  <a:gd name="connsiteX16" fmla="*/ 19186 w 47557"/>
                  <a:gd name="connsiteY16" fmla="*/ 5233 h 33377"/>
                  <a:gd name="connsiteX17" fmla="*/ 17325 w 47557"/>
                  <a:gd name="connsiteY17" fmla="*/ 3373 h 33377"/>
                  <a:gd name="connsiteX18" fmla="*/ 20697 w 47557"/>
                  <a:gd name="connsiteY18" fmla="*/ 0 h 33377"/>
                  <a:gd name="connsiteX19" fmla="*/ 32557 w 47557"/>
                  <a:gd name="connsiteY19" fmla="*/ 0 h 33377"/>
                  <a:gd name="connsiteX20" fmla="*/ 35929 w 47557"/>
                  <a:gd name="connsiteY20" fmla="*/ 3373 h 33377"/>
                  <a:gd name="connsiteX21" fmla="*/ 44534 w 47557"/>
                  <a:gd name="connsiteY21" fmla="*/ 3373 h 33377"/>
                  <a:gd name="connsiteX22" fmla="*/ 47557 w 47557"/>
                  <a:gd name="connsiteY22" fmla="*/ 349 h 33377"/>
                  <a:gd name="connsiteX23" fmla="*/ 44534 w 47557"/>
                  <a:gd name="connsiteY23" fmla="*/ 3373 h 33377"/>
                  <a:gd name="connsiteX24" fmla="*/ 44534 w 47557"/>
                  <a:gd name="connsiteY24" fmla="*/ 6164 h 33377"/>
                  <a:gd name="connsiteX25" fmla="*/ 45580 w 47557"/>
                  <a:gd name="connsiteY25" fmla="*/ 7210 h 33377"/>
                  <a:gd name="connsiteX26" fmla="*/ 45580 w 47557"/>
                  <a:gd name="connsiteY26" fmla="*/ 9188 h 33377"/>
                  <a:gd name="connsiteX27" fmla="*/ 44534 w 47557"/>
                  <a:gd name="connsiteY27" fmla="*/ 10234 h 33377"/>
                  <a:gd name="connsiteX28" fmla="*/ 46394 w 47557"/>
                  <a:gd name="connsiteY28" fmla="*/ 12095 h 33377"/>
                  <a:gd name="connsiteX29" fmla="*/ 46394 w 47557"/>
                  <a:gd name="connsiteY29" fmla="*/ 13840 h 33377"/>
                  <a:gd name="connsiteX30" fmla="*/ 44185 w 47557"/>
                  <a:gd name="connsiteY30" fmla="*/ 16049 h 33377"/>
                  <a:gd name="connsiteX31" fmla="*/ 45115 w 47557"/>
                  <a:gd name="connsiteY31" fmla="*/ 16980 h 33377"/>
                  <a:gd name="connsiteX32" fmla="*/ 45115 w 47557"/>
                  <a:gd name="connsiteY32" fmla="*/ 20120 h 33377"/>
                  <a:gd name="connsiteX33" fmla="*/ 43255 w 47557"/>
                  <a:gd name="connsiteY33" fmla="*/ 21980 h 33377"/>
                  <a:gd name="connsiteX34" fmla="*/ 40581 w 47557"/>
                  <a:gd name="connsiteY34" fmla="*/ 21980 h 33377"/>
                  <a:gd name="connsiteX35" fmla="*/ 44883 w 47557"/>
                  <a:gd name="connsiteY35" fmla="*/ 26283 h 33377"/>
                  <a:gd name="connsiteX36" fmla="*/ 44883 w 47557"/>
                  <a:gd name="connsiteY36" fmla="*/ 33377 h 33377"/>
                  <a:gd name="connsiteX37" fmla="*/ 40348 w 47557"/>
                  <a:gd name="connsiteY37" fmla="*/ 28842 h 33377"/>
                  <a:gd name="connsiteX38" fmla="*/ 31511 w 47557"/>
                  <a:gd name="connsiteY38" fmla="*/ 28842 h 33377"/>
                  <a:gd name="connsiteX39" fmla="*/ 30348 w 47557"/>
                  <a:gd name="connsiteY39" fmla="*/ 30005 h 33377"/>
                  <a:gd name="connsiteX40" fmla="*/ 21511 w 47557"/>
                  <a:gd name="connsiteY40" fmla="*/ 30005 h 33377"/>
                  <a:gd name="connsiteX41" fmla="*/ 19883 w 47557"/>
                  <a:gd name="connsiteY41" fmla="*/ 28377 h 33377"/>
                  <a:gd name="connsiteX42" fmla="*/ 13604 w 47557"/>
                  <a:gd name="connsiteY42" fmla="*/ 28377 h 33377"/>
                  <a:gd name="connsiteX43" fmla="*/ 10465 w 47557"/>
                  <a:gd name="connsiteY43" fmla="*/ 31517 h 33377"/>
                  <a:gd name="connsiteX44" fmla="*/ 6279 w 47557"/>
                  <a:gd name="connsiteY44" fmla="*/ 27330 h 33377"/>
                  <a:gd name="connsiteX45" fmla="*/ 2558 w 47557"/>
                  <a:gd name="connsiteY45" fmla="*/ 27330 h 33377"/>
                  <a:gd name="connsiteX46" fmla="*/ 0 w 47557"/>
                  <a:gd name="connsiteY46" fmla="*/ 25120 h 33377"/>
                  <a:gd name="connsiteX47" fmla="*/ 0 w 47557"/>
                  <a:gd name="connsiteY47" fmla="*/ 25120 h 33377"/>
                  <a:gd name="connsiteX48" fmla="*/ 0 w 47557"/>
                  <a:gd name="connsiteY48" fmla="*/ 25120 h 33377"/>
                  <a:gd name="connsiteX49" fmla="*/ 0 w 47557"/>
                  <a:gd name="connsiteY49" fmla="*/ 25120 h 33377"/>
                  <a:gd name="connsiteX50" fmla="*/ 0 w 47557"/>
                  <a:gd name="connsiteY50" fmla="*/ 25120 h 33377"/>
                  <a:gd name="connsiteX51" fmla="*/ 0 w 47557"/>
                  <a:gd name="connsiteY51" fmla="*/ 25120 h 3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557" h="33377">
                    <a:moveTo>
                      <a:pt x="0" y="25120"/>
                    </a:moveTo>
                    <a:lnTo>
                      <a:pt x="3139" y="21980"/>
                    </a:lnTo>
                    <a:lnTo>
                      <a:pt x="9884" y="21980"/>
                    </a:lnTo>
                    <a:lnTo>
                      <a:pt x="11279" y="23376"/>
                    </a:lnTo>
                    <a:lnTo>
                      <a:pt x="18023" y="23376"/>
                    </a:lnTo>
                    <a:lnTo>
                      <a:pt x="19418" y="24771"/>
                    </a:lnTo>
                    <a:lnTo>
                      <a:pt x="26162" y="24771"/>
                    </a:lnTo>
                    <a:lnTo>
                      <a:pt x="27092" y="25702"/>
                    </a:lnTo>
                    <a:lnTo>
                      <a:pt x="28836" y="25702"/>
                    </a:lnTo>
                    <a:lnTo>
                      <a:pt x="30930" y="23608"/>
                    </a:lnTo>
                    <a:lnTo>
                      <a:pt x="32674" y="23608"/>
                    </a:lnTo>
                    <a:lnTo>
                      <a:pt x="34767" y="21515"/>
                    </a:lnTo>
                    <a:lnTo>
                      <a:pt x="27790" y="14537"/>
                    </a:lnTo>
                    <a:lnTo>
                      <a:pt x="29185" y="13142"/>
                    </a:lnTo>
                    <a:lnTo>
                      <a:pt x="29185" y="8955"/>
                    </a:lnTo>
                    <a:lnTo>
                      <a:pt x="25465" y="5233"/>
                    </a:lnTo>
                    <a:lnTo>
                      <a:pt x="19186" y="5233"/>
                    </a:lnTo>
                    <a:lnTo>
                      <a:pt x="17325" y="3373"/>
                    </a:lnTo>
                    <a:lnTo>
                      <a:pt x="20697" y="0"/>
                    </a:lnTo>
                    <a:lnTo>
                      <a:pt x="32557" y="0"/>
                    </a:lnTo>
                    <a:lnTo>
                      <a:pt x="35929" y="3373"/>
                    </a:lnTo>
                    <a:lnTo>
                      <a:pt x="44534" y="3373"/>
                    </a:lnTo>
                    <a:lnTo>
                      <a:pt x="47557" y="349"/>
                    </a:lnTo>
                    <a:lnTo>
                      <a:pt x="44534" y="3373"/>
                    </a:lnTo>
                    <a:lnTo>
                      <a:pt x="44534" y="6164"/>
                    </a:lnTo>
                    <a:lnTo>
                      <a:pt x="45580" y="7210"/>
                    </a:lnTo>
                    <a:lnTo>
                      <a:pt x="45580" y="9188"/>
                    </a:lnTo>
                    <a:lnTo>
                      <a:pt x="44534" y="10234"/>
                    </a:lnTo>
                    <a:lnTo>
                      <a:pt x="46394" y="12095"/>
                    </a:lnTo>
                    <a:lnTo>
                      <a:pt x="46394" y="13840"/>
                    </a:lnTo>
                    <a:lnTo>
                      <a:pt x="44185" y="16049"/>
                    </a:lnTo>
                    <a:lnTo>
                      <a:pt x="45115" y="16980"/>
                    </a:lnTo>
                    <a:lnTo>
                      <a:pt x="45115" y="20120"/>
                    </a:lnTo>
                    <a:lnTo>
                      <a:pt x="43255" y="21980"/>
                    </a:lnTo>
                    <a:lnTo>
                      <a:pt x="40581" y="21980"/>
                    </a:lnTo>
                    <a:lnTo>
                      <a:pt x="44883" y="26283"/>
                    </a:lnTo>
                    <a:lnTo>
                      <a:pt x="44883" y="33377"/>
                    </a:lnTo>
                    <a:lnTo>
                      <a:pt x="40348" y="28842"/>
                    </a:lnTo>
                    <a:lnTo>
                      <a:pt x="31511" y="28842"/>
                    </a:lnTo>
                    <a:lnTo>
                      <a:pt x="30348" y="30005"/>
                    </a:lnTo>
                    <a:lnTo>
                      <a:pt x="21511" y="30005"/>
                    </a:lnTo>
                    <a:lnTo>
                      <a:pt x="19883" y="28377"/>
                    </a:lnTo>
                    <a:lnTo>
                      <a:pt x="13604" y="28377"/>
                    </a:lnTo>
                    <a:lnTo>
                      <a:pt x="10465" y="31517"/>
                    </a:lnTo>
                    <a:lnTo>
                      <a:pt x="6279" y="27330"/>
                    </a:lnTo>
                    <a:lnTo>
                      <a:pt x="2558" y="27330"/>
                    </a:lnTo>
                    <a:lnTo>
                      <a:pt x="0" y="25120"/>
                    </a:lnTo>
                    <a:lnTo>
                      <a:pt x="0" y="25120"/>
                    </a:lnTo>
                    <a:close/>
                    <a:moveTo>
                      <a:pt x="0" y="25120"/>
                    </a:moveTo>
                    <a:lnTo>
                      <a:pt x="0" y="25120"/>
                    </a:lnTo>
                    <a:lnTo>
                      <a:pt x="0" y="25120"/>
                    </a:lnTo>
                    <a:lnTo>
                      <a:pt x="0" y="25120"/>
                    </a:lnTo>
                    <a:close/>
                  </a:path>
                </a:pathLst>
              </a:custGeom>
              <a:grpFill/>
              <a:ln w="1162" cap="rnd">
                <a:solidFill>
                  <a:schemeClr val="bg2"/>
                </a:solidFill>
                <a:prstDash val="solid"/>
                <a:round/>
              </a:ln>
            </p:spPr>
            <p:txBody>
              <a:bodyPr rtlCol="0" anchor="ctr"/>
              <a:lstStyle/>
              <a:p>
                <a:endParaRPr lang="en-US"/>
              </a:p>
            </p:txBody>
          </p:sp>
          <p:sp>
            <p:nvSpPr>
              <p:cNvPr id="192" name="Freeform 191">
                <a:extLst>
                  <a:ext uri="{FF2B5EF4-FFF2-40B4-BE49-F238E27FC236}">
                    <a16:creationId xmlns:a16="http://schemas.microsoft.com/office/drawing/2014/main" id="{16B0702B-57AD-CC74-71FE-FAD9BE90B4F9}"/>
                  </a:ext>
                </a:extLst>
              </p:cNvPr>
              <p:cNvSpPr/>
              <p:nvPr/>
            </p:nvSpPr>
            <p:spPr>
              <a:xfrm>
                <a:off x="4155560" y="3302938"/>
                <a:ext cx="64417" cy="69313"/>
              </a:xfrm>
              <a:custGeom>
                <a:avLst/>
                <a:gdLst>
                  <a:gd name="connsiteX0" fmla="*/ 60929 w 64417"/>
                  <a:gd name="connsiteY0" fmla="*/ 32912 h 69313"/>
                  <a:gd name="connsiteX1" fmla="*/ 64417 w 64417"/>
                  <a:gd name="connsiteY1" fmla="*/ 36401 h 69313"/>
                  <a:gd name="connsiteX2" fmla="*/ 56627 w 64417"/>
                  <a:gd name="connsiteY2" fmla="*/ 44193 h 69313"/>
                  <a:gd name="connsiteX3" fmla="*/ 54069 w 64417"/>
                  <a:gd name="connsiteY3" fmla="*/ 44193 h 69313"/>
                  <a:gd name="connsiteX4" fmla="*/ 49418 w 64417"/>
                  <a:gd name="connsiteY4" fmla="*/ 48845 h 69313"/>
                  <a:gd name="connsiteX5" fmla="*/ 49418 w 64417"/>
                  <a:gd name="connsiteY5" fmla="*/ 54427 h 69313"/>
                  <a:gd name="connsiteX6" fmla="*/ 45929 w 64417"/>
                  <a:gd name="connsiteY6" fmla="*/ 57916 h 69313"/>
                  <a:gd name="connsiteX7" fmla="*/ 43371 w 64417"/>
                  <a:gd name="connsiteY7" fmla="*/ 57916 h 69313"/>
                  <a:gd name="connsiteX8" fmla="*/ 43371 w 64417"/>
                  <a:gd name="connsiteY8" fmla="*/ 60475 h 69313"/>
                  <a:gd name="connsiteX9" fmla="*/ 34534 w 64417"/>
                  <a:gd name="connsiteY9" fmla="*/ 69313 h 69313"/>
                  <a:gd name="connsiteX10" fmla="*/ 30581 w 64417"/>
                  <a:gd name="connsiteY10" fmla="*/ 65359 h 69313"/>
                  <a:gd name="connsiteX11" fmla="*/ 14651 w 64417"/>
                  <a:gd name="connsiteY11" fmla="*/ 65359 h 69313"/>
                  <a:gd name="connsiteX12" fmla="*/ 9186 w 64417"/>
                  <a:gd name="connsiteY12" fmla="*/ 59893 h 69313"/>
                  <a:gd name="connsiteX13" fmla="*/ 4535 w 64417"/>
                  <a:gd name="connsiteY13" fmla="*/ 59893 h 69313"/>
                  <a:gd name="connsiteX14" fmla="*/ 349 w 64417"/>
                  <a:gd name="connsiteY14" fmla="*/ 55706 h 69313"/>
                  <a:gd name="connsiteX15" fmla="*/ 2326 w 64417"/>
                  <a:gd name="connsiteY15" fmla="*/ 53729 h 69313"/>
                  <a:gd name="connsiteX16" fmla="*/ 2326 w 64417"/>
                  <a:gd name="connsiteY16" fmla="*/ 48147 h 69313"/>
                  <a:gd name="connsiteX17" fmla="*/ 3953 w 64417"/>
                  <a:gd name="connsiteY17" fmla="*/ 46519 h 69313"/>
                  <a:gd name="connsiteX18" fmla="*/ 0 w 64417"/>
                  <a:gd name="connsiteY18" fmla="*/ 42565 h 69313"/>
                  <a:gd name="connsiteX19" fmla="*/ 0 w 64417"/>
                  <a:gd name="connsiteY19" fmla="*/ 42449 h 69313"/>
                  <a:gd name="connsiteX20" fmla="*/ 5814 w 64417"/>
                  <a:gd name="connsiteY20" fmla="*/ 36634 h 69313"/>
                  <a:gd name="connsiteX21" fmla="*/ 5814 w 64417"/>
                  <a:gd name="connsiteY21" fmla="*/ 32214 h 69313"/>
                  <a:gd name="connsiteX22" fmla="*/ 8488 w 64417"/>
                  <a:gd name="connsiteY22" fmla="*/ 29539 h 69313"/>
                  <a:gd name="connsiteX23" fmla="*/ 29767 w 64417"/>
                  <a:gd name="connsiteY23" fmla="*/ 29539 h 69313"/>
                  <a:gd name="connsiteX24" fmla="*/ 29767 w 64417"/>
                  <a:gd name="connsiteY24" fmla="*/ 23725 h 69313"/>
                  <a:gd name="connsiteX25" fmla="*/ 16046 w 64417"/>
                  <a:gd name="connsiteY25" fmla="*/ 10001 h 69313"/>
                  <a:gd name="connsiteX26" fmla="*/ 20581 w 64417"/>
                  <a:gd name="connsiteY26" fmla="*/ 10001 h 69313"/>
                  <a:gd name="connsiteX27" fmla="*/ 20581 w 64417"/>
                  <a:gd name="connsiteY27" fmla="*/ 0 h 69313"/>
                  <a:gd name="connsiteX28" fmla="*/ 50115 w 64417"/>
                  <a:gd name="connsiteY28" fmla="*/ 0 h 69313"/>
                  <a:gd name="connsiteX29" fmla="*/ 50115 w 64417"/>
                  <a:gd name="connsiteY29" fmla="*/ 32796 h 69313"/>
                  <a:gd name="connsiteX30" fmla="*/ 55696 w 64417"/>
                  <a:gd name="connsiteY30" fmla="*/ 32796 h 69313"/>
                  <a:gd name="connsiteX31" fmla="*/ 58254 w 64417"/>
                  <a:gd name="connsiteY31" fmla="*/ 35354 h 69313"/>
                  <a:gd name="connsiteX32" fmla="*/ 60929 w 64417"/>
                  <a:gd name="connsiteY32" fmla="*/ 32912 h 69313"/>
                  <a:gd name="connsiteX33" fmla="*/ 60929 w 64417"/>
                  <a:gd name="connsiteY33" fmla="*/ 32912 h 6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417" h="69313">
                    <a:moveTo>
                      <a:pt x="60929" y="32912"/>
                    </a:moveTo>
                    <a:lnTo>
                      <a:pt x="64417" y="36401"/>
                    </a:lnTo>
                    <a:lnTo>
                      <a:pt x="56627" y="44193"/>
                    </a:lnTo>
                    <a:lnTo>
                      <a:pt x="54069" y="44193"/>
                    </a:lnTo>
                    <a:lnTo>
                      <a:pt x="49418" y="48845"/>
                    </a:lnTo>
                    <a:lnTo>
                      <a:pt x="49418" y="54427"/>
                    </a:lnTo>
                    <a:lnTo>
                      <a:pt x="45929" y="57916"/>
                    </a:lnTo>
                    <a:lnTo>
                      <a:pt x="43371" y="57916"/>
                    </a:lnTo>
                    <a:lnTo>
                      <a:pt x="43371" y="60475"/>
                    </a:lnTo>
                    <a:lnTo>
                      <a:pt x="34534" y="69313"/>
                    </a:lnTo>
                    <a:lnTo>
                      <a:pt x="30581" y="65359"/>
                    </a:lnTo>
                    <a:lnTo>
                      <a:pt x="14651" y="65359"/>
                    </a:lnTo>
                    <a:lnTo>
                      <a:pt x="9186" y="59893"/>
                    </a:lnTo>
                    <a:lnTo>
                      <a:pt x="4535" y="59893"/>
                    </a:lnTo>
                    <a:lnTo>
                      <a:pt x="349" y="55706"/>
                    </a:lnTo>
                    <a:lnTo>
                      <a:pt x="2326" y="53729"/>
                    </a:lnTo>
                    <a:lnTo>
                      <a:pt x="2326" y="48147"/>
                    </a:lnTo>
                    <a:lnTo>
                      <a:pt x="3953" y="46519"/>
                    </a:lnTo>
                    <a:lnTo>
                      <a:pt x="0" y="42565"/>
                    </a:lnTo>
                    <a:lnTo>
                      <a:pt x="0" y="42449"/>
                    </a:lnTo>
                    <a:lnTo>
                      <a:pt x="5814" y="36634"/>
                    </a:lnTo>
                    <a:lnTo>
                      <a:pt x="5814" y="32214"/>
                    </a:lnTo>
                    <a:lnTo>
                      <a:pt x="8488" y="29539"/>
                    </a:lnTo>
                    <a:lnTo>
                      <a:pt x="29767" y="29539"/>
                    </a:lnTo>
                    <a:lnTo>
                      <a:pt x="29767" y="23725"/>
                    </a:lnTo>
                    <a:lnTo>
                      <a:pt x="16046" y="10001"/>
                    </a:lnTo>
                    <a:lnTo>
                      <a:pt x="20581" y="10001"/>
                    </a:lnTo>
                    <a:lnTo>
                      <a:pt x="20581" y="0"/>
                    </a:lnTo>
                    <a:lnTo>
                      <a:pt x="50115" y="0"/>
                    </a:lnTo>
                    <a:lnTo>
                      <a:pt x="50115" y="32796"/>
                    </a:lnTo>
                    <a:lnTo>
                      <a:pt x="55696" y="32796"/>
                    </a:lnTo>
                    <a:lnTo>
                      <a:pt x="58254" y="35354"/>
                    </a:lnTo>
                    <a:lnTo>
                      <a:pt x="60929" y="32912"/>
                    </a:lnTo>
                    <a:lnTo>
                      <a:pt x="60929" y="32912"/>
                    </a:lnTo>
                    <a:close/>
                  </a:path>
                </a:pathLst>
              </a:custGeom>
              <a:grpFill/>
              <a:ln w="1162" cap="rnd">
                <a:solidFill>
                  <a:schemeClr val="bg2"/>
                </a:solidFill>
                <a:prstDash val="solid"/>
                <a:round/>
              </a:ln>
            </p:spPr>
            <p:txBody>
              <a:bodyPr rtlCol="0" anchor="ctr"/>
              <a:lstStyle/>
              <a:p>
                <a:endParaRPr lang="en-US"/>
              </a:p>
            </p:txBody>
          </p:sp>
          <p:sp>
            <p:nvSpPr>
              <p:cNvPr id="193" name="Freeform 192">
                <a:extLst>
                  <a:ext uri="{FF2B5EF4-FFF2-40B4-BE49-F238E27FC236}">
                    <a16:creationId xmlns:a16="http://schemas.microsoft.com/office/drawing/2014/main" id="{023B8A4F-3C15-547F-8CD5-31A3006B0CDC}"/>
                  </a:ext>
                </a:extLst>
              </p:cNvPr>
              <p:cNvSpPr/>
              <p:nvPr/>
            </p:nvSpPr>
            <p:spPr>
              <a:xfrm>
                <a:off x="4652409" y="3325267"/>
                <a:ext cx="9650" cy="11048"/>
              </a:xfrm>
              <a:custGeom>
                <a:avLst/>
                <a:gdLst>
                  <a:gd name="connsiteX0" fmla="*/ 7093 w 9650"/>
                  <a:gd name="connsiteY0" fmla="*/ 9885 h 11048"/>
                  <a:gd name="connsiteX1" fmla="*/ 8256 w 9650"/>
                  <a:gd name="connsiteY1" fmla="*/ 11048 h 11048"/>
                  <a:gd name="connsiteX2" fmla="*/ 9418 w 9650"/>
                  <a:gd name="connsiteY2" fmla="*/ 9885 h 11048"/>
                  <a:gd name="connsiteX3" fmla="*/ 8256 w 9650"/>
                  <a:gd name="connsiteY3" fmla="*/ 8722 h 11048"/>
                  <a:gd name="connsiteX4" fmla="*/ 7093 w 9650"/>
                  <a:gd name="connsiteY4" fmla="*/ 9885 h 11048"/>
                  <a:gd name="connsiteX5" fmla="*/ 1860 w 9650"/>
                  <a:gd name="connsiteY5" fmla="*/ 9420 h 11048"/>
                  <a:gd name="connsiteX6" fmla="*/ 3721 w 9650"/>
                  <a:gd name="connsiteY6" fmla="*/ 7559 h 11048"/>
                  <a:gd name="connsiteX7" fmla="*/ 3721 w 9650"/>
                  <a:gd name="connsiteY7" fmla="*/ 5001 h 11048"/>
                  <a:gd name="connsiteX8" fmla="*/ 9651 w 9650"/>
                  <a:gd name="connsiteY8" fmla="*/ 5001 h 11048"/>
                  <a:gd name="connsiteX9" fmla="*/ 4651 w 9650"/>
                  <a:gd name="connsiteY9" fmla="*/ 0 h 11048"/>
                  <a:gd name="connsiteX10" fmla="*/ 4651 w 9650"/>
                  <a:gd name="connsiteY10" fmla="*/ 2442 h 11048"/>
                  <a:gd name="connsiteX11" fmla="*/ 3372 w 9650"/>
                  <a:gd name="connsiteY11" fmla="*/ 3721 h 11048"/>
                  <a:gd name="connsiteX12" fmla="*/ 2442 w 9650"/>
                  <a:gd name="connsiteY12" fmla="*/ 2791 h 11048"/>
                  <a:gd name="connsiteX13" fmla="*/ 0 w 9650"/>
                  <a:gd name="connsiteY13" fmla="*/ 2791 h 11048"/>
                  <a:gd name="connsiteX14" fmla="*/ 0 w 9650"/>
                  <a:gd name="connsiteY14" fmla="*/ 7559 h 11048"/>
                  <a:gd name="connsiteX15" fmla="*/ 1860 w 9650"/>
                  <a:gd name="connsiteY15" fmla="*/ 9420 h 11048"/>
                  <a:gd name="connsiteX16" fmla="*/ 1860 w 9650"/>
                  <a:gd name="connsiteY16" fmla="*/ 9420 h 1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0" h="11048">
                    <a:moveTo>
                      <a:pt x="7093" y="9885"/>
                    </a:moveTo>
                    <a:lnTo>
                      <a:pt x="8256" y="11048"/>
                    </a:lnTo>
                    <a:lnTo>
                      <a:pt x="9418" y="9885"/>
                    </a:lnTo>
                    <a:lnTo>
                      <a:pt x="8256" y="8722"/>
                    </a:lnTo>
                    <a:lnTo>
                      <a:pt x="7093" y="9885"/>
                    </a:lnTo>
                    <a:close/>
                    <a:moveTo>
                      <a:pt x="1860" y="9420"/>
                    </a:moveTo>
                    <a:lnTo>
                      <a:pt x="3721" y="7559"/>
                    </a:lnTo>
                    <a:lnTo>
                      <a:pt x="3721" y="5001"/>
                    </a:lnTo>
                    <a:lnTo>
                      <a:pt x="9651" y="5001"/>
                    </a:lnTo>
                    <a:lnTo>
                      <a:pt x="4651" y="0"/>
                    </a:lnTo>
                    <a:lnTo>
                      <a:pt x="4651" y="2442"/>
                    </a:lnTo>
                    <a:lnTo>
                      <a:pt x="3372" y="3721"/>
                    </a:lnTo>
                    <a:lnTo>
                      <a:pt x="2442" y="2791"/>
                    </a:lnTo>
                    <a:lnTo>
                      <a:pt x="0" y="2791"/>
                    </a:lnTo>
                    <a:lnTo>
                      <a:pt x="0" y="7559"/>
                    </a:lnTo>
                    <a:lnTo>
                      <a:pt x="1860" y="9420"/>
                    </a:lnTo>
                    <a:lnTo>
                      <a:pt x="1860" y="9420"/>
                    </a:lnTo>
                    <a:close/>
                  </a:path>
                </a:pathLst>
              </a:custGeom>
              <a:grpFill/>
              <a:ln w="1162" cap="rnd">
                <a:solidFill>
                  <a:schemeClr val="bg2"/>
                </a:solidFill>
                <a:prstDash val="solid"/>
                <a:round/>
              </a:ln>
            </p:spPr>
            <p:txBody>
              <a:bodyPr rtlCol="0" anchor="ctr"/>
              <a:lstStyle/>
              <a:p>
                <a:endParaRPr lang="en-US"/>
              </a:p>
            </p:txBody>
          </p:sp>
          <p:sp>
            <p:nvSpPr>
              <p:cNvPr id="194" name="Freeform 193">
                <a:extLst>
                  <a:ext uri="{FF2B5EF4-FFF2-40B4-BE49-F238E27FC236}">
                    <a16:creationId xmlns:a16="http://schemas.microsoft.com/office/drawing/2014/main" id="{264B45B9-BF31-77F5-5431-69C51DF89FED}"/>
                  </a:ext>
                </a:extLst>
              </p:cNvPr>
              <p:cNvSpPr/>
              <p:nvPr/>
            </p:nvSpPr>
            <p:spPr>
              <a:xfrm>
                <a:off x="4652177" y="3397023"/>
                <a:ext cx="3139" cy="3721"/>
              </a:xfrm>
              <a:custGeom>
                <a:avLst/>
                <a:gdLst>
                  <a:gd name="connsiteX0" fmla="*/ 1279 w 3139"/>
                  <a:gd name="connsiteY0" fmla="*/ 0 h 3721"/>
                  <a:gd name="connsiteX1" fmla="*/ 3140 w 3139"/>
                  <a:gd name="connsiteY1" fmla="*/ 0 h 3721"/>
                  <a:gd name="connsiteX2" fmla="*/ 3140 w 3139"/>
                  <a:gd name="connsiteY2" fmla="*/ 2442 h 3721"/>
                  <a:gd name="connsiteX3" fmla="*/ 1861 w 3139"/>
                  <a:gd name="connsiteY3" fmla="*/ 3721 h 3721"/>
                  <a:gd name="connsiteX4" fmla="*/ 0 w 3139"/>
                  <a:gd name="connsiteY4" fmla="*/ 3721 h 3721"/>
                  <a:gd name="connsiteX5" fmla="*/ 0 w 3139"/>
                  <a:gd name="connsiteY5" fmla="*/ 1279 h 3721"/>
                  <a:gd name="connsiteX6" fmla="*/ 1279 w 3139"/>
                  <a:gd name="connsiteY6" fmla="*/ 0 h 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 h="3721">
                    <a:moveTo>
                      <a:pt x="1279" y="0"/>
                    </a:moveTo>
                    <a:lnTo>
                      <a:pt x="3140" y="0"/>
                    </a:lnTo>
                    <a:lnTo>
                      <a:pt x="3140" y="2442"/>
                    </a:lnTo>
                    <a:lnTo>
                      <a:pt x="1861" y="3721"/>
                    </a:lnTo>
                    <a:lnTo>
                      <a:pt x="0" y="3721"/>
                    </a:lnTo>
                    <a:lnTo>
                      <a:pt x="0" y="1279"/>
                    </a:lnTo>
                    <a:lnTo>
                      <a:pt x="1279" y="0"/>
                    </a:lnTo>
                    <a:close/>
                  </a:path>
                </a:pathLst>
              </a:custGeom>
              <a:grpFill/>
              <a:ln w="1162" cap="rnd">
                <a:solidFill>
                  <a:schemeClr val="bg2"/>
                </a:solidFill>
                <a:prstDash val="solid"/>
                <a:round/>
              </a:ln>
            </p:spPr>
            <p:txBody>
              <a:bodyPr rtlCol="0" anchor="ctr"/>
              <a:lstStyle/>
              <a:p>
                <a:endParaRPr lang="en-US"/>
              </a:p>
            </p:txBody>
          </p:sp>
          <p:sp>
            <p:nvSpPr>
              <p:cNvPr id="195" name="Freeform 194">
                <a:extLst>
                  <a:ext uri="{FF2B5EF4-FFF2-40B4-BE49-F238E27FC236}">
                    <a16:creationId xmlns:a16="http://schemas.microsoft.com/office/drawing/2014/main" id="{00D0807A-4C47-ADBE-1CB5-92174E2367FF}"/>
                  </a:ext>
                </a:extLst>
              </p:cNvPr>
              <p:cNvSpPr/>
              <p:nvPr/>
            </p:nvSpPr>
            <p:spPr>
              <a:xfrm>
                <a:off x="4471832" y="910114"/>
                <a:ext cx="1003001" cy="1471397"/>
              </a:xfrm>
              <a:custGeom>
                <a:avLst/>
                <a:gdLst>
                  <a:gd name="connsiteX0" fmla="*/ 967421 w 1003001"/>
                  <a:gd name="connsiteY0" fmla="*/ 317260 h 1471397"/>
                  <a:gd name="connsiteX1" fmla="*/ 959397 w 1003001"/>
                  <a:gd name="connsiteY1" fmla="*/ 317260 h 1471397"/>
                  <a:gd name="connsiteX2" fmla="*/ 953119 w 1003001"/>
                  <a:gd name="connsiteY2" fmla="*/ 323540 h 1471397"/>
                  <a:gd name="connsiteX3" fmla="*/ 956374 w 1003001"/>
                  <a:gd name="connsiteY3" fmla="*/ 326796 h 1471397"/>
                  <a:gd name="connsiteX4" fmla="*/ 956374 w 1003001"/>
                  <a:gd name="connsiteY4" fmla="*/ 326796 h 1471397"/>
                  <a:gd name="connsiteX5" fmla="*/ 956374 w 1003001"/>
                  <a:gd name="connsiteY5" fmla="*/ 340752 h 1471397"/>
                  <a:gd name="connsiteX6" fmla="*/ 951839 w 1003001"/>
                  <a:gd name="connsiteY6" fmla="*/ 345288 h 1471397"/>
                  <a:gd name="connsiteX7" fmla="*/ 945793 w 1003001"/>
                  <a:gd name="connsiteY7" fmla="*/ 345288 h 1471397"/>
                  <a:gd name="connsiteX8" fmla="*/ 945793 w 1003001"/>
                  <a:gd name="connsiteY8" fmla="*/ 345288 h 1471397"/>
                  <a:gd name="connsiteX9" fmla="*/ 935561 w 1003001"/>
                  <a:gd name="connsiteY9" fmla="*/ 355522 h 1471397"/>
                  <a:gd name="connsiteX10" fmla="*/ 923817 w 1003001"/>
                  <a:gd name="connsiteY10" fmla="*/ 355522 h 1471397"/>
                  <a:gd name="connsiteX11" fmla="*/ 916840 w 1003001"/>
                  <a:gd name="connsiteY11" fmla="*/ 362500 h 1471397"/>
                  <a:gd name="connsiteX12" fmla="*/ 916840 w 1003001"/>
                  <a:gd name="connsiteY12" fmla="*/ 362500 h 1471397"/>
                  <a:gd name="connsiteX13" fmla="*/ 916840 w 1003001"/>
                  <a:gd name="connsiteY13" fmla="*/ 368082 h 1471397"/>
                  <a:gd name="connsiteX14" fmla="*/ 916840 w 1003001"/>
                  <a:gd name="connsiteY14" fmla="*/ 368082 h 1471397"/>
                  <a:gd name="connsiteX15" fmla="*/ 922189 w 1003001"/>
                  <a:gd name="connsiteY15" fmla="*/ 373432 h 1471397"/>
                  <a:gd name="connsiteX16" fmla="*/ 925677 w 1003001"/>
                  <a:gd name="connsiteY16" fmla="*/ 373432 h 1471397"/>
                  <a:gd name="connsiteX17" fmla="*/ 929863 w 1003001"/>
                  <a:gd name="connsiteY17" fmla="*/ 377618 h 1471397"/>
                  <a:gd name="connsiteX18" fmla="*/ 929863 w 1003001"/>
                  <a:gd name="connsiteY18" fmla="*/ 377618 h 1471397"/>
                  <a:gd name="connsiteX19" fmla="*/ 929863 w 1003001"/>
                  <a:gd name="connsiteY19" fmla="*/ 381456 h 1471397"/>
                  <a:gd name="connsiteX20" fmla="*/ 924980 w 1003001"/>
                  <a:gd name="connsiteY20" fmla="*/ 386341 h 1471397"/>
                  <a:gd name="connsiteX21" fmla="*/ 924980 w 1003001"/>
                  <a:gd name="connsiteY21" fmla="*/ 390179 h 1471397"/>
                  <a:gd name="connsiteX22" fmla="*/ 914980 w 1003001"/>
                  <a:gd name="connsiteY22" fmla="*/ 400180 h 1471397"/>
                  <a:gd name="connsiteX23" fmla="*/ 914980 w 1003001"/>
                  <a:gd name="connsiteY23" fmla="*/ 400180 h 1471397"/>
                  <a:gd name="connsiteX24" fmla="*/ 904166 w 1003001"/>
                  <a:gd name="connsiteY24" fmla="*/ 400180 h 1471397"/>
                  <a:gd name="connsiteX25" fmla="*/ 901492 w 1003001"/>
                  <a:gd name="connsiteY25" fmla="*/ 402855 h 1471397"/>
                  <a:gd name="connsiteX26" fmla="*/ 901492 w 1003001"/>
                  <a:gd name="connsiteY26" fmla="*/ 402855 h 1471397"/>
                  <a:gd name="connsiteX27" fmla="*/ 895562 w 1003001"/>
                  <a:gd name="connsiteY27" fmla="*/ 402855 h 1471397"/>
                  <a:gd name="connsiteX28" fmla="*/ 893934 w 1003001"/>
                  <a:gd name="connsiteY28" fmla="*/ 401227 h 1471397"/>
                  <a:gd name="connsiteX29" fmla="*/ 885911 w 1003001"/>
                  <a:gd name="connsiteY29" fmla="*/ 401227 h 1471397"/>
                  <a:gd name="connsiteX30" fmla="*/ 879167 w 1003001"/>
                  <a:gd name="connsiteY30" fmla="*/ 394482 h 1471397"/>
                  <a:gd name="connsiteX31" fmla="*/ 879167 w 1003001"/>
                  <a:gd name="connsiteY31" fmla="*/ 394482 h 1471397"/>
                  <a:gd name="connsiteX32" fmla="*/ 871027 w 1003001"/>
                  <a:gd name="connsiteY32" fmla="*/ 394482 h 1471397"/>
                  <a:gd name="connsiteX33" fmla="*/ 869051 w 1003001"/>
                  <a:gd name="connsiteY33" fmla="*/ 396459 h 1471397"/>
                  <a:gd name="connsiteX34" fmla="*/ 869051 w 1003001"/>
                  <a:gd name="connsiteY34" fmla="*/ 399831 h 1471397"/>
                  <a:gd name="connsiteX35" fmla="*/ 862772 w 1003001"/>
                  <a:gd name="connsiteY35" fmla="*/ 406111 h 1471397"/>
                  <a:gd name="connsiteX36" fmla="*/ 862772 w 1003001"/>
                  <a:gd name="connsiteY36" fmla="*/ 413438 h 1471397"/>
                  <a:gd name="connsiteX37" fmla="*/ 859167 w 1003001"/>
                  <a:gd name="connsiteY37" fmla="*/ 417043 h 1471397"/>
                  <a:gd name="connsiteX38" fmla="*/ 859167 w 1003001"/>
                  <a:gd name="connsiteY38" fmla="*/ 417043 h 1471397"/>
                  <a:gd name="connsiteX39" fmla="*/ 859167 w 1003001"/>
                  <a:gd name="connsiteY39" fmla="*/ 435186 h 1471397"/>
                  <a:gd name="connsiteX40" fmla="*/ 865795 w 1003001"/>
                  <a:gd name="connsiteY40" fmla="*/ 441815 h 1471397"/>
                  <a:gd name="connsiteX41" fmla="*/ 865795 w 1003001"/>
                  <a:gd name="connsiteY41" fmla="*/ 441815 h 1471397"/>
                  <a:gd name="connsiteX42" fmla="*/ 873004 w 1003001"/>
                  <a:gd name="connsiteY42" fmla="*/ 441815 h 1471397"/>
                  <a:gd name="connsiteX43" fmla="*/ 873004 w 1003001"/>
                  <a:gd name="connsiteY43" fmla="*/ 478681 h 1471397"/>
                  <a:gd name="connsiteX44" fmla="*/ 873004 w 1003001"/>
                  <a:gd name="connsiteY44" fmla="*/ 478681 h 1471397"/>
                  <a:gd name="connsiteX45" fmla="*/ 879632 w 1003001"/>
                  <a:gd name="connsiteY45" fmla="*/ 485310 h 1471397"/>
                  <a:gd name="connsiteX46" fmla="*/ 879632 w 1003001"/>
                  <a:gd name="connsiteY46" fmla="*/ 493800 h 1471397"/>
                  <a:gd name="connsiteX47" fmla="*/ 874981 w 1003001"/>
                  <a:gd name="connsiteY47" fmla="*/ 498452 h 1471397"/>
                  <a:gd name="connsiteX48" fmla="*/ 871493 w 1003001"/>
                  <a:gd name="connsiteY48" fmla="*/ 498452 h 1471397"/>
                  <a:gd name="connsiteX49" fmla="*/ 871493 w 1003001"/>
                  <a:gd name="connsiteY49" fmla="*/ 498452 h 1471397"/>
                  <a:gd name="connsiteX50" fmla="*/ 865097 w 1003001"/>
                  <a:gd name="connsiteY50" fmla="*/ 504848 h 1471397"/>
                  <a:gd name="connsiteX51" fmla="*/ 865097 w 1003001"/>
                  <a:gd name="connsiteY51" fmla="*/ 516943 h 1471397"/>
                  <a:gd name="connsiteX52" fmla="*/ 859748 w 1003001"/>
                  <a:gd name="connsiteY52" fmla="*/ 522293 h 1471397"/>
                  <a:gd name="connsiteX53" fmla="*/ 857423 w 1003001"/>
                  <a:gd name="connsiteY53" fmla="*/ 522293 h 1471397"/>
                  <a:gd name="connsiteX54" fmla="*/ 847888 w 1003001"/>
                  <a:gd name="connsiteY54" fmla="*/ 531829 h 1471397"/>
                  <a:gd name="connsiteX55" fmla="*/ 847888 w 1003001"/>
                  <a:gd name="connsiteY55" fmla="*/ 534969 h 1471397"/>
                  <a:gd name="connsiteX56" fmla="*/ 844633 w 1003001"/>
                  <a:gd name="connsiteY56" fmla="*/ 538342 h 1471397"/>
                  <a:gd name="connsiteX57" fmla="*/ 844749 w 1003001"/>
                  <a:gd name="connsiteY57" fmla="*/ 538342 h 1471397"/>
                  <a:gd name="connsiteX58" fmla="*/ 847307 w 1003001"/>
                  <a:gd name="connsiteY58" fmla="*/ 540900 h 1471397"/>
                  <a:gd name="connsiteX59" fmla="*/ 847307 w 1003001"/>
                  <a:gd name="connsiteY59" fmla="*/ 540900 h 1471397"/>
                  <a:gd name="connsiteX60" fmla="*/ 847307 w 1003001"/>
                  <a:gd name="connsiteY60" fmla="*/ 549855 h 1471397"/>
                  <a:gd name="connsiteX61" fmla="*/ 844749 w 1003001"/>
                  <a:gd name="connsiteY61" fmla="*/ 552414 h 1471397"/>
                  <a:gd name="connsiteX62" fmla="*/ 844749 w 1003001"/>
                  <a:gd name="connsiteY62" fmla="*/ 563927 h 1471397"/>
                  <a:gd name="connsiteX63" fmla="*/ 840330 w 1003001"/>
                  <a:gd name="connsiteY63" fmla="*/ 568347 h 1471397"/>
                  <a:gd name="connsiteX64" fmla="*/ 840330 w 1003001"/>
                  <a:gd name="connsiteY64" fmla="*/ 586140 h 1471397"/>
                  <a:gd name="connsiteX65" fmla="*/ 836842 w 1003001"/>
                  <a:gd name="connsiteY65" fmla="*/ 589629 h 1471397"/>
                  <a:gd name="connsiteX66" fmla="*/ 836842 w 1003001"/>
                  <a:gd name="connsiteY66" fmla="*/ 589629 h 1471397"/>
                  <a:gd name="connsiteX67" fmla="*/ 836842 w 1003001"/>
                  <a:gd name="connsiteY67" fmla="*/ 614284 h 1471397"/>
                  <a:gd name="connsiteX68" fmla="*/ 836842 w 1003001"/>
                  <a:gd name="connsiteY68" fmla="*/ 614284 h 1471397"/>
                  <a:gd name="connsiteX69" fmla="*/ 842888 w 1003001"/>
                  <a:gd name="connsiteY69" fmla="*/ 608237 h 1471397"/>
                  <a:gd name="connsiteX70" fmla="*/ 842888 w 1003001"/>
                  <a:gd name="connsiteY70" fmla="*/ 601608 h 1471397"/>
                  <a:gd name="connsiteX71" fmla="*/ 847539 w 1003001"/>
                  <a:gd name="connsiteY71" fmla="*/ 596956 h 1471397"/>
                  <a:gd name="connsiteX72" fmla="*/ 849749 w 1003001"/>
                  <a:gd name="connsiteY72" fmla="*/ 596956 h 1471397"/>
                  <a:gd name="connsiteX73" fmla="*/ 851958 w 1003001"/>
                  <a:gd name="connsiteY73" fmla="*/ 599165 h 1471397"/>
                  <a:gd name="connsiteX74" fmla="*/ 851958 w 1003001"/>
                  <a:gd name="connsiteY74" fmla="*/ 599165 h 1471397"/>
                  <a:gd name="connsiteX75" fmla="*/ 856028 w 1003001"/>
                  <a:gd name="connsiteY75" fmla="*/ 599165 h 1471397"/>
                  <a:gd name="connsiteX76" fmla="*/ 875562 w 1003001"/>
                  <a:gd name="connsiteY76" fmla="*/ 618703 h 1471397"/>
                  <a:gd name="connsiteX77" fmla="*/ 869864 w 1003001"/>
                  <a:gd name="connsiteY77" fmla="*/ 624402 h 1471397"/>
                  <a:gd name="connsiteX78" fmla="*/ 859051 w 1003001"/>
                  <a:gd name="connsiteY78" fmla="*/ 613586 h 1471397"/>
                  <a:gd name="connsiteX79" fmla="*/ 859051 w 1003001"/>
                  <a:gd name="connsiteY79" fmla="*/ 613586 h 1471397"/>
                  <a:gd name="connsiteX80" fmla="*/ 854284 w 1003001"/>
                  <a:gd name="connsiteY80" fmla="*/ 618355 h 1471397"/>
                  <a:gd name="connsiteX81" fmla="*/ 854284 w 1003001"/>
                  <a:gd name="connsiteY81" fmla="*/ 618355 h 1471397"/>
                  <a:gd name="connsiteX82" fmla="*/ 854284 w 1003001"/>
                  <a:gd name="connsiteY82" fmla="*/ 630449 h 1471397"/>
                  <a:gd name="connsiteX83" fmla="*/ 872771 w 1003001"/>
                  <a:gd name="connsiteY83" fmla="*/ 648941 h 1471397"/>
                  <a:gd name="connsiteX84" fmla="*/ 876957 w 1003001"/>
                  <a:gd name="connsiteY84" fmla="*/ 648941 h 1471397"/>
                  <a:gd name="connsiteX85" fmla="*/ 881027 w 1003001"/>
                  <a:gd name="connsiteY85" fmla="*/ 644870 h 1471397"/>
                  <a:gd name="connsiteX86" fmla="*/ 881027 w 1003001"/>
                  <a:gd name="connsiteY86" fmla="*/ 644870 h 1471397"/>
                  <a:gd name="connsiteX87" fmla="*/ 885097 w 1003001"/>
                  <a:gd name="connsiteY87" fmla="*/ 644870 h 1471397"/>
                  <a:gd name="connsiteX88" fmla="*/ 891492 w 1003001"/>
                  <a:gd name="connsiteY88" fmla="*/ 651267 h 1471397"/>
                  <a:gd name="connsiteX89" fmla="*/ 891492 w 1003001"/>
                  <a:gd name="connsiteY89" fmla="*/ 670340 h 1471397"/>
                  <a:gd name="connsiteX90" fmla="*/ 889631 w 1003001"/>
                  <a:gd name="connsiteY90" fmla="*/ 672200 h 1471397"/>
                  <a:gd name="connsiteX91" fmla="*/ 889631 w 1003001"/>
                  <a:gd name="connsiteY91" fmla="*/ 672200 h 1471397"/>
                  <a:gd name="connsiteX92" fmla="*/ 889631 w 1003001"/>
                  <a:gd name="connsiteY92" fmla="*/ 679527 h 1471397"/>
                  <a:gd name="connsiteX93" fmla="*/ 887306 w 1003001"/>
                  <a:gd name="connsiteY93" fmla="*/ 681853 h 1471397"/>
                  <a:gd name="connsiteX94" fmla="*/ 887306 w 1003001"/>
                  <a:gd name="connsiteY94" fmla="*/ 681853 h 1471397"/>
                  <a:gd name="connsiteX95" fmla="*/ 883004 w 1003001"/>
                  <a:gd name="connsiteY95" fmla="*/ 681853 h 1471397"/>
                  <a:gd name="connsiteX96" fmla="*/ 877655 w 1003001"/>
                  <a:gd name="connsiteY96" fmla="*/ 676503 h 1471397"/>
                  <a:gd name="connsiteX97" fmla="*/ 869864 w 1003001"/>
                  <a:gd name="connsiteY97" fmla="*/ 676503 h 1471397"/>
                  <a:gd name="connsiteX98" fmla="*/ 865795 w 1003001"/>
                  <a:gd name="connsiteY98" fmla="*/ 672433 h 1471397"/>
                  <a:gd name="connsiteX99" fmla="*/ 850795 w 1003001"/>
                  <a:gd name="connsiteY99" fmla="*/ 672433 h 1471397"/>
                  <a:gd name="connsiteX100" fmla="*/ 832423 w 1003001"/>
                  <a:gd name="connsiteY100" fmla="*/ 690808 h 1471397"/>
                  <a:gd name="connsiteX101" fmla="*/ 832423 w 1003001"/>
                  <a:gd name="connsiteY101" fmla="*/ 704531 h 1471397"/>
                  <a:gd name="connsiteX102" fmla="*/ 834168 w 1003001"/>
                  <a:gd name="connsiteY102" fmla="*/ 706276 h 1471397"/>
                  <a:gd name="connsiteX103" fmla="*/ 834168 w 1003001"/>
                  <a:gd name="connsiteY103" fmla="*/ 714067 h 1471397"/>
                  <a:gd name="connsiteX104" fmla="*/ 838237 w 1003001"/>
                  <a:gd name="connsiteY104" fmla="*/ 718138 h 1471397"/>
                  <a:gd name="connsiteX105" fmla="*/ 838354 w 1003001"/>
                  <a:gd name="connsiteY105" fmla="*/ 718138 h 1471397"/>
                  <a:gd name="connsiteX106" fmla="*/ 843819 w 1003001"/>
                  <a:gd name="connsiteY106" fmla="*/ 718138 h 1471397"/>
                  <a:gd name="connsiteX107" fmla="*/ 847888 w 1003001"/>
                  <a:gd name="connsiteY107" fmla="*/ 714067 h 1471397"/>
                  <a:gd name="connsiteX108" fmla="*/ 853237 w 1003001"/>
                  <a:gd name="connsiteY108" fmla="*/ 719417 h 1471397"/>
                  <a:gd name="connsiteX109" fmla="*/ 858702 w 1003001"/>
                  <a:gd name="connsiteY109" fmla="*/ 719417 h 1471397"/>
                  <a:gd name="connsiteX110" fmla="*/ 858702 w 1003001"/>
                  <a:gd name="connsiteY110" fmla="*/ 719417 h 1471397"/>
                  <a:gd name="connsiteX111" fmla="*/ 864051 w 1003001"/>
                  <a:gd name="connsiteY111" fmla="*/ 724767 h 1471397"/>
                  <a:gd name="connsiteX112" fmla="*/ 864051 w 1003001"/>
                  <a:gd name="connsiteY112" fmla="*/ 724767 h 1471397"/>
                  <a:gd name="connsiteX113" fmla="*/ 864051 w 1003001"/>
                  <a:gd name="connsiteY113" fmla="*/ 737792 h 1471397"/>
                  <a:gd name="connsiteX114" fmla="*/ 865562 w 1003001"/>
                  <a:gd name="connsiteY114" fmla="*/ 739304 h 1471397"/>
                  <a:gd name="connsiteX115" fmla="*/ 865562 w 1003001"/>
                  <a:gd name="connsiteY115" fmla="*/ 744421 h 1471397"/>
                  <a:gd name="connsiteX116" fmla="*/ 870795 w 1003001"/>
                  <a:gd name="connsiteY116" fmla="*/ 749655 h 1471397"/>
                  <a:gd name="connsiteX117" fmla="*/ 870795 w 1003001"/>
                  <a:gd name="connsiteY117" fmla="*/ 749655 h 1471397"/>
                  <a:gd name="connsiteX118" fmla="*/ 870795 w 1003001"/>
                  <a:gd name="connsiteY118" fmla="*/ 765238 h 1471397"/>
                  <a:gd name="connsiteX119" fmla="*/ 873353 w 1003001"/>
                  <a:gd name="connsiteY119" fmla="*/ 767797 h 1471397"/>
                  <a:gd name="connsiteX120" fmla="*/ 873353 w 1003001"/>
                  <a:gd name="connsiteY120" fmla="*/ 767797 h 1471397"/>
                  <a:gd name="connsiteX121" fmla="*/ 873353 w 1003001"/>
                  <a:gd name="connsiteY121" fmla="*/ 786637 h 1471397"/>
                  <a:gd name="connsiteX122" fmla="*/ 868353 w 1003001"/>
                  <a:gd name="connsiteY122" fmla="*/ 791754 h 1471397"/>
                  <a:gd name="connsiteX123" fmla="*/ 853237 w 1003001"/>
                  <a:gd name="connsiteY123" fmla="*/ 791754 h 1471397"/>
                  <a:gd name="connsiteX124" fmla="*/ 864865 w 1003001"/>
                  <a:gd name="connsiteY124" fmla="*/ 803384 h 1471397"/>
                  <a:gd name="connsiteX125" fmla="*/ 864865 w 1003001"/>
                  <a:gd name="connsiteY125" fmla="*/ 808501 h 1471397"/>
                  <a:gd name="connsiteX126" fmla="*/ 869516 w 1003001"/>
                  <a:gd name="connsiteY126" fmla="*/ 813153 h 1471397"/>
                  <a:gd name="connsiteX127" fmla="*/ 869516 w 1003001"/>
                  <a:gd name="connsiteY127" fmla="*/ 825248 h 1471397"/>
                  <a:gd name="connsiteX128" fmla="*/ 875446 w 1003001"/>
                  <a:gd name="connsiteY128" fmla="*/ 831179 h 1471397"/>
                  <a:gd name="connsiteX129" fmla="*/ 875446 w 1003001"/>
                  <a:gd name="connsiteY129" fmla="*/ 843274 h 1471397"/>
                  <a:gd name="connsiteX130" fmla="*/ 869516 w 1003001"/>
                  <a:gd name="connsiteY130" fmla="*/ 849205 h 1471397"/>
                  <a:gd name="connsiteX131" fmla="*/ 858004 w 1003001"/>
                  <a:gd name="connsiteY131" fmla="*/ 849205 h 1471397"/>
                  <a:gd name="connsiteX132" fmla="*/ 852074 w 1003001"/>
                  <a:gd name="connsiteY132" fmla="*/ 855137 h 1471397"/>
                  <a:gd name="connsiteX133" fmla="*/ 852074 w 1003001"/>
                  <a:gd name="connsiteY133" fmla="*/ 855137 h 1471397"/>
                  <a:gd name="connsiteX134" fmla="*/ 840563 w 1003001"/>
                  <a:gd name="connsiteY134" fmla="*/ 855137 h 1471397"/>
                  <a:gd name="connsiteX135" fmla="*/ 857307 w 1003001"/>
                  <a:gd name="connsiteY135" fmla="*/ 871883 h 1471397"/>
                  <a:gd name="connsiteX136" fmla="*/ 857307 w 1003001"/>
                  <a:gd name="connsiteY136" fmla="*/ 876535 h 1471397"/>
                  <a:gd name="connsiteX137" fmla="*/ 855097 w 1003001"/>
                  <a:gd name="connsiteY137" fmla="*/ 878745 h 1471397"/>
                  <a:gd name="connsiteX138" fmla="*/ 855097 w 1003001"/>
                  <a:gd name="connsiteY138" fmla="*/ 890258 h 1471397"/>
                  <a:gd name="connsiteX139" fmla="*/ 851377 w 1003001"/>
                  <a:gd name="connsiteY139" fmla="*/ 893980 h 1471397"/>
                  <a:gd name="connsiteX140" fmla="*/ 851377 w 1003001"/>
                  <a:gd name="connsiteY140" fmla="*/ 893980 h 1471397"/>
                  <a:gd name="connsiteX141" fmla="*/ 837307 w 1003001"/>
                  <a:gd name="connsiteY141" fmla="*/ 893980 h 1471397"/>
                  <a:gd name="connsiteX142" fmla="*/ 826842 w 1003001"/>
                  <a:gd name="connsiteY142" fmla="*/ 904447 h 1471397"/>
                  <a:gd name="connsiteX143" fmla="*/ 826842 w 1003001"/>
                  <a:gd name="connsiteY143" fmla="*/ 904447 h 1471397"/>
                  <a:gd name="connsiteX144" fmla="*/ 822191 w 1003001"/>
                  <a:gd name="connsiteY144" fmla="*/ 904447 h 1471397"/>
                  <a:gd name="connsiteX145" fmla="*/ 819052 w 1003001"/>
                  <a:gd name="connsiteY145" fmla="*/ 901190 h 1471397"/>
                  <a:gd name="connsiteX146" fmla="*/ 819052 w 1003001"/>
                  <a:gd name="connsiteY146" fmla="*/ 901190 h 1471397"/>
                  <a:gd name="connsiteX147" fmla="*/ 804517 w 1003001"/>
                  <a:gd name="connsiteY147" fmla="*/ 901190 h 1471397"/>
                  <a:gd name="connsiteX148" fmla="*/ 823238 w 1003001"/>
                  <a:gd name="connsiteY148" fmla="*/ 920031 h 1471397"/>
                  <a:gd name="connsiteX149" fmla="*/ 825796 w 1003001"/>
                  <a:gd name="connsiteY149" fmla="*/ 920031 h 1471397"/>
                  <a:gd name="connsiteX150" fmla="*/ 825796 w 1003001"/>
                  <a:gd name="connsiteY150" fmla="*/ 920031 h 1471397"/>
                  <a:gd name="connsiteX151" fmla="*/ 830447 w 1003001"/>
                  <a:gd name="connsiteY151" fmla="*/ 924682 h 1471397"/>
                  <a:gd name="connsiteX152" fmla="*/ 830447 w 1003001"/>
                  <a:gd name="connsiteY152" fmla="*/ 924682 h 1471397"/>
                  <a:gd name="connsiteX153" fmla="*/ 830447 w 1003001"/>
                  <a:gd name="connsiteY153" fmla="*/ 949570 h 1471397"/>
                  <a:gd name="connsiteX154" fmla="*/ 826377 w 1003001"/>
                  <a:gd name="connsiteY154" fmla="*/ 953641 h 1471397"/>
                  <a:gd name="connsiteX155" fmla="*/ 826377 w 1003001"/>
                  <a:gd name="connsiteY155" fmla="*/ 969224 h 1471397"/>
                  <a:gd name="connsiteX156" fmla="*/ 818238 w 1003001"/>
                  <a:gd name="connsiteY156" fmla="*/ 961084 h 1471397"/>
                  <a:gd name="connsiteX157" fmla="*/ 818238 w 1003001"/>
                  <a:gd name="connsiteY157" fmla="*/ 961084 h 1471397"/>
                  <a:gd name="connsiteX158" fmla="*/ 805099 w 1003001"/>
                  <a:gd name="connsiteY158" fmla="*/ 961084 h 1471397"/>
                  <a:gd name="connsiteX159" fmla="*/ 823238 w 1003001"/>
                  <a:gd name="connsiteY159" fmla="*/ 979226 h 1471397"/>
                  <a:gd name="connsiteX160" fmla="*/ 823238 w 1003001"/>
                  <a:gd name="connsiteY160" fmla="*/ 979226 h 1471397"/>
                  <a:gd name="connsiteX161" fmla="*/ 823238 w 1003001"/>
                  <a:gd name="connsiteY161" fmla="*/ 986320 h 1471397"/>
                  <a:gd name="connsiteX162" fmla="*/ 831028 w 1003001"/>
                  <a:gd name="connsiteY162" fmla="*/ 986320 h 1471397"/>
                  <a:gd name="connsiteX163" fmla="*/ 831028 w 1003001"/>
                  <a:gd name="connsiteY163" fmla="*/ 991321 h 1471397"/>
                  <a:gd name="connsiteX164" fmla="*/ 828121 w 1003001"/>
                  <a:gd name="connsiteY164" fmla="*/ 994228 h 1471397"/>
                  <a:gd name="connsiteX165" fmla="*/ 835795 w 1003001"/>
                  <a:gd name="connsiteY165" fmla="*/ 1001904 h 1471397"/>
                  <a:gd name="connsiteX166" fmla="*/ 835795 w 1003001"/>
                  <a:gd name="connsiteY166" fmla="*/ 1001904 h 1471397"/>
                  <a:gd name="connsiteX167" fmla="*/ 835795 w 1003001"/>
                  <a:gd name="connsiteY167" fmla="*/ 1038770 h 1471397"/>
                  <a:gd name="connsiteX168" fmla="*/ 838586 w 1003001"/>
                  <a:gd name="connsiteY168" fmla="*/ 1041562 h 1471397"/>
                  <a:gd name="connsiteX169" fmla="*/ 838586 w 1003001"/>
                  <a:gd name="connsiteY169" fmla="*/ 1041562 h 1471397"/>
                  <a:gd name="connsiteX170" fmla="*/ 838586 w 1003001"/>
                  <a:gd name="connsiteY170" fmla="*/ 1048423 h 1471397"/>
                  <a:gd name="connsiteX171" fmla="*/ 833703 w 1003001"/>
                  <a:gd name="connsiteY171" fmla="*/ 1053308 h 1471397"/>
                  <a:gd name="connsiteX172" fmla="*/ 809517 w 1003001"/>
                  <a:gd name="connsiteY172" fmla="*/ 1053308 h 1471397"/>
                  <a:gd name="connsiteX173" fmla="*/ 794401 w 1003001"/>
                  <a:gd name="connsiteY173" fmla="*/ 1038189 h 1471397"/>
                  <a:gd name="connsiteX174" fmla="*/ 794401 w 1003001"/>
                  <a:gd name="connsiteY174" fmla="*/ 1024931 h 1471397"/>
                  <a:gd name="connsiteX175" fmla="*/ 776378 w 1003001"/>
                  <a:gd name="connsiteY175" fmla="*/ 1006905 h 1471397"/>
                  <a:gd name="connsiteX176" fmla="*/ 776378 w 1003001"/>
                  <a:gd name="connsiteY176" fmla="*/ 1038538 h 1471397"/>
                  <a:gd name="connsiteX177" fmla="*/ 765216 w 1003001"/>
                  <a:gd name="connsiteY177" fmla="*/ 1049702 h 1471397"/>
                  <a:gd name="connsiteX178" fmla="*/ 772425 w 1003001"/>
                  <a:gd name="connsiteY178" fmla="*/ 1056913 h 1471397"/>
                  <a:gd name="connsiteX179" fmla="*/ 772425 w 1003001"/>
                  <a:gd name="connsiteY179" fmla="*/ 1056913 h 1471397"/>
                  <a:gd name="connsiteX180" fmla="*/ 778587 w 1003001"/>
                  <a:gd name="connsiteY180" fmla="*/ 1056913 h 1471397"/>
                  <a:gd name="connsiteX181" fmla="*/ 781843 w 1003001"/>
                  <a:gd name="connsiteY181" fmla="*/ 1060169 h 1471397"/>
                  <a:gd name="connsiteX182" fmla="*/ 781843 w 1003001"/>
                  <a:gd name="connsiteY182" fmla="*/ 1060169 h 1471397"/>
                  <a:gd name="connsiteX183" fmla="*/ 788006 w 1003001"/>
                  <a:gd name="connsiteY183" fmla="*/ 1060169 h 1471397"/>
                  <a:gd name="connsiteX184" fmla="*/ 793354 w 1003001"/>
                  <a:gd name="connsiteY184" fmla="*/ 1065519 h 1471397"/>
                  <a:gd name="connsiteX185" fmla="*/ 793354 w 1003001"/>
                  <a:gd name="connsiteY185" fmla="*/ 1065519 h 1471397"/>
                  <a:gd name="connsiteX186" fmla="*/ 799517 w 1003001"/>
                  <a:gd name="connsiteY186" fmla="*/ 1065519 h 1471397"/>
                  <a:gd name="connsiteX187" fmla="*/ 802424 w 1003001"/>
                  <a:gd name="connsiteY187" fmla="*/ 1068426 h 1471397"/>
                  <a:gd name="connsiteX188" fmla="*/ 829517 w 1003001"/>
                  <a:gd name="connsiteY188" fmla="*/ 1068426 h 1471397"/>
                  <a:gd name="connsiteX189" fmla="*/ 821145 w 1003001"/>
                  <a:gd name="connsiteY189" fmla="*/ 1076800 h 1471397"/>
                  <a:gd name="connsiteX190" fmla="*/ 816145 w 1003001"/>
                  <a:gd name="connsiteY190" fmla="*/ 1076800 h 1471397"/>
                  <a:gd name="connsiteX191" fmla="*/ 814168 w 1003001"/>
                  <a:gd name="connsiteY191" fmla="*/ 1078777 h 1471397"/>
                  <a:gd name="connsiteX192" fmla="*/ 814168 w 1003001"/>
                  <a:gd name="connsiteY192" fmla="*/ 1082615 h 1471397"/>
                  <a:gd name="connsiteX193" fmla="*/ 809982 w 1003001"/>
                  <a:gd name="connsiteY193" fmla="*/ 1086918 h 1471397"/>
                  <a:gd name="connsiteX194" fmla="*/ 809982 w 1003001"/>
                  <a:gd name="connsiteY194" fmla="*/ 1086918 h 1471397"/>
                  <a:gd name="connsiteX195" fmla="*/ 802424 w 1003001"/>
                  <a:gd name="connsiteY195" fmla="*/ 1086918 h 1471397"/>
                  <a:gd name="connsiteX196" fmla="*/ 802424 w 1003001"/>
                  <a:gd name="connsiteY196" fmla="*/ 1094012 h 1471397"/>
                  <a:gd name="connsiteX197" fmla="*/ 794285 w 1003001"/>
                  <a:gd name="connsiteY197" fmla="*/ 1094012 h 1471397"/>
                  <a:gd name="connsiteX198" fmla="*/ 794285 w 1003001"/>
                  <a:gd name="connsiteY198" fmla="*/ 1098082 h 1471397"/>
                  <a:gd name="connsiteX199" fmla="*/ 794285 w 1003001"/>
                  <a:gd name="connsiteY199" fmla="*/ 1098199 h 1471397"/>
                  <a:gd name="connsiteX200" fmla="*/ 794285 w 1003001"/>
                  <a:gd name="connsiteY200" fmla="*/ 1098199 h 1471397"/>
                  <a:gd name="connsiteX201" fmla="*/ 784518 w 1003001"/>
                  <a:gd name="connsiteY201" fmla="*/ 1107968 h 1471397"/>
                  <a:gd name="connsiteX202" fmla="*/ 779983 w 1003001"/>
                  <a:gd name="connsiteY202" fmla="*/ 1107968 h 1471397"/>
                  <a:gd name="connsiteX203" fmla="*/ 779983 w 1003001"/>
                  <a:gd name="connsiteY203" fmla="*/ 1112038 h 1471397"/>
                  <a:gd name="connsiteX204" fmla="*/ 772657 w 1003001"/>
                  <a:gd name="connsiteY204" fmla="*/ 1119365 h 1471397"/>
                  <a:gd name="connsiteX205" fmla="*/ 772657 w 1003001"/>
                  <a:gd name="connsiteY205" fmla="*/ 1123435 h 1471397"/>
                  <a:gd name="connsiteX206" fmla="*/ 760565 w 1003001"/>
                  <a:gd name="connsiteY206" fmla="*/ 1135530 h 1471397"/>
                  <a:gd name="connsiteX207" fmla="*/ 750449 w 1003001"/>
                  <a:gd name="connsiteY207" fmla="*/ 1135530 h 1471397"/>
                  <a:gd name="connsiteX208" fmla="*/ 750449 w 1003001"/>
                  <a:gd name="connsiteY208" fmla="*/ 1135530 h 1471397"/>
                  <a:gd name="connsiteX209" fmla="*/ 744867 w 1003001"/>
                  <a:gd name="connsiteY209" fmla="*/ 1141112 h 1471397"/>
                  <a:gd name="connsiteX210" fmla="*/ 738356 w 1003001"/>
                  <a:gd name="connsiteY210" fmla="*/ 1141112 h 1471397"/>
                  <a:gd name="connsiteX211" fmla="*/ 732193 w 1003001"/>
                  <a:gd name="connsiteY211" fmla="*/ 1147276 h 1471397"/>
                  <a:gd name="connsiteX212" fmla="*/ 719635 w 1003001"/>
                  <a:gd name="connsiteY212" fmla="*/ 1147276 h 1471397"/>
                  <a:gd name="connsiteX213" fmla="*/ 714984 w 1003001"/>
                  <a:gd name="connsiteY213" fmla="*/ 1151928 h 1471397"/>
                  <a:gd name="connsiteX214" fmla="*/ 714984 w 1003001"/>
                  <a:gd name="connsiteY214" fmla="*/ 1151928 h 1471397"/>
                  <a:gd name="connsiteX215" fmla="*/ 702426 w 1003001"/>
                  <a:gd name="connsiteY215" fmla="*/ 1151928 h 1471397"/>
                  <a:gd name="connsiteX216" fmla="*/ 697775 w 1003001"/>
                  <a:gd name="connsiteY216" fmla="*/ 1156580 h 1471397"/>
                  <a:gd name="connsiteX217" fmla="*/ 694403 w 1003001"/>
                  <a:gd name="connsiteY217" fmla="*/ 1156580 h 1471397"/>
                  <a:gd name="connsiteX218" fmla="*/ 689055 w 1003001"/>
                  <a:gd name="connsiteY218" fmla="*/ 1161930 h 1471397"/>
                  <a:gd name="connsiteX219" fmla="*/ 689055 w 1003001"/>
                  <a:gd name="connsiteY219" fmla="*/ 1161930 h 1471397"/>
                  <a:gd name="connsiteX220" fmla="*/ 678125 w 1003001"/>
                  <a:gd name="connsiteY220" fmla="*/ 1161930 h 1471397"/>
                  <a:gd name="connsiteX221" fmla="*/ 670334 w 1003001"/>
                  <a:gd name="connsiteY221" fmla="*/ 1154138 h 1471397"/>
                  <a:gd name="connsiteX222" fmla="*/ 670334 w 1003001"/>
                  <a:gd name="connsiteY222" fmla="*/ 1154138 h 1471397"/>
                  <a:gd name="connsiteX223" fmla="*/ 661613 w 1003001"/>
                  <a:gd name="connsiteY223" fmla="*/ 1154138 h 1471397"/>
                  <a:gd name="connsiteX224" fmla="*/ 661613 w 1003001"/>
                  <a:gd name="connsiteY224" fmla="*/ 1158557 h 1471397"/>
                  <a:gd name="connsiteX225" fmla="*/ 661613 w 1003001"/>
                  <a:gd name="connsiteY225" fmla="*/ 1158557 h 1471397"/>
                  <a:gd name="connsiteX226" fmla="*/ 665102 w 1003001"/>
                  <a:gd name="connsiteY226" fmla="*/ 1162046 h 1471397"/>
                  <a:gd name="connsiteX227" fmla="*/ 665102 w 1003001"/>
                  <a:gd name="connsiteY227" fmla="*/ 1162046 h 1471397"/>
                  <a:gd name="connsiteX228" fmla="*/ 665102 w 1003001"/>
                  <a:gd name="connsiteY228" fmla="*/ 1166465 h 1471397"/>
                  <a:gd name="connsiteX229" fmla="*/ 661962 w 1003001"/>
                  <a:gd name="connsiteY229" fmla="*/ 1169605 h 1471397"/>
                  <a:gd name="connsiteX230" fmla="*/ 659753 w 1003001"/>
                  <a:gd name="connsiteY230" fmla="*/ 1169605 h 1471397"/>
                  <a:gd name="connsiteX231" fmla="*/ 648125 w 1003001"/>
                  <a:gd name="connsiteY231" fmla="*/ 1181235 h 1471397"/>
                  <a:gd name="connsiteX232" fmla="*/ 648125 w 1003001"/>
                  <a:gd name="connsiteY232" fmla="*/ 1181235 h 1471397"/>
                  <a:gd name="connsiteX233" fmla="*/ 648125 w 1003001"/>
                  <a:gd name="connsiteY233" fmla="*/ 1181235 h 1471397"/>
                  <a:gd name="connsiteX234" fmla="*/ 648125 w 1003001"/>
                  <a:gd name="connsiteY234" fmla="*/ 1184491 h 1471397"/>
                  <a:gd name="connsiteX235" fmla="*/ 643009 w 1003001"/>
                  <a:gd name="connsiteY235" fmla="*/ 1189609 h 1471397"/>
                  <a:gd name="connsiteX236" fmla="*/ 643009 w 1003001"/>
                  <a:gd name="connsiteY236" fmla="*/ 1198680 h 1471397"/>
                  <a:gd name="connsiteX237" fmla="*/ 638707 w 1003001"/>
                  <a:gd name="connsiteY237" fmla="*/ 1202983 h 1471397"/>
                  <a:gd name="connsiteX238" fmla="*/ 638707 w 1003001"/>
                  <a:gd name="connsiteY238" fmla="*/ 1208565 h 1471397"/>
                  <a:gd name="connsiteX239" fmla="*/ 638707 w 1003001"/>
                  <a:gd name="connsiteY239" fmla="*/ 1208565 h 1471397"/>
                  <a:gd name="connsiteX240" fmla="*/ 634405 w 1003001"/>
                  <a:gd name="connsiteY240" fmla="*/ 1212868 h 1471397"/>
                  <a:gd name="connsiteX241" fmla="*/ 634405 w 1003001"/>
                  <a:gd name="connsiteY241" fmla="*/ 1220195 h 1471397"/>
                  <a:gd name="connsiteX242" fmla="*/ 630102 w 1003001"/>
                  <a:gd name="connsiteY242" fmla="*/ 1224498 h 1471397"/>
                  <a:gd name="connsiteX243" fmla="*/ 625800 w 1003001"/>
                  <a:gd name="connsiteY243" fmla="*/ 1224498 h 1471397"/>
                  <a:gd name="connsiteX244" fmla="*/ 625800 w 1003001"/>
                  <a:gd name="connsiteY244" fmla="*/ 1227870 h 1471397"/>
                  <a:gd name="connsiteX245" fmla="*/ 614986 w 1003001"/>
                  <a:gd name="connsiteY245" fmla="*/ 1238686 h 1471397"/>
                  <a:gd name="connsiteX246" fmla="*/ 614986 w 1003001"/>
                  <a:gd name="connsiteY246" fmla="*/ 1238686 h 1471397"/>
                  <a:gd name="connsiteX247" fmla="*/ 607428 w 1003001"/>
                  <a:gd name="connsiteY247" fmla="*/ 1238686 h 1471397"/>
                  <a:gd name="connsiteX248" fmla="*/ 607428 w 1003001"/>
                  <a:gd name="connsiteY248" fmla="*/ 1242059 h 1471397"/>
                  <a:gd name="connsiteX249" fmla="*/ 607428 w 1003001"/>
                  <a:gd name="connsiteY249" fmla="*/ 1242059 h 1471397"/>
                  <a:gd name="connsiteX250" fmla="*/ 591615 w 1003001"/>
                  <a:gd name="connsiteY250" fmla="*/ 1257875 h 1471397"/>
                  <a:gd name="connsiteX251" fmla="*/ 591615 w 1003001"/>
                  <a:gd name="connsiteY251" fmla="*/ 1257875 h 1471397"/>
                  <a:gd name="connsiteX252" fmla="*/ 583475 w 1003001"/>
                  <a:gd name="connsiteY252" fmla="*/ 1257875 h 1471397"/>
                  <a:gd name="connsiteX253" fmla="*/ 578359 w 1003001"/>
                  <a:gd name="connsiteY253" fmla="*/ 1262992 h 1471397"/>
                  <a:gd name="connsiteX254" fmla="*/ 574987 w 1003001"/>
                  <a:gd name="connsiteY254" fmla="*/ 1262992 h 1471397"/>
                  <a:gd name="connsiteX255" fmla="*/ 573011 w 1003001"/>
                  <a:gd name="connsiteY255" fmla="*/ 1264969 h 1471397"/>
                  <a:gd name="connsiteX256" fmla="*/ 570220 w 1003001"/>
                  <a:gd name="connsiteY256" fmla="*/ 1262178 h 1471397"/>
                  <a:gd name="connsiteX257" fmla="*/ 561267 w 1003001"/>
                  <a:gd name="connsiteY257" fmla="*/ 1262178 h 1471397"/>
                  <a:gd name="connsiteX258" fmla="*/ 559523 w 1003001"/>
                  <a:gd name="connsiteY258" fmla="*/ 1263923 h 1471397"/>
                  <a:gd name="connsiteX259" fmla="*/ 547779 w 1003001"/>
                  <a:gd name="connsiteY259" fmla="*/ 1263923 h 1471397"/>
                  <a:gd name="connsiteX260" fmla="*/ 546034 w 1003001"/>
                  <a:gd name="connsiteY260" fmla="*/ 1265667 h 1471397"/>
                  <a:gd name="connsiteX261" fmla="*/ 546034 w 1003001"/>
                  <a:gd name="connsiteY261" fmla="*/ 1265667 h 1471397"/>
                  <a:gd name="connsiteX262" fmla="*/ 540104 w 1003001"/>
                  <a:gd name="connsiteY262" fmla="*/ 1265667 h 1471397"/>
                  <a:gd name="connsiteX263" fmla="*/ 540104 w 1003001"/>
                  <a:gd name="connsiteY263" fmla="*/ 1265667 h 1471397"/>
                  <a:gd name="connsiteX264" fmla="*/ 535918 w 1003001"/>
                  <a:gd name="connsiteY264" fmla="*/ 1269854 h 1471397"/>
                  <a:gd name="connsiteX265" fmla="*/ 535918 w 1003001"/>
                  <a:gd name="connsiteY265" fmla="*/ 1269854 h 1471397"/>
                  <a:gd name="connsiteX266" fmla="*/ 539639 w 1003001"/>
                  <a:gd name="connsiteY266" fmla="*/ 1269854 h 1471397"/>
                  <a:gd name="connsiteX267" fmla="*/ 544523 w 1003001"/>
                  <a:gd name="connsiteY267" fmla="*/ 1274738 h 1471397"/>
                  <a:gd name="connsiteX268" fmla="*/ 534174 w 1003001"/>
                  <a:gd name="connsiteY268" fmla="*/ 1285089 h 1471397"/>
                  <a:gd name="connsiteX269" fmla="*/ 531267 w 1003001"/>
                  <a:gd name="connsiteY269" fmla="*/ 1285089 h 1471397"/>
                  <a:gd name="connsiteX270" fmla="*/ 525919 w 1003001"/>
                  <a:gd name="connsiteY270" fmla="*/ 1290438 h 1471397"/>
                  <a:gd name="connsiteX271" fmla="*/ 525919 w 1003001"/>
                  <a:gd name="connsiteY271" fmla="*/ 1290438 h 1471397"/>
                  <a:gd name="connsiteX272" fmla="*/ 528709 w 1003001"/>
                  <a:gd name="connsiteY272" fmla="*/ 1293230 h 1471397"/>
                  <a:gd name="connsiteX273" fmla="*/ 528709 w 1003001"/>
                  <a:gd name="connsiteY273" fmla="*/ 1293230 h 1471397"/>
                  <a:gd name="connsiteX274" fmla="*/ 528709 w 1003001"/>
                  <a:gd name="connsiteY274" fmla="*/ 1300789 h 1471397"/>
                  <a:gd name="connsiteX275" fmla="*/ 534058 w 1003001"/>
                  <a:gd name="connsiteY275" fmla="*/ 1306139 h 1471397"/>
                  <a:gd name="connsiteX276" fmla="*/ 526500 w 1003001"/>
                  <a:gd name="connsiteY276" fmla="*/ 1313698 h 1471397"/>
                  <a:gd name="connsiteX277" fmla="*/ 526500 w 1003001"/>
                  <a:gd name="connsiteY277" fmla="*/ 1313698 h 1471397"/>
                  <a:gd name="connsiteX278" fmla="*/ 526500 w 1003001"/>
                  <a:gd name="connsiteY278" fmla="*/ 1336841 h 1471397"/>
                  <a:gd name="connsiteX279" fmla="*/ 524523 w 1003001"/>
                  <a:gd name="connsiteY279" fmla="*/ 1338818 h 1471397"/>
                  <a:gd name="connsiteX280" fmla="*/ 524523 w 1003001"/>
                  <a:gd name="connsiteY280" fmla="*/ 1338818 h 1471397"/>
                  <a:gd name="connsiteX281" fmla="*/ 524523 w 1003001"/>
                  <a:gd name="connsiteY281" fmla="*/ 1343354 h 1471397"/>
                  <a:gd name="connsiteX282" fmla="*/ 518128 w 1003001"/>
                  <a:gd name="connsiteY282" fmla="*/ 1349750 h 1471397"/>
                  <a:gd name="connsiteX283" fmla="*/ 518128 w 1003001"/>
                  <a:gd name="connsiteY283" fmla="*/ 1349750 h 1471397"/>
                  <a:gd name="connsiteX284" fmla="*/ 518128 w 1003001"/>
                  <a:gd name="connsiteY284" fmla="*/ 1356379 h 1471397"/>
                  <a:gd name="connsiteX285" fmla="*/ 518128 w 1003001"/>
                  <a:gd name="connsiteY285" fmla="*/ 1356379 h 1471397"/>
                  <a:gd name="connsiteX286" fmla="*/ 514407 w 1003001"/>
                  <a:gd name="connsiteY286" fmla="*/ 1360101 h 1471397"/>
                  <a:gd name="connsiteX287" fmla="*/ 514407 w 1003001"/>
                  <a:gd name="connsiteY287" fmla="*/ 1360101 h 1471397"/>
                  <a:gd name="connsiteX288" fmla="*/ 509989 w 1003001"/>
                  <a:gd name="connsiteY288" fmla="*/ 1360101 h 1471397"/>
                  <a:gd name="connsiteX289" fmla="*/ 509989 w 1003001"/>
                  <a:gd name="connsiteY289" fmla="*/ 1365218 h 1471397"/>
                  <a:gd name="connsiteX290" fmla="*/ 509989 w 1003001"/>
                  <a:gd name="connsiteY290" fmla="*/ 1365218 h 1471397"/>
                  <a:gd name="connsiteX291" fmla="*/ 501617 w 1003001"/>
                  <a:gd name="connsiteY291" fmla="*/ 1373591 h 1471397"/>
                  <a:gd name="connsiteX292" fmla="*/ 501617 w 1003001"/>
                  <a:gd name="connsiteY292" fmla="*/ 1380220 h 1471397"/>
                  <a:gd name="connsiteX293" fmla="*/ 499524 w 1003001"/>
                  <a:gd name="connsiteY293" fmla="*/ 1382314 h 1471397"/>
                  <a:gd name="connsiteX294" fmla="*/ 499524 w 1003001"/>
                  <a:gd name="connsiteY294" fmla="*/ 1395572 h 1471397"/>
                  <a:gd name="connsiteX295" fmla="*/ 502198 w 1003001"/>
                  <a:gd name="connsiteY295" fmla="*/ 1398246 h 1471397"/>
                  <a:gd name="connsiteX296" fmla="*/ 502198 w 1003001"/>
                  <a:gd name="connsiteY296" fmla="*/ 1398246 h 1471397"/>
                  <a:gd name="connsiteX297" fmla="*/ 502198 w 1003001"/>
                  <a:gd name="connsiteY297" fmla="*/ 1402782 h 1471397"/>
                  <a:gd name="connsiteX298" fmla="*/ 499524 w 1003001"/>
                  <a:gd name="connsiteY298" fmla="*/ 1405457 h 1471397"/>
                  <a:gd name="connsiteX299" fmla="*/ 499524 w 1003001"/>
                  <a:gd name="connsiteY299" fmla="*/ 1409178 h 1471397"/>
                  <a:gd name="connsiteX300" fmla="*/ 496850 w 1003001"/>
                  <a:gd name="connsiteY300" fmla="*/ 1411853 h 1471397"/>
                  <a:gd name="connsiteX301" fmla="*/ 496850 w 1003001"/>
                  <a:gd name="connsiteY301" fmla="*/ 1421855 h 1471397"/>
                  <a:gd name="connsiteX302" fmla="*/ 493826 w 1003001"/>
                  <a:gd name="connsiteY302" fmla="*/ 1424879 h 1471397"/>
                  <a:gd name="connsiteX303" fmla="*/ 493826 w 1003001"/>
                  <a:gd name="connsiteY303" fmla="*/ 1424879 h 1471397"/>
                  <a:gd name="connsiteX304" fmla="*/ 493826 w 1003001"/>
                  <a:gd name="connsiteY304" fmla="*/ 1439997 h 1471397"/>
                  <a:gd name="connsiteX305" fmla="*/ 485687 w 1003001"/>
                  <a:gd name="connsiteY305" fmla="*/ 1448138 h 1471397"/>
                  <a:gd name="connsiteX306" fmla="*/ 485687 w 1003001"/>
                  <a:gd name="connsiteY306" fmla="*/ 1448138 h 1471397"/>
                  <a:gd name="connsiteX307" fmla="*/ 485687 w 1003001"/>
                  <a:gd name="connsiteY307" fmla="*/ 1463257 h 1471397"/>
                  <a:gd name="connsiteX308" fmla="*/ 477548 w 1003001"/>
                  <a:gd name="connsiteY308" fmla="*/ 1471398 h 1471397"/>
                  <a:gd name="connsiteX309" fmla="*/ 477548 w 1003001"/>
                  <a:gd name="connsiteY309" fmla="*/ 1471398 h 1471397"/>
                  <a:gd name="connsiteX310" fmla="*/ 469059 w 1003001"/>
                  <a:gd name="connsiteY310" fmla="*/ 1471398 h 1471397"/>
                  <a:gd name="connsiteX311" fmla="*/ 463827 w 1003001"/>
                  <a:gd name="connsiteY311" fmla="*/ 1466164 h 1471397"/>
                  <a:gd name="connsiteX312" fmla="*/ 460106 w 1003001"/>
                  <a:gd name="connsiteY312" fmla="*/ 1466164 h 1471397"/>
                  <a:gd name="connsiteX313" fmla="*/ 456734 w 1003001"/>
                  <a:gd name="connsiteY313" fmla="*/ 1462792 h 1471397"/>
                  <a:gd name="connsiteX314" fmla="*/ 451967 w 1003001"/>
                  <a:gd name="connsiteY314" fmla="*/ 1462792 h 1471397"/>
                  <a:gd name="connsiteX315" fmla="*/ 448595 w 1003001"/>
                  <a:gd name="connsiteY315" fmla="*/ 1459419 h 1471397"/>
                  <a:gd name="connsiteX316" fmla="*/ 448595 w 1003001"/>
                  <a:gd name="connsiteY316" fmla="*/ 1459419 h 1471397"/>
                  <a:gd name="connsiteX317" fmla="*/ 448595 w 1003001"/>
                  <a:gd name="connsiteY317" fmla="*/ 1455581 h 1471397"/>
                  <a:gd name="connsiteX318" fmla="*/ 435804 w 1003001"/>
                  <a:gd name="connsiteY318" fmla="*/ 1442788 h 1471397"/>
                  <a:gd name="connsiteX319" fmla="*/ 429060 w 1003001"/>
                  <a:gd name="connsiteY319" fmla="*/ 1442788 h 1471397"/>
                  <a:gd name="connsiteX320" fmla="*/ 424874 w 1003001"/>
                  <a:gd name="connsiteY320" fmla="*/ 1438602 h 1471397"/>
                  <a:gd name="connsiteX321" fmla="*/ 424874 w 1003001"/>
                  <a:gd name="connsiteY321" fmla="*/ 1438602 h 1471397"/>
                  <a:gd name="connsiteX322" fmla="*/ 410340 w 1003001"/>
                  <a:gd name="connsiteY322" fmla="*/ 1438602 h 1471397"/>
                  <a:gd name="connsiteX323" fmla="*/ 410340 w 1003001"/>
                  <a:gd name="connsiteY323" fmla="*/ 1441160 h 1471397"/>
                  <a:gd name="connsiteX324" fmla="*/ 403247 w 1003001"/>
                  <a:gd name="connsiteY324" fmla="*/ 1441160 h 1471397"/>
                  <a:gd name="connsiteX325" fmla="*/ 403247 w 1003001"/>
                  <a:gd name="connsiteY325" fmla="*/ 1436508 h 1471397"/>
                  <a:gd name="connsiteX326" fmla="*/ 399061 w 1003001"/>
                  <a:gd name="connsiteY326" fmla="*/ 1432322 h 1471397"/>
                  <a:gd name="connsiteX327" fmla="*/ 399061 w 1003001"/>
                  <a:gd name="connsiteY327" fmla="*/ 1427670 h 1471397"/>
                  <a:gd name="connsiteX328" fmla="*/ 394759 w 1003001"/>
                  <a:gd name="connsiteY328" fmla="*/ 1423483 h 1471397"/>
                  <a:gd name="connsiteX329" fmla="*/ 389526 w 1003001"/>
                  <a:gd name="connsiteY329" fmla="*/ 1423483 h 1471397"/>
                  <a:gd name="connsiteX330" fmla="*/ 389526 w 1003001"/>
                  <a:gd name="connsiteY330" fmla="*/ 1417436 h 1471397"/>
                  <a:gd name="connsiteX331" fmla="*/ 385224 w 1003001"/>
                  <a:gd name="connsiteY331" fmla="*/ 1413132 h 1471397"/>
                  <a:gd name="connsiteX332" fmla="*/ 385224 w 1003001"/>
                  <a:gd name="connsiteY332" fmla="*/ 1408364 h 1471397"/>
                  <a:gd name="connsiteX333" fmla="*/ 383480 w 1003001"/>
                  <a:gd name="connsiteY333" fmla="*/ 1406620 h 1471397"/>
                  <a:gd name="connsiteX334" fmla="*/ 383480 w 1003001"/>
                  <a:gd name="connsiteY334" fmla="*/ 1398828 h 1471397"/>
                  <a:gd name="connsiteX335" fmla="*/ 378829 w 1003001"/>
                  <a:gd name="connsiteY335" fmla="*/ 1398828 h 1471397"/>
                  <a:gd name="connsiteX336" fmla="*/ 378829 w 1003001"/>
                  <a:gd name="connsiteY336" fmla="*/ 1392780 h 1471397"/>
                  <a:gd name="connsiteX337" fmla="*/ 368829 w 1003001"/>
                  <a:gd name="connsiteY337" fmla="*/ 1382779 h 1471397"/>
                  <a:gd name="connsiteX338" fmla="*/ 368829 w 1003001"/>
                  <a:gd name="connsiteY338" fmla="*/ 1371265 h 1471397"/>
                  <a:gd name="connsiteX339" fmla="*/ 363829 w 1003001"/>
                  <a:gd name="connsiteY339" fmla="*/ 1366265 h 1471397"/>
                  <a:gd name="connsiteX340" fmla="*/ 363829 w 1003001"/>
                  <a:gd name="connsiteY340" fmla="*/ 1361845 h 1471397"/>
                  <a:gd name="connsiteX341" fmla="*/ 355574 w 1003001"/>
                  <a:gd name="connsiteY341" fmla="*/ 1353588 h 1471397"/>
                  <a:gd name="connsiteX342" fmla="*/ 355574 w 1003001"/>
                  <a:gd name="connsiteY342" fmla="*/ 1347308 h 1471397"/>
                  <a:gd name="connsiteX343" fmla="*/ 355574 w 1003001"/>
                  <a:gd name="connsiteY343" fmla="*/ 1347308 h 1471397"/>
                  <a:gd name="connsiteX344" fmla="*/ 347318 w 1003001"/>
                  <a:gd name="connsiteY344" fmla="*/ 1339051 h 1471397"/>
                  <a:gd name="connsiteX345" fmla="*/ 347318 w 1003001"/>
                  <a:gd name="connsiteY345" fmla="*/ 1322188 h 1471397"/>
                  <a:gd name="connsiteX346" fmla="*/ 339062 w 1003001"/>
                  <a:gd name="connsiteY346" fmla="*/ 1313931 h 1471397"/>
                  <a:gd name="connsiteX347" fmla="*/ 339062 w 1003001"/>
                  <a:gd name="connsiteY347" fmla="*/ 1295788 h 1471397"/>
                  <a:gd name="connsiteX348" fmla="*/ 339062 w 1003001"/>
                  <a:gd name="connsiteY348" fmla="*/ 1295788 h 1471397"/>
                  <a:gd name="connsiteX349" fmla="*/ 336504 w 1003001"/>
                  <a:gd name="connsiteY349" fmla="*/ 1293230 h 1471397"/>
                  <a:gd name="connsiteX350" fmla="*/ 336504 w 1003001"/>
                  <a:gd name="connsiteY350" fmla="*/ 1282763 h 1471397"/>
                  <a:gd name="connsiteX351" fmla="*/ 336620 w 1003001"/>
                  <a:gd name="connsiteY351" fmla="*/ 1282763 h 1471397"/>
                  <a:gd name="connsiteX352" fmla="*/ 331621 w 1003001"/>
                  <a:gd name="connsiteY352" fmla="*/ 1277762 h 1471397"/>
                  <a:gd name="connsiteX353" fmla="*/ 331621 w 1003001"/>
                  <a:gd name="connsiteY353" fmla="*/ 1270668 h 1471397"/>
                  <a:gd name="connsiteX354" fmla="*/ 327202 w 1003001"/>
                  <a:gd name="connsiteY354" fmla="*/ 1266249 h 1471397"/>
                  <a:gd name="connsiteX355" fmla="*/ 327202 w 1003001"/>
                  <a:gd name="connsiteY355" fmla="*/ 1266249 h 1471397"/>
                  <a:gd name="connsiteX356" fmla="*/ 321156 w 1003001"/>
                  <a:gd name="connsiteY356" fmla="*/ 1266249 h 1471397"/>
                  <a:gd name="connsiteX357" fmla="*/ 321156 w 1003001"/>
                  <a:gd name="connsiteY357" fmla="*/ 1250200 h 1471397"/>
                  <a:gd name="connsiteX358" fmla="*/ 314528 w 1003001"/>
                  <a:gd name="connsiteY358" fmla="*/ 1243571 h 1471397"/>
                  <a:gd name="connsiteX359" fmla="*/ 314528 w 1003001"/>
                  <a:gd name="connsiteY359" fmla="*/ 1223567 h 1471397"/>
                  <a:gd name="connsiteX360" fmla="*/ 326621 w 1003001"/>
                  <a:gd name="connsiteY360" fmla="*/ 1211473 h 1471397"/>
                  <a:gd name="connsiteX361" fmla="*/ 316272 w 1003001"/>
                  <a:gd name="connsiteY361" fmla="*/ 1211473 h 1471397"/>
                  <a:gd name="connsiteX362" fmla="*/ 308947 w 1003001"/>
                  <a:gd name="connsiteY362" fmla="*/ 1204146 h 1471397"/>
                  <a:gd name="connsiteX363" fmla="*/ 308947 w 1003001"/>
                  <a:gd name="connsiteY363" fmla="*/ 1198563 h 1471397"/>
                  <a:gd name="connsiteX364" fmla="*/ 311156 w 1003001"/>
                  <a:gd name="connsiteY364" fmla="*/ 1196354 h 1471397"/>
                  <a:gd name="connsiteX365" fmla="*/ 311156 w 1003001"/>
                  <a:gd name="connsiteY365" fmla="*/ 1182398 h 1471397"/>
                  <a:gd name="connsiteX366" fmla="*/ 314063 w 1003001"/>
                  <a:gd name="connsiteY366" fmla="*/ 1179491 h 1471397"/>
                  <a:gd name="connsiteX367" fmla="*/ 314063 w 1003001"/>
                  <a:gd name="connsiteY367" fmla="*/ 1179491 h 1471397"/>
                  <a:gd name="connsiteX368" fmla="*/ 314063 w 1003001"/>
                  <a:gd name="connsiteY368" fmla="*/ 1172862 h 1471397"/>
                  <a:gd name="connsiteX369" fmla="*/ 318598 w 1003001"/>
                  <a:gd name="connsiteY369" fmla="*/ 1168326 h 1471397"/>
                  <a:gd name="connsiteX370" fmla="*/ 318598 w 1003001"/>
                  <a:gd name="connsiteY370" fmla="*/ 1168326 h 1471397"/>
                  <a:gd name="connsiteX371" fmla="*/ 318598 w 1003001"/>
                  <a:gd name="connsiteY371" fmla="*/ 1161697 h 1471397"/>
                  <a:gd name="connsiteX372" fmla="*/ 321156 w 1003001"/>
                  <a:gd name="connsiteY372" fmla="*/ 1159139 h 1471397"/>
                  <a:gd name="connsiteX373" fmla="*/ 321156 w 1003001"/>
                  <a:gd name="connsiteY373" fmla="*/ 1152510 h 1471397"/>
                  <a:gd name="connsiteX374" fmla="*/ 317319 w 1003001"/>
                  <a:gd name="connsiteY374" fmla="*/ 1152510 h 1471397"/>
                  <a:gd name="connsiteX375" fmla="*/ 317319 w 1003001"/>
                  <a:gd name="connsiteY375" fmla="*/ 1150533 h 1471397"/>
                  <a:gd name="connsiteX376" fmla="*/ 317319 w 1003001"/>
                  <a:gd name="connsiteY376" fmla="*/ 1150533 h 1471397"/>
                  <a:gd name="connsiteX377" fmla="*/ 321039 w 1003001"/>
                  <a:gd name="connsiteY377" fmla="*/ 1146811 h 1471397"/>
                  <a:gd name="connsiteX378" fmla="*/ 321039 w 1003001"/>
                  <a:gd name="connsiteY378" fmla="*/ 1140531 h 1471397"/>
                  <a:gd name="connsiteX379" fmla="*/ 327318 w 1003001"/>
                  <a:gd name="connsiteY379" fmla="*/ 1134251 h 1471397"/>
                  <a:gd name="connsiteX380" fmla="*/ 336272 w 1003001"/>
                  <a:gd name="connsiteY380" fmla="*/ 1134251 h 1471397"/>
                  <a:gd name="connsiteX381" fmla="*/ 342551 w 1003001"/>
                  <a:gd name="connsiteY381" fmla="*/ 1140531 h 1471397"/>
                  <a:gd name="connsiteX382" fmla="*/ 350109 w 1003001"/>
                  <a:gd name="connsiteY382" fmla="*/ 1140531 h 1471397"/>
                  <a:gd name="connsiteX383" fmla="*/ 352550 w 1003001"/>
                  <a:gd name="connsiteY383" fmla="*/ 1138089 h 1471397"/>
                  <a:gd name="connsiteX384" fmla="*/ 352550 w 1003001"/>
                  <a:gd name="connsiteY384" fmla="*/ 1128552 h 1471397"/>
                  <a:gd name="connsiteX385" fmla="*/ 354876 w 1003001"/>
                  <a:gd name="connsiteY385" fmla="*/ 1126110 h 1471397"/>
                  <a:gd name="connsiteX386" fmla="*/ 354876 w 1003001"/>
                  <a:gd name="connsiteY386" fmla="*/ 1126110 h 1471397"/>
                  <a:gd name="connsiteX387" fmla="*/ 354876 w 1003001"/>
                  <a:gd name="connsiteY387" fmla="*/ 1106456 h 1471397"/>
                  <a:gd name="connsiteX388" fmla="*/ 358946 w 1003001"/>
                  <a:gd name="connsiteY388" fmla="*/ 1102385 h 1471397"/>
                  <a:gd name="connsiteX389" fmla="*/ 358946 w 1003001"/>
                  <a:gd name="connsiteY389" fmla="*/ 1089941 h 1471397"/>
                  <a:gd name="connsiteX390" fmla="*/ 364527 w 1003001"/>
                  <a:gd name="connsiteY390" fmla="*/ 1084359 h 1471397"/>
                  <a:gd name="connsiteX391" fmla="*/ 364527 w 1003001"/>
                  <a:gd name="connsiteY391" fmla="*/ 1074241 h 1471397"/>
                  <a:gd name="connsiteX392" fmla="*/ 342202 w 1003001"/>
                  <a:gd name="connsiteY392" fmla="*/ 1074241 h 1471397"/>
                  <a:gd name="connsiteX393" fmla="*/ 339295 w 1003001"/>
                  <a:gd name="connsiteY393" fmla="*/ 1071334 h 1471397"/>
                  <a:gd name="connsiteX394" fmla="*/ 339295 w 1003001"/>
                  <a:gd name="connsiteY394" fmla="*/ 1071334 h 1471397"/>
                  <a:gd name="connsiteX395" fmla="*/ 333365 w 1003001"/>
                  <a:gd name="connsiteY395" fmla="*/ 1071334 h 1471397"/>
                  <a:gd name="connsiteX396" fmla="*/ 319063 w 1003001"/>
                  <a:gd name="connsiteY396" fmla="*/ 1057029 h 1471397"/>
                  <a:gd name="connsiteX397" fmla="*/ 313133 w 1003001"/>
                  <a:gd name="connsiteY397" fmla="*/ 1057029 h 1471397"/>
                  <a:gd name="connsiteX398" fmla="*/ 298831 w 1003001"/>
                  <a:gd name="connsiteY398" fmla="*/ 1042725 h 1471397"/>
                  <a:gd name="connsiteX399" fmla="*/ 298831 w 1003001"/>
                  <a:gd name="connsiteY399" fmla="*/ 1042725 h 1471397"/>
                  <a:gd name="connsiteX400" fmla="*/ 298831 w 1003001"/>
                  <a:gd name="connsiteY400" fmla="*/ 1038654 h 1471397"/>
                  <a:gd name="connsiteX401" fmla="*/ 303365 w 1003001"/>
                  <a:gd name="connsiteY401" fmla="*/ 1034119 h 1471397"/>
                  <a:gd name="connsiteX402" fmla="*/ 303365 w 1003001"/>
                  <a:gd name="connsiteY402" fmla="*/ 1034119 h 1471397"/>
                  <a:gd name="connsiteX403" fmla="*/ 313249 w 1003001"/>
                  <a:gd name="connsiteY403" fmla="*/ 1034119 h 1471397"/>
                  <a:gd name="connsiteX404" fmla="*/ 316505 w 1003001"/>
                  <a:gd name="connsiteY404" fmla="*/ 1037375 h 1471397"/>
                  <a:gd name="connsiteX405" fmla="*/ 330807 w 1003001"/>
                  <a:gd name="connsiteY405" fmla="*/ 1037375 h 1471397"/>
                  <a:gd name="connsiteX406" fmla="*/ 346853 w 1003001"/>
                  <a:gd name="connsiteY406" fmla="*/ 1053424 h 1471397"/>
                  <a:gd name="connsiteX407" fmla="*/ 346853 w 1003001"/>
                  <a:gd name="connsiteY407" fmla="*/ 1053424 h 1471397"/>
                  <a:gd name="connsiteX408" fmla="*/ 351271 w 1003001"/>
                  <a:gd name="connsiteY408" fmla="*/ 1053424 h 1471397"/>
                  <a:gd name="connsiteX409" fmla="*/ 351271 w 1003001"/>
                  <a:gd name="connsiteY409" fmla="*/ 1034002 h 1471397"/>
                  <a:gd name="connsiteX410" fmla="*/ 333132 w 1003001"/>
                  <a:gd name="connsiteY410" fmla="*/ 1015860 h 1471397"/>
                  <a:gd name="connsiteX411" fmla="*/ 321853 w 1003001"/>
                  <a:gd name="connsiteY411" fmla="*/ 1015860 h 1471397"/>
                  <a:gd name="connsiteX412" fmla="*/ 321853 w 1003001"/>
                  <a:gd name="connsiteY412" fmla="*/ 1005393 h 1471397"/>
                  <a:gd name="connsiteX413" fmla="*/ 326272 w 1003001"/>
                  <a:gd name="connsiteY413" fmla="*/ 1000974 h 1471397"/>
                  <a:gd name="connsiteX414" fmla="*/ 326272 w 1003001"/>
                  <a:gd name="connsiteY414" fmla="*/ 996671 h 1471397"/>
                  <a:gd name="connsiteX415" fmla="*/ 326156 w 1003001"/>
                  <a:gd name="connsiteY415" fmla="*/ 996671 h 1471397"/>
                  <a:gd name="connsiteX416" fmla="*/ 312086 w 1003001"/>
                  <a:gd name="connsiteY416" fmla="*/ 996671 h 1471397"/>
                  <a:gd name="connsiteX417" fmla="*/ 301970 w 1003001"/>
                  <a:gd name="connsiteY417" fmla="*/ 1006789 h 1471397"/>
                  <a:gd name="connsiteX418" fmla="*/ 295110 w 1003001"/>
                  <a:gd name="connsiteY418" fmla="*/ 1006789 h 1471397"/>
                  <a:gd name="connsiteX419" fmla="*/ 292784 w 1003001"/>
                  <a:gd name="connsiteY419" fmla="*/ 1004463 h 1471397"/>
                  <a:gd name="connsiteX420" fmla="*/ 287552 w 1003001"/>
                  <a:gd name="connsiteY420" fmla="*/ 1004463 h 1471397"/>
                  <a:gd name="connsiteX421" fmla="*/ 280459 w 1003001"/>
                  <a:gd name="connsiteY421" fmla="*/ 997369 h 1471397"/>
                  <a:gd name="connsiteX422" fmla="*/ 280459 w 1003001"/>
                  <a:gd name="connsiteY422" fmla="*/ 987483 h 1471397"/>
                  <a:gd name="connsiteX423" fmla="*/ 283715 w 1003001"/>
                  <a:gd name="connsiteY423" fmla="*/ 984227 h 1471397"/>
                  <a:gd name="connsiteX424" fmla="*/ 283715 w 1003001"/>
                  <a:gd name="connsiteY424" fmla="*/ 974342 h 1471397"/>
                  <a:gd name="connsiteX425" fmla="*/ 286273 w 1003001"/>
                  <a:gd name="connsiteY425" fmla="*/ 971783 h 1471397"/>
                  <a:gd name="connsiteX426" fmla="*/ 286273 w 1003001"/>
                  <a:gd name="connsiteY426" fmla="*/ 971783 h 1471397"/>
                  <a:gd name="connsiteX427" fmla="*/ 286273 w 1003001"/>
                  <a:gd name="connsiteY427" fmla="*/ 967829 h 1471397"/>
                  <a:gd name="connsiteX428" fmla="*/ 281273 w 1003001"/>
                  <a:gd name="connsiteY428" fmla="*/ 962828 h 1471397"/>
                  <a:gd name="connsiteX429" fmla="*/ 281273 w 1003001"/>
                  <a:gd name="connsiteY429" fmla="*/ 946779 h 1471397"/>
                  <a:gd name="connsiteX430" fmla="*/ 286970 w 1003001"/>
                  <a:gd name="connsiteY430" fmla="*/ 946779 h 1471397"/>
                  <a:gd name="connsiteX431" fmla="*/ 294761 w 1003001"/>
                  <a:gd name="connsiteY431" fmla="*/ 938987 h 1471397"/>
                  <a:gd name="connsiteX432" fmla="*/ 294761 w 1003001"/>
                  <a:gd name="connsiteY432" fmla="*/ 938987 h 1471397"/>
                  <a:gd name="connsiteX433" fmla="*/ 294761 w 1003001"/>
                  <a:gd name="connsiteY433" fmla="*/ 923403 h 1471397"/>
                  <a:gd name="connsiteX434" fmla="*/ 285226 w 1003001"/>
                  <a:gd name="connsiteY434" fmla="*/ 923403 h 1471397"/>
                  <a:gd name="connsiteX435" fmla="*/ 280575 w 1003001"/>
                  <a:gd name="connsiteY435" fmla="*/ 918751 h 1471397"/>
                  <a:gd name="connsiteX436" fmla="*/ 280575 w 1003001"/>
                  <a:gd name="connsiteY436" fmla="*/ 918751 h 1471397"/>
                  <a:gd name="connsiteX437" fmla="*/ 280575 w 1003001"/>
                  <a:gd name="connsiteY437" fmla="*/ 912122 h 1471397"/>
                  <a:gd name="connsiteX438" fmla="*/ 285691 w 1003001"/>
                  <a:gd name="connsiteY438" fmla="*/ 907005 h 1471397"/>
                  <a:gd name="connsiteX439" fmla="*/ 285691 w 1003001"/>
                  <a:gd name="connsiteY439" fmla="*/ 891887 h 1471397"/>
                  <a:gd name="connsiteX440" fmla="*/ 279180 w 1003001"/>
                  <a:gd name="connsiteY440" fmla="*/ 898283 h 1471397"/>
                  <a:gd name="connsiteX441" fmla="*/ 279180 w 1003001"/>
                  <a:gd name="connsiteY441" fmla="*/ 893747 h 1471397"/>
                  <a:gd name="connsiteX442" fmla="*/ 274645 w 1003001"/>
                  <a:gd name="connsiteY442" fmla="*/ 889212 h 1471397"/>
                  <a:gd name="connsiteX443" fmla="*/ 274645 w 1003001"/>
                  <a:gd name="connsiteY443" fmla="*/ 876186 h 1471397"/>
                  <a:gd name="connsiteX444" fmla="*/ 274645 w 1003001"/>
                  <a:gd name="connsiteY444" fmla="*/ 876186 h 1471397"/>
                  <a:gd name="connsiteX445" fmla="*/ 277319 w 1003001"/>
                  <a:gd name="connsiteY445" fmla="*/ 876186 h 1471397"/>
                  <a:gd name="connsiteX446" fmla="*/ 277319 w 1003001"/>
                  <a:gd name="connsiteY446" fmla="*/ 867697 h 1471397"/>
                  <a:gd name="connsiteX447" fmla="*/ 273482 w 1003001"/>
                  <a:gd name="connsiteY447" fmla="*/ 863859 h 1471397"/>
                  <a:gd name="connsiteX448" fmla="*/ 273482 w 1003001"/>
                  <a:gd name="connsiteY448" fmla="*/ 863859 h 1471397"/>
                  <a:gd name="connsiteX449" fmla="*/ 273482 w 1003001"/>
                  <a:gd name="connsiteY449" fmla="*/ 858742 h 1471397"/>
                  <a:gd name="connsiteX450" fmla="*/ 265808 w 1003001"/>
                  <a:gd name="connsiteY450" fmla="*/ 851066 h 1471397"/>
                  <a:gd name="connsiteX451" fmla="*/ 262436 w 1003001"/>
                  <a:gd name="connsiteY451" fmla="*/ 854439 h 1471397"/>
                  <a:gd name="connsiteX452" fmla="*/ 257320 w 1003001"/>
                  <a:gd name="connsiteY452" fmla="*/ 854439 h 1471397"/>
                  <a:gd name="connsiteX453" fmla="*/ 263948 w 1003001"/>
                  <a:gd name="connsiteY453" fmla="*/ 847810 h 1471397"/>
                  <a:gd name="connsiteX454" fmla="*/ 263948 w 1003001"/>
                  <a:gd name="connsiteY454" fmla="*/ 838390 h 1471397"/>
                  <a:gd name="connsiteX455" fmla="*/ 271622 w 1003001"/>
                  <a:gd name="connsiteY455" fmla="*/ 830714 h 1471397"/>
                  <a:gd name="connsiteX456" fmla="*/ 258483 w 1003001"/>
                  <a:gd name="connsiteY456" fmla="*/ 817572 h 1471397"/>
                  <a:gd name="connsiteX457" fmla="*/ 258483 w 1003001"/>
                  <a:gd name="connsiteY457" fmla="*/ 817572 h 1471397"/>
                  <a:gd name="connsiteX458" fmla="*/ 258483 w 1003001"/>
                  <a:gd name="connsiteY458" fmla="*/ 810943 h 1471397"/>
                  <a:gd name="connsiteX459" fmla="*/ 239995 w 1003001"/>
                  <a:gd name="connsiteY459" fmla="*/ 792452 h 1471397"/>
                  <a:gd name="connsiteX460" fmla="*/ 239995 w 1003001"/>
                  <a:gd name="connsiteY460" fmla="*/ 785823 h 1471397"/>
                  <a:gd name="connsiteX461" fmla="*/ 230576 w 1003001"/>
                  <a:gd name="connsiteY461" fmla="*/ 776403 h 1471397"/>
                  <a:gd name="connsiteX462" fmla="*/ 235925 w 1003001"/>
                  <a:gd name="connsiteY462" fmla="*/ 771053 h 1471397"/>
                  <a:gd name="connsiteX463" fmla="*/ 235925 w 1003001"/>
                  <a:gd name="connsiteY463" fmla="*/ 758028 h 1471397"/>
                  <a:gd name="connsiteX464" fmla="*/ 232786 w 1003001"/>
                  <a:gd name="connsiteY464" fmla="*/ 754888 h 1471397"/>
                  <a:gd name="connsiteX465" fmla="*/ 226739 w 1003001"/>
                  <a:gd name="connsiteY465" fmla="*/ 754888 h 1471397"/>
                  <a:gd name="connsiteX466" fmla="*/ 213484 w 1003001"/>
                  <a:gd name="connsiteY466" fmla="*/ 741630 h 1471397"/>
                  <a:gd name="connsiteX467" fmla="*/ 210112 w 1003001"/>
                  <a:gd name="connsiteY467" fmla="*/ 741630 h 1471397"/>
                  <a:gd name="connsiteX468" fmla="*/ 200228 w 1003001"/>
                  <a:gd name="connsiteY468" fmla="*/ 731745 h 1471397"/>
                  <a:gd name="connsiteX469" fmla="*/ 195810 w 1003001"/>
                  <a:gd name="connsiteY469" fmla="*/ 731745 h 1471397"/>
                  <a:gd name="connsiteX470" fmla="*/ 188252 w 1003001"/>
                  <a:gd name="connsiteY470" fmla="*/ 724185 h 1471397"/>
                  <a:gd name="connsiteX471" fmla="*/ 183833 w 1003001"/>
                  <a:gd name="connsiteY471" fmla="*/ 724185 h 1471397"/>
                  <a:gd name="connsiteX472" fmla="*/ 180694 w 1003001"/>
                  <a:gd name="connsiteY472" fmla="*/ 721045 h 1471397"/>
                  <a:gd name="connsiteX473" fmla="*/ 133718 w 1003001"/>
                  <a:gd name="connsiteY473" fmla="*/ 721045 h 1471397"/>
                  <a:gd name="connsiteX474" fmla="*/ 128020 w 1003001"/>
                  <a:gd name="connsiteY474" fmla="*/ 726744 h 1471397"/>
                  <a:gd name="connsiteX475" fmla="*/ 97789 w 1003001"/>
                  <a:gd name="connsiteY475" fmla="*/ 726744 h 1471397"/>
                  <a:gd name="connsiteX476" fmla="*/ 97789 w 1003001"/>
                  <a:gd name="connsiteY476" fmla="*/ 738025 h 1471397"/>
                  <a:gd name="connsiteX477" fmla="*/ 95114 w 1003001"/>
                  <a:gd name="connsiteY477" fmla="*/ 735350 h 1471397"/>
                  <a:gd name="connsiteX478" fmla="*/ 85928 w 1003001"/>
                  <a:gd name="connsiteY478" fmla="*/ 735350 h 1471397"/>
                  <a:gd name="connsiteX479" fmla="*/ 82673 w 1003001"/>
                  <a:gd name="connsiteY479" fmla="*/ 732094 h 1471397"/>
                  <a:gd name="connsiteX480" fmla="*/ 75929 w 1003001"/>
                  <a:gd name="connsiteY480" fmla="*/ 732094 h 1471397"/>
                  <a:gd name="connsiteX481" fmla="*/ 54999 w 1003001"/>
                  <a:gd name="connsiteY481" fmla="*/ 711160 h 1471397"/>
                  <a:gd name="connsiteX482" fmla="*/ 54999 w 1003001"/>
                  <a:gd name="connsiteY482" fmla="*/ 706508 h 1471397"/>
                  <a:gd name="connsiteX483" fmla="*/ 66278 w 1003001"/>
                  <a:gd name="connsiteY483" fmla="*/ 695227 h 1471397"/>
                  <a:gd name="connsiteX484" fmla="*/ 70347 w 1003001"/>
                  <a:gd name="connsiteY484" fmla="*/ 695227 h 1471397"/>
                  <a:gd name="connsiteX485" fmla="*/ 76510 w 1003001"/>
                  <a:gd name="connsiteY485" fmla="*/ 689063 h 1471397"/>
                  <a:gd name="connsiteX486" fmla="*/ 57557 w 1003001"/>
                  <a:gd name="connsiteY486" fmla="*/ 689063 h 1471397"/>
                  <a:gd name="connsiteX487" fmla="*/ 48022 w 1003001"/>
                  <a:gd name="connsiteY487" fmla="*/ 679527 h 1471397"/>
                  <a:gd name="connsiteX488" fmla="*/ 48022 w 1003001"/>
                  <a:gd name="connsiteY488" fmla="*/ 670340 h 1471397"/>
                  <a:gd name="connsiteX489" fmla="*/ 37557 w 1003001"/>
                  <a:gd name="connsiteY489" fmla="*/ 680806 h 1471397"/>
                  <a:gd name="connsiteX490" fmla="*/ 33488 w 1003001"/>
                  <a:gd name="connsiteY490" fmla="*/ 676736 h 1471397"/>
                  <a:gd name="connsiteX491" fmla="*/ 33488 w 1003001"/>
                  <a:gd name="connsiteY491" fmla="*/ 670805 h 1471397"/>
                  <a:gd name="connsiteX492" fmla="*/ 26744 w 1003001"/>
                  <a:gd name="connsiteY492" fmla="*/ 664059 h 1471397"/>
                  <a:gd name="connsiteX493" fmla="*/ 26744 w 1003001"/>
                  <a:gd name="connsiteY493" fmla="*/ 659989 h 1471397"/>
                  <a:gd name="connsiteX494" fmla="*/ 36278 w 1003001"/>
                  <a:gd name="connsiteY494" fmla="*/ 650453 h 1471397"/>
                  <a:gd name="connsiteX495" fmla="*/ 60813 w 1003001"/>
                  <a:gd name="connsiteY495" fmla="*/ 650453 h 1471397"/>
                  <a:gd name="connsiteX496" fmla="*/ 72208 w 1003001"/>
                  <a:gd name="connsiteY496" fmla="*/ 639055 h 1471397"/>
                  <a:gd name="connsiteX497" fmla="*/ 102905 w 1003001"/>
                  <a:gd name="connsiteY497" fmla="*/ 639055 h 1471397"/>
                  <a:gd name="connsiteX498" fmla="*/ 105230 w 1003001"/>
                  <a:gd name="connsiteY498" fmla="*/ 636730 h 1471397"/>
                  <a:gd name="connsiteX499" fmla="*/ 105230 w 1003001"/>
                  <a:gd name="connsiteY499" fmla="*/ 631612 h 1471397"/>
                  <a:gd name="connsiteX500" fmla="*/ 106858 w 1003001"/>
                  <a:gd name="connsiteY500" fmla="*/ 629984 h 1471397"/>
                  <a:gd name="connsiteX501" fmla="*/ 106858 w 1003001"/>
                  <a:gd name="connsiteY501" fmla="*/ 624867 h 1471397"/>
                  <a:gd name="connsiteX502" fmla="*/ 105230 w 1003001"/>
                  <a:gd name="connsiteY502" fmla="*/ 623239 h 1471397"/>
                  <a:gd name="connsiteX503" fmla="*/ 105230 w 1003001"/>
                  <a:gd name="connsiteY503" fmla="*/ 620913 h 1471397"/>
                  <a:gd name="connsiteX504" fmla="*/ 99184 w 1003001"/>
                  <a:gd name="connsiteY504" fmla="*/ 614866 h 1471397"/>
                  <a:gd name="connsiteX505" fmla="*/ 95812 w 1003001"/>
                  <a:gd name="connsiteY505" fmla="*/ 614866 h 1471397"/>
                  <a:gd name="connsiteX506" fmla="*/ 82789 w 1003001"/>
                  <a:gd name="connsiteY506" fmla="*/ 627891 h 1471397"/>
                  <a:gd name="connsiteX507" fmla="*/ 78138 w 1003001"/>
                  <a:gd name="connsiteY507" fmla="*/ 627891 h 1471397"/>
                  <a:gd name="connsiteX508" fmla="*/ 76394 w 1003001"/>
                  <a:gd name="connsiteY508" fmla="*/ 626146 h 1471397"/>
                  <a:gd name="connsiteX509" fmla="*/ 73022 w 1003001"/>
                  <a:gd name="connsiteY509" fmla="*/ 626146 h 1471397"/>
                  <a:gd name="connsiteX510" fmla="*/ 69301 w 1003001"/>
                  <a:gd name="connsiteY510" fmla="*/ 622425 h 1471397"/>
                  <a:gd name="connsiteX511" fmla="*/ 61161 w 1003001"/>
                  <a:gd name="connsiteY511" fmla="*/ 630566 h 1471397"/>
                  <a:gd name="connsiteX512" fmla="*/ 52673 w 1003001"/>
                  <a:gd name="connsiteY512" fmla="*/ 630566 h 1471397"/>
                  <a:gd name="connsiteX513" fmla="*/ 44534 w 1003001"/>
                  <a:gd name="connsiteY513" fmla="*/ 622425 h 1471397"/>
                  <a:gd name="connsiteX514" fmla="*/ 44534 w 1003001"/>
                  <a:gd name="connsiteY514" fmla="*/ 617773 h 1471397"/>
                  <a:gd name="connsiteX515" fmla="*/ 41860 w 1003001"/>
                  <a:gd name="connsiteY515" fmla="*/ 615098 h 1471397"/>
                  <a:gd name="connsiteX516" fmla="*/ 38139 w 1003001"/>
                  <a:gd name="connsiteY516" fmla="*/ 615098 h 1471397"/>
                  <a:gd name="connsiteX517" fmla="*/ 36511 w 1003001"/>
                  <a:gd name="connsiteY517" fmla="*/ 613470 h 1471397"/>
                  <a:gd name="connsiteX518" fmla="*/ 36511 w 1003001"/>
                  <a:gd name="connsiteY518" fmla="*/ 611144 h 1471397"/>
                  <a:gd name="connsiteX519" fmla="*/ 41162 w 1003001"/>
                  <a:gd name="connsiteY519" fmla="*/ 606492 h 1471397"/>
                  <a:gd name="connsiteX520" fmla="*/ 27906 w 1003001"/>
                  <a:gd name="connsiteY520" fmla="*/ 606492 h 1471397"/>
                  <a:gd name="connsiteX521" fmla="*/ 18372 w 1003001"/>
                  <a:gd name="connsiteY521" fmla="*/ 596956 h 1471397"/>
                  <a:gd name="connsiteX522" fmla="*/ 14651 w 1003001"/>
                  <a:gd name="connsiteY522" fmla="*/ 596956 h 1471397"/>
                  <a:gd name="connsiteX523" fmla="*/ 5116 w 1003001"/>
                  <a:gd name="connsiteY523" fmla="*/ 587419 h 1471397"/>
                  <a:gd name="connsiteX524" fmla="*/ 5116 w 1003001"/>
                  <a:gd name="connsiteY524" fmla="*/ 583698 h 1471397"/>
                  <a:gd name="connsiteX525" fmla="*/ 0 w 1003001"/>
                  <a:gd name="connsiteY525" fmla="*/ 578581 h 1471397"/>
                  <a:gd name="connsiteX526" fmla="*/ 0 w 1003001"/>
                  <a:gd name="connsiteY526" fmla="*/ 572650 h 1471397"/>
                  <a:gd name="connsiteX527" fmla="*/ 4070 w 1003001"/>
                  <a:gd name="connsiteY527" fmla="*/ 568579 h 1471397"/>
                  <a:gd name="connsiteX528" fmla="*/ 4070 w 1003001"/>
                  <a:gd name="connsiteY528" fmla="*/ 565323 h 1471397"/>
                  <a:gd name="connsiteX529" fmla="*/ 1744 w 1003001"/>
                  <a:gd name="connsiteY529" fmla="*/ 562997 h 1471397"/>
                  <a:gd name="connsiteX530" fmla="*/ 1744 w 1003001"/>
                  <a:gd name="connsiteY530" fmla="*/ 558926 h 1471397"/>
                  <a:gd name="connsiteX531" fmla="*/ 2907 w 1003001"/>
                  <a:gd name="connsiteY531" fmla="*/ 557763 h 1471397"/>
                  <a:gd name="connsiteX532" fmla="*/ 2907 w 1003001"/>
                  <a:gd name="connsiteY532" fmla="*/ 553926 h 1471397"/>
                  <a:gd name="connsiteX533" fmla="*/ 6628 w 1003001"/>
                  <a:gd name="connsiteY533" fmla="*/ 550204 h 1471397"/>
                  <a:gd name="connsiteX534" fmla="*/ 10349 w 1003001"/>
                  <a:gd name="connsiteY534" fmla="*/ 550204 h 1471397"/>
                  <a:gd name="connsiteX535" fmla="*/ 21860 w 1003001"/>
                  <a:gd name="connsiteY535" fmla="*/ 538691 h 1471397"/>
                  <a:gd name="connsiteX536" fmla="*/ 31046 w 1003001"/>
                  <a:gd name="connsiteY536" fmla="*/ 538691 h 1471397"/>
                  <a:gd name="connsiteX537" fmla="*/ 39534 w 1003001"/>
                  <a:gd name="connsiteY537" fmla="*/ 530201 h 1471397"/>
                  <a:gd name="connsiteX538" fmla="*/ 45464 w 1003001"/>
                  <a:gd name="connsiteY538" fmla="*/ 530201 h 1471397"/>
                  <a:gd name="connsiteX539" fmla="*/ 52092 w 1003001"/>
                  <a:gd name="connsiteY539" fmla="*/ 523572 h 1471397"/>
                  <a:gd name="connsiteX540" fmla="*/ 59766 w 1003001"/>
                  <a:gd name="connsiteY540" fmla="*/ 523572 h 1471397"/>
                  <a:gd name="connsiteX541" fmla="*/ 63022 w 1003001"/>
                  <a:gd name="connsiteY541" fmla="*/ 520316 h 1471397"/>
                  <a:gd name="connsiteX542" fmla="*/ 63022 w 1003001"/>
                  <a:gd name="connsiteY542" fmla="*/ 514384 h 1471397"/>
                  <a:gd name="connsiteX543" fmla="*/ 74766 w 1003001"/>
                  <a:gd name="connsiteY543" fmla="*/ 502638 h 1471397"/>
                  <a:gd name="connsiteX544" fmla="*/ 83952 w 1003001"/>
                  <a:gd name="connsiteY544" fmla="*/ 502638 h 1471397"/>
                  <a:gd name="connsiteX545" fmla="*/ 88603 w 1003001"/>
                  <a:gd name="connsiteY545" fmla="*/ 497986 h 1471397"/>
                  <a:gd name="connsiteX546" fmla="*/ 111509 w 1003001"/>
                  <a:gd name="connsiteY546" fmla="*/ 497986 h 1471397"/>
                  <a:gd name="connsiteX547" fmla="*/ 116160 w 1003001"/>
                  <a:gd name="connsiteY547" fmla="*/ 493335 h 1471397"/>
                  <a:gd name="connsiteX548" fmla="*/ 116160 w 1003001"/>
                  <a:gd name="connsiteY548" fmla="*/ 486124 h 1471397"/>
                  <a:gd name="connsiteX549" fmla="*/ 119881 w 1003001"/>
                  <a:gd name="connsiteY549" fmla="*/ 482403 h 1471397"/>
                  <a:gd name="connsiteX550" fmla="*/ 119881 w 1003001"/>
                  <a:gd name="connsiteY550" fmla="*/ 475192 h 1471397"/>
                  <a:gd name="connsiteX551" fmla="*/ 125811 w 1003001"/>
                  <a:gd name="connsiteY551" fmla="*/ 469261 h 1471397"/>
                  <a:gd name="connsiteX552" fmla="*/ 125811 w 1003001"/>
                  <a:gd name="connsiteY552" fmla="*/ 442047 h 1471397"/>
                  <a:gd name="connsiteX553" fmla="*/ 130346 w 1003001"/>
                  <a:gd name="connsiteY553" fmla="*/ 437512 h 1471397"/>
                  <a:gd name="connsiteX554" fmla="*/ 130346 w 1003001"/>
                  <a:gd name="connsiteY554" fmla="*/ 437512 h 1471397"/>
                  <a:gd name="connsiteX555" fmla="*/ 130346 w 1003001"/>
                  <a:gd name="connsiteY555" fmla="*/ 420649 h 1471397"/>
                  <a:gd name="connsiteX556" fmla="*/ 142090 w 1003001"/>
                  <a:gd name="connsiteY556" fmla="*/ 408902 h 1471397"/>
                  <a:gd name="connsiteX557" fmla="*/ 142090 w 1003001"/>
                  <a:gd name="connsiteY557" fmla="*/ 408902 h 1471397"/>
                  <a:gd name="connsiteX558" fmla="*/ 139067 w 1003001"/>
                  <a:gd name="connsiteY558" fmla="*/ 405879 h 1471397"/>
                  <a:gd name="connsiteX559" fmla="*/ 134764 w 1003001"/>
                  <a:gd name="connsiteY559" fmla="*/ 405879 h 1471397"/>
                  <a:gd name="connsiteX560" fmla="*/ 129416 w 1003001"/>
                  <a:gd name="connsiteY560" fmla="*/ 411228 h 1471397"/>
                  <a:gd name="connsiteX561" fmla="*/ 122672 w 1003001"/>
                  <a:gd name="connsiteY561" fmla="*/ 411228 h 1471397"/>
                  <a:gd name="connsiteX562" fmla="*/ 117323 w 1003001"/>
                  <a:gd name="connsiteY562" fmla="*/ 416578 h 1471397"/>
                  <a:gd name="connsiteX563" fmla="*/ 113021 w 1003001"/>
                  <a:gd name="connsiteY563" fmla="*/ 416578 h 1471397"/>
                  <a:gd name="connsiteX564" fmla="*/ 108602 w 1003001"/>
                  <a:gd name="connsiteY564" fmla="*/ 412159 h 1471397"/>
                  <a:gd name="connsiteX565" fmla="*/ 99533 w 1003001"/>
                  <a:gd name="connsiteY565" fmla="*/ 412159 h 1471397"/>
                  <a:gd name="connsiteX566" fmla="*/ 93137 w 1003001"/>
                  <a:gd name="connsiteY566" fmla="*/ 405762 h 1471397"/>
                  <a:gd name="connsiteX567" fmla="*/ 93137 w 1003001"/>
                  <a:gd name="connsiteY567" fmla="*/ 380875 h 1471397"/>
                  <a:gd name="connsiteX568" fmla="*/ 98021 w 1003001"/>
                  <a:gd name="connsiteY568" fmla="*/ 375990 h 1471397"/>
                  <a:gd name="connsiteX569" fmla="*/ 98021 w 1003001"/>
                  <a:gd name="connsiteY569" fmla="*/ 370989 h 1471397"/>
                  <a:gd name="connsiteX570" fmla="*/ 120114 w 1003001"/>
                  <a:gd name="connsiteY570" fmla="*/ 348893 h 1471397"/>
                  <a:gd name="connsiteX571" fmla="*/ 120114 w 1003001"/>
                  <a:gd name="connsiteY571" fmla="*/ 345171 h 1471397"/>
                  <a:gd name="connsiteX572" fmla="*/ 125579 w 1003001"/>
                  <a:gd name="connsiteY572" fmla="*/ 339705 h 1471397"/>
                  <a:gd name="connsiteX573" fmla="*/ 125579 w 1003001"/>
                  <a:gd name="connsiteY573" fmla="*/ 335984 h 1471397"/>
                  <a:gd name="connsiteX574" fmla="*/ 131044 w 1003001"/>
                  <a:gd name="connsiteY574" fmla="*/ 330518 h 1471397"/>
                  <a:gd name="connsiteX575" fmla="*/ 131044 w 1003001"/>
                  <a:gd name="connsiteY575" fmla="*/ 330518 h 1471397"/>
                  <a:gd name="connsiteX576" fmla="*/ 131044 w 1003001"/>
                  <a:gd name="connsiteY576" fmla="*/ 324587 h 1471397"/>
                  <a:gd name="connsiteX577" fmla="*/ 136509 w 1003001"/>
                  <a:gd name="connsiteY577" fmla="*/ 319121 h 1471397"/>
                  <a:gd name="connsiteX578" fmla="*/ 139648 w 1003001"/>
                  <a:gd name="connsiteY578" fmla="*/ 319121 h 1471397"/>
                  <a:gd name="connsiteX579" fmla="*/ 145113 w 1003001"/>
                  <a:gd name="connsiteY579" fmla="*/ 313655 h 1471397"/>
                  <a:gd name="connsiteX580" fmla="*/ 150346 w 1003001"/>
                  <a:gd name="connsiteY580" fmla="*/ 313655 h 1471397"/>
                  <a:gd name="connsiteX581" fmla="*/ 156625 w 1003001"/>
                  <a:gd name="connsiteY581" fmla="*/ 319935 h 1471397"/>
                  <a:gd name="connsiteX582" fmla="*/ 156625 w 1003001"/>
                  <a:gd name="connsiteY582" fmla="*/ 302141 h 1471397"/>
                  <a:gd name="connsiteX583" fmla="*/ 162671 w 1003001"/>
                  <a:gd name="connsiteY583" fmla="*/ 296094 h 1471397"/>
                  <a:gd name="connsiteX584" fmla="*/ 167787 w 1003001"/>
                  <a:gd name="connsiteY584" fmla="*/ 296094 h 1471397"/>
                  <a:gd name="connsiteX585" fmla="*/ 172089 w 1003001"/>
                  <a:gd name="connsiteY585" fmla="*/ 300397 h 1471397"/>
                  <a:gd name="connsiteX586" fmla="*/ 176159 w 1003001"/>
                  <a:gd name="connsiteY586" fmla="*/ 300397 h 1471397"/>
                  <a:gd name="connsiteX587" fmla="*/ 182787 w 1003001"/>
                  <a:gd name="connsiteY587" fmla="*/ 307026 h 1471397"/>
                  <a:gd name="connsiteX588" fmla="*/ 188833 w 1003001"/>
                  <a:gd name="connsiteY588" fmla="*/ 300978 h 1471397"/>
                  <a:gd name="connsiteX589" fmla="*/ 188833 w 1003001"/>
                  <a:gd name="connsiteY589" fmla="*/ 290163 h 1471397"/>
                  <a:gd name="connsiteX590" fmla="*/ 191507 w 1003001"/>
                  <a:gd name="connsiteY590" fmla="*/ 287488 h 1471397"/>
                  <a:gd name="connsiteX591" fmla="*/ 191507 w 1003001"/>
                  <a:gd name="connsiteY591" fmla="*/ 260856 h 1471397"/>
                  <a:gd name="connsiteX592" fmla="*/ 189531 w 1003001"/>
                  <a:gd name="connsiteY592" fmla="*/ 258879 h 1471397"/>
                  <a:gd name="connsiteX593" fmla="*/ 189531 w 1003001"/>
                  <a:gd name="connsiteY593" fmla="*/ 239457 h 1471397"/>
                  <a:gd name="connsiteX594" fmla="*/ 189531 w 1003001"/>
                  <a:gd name="connsiteY594" fmla="*/ 239457 h 1471397"/>
                  <a:gd name="connsiteX595" fmla="*/ 192089 w 1003001"/>
                  <a:gd name="connsiteY595" fmla="*/ 236898 h 1471397"/>
                  <a:gd name="connsiteX596" fmla="*/ 192089 w 1003001"/>
                  <a:gd name="connsiteY596" fmla="*/ 229339 h 1471397"/>
                  <a:gd name="connsiteX597" fmla="*/ 205112 w 1003001"/>
                  <a:gd name="connsiteY597" fmla="*/ 216314 h 1471397"/>
                  <a:gd name="connsiteX598" fmla="*/ 211274 w 1003001"/>
                  <a:gd name="connsiteY598" fmla="*/ 216314 h 1471397"/>
                  <a:gd name="connsiteX599" fmla="*/ 215809 w 1003001"/>
                  <a:gd name="connsiteY599" fmla="*/ 220849 h 1471397"/>
                  <a:gd name="connsiteX600" fmla="*/ 220460 w 1003001"/>
                  <a:gd name="connsiteY600" fmla="*/ 220849 h 1471397"/>
                  <a:gd name="connsiteX601" fmla="*/ 222786 w 1003001"/>
                  <a:gd name="connsiteY601" fmla="*/ 223175 h 1471397"/>
                  <a:gd name="connsiteX602" fmla="*/ 222786 w 1003001"/>
                  <a:gd name="connsiteY602" fmla="*/ 226315 h 1471397"/>
                  <a:gd name="connsiteX603" fmla="*/ 226855 w 1003001"/>
                  <a:gd name="connsiteY603" fmla="*/ 230386 h 1471397"/>
                  <a:gd name="connsiteX604" fmla="*/ 235344 w 1003001"/>
                  <a:gd name="connsiteY604" fmla="*/ 230386 h 1471397"/>
                  <a:gd name="connsiteX605" fmla="*/ 231274 w 1003001"/>
                  <a:gd name="connsiteY605" fmla="*/ 226315 h 1471397"/>
                  <a:gd name="connsiteX606" fmla="*/ 231274 w 1003001"/>
                  <a:gd name="connsiteY606" fmla="*/ 222012 h 1471397"/>
                  <a:gd name="connsiteX607" fmla="*/ 221739 w 1003001"/>
                  <a:gd name="connsiteY607" fmla="*/ 212476 h 1471397"/>
                  <a:gd name="connsiteX608" fmla="*/ 221739 w 1003001"/>
                  <a:gd name="connsiteY608" fmla="*/ 208173 h 1471397"/>
                  <a:gd name="connsiteX609" fmla="*/ 237669 w 1003001"/>
                  <a:gd name="connsiteY609" fmla="*/ 192240 h 1471397"/>
                  <a:gd name="connsiteX610" fmla="*/ 243599 w 1003001"/>
                  <a:gd name="connsiteY610" fmla="*/ 192240 h 1471397"/>
                  <a:gd name="connsiteX611" fmla="*/ 249297 w 1003001"/>
                  <a:gd name="connsiteY611" fmla="*/ 186541 h 1471397"/>
                  <a:gd name="connsiteX612" fmla="*/ 255227 w 1003001"/>
                  <a:gd name="connsiteY612" fmla="*/ 186541 h 1471397"/>
                  <a:gd name="connsiteX613" fmla="*/ 258599 w 1003001"/>
                  <a:gd name="connsiteY613" fmla="*/ 183169 h 1471397"/>
                  <a:gd name="connsiteX614" fmla="*/ 272320 w 1003001"/>
                  <a:gd name="connsiteY614" fmla="*/ 183169 h 1471397"/>
                  <a:gd name="connsiteX615" fmla="*/ 275692 w 1003001"/>
                  <a:gd name="connsiteY615" fmla="*/ 179796 h 1471397"/>
                  <a:gd name="connsiteX616" fmla="*/ 275692 w 1003001"/>
                  <a:gd name="connsiteY616" fmla="*/ 179796 h 1471397"/>
                  <a:gd name="connsiteX617" fmla="*/ 281971 w 1003001"/>
                  <a:gd name="connsiteY617" fmla="*/ 179796 h 1471397"/>
                  <a:gd name="connsiteX618" fmla="*/ 294180 w 1003001"/>
                  <a:gd name="connsiteY618" fmla="*/ 167585 h 1471397"/>
                  <a:gd name="connsiteX619" fmla="*/ 300459 w 1003001"/>
                  <a:gd name="connsiteY619" fmla="*/ 167585 h 1471397"/>
                  <a:gd name="connsiteX620" fmla="*/ 309877 w 1003001"/>
                  <a:gd name="connsiteY620" fmla="*/ 177005 h 1471397"/>
                  <a:gd name="connsiteX621" fmla="*/ 309877 w 1003001"/>
                  <a:gd name="connsiteY621" fmla="*/ 177005 h 1471397"/>
                  <a:gd name="connsiteX622" fmla="*/ 309877 w 1003001"/>
                  <a:gd name="connsiteY622" fmla="*/ 183634 h 1471397"/>
                  <a:gd name="connsiteX623" fmla="*/ 309877 w 1003001"/>
                  <a:gd name="connsiteY623" fmla="*/ 183634 h 1471397"/>
                  <a:gd name="connsiteX624" fmla="*/ 309877 w 1003001"/>
                  <a:gd name="connsiteY624" fmla="*/ 183634 h 1471397"/>
                  <a:gd name="connsiteX625" fmla="*/ 313598 w 1003001"/>
                  <a:gd name="connsiteY625" fmla="*/ 187355 h 1471397"/>
                  <a:gd name="connsiteX626" fmla="*/ 313598 w 1003001"/>
                  <a:gd name="connsiteY626" fmla="*/ 187355 h 1471397"/>
                  <a:gd name="connsiteX627" fmla="*/ 313598 w 1003001"/>
                  <a:gd name="connsiteY627" fmla="*/ 198520 h 1471397"/>
                  <a:gd name="connsiteX628" fmla="*/ 323132 w 1003001"/>
                  <a:gd name="connsiteY628" fmla="*/ 208056 h 1471397"/>
                  <a:gd name="connsiteX629" fmla="*/ 323132 w 1003001"/>
                  <a:gd name="connsiteY629" fmla="*/ 208056 h 1471397"/>
                  <a:gd name="connsiteX630" fmla="*/ 323132 w 1003001"/>
                  <a:gd name="connsiteY630" fmla="*/ 170143 h 1471397"/>
                  <a:gd name="connsiteX631" fmla="*/ 327900 w 1003001"/>
                  <a:gd name="connsiteY631" fmla="*/ 170143 h 1471397"/>
                  <a:gd name="connsiteX632" fmla="*/ 327900 w 1003001"/>
                  <a:gd name="connsiteY632" fmla="*/ 173167 h 1471397"/>
                  <a:gd name="connsiteX633" fmla="*/ 334179 w 1003001"/>
                  <a:gd name="connsiteY633" fmla="*/ 179447 h 1471397"/>
                  <a:gd name="connsiteX634" fmla="*/ 334179 w 1003001"/>
                  <a:gd name="connsiteY634" fmla="*/ 179447 h 1471397"/>
                  <a:gd name="connsiteX635" fmla="*/ 334179 w 1003001"/>
                  <a:gd name="connsiteY635" fmla="*/ 184681 h 1471397"/>
                  <a:gd name="connsiteX636" fmla="*/ 334179 w 1003001"/>
                  <a:gd name="connsiteY636" fmla="*/ 184681 h 1471397"/>
                  <a:gd name="connsiteX637" fmla="*/ 340458 w 1003001"/>
                  <a:gd name="connsiteY637" fmla="*/ 190961 h 1471397"/>
                  <a:gd name="connsiteX638" fmla="*/ 340458 w 1003001"/>
                  <a:gd name="connsiteY638" fmla="*/ 196310 h 1471397"/>
                  <a:gd name="connsiteX639" fmla="*/ 353829 w 1003001"/>
                  <a:gd name="connsiteY639" fmla="*/ 209685 h 1471397"/>
                  <a:gd name="connsiteX640" fmla="*/ 353829 w 1003001"/>
                  <a:gd name="connsiteY640" fmla="*/ 209685 h 1471397"/>
                  <a:gd name="connsiteX641" fmla="*/ 353829 w 1003001"/>
                  <a:gd name="connsiteY641" fmla="*/ 215034 h 1471397"/>
                  <a:gd name="connsiteX642" fmla="*/ 358829 w 1003001"/>
                  <a:gd name="connsiteY642" fmla="*/ 220035 h 1471397"/>
                  <a:gd name="connsiteX643" fmla="*/ 378480 w 1003001"/>
                  <a:gd name="connsiteY643" fmla="*/ 220035 h 1471397"/>
                  <a:gd name="connsiteX644" fmla="*/ 378480 w 1003001"/>
                  <a:gd name="connsiteY644" fmla="*/ 210034 h 1471397"/>
                  <a:gd name="connsiteX645" fmla="*/ 371155 w 1003001"/>
                  <a:gd name="connsiteY645" fmla="*/ 202707 h 1471397"/>
                  <a:gd name="connsiteX646" fmla="*/ 371155 w 1003001"/>
                  <a:gd name="connsiteY646" fmla="*/ 200148 h 1471397"/>
                  <a:gd name="connsiteX647" fmla="*/ 363829 w 1003001"/>
                  <a:gd name="connsiteY647" fmla="*/ 192821 h 1471397"/>
                  <a:gd name="connsiteX648" fmla="*/ 363829 w 1003001"/>
                  <a:gd name="connsiteY648" fmla="*/ 192821 h 1471397"/>
                  <a:gd name="connsiteX649" fmla="*/ 363829 w 1003001"/>
                  <a:gd name="connsiteY649" fmla="*/ 192821 h 1471397"/>
                  <a:gd name="connsiteX650" fmla="*/ 363829 w 1003001"/>
                  <a:gd name="connsiteY650" fmla="*/ 183052 h 1471397"/>
                  <a:gd name="connsiteX651" fmla="*/ 360108 w 1003001"/>
                  <a:gd name="connsiteY651" fmla="*/ 179331 h 1471397"/>
                  <a:gd name="connsiteX652" fmla="*/ 360108 w 1003001"/>
                  <a:gd name="connsiteY652" fmla="*/ 165840 h 1471397"/>
                  <a:gd name="connsiteX653" fmla="*/ 356387 w 1003001"/>
                  <a:gd name="connsiteY653" fmla="*/ 162119 h 1471397"/>
                  <a:gd name="connsiteX654" fmla="*/ 356387 w 1003001"/>
                  <a:gd name="connsiteY654" fmla="*/ 155141 h 1471397"/>
                  <a:gd name="connsiteX655" fmla="*/ 360108 w 1003001"/>
                  <a:gd name="connsiteY655" fmla="*/ 151420 h 1471397"/>
                  <a:gd name="connsiteX656" fmla="*/ 371038 w 1003001"/>
                  <a:gd name="connsiteY656" fmla="*/ 151420 h 1471397"/>
                  <a:gd name="connsiteX657" fmla="*/ 373596 w 1003001"/>
                  <a:gd name="connsiteY657" fmla="*/ 153978 h 1471397"/>
                  <a:gd name="connsiteX658" fmla="*/ 379527 w 1003001"/>
                  <a:gd name="connsiteY658" fmla="*/ 153978 h 1471397"/>
                  <a:gd name="connsiteX659" fmla="*/ 383712 w 1003001"/>
                  <a:gd name="connsiteY659" fmla="*/ 158165 h 1471397"/>
                  <a:gd name="connsiteX660" fmla="*/ 383712 w 1003001"/>
                  <a:gd name="connsiteY660" fmla="*/ 158165 h 1471397"/>
                  <a:gd name="connsiteX661" fmla="*/ 389643 w 1003001"/>
                  <a:gd name="connsiteY661" fmla="*/ 158165 h 1471397"/>
                  <a:gd name="connsiteX662" fmla="*/ 400340 w 1003001"/>
                  <a:gd name="connsiteY662" fmla="*/ 168864 h 1471397"/>
                  <a:gd name="connsiteX663" fmla="*/ 400456 w 1003001"/>
                  <a:gd name="connsiteY663" fmla="*/ 168864 h 1471397"/>
                  <a:gd name="connsiteX664" fmla="*/ 400456 w 1003001"/>
                  <a:gd name="connsiteY664" fmla="*/ 172237 h 1471397"/>
                  <a:gd name="connsiteX665" fmla="*/ 421851 w 1003001"/>
                  <a:gd name="connsiteY665" fmla="*/ 193636 h 1471397"/>
                  <a:gd name="connsiteX666" fmla="*/ 421851 w 1003001"/>
                  <a:gd name="connsiteY666" fmla="*/ 193636 h 1471397"/>
                  <a:gd name="connsiteX667" fmla="*/ 425223 w 1003001"/>
                  <a:gd name="connsiteY667" fmla="*/ 193636 h 1471397"/>
                  <a:gd name="connsiteX668" fmla="*/ 431037 w 1003001"/>
                  <a:gd name="connsiteY668" fmla="*/ 199450 h 1471397"/>
                  <a:gd name="connsiteX669" fmla="*/ 431037 w 1003001"/>
                  <a:gd name="connsiteY669" fmla="*/ 203753 h 1471397"/>
                  <a:gd name="connsiteX670" fmla="*/ 439409 w 1003001"/>
                  <a:gd name="connsiteY670" fmla="*/ 212127 h 1471397"/>
                  <a:gd name="connsiteX671" fmla="*/ 439409 w 1003001"/>
                  <a:gd name="connsiteY671" fmla="*/ 216430 h 1471397"/>
                  <a:gd name="connsiteX672" fmla="*/ 456385 w 1003001"/>
                  <a:gd name="connsiteY672" fmla="*/ 233409 h 1471397"/>
                  <a:gd name="connsiteX673" fmla="*/ 461850 w 1003001"/>
                  <a:gd name="connsiteY673" fmla="*/ 227943 h 1471397"/>
                  <a:gd name="connsiteX674" fmla="*/ 461850 w 1003001"/>
                  <a:gd name="connsiteY674" fmla="*/ 176424 h 1471397"/>
                  <a:gd name="connsiteX675" fmla="*/ 466734 w 1003001"/>
                  <a:gd name="connsiteY675" fmla="*/ 171539 h 1471397"/>
                  <a:gd name="connsiteX676" fmla="*/ 466734 w 1003001"/>
                  <a:gd name="connsiteY676" fmla="*/ 152815 h 1471397"/>
                  <a:gd name="connsiteX677" fmla="*/ 464059 w 1003001"/>
                  <a:gd name="connsiteY677" fmla="*/ 150140 h 1471397"/>
                  <a:gd name="connsiteX678" fmla="*/ 464059 w 1003001"/>
                  <a:gd name="connsiteY678" fmla="*/ 145372 h 1471397"/>
                  <a:gd name="connsiteX679" fmla="*/ 457316 w 1003001"/>
                  <a:gd name="connsiteY679" fmla="*/ 138627 h 1471397"/>
                  <a:gd name="connsiteX680" fmla="*/ 457316 w 1003001"/>
                  <a:gd name="connsiteY680" fmla="*/ 134789 h 1471397"/>
                  <a:gd name="connsiteX681" fmla="*/ 445339 w 1003001"/>
                  <a:gd name="connsiteY681" fmla="*/ 122810 h 1471397"/>
                  <a:gd name="connsiteX682" fmla="*/ 445339 w 1003001"/>
                  <a:gd name="connsiteY682" fmla="*/ 122810 h 1471397"/>
                  <a:gd name="connsiteX683" fmla="*/ 445339 w 1003001"/>
                  <a:gd name="connsiteY683" fmla="*/ 117344 h 1471397"/>
                  <a:gd name="connsiteX684" fmla="*/ 450455 w 1003001"/>
                  <a:gd name="connsiteY684" fmla="*/ 112227 h 1471397"/>
                  <a:gd name="connsiteX685" fmla="*/ 450455 w 1003001"/>
                  <a:gd name="connsiteY685" fmla="*/ 112227 h 1471397"/>
                  <a:gd name="connsiteX686" fmla="*/ 459990 w 1003001"/>
                  <a:gd name="connsiteY686" fmla="*/ 112227 h 1471397"/>
                  <a:gd name="connsiteX687" fmla="*/ 468129 w 1003001"/>
                  <a:gd name="connsiteY687" fmla="*/ 104086 h 1471397"/>
                  <a:gd name="connsiteX688" fmla="*/ 437316 w 1003001"/>
                  <a:gd name="connsiteY688" fmla="*/ 104086 h 1471397"/>
                  <a:gd name="connsiteX689" fmla="*/ 433595 w 1003001"/>
                  <a:gd name="connsiteY689" fmla="*/ 100365 h 1471397"/>
                  <a:gd name="connsiteX690" fmla="*/ 433595 w 1003001"/>
                  <a:gd name="connsiteY690" fmla="*/ 100365 h 1471397"/>
                  <a:gd name="connsiteX691" fmla="*/ 433595 w 1003001"/>
                  <a:gd name="connsiteY691" fmla="*/ 95829 h 1471397"/>
                  <a:gd name="connsiteX692" fmla="*/ 430688 w 1003001"/>
                  <a:gd name="connsiteY692" fmla="*/ 92922 h 1471397"/>
                  <a:gd name="connsiteX693" fmla="*/ 430688 w 1003001"/>
                  <a:gd name="connsiteY693" fmla="*/ 92922 h 1471397"/>
                  <a:gd name="connsiteX694" fmla="*/ 430688 w 1003001"/>
                  <a:gd name="connsiteY694" fmla="*/ 84781 h 1471397"/>
                  <a:gd name="connsiteX695" fmla="*/ 432897 w 1003001"/>
                  <a:gd name="connsiteY695" fmla="*/ 82571 h 1471397"/>
                  <a:gd name="connsiteX696" fmla="*/ 432897 w 1003001"/>
                  <a:gd name="connsiteY696" fmla="*/ 77571 h 1471397"/>
                  <a:gd name="connsiteX697" fmla="*/ 435107 w 1003001"/>
                  <a:gd name="connsiteY697" fmla="*/ 75361 h 1471397"/>
                  <a:gd name="connsiteX698" fmla="*/ 442316 w 1003001"/>
                  <a:gd name="connsiteY698" fmla="*/ 75361 h 1471397"/>
                  <a:gd name="connsiteX699" fmla="*/ 448362 w 1003001"/>
                  <a:gd name="connsiteY699" fmla="*/ 81408 h 1471397"/>
                  <a:gd name="connsiteX700" fmla="*/ 448362 w 1003001"/>
                  <a:gd name="connsiteY700" fmla="*/ 81408 h 1471397"/>
                  <a:gd name="connsiteX701" fmla="*/ 448362 w 1003001"/>
                  <a:gd name="connsiteY701" fmla="*/ 81408 h 1471397"/>
                  <a:gd name="connsiteX702" fmla="*/ 448362 w 1003001"/>
                  <a:gd name="connsiteY702" fmla="*/ 78385 h 1471397"/>
                  <a:gd name="connsiteX703" fmla="*/ 460455 w 1003001"/>
                  <a:gd name="connsiteY703" fmla="*/ 66290 h 1471397"/>
                  <a:gd name="connsiteX704" fmla="*/ 466734 w 1003001"/>
                  <a:gd name="connsiteY704" fmla="*/ 66290 h 1471397"/>
                  <a:gd name="connsiteX705" fmla="*/ 485454 w 1003001"/>
                  <a:gd name="connsiteY705" fmla="*/ 47566 h 1471397"/>
                  <a:gd name="connsiteX706" fmla="*/ 489989 w 1003001"/>
                  <a:gd name="connsiteY706" fmla="*/ 47566 h 1471397"/>
                  <a:gd name="connsiteX707" fmla="*/ 492547 w 1003001"/>
                  <a:gd name="connsiteY707" fmla="*/ 50124 h 1471397"/>
                  <a:gd name="connsiteX708" fmla="*/ 495571 w 1003001"/>
                  <a:gd name="connsiteY708" fmla="*/ 50124 h 1471397"/>
                  <a:gd name="connsiteX709" fmla="*/ 515686 w 1003001"/>
                  <a:gd name="connsiteY709" fmla="*/ 70244 h 1471397"/>
                  <a:gd name="connsiteX710" fmla="*/ 515686 w 1003001"/>
                  <a:gd name="connsiteY710" fmla="*/ 65127 h 1471397"/>
                  <a:gd name="connsiteX711" fmla="*/ 520802 w 1003001"/>
                  <a:gd name="connsiteY711" fmla="*/ 60010 h 1471397"/>
                  <a:gd name="connsiteX712" fmla="*/ 520802 w 1003001"/>
                  <a:gd name="connsiteY712" fmla="*/ 60010 h 1471397"/>
                  <a:gd name="connsiteX713" fmla="*/ 520802 w 1003001"/>
                  <a:gd name="connsiteY713" fmla="*/ 53497 h 1471397"/>
                  <a:gd name="connsiteX714" fmla="*/ 524407 w 1003001"/>
                  <a:gd name="connsiteY714" fmla="*/ 49892 h 1471397"/>
                  <a:gd name="connsiteX715" fmla="*/ 524407 w 1003001"/>
                  <a:gd name="connsiteY715" fmla="*/ 43379 h 1471397"/>
                  <a:gd name="connsiteX716" fmla="*/ 530918 w 1003001"/>
                  <a:gd name="connsiteY716" fmla="*/ 36866 h 1471397"/>
                  <a:gd name="connsiteX717" fmla="*/ 554988 w 1003001"/>
                  <a:gd name="connsiteY717" fmla="*/ 60940 h 1471397"/>
                  <a:gd name="connsiteX718" fmla="*/ 554988 w 1003001"/>
                  <a:gd name="connsiteY718" fmla="*/ 60940 h 1471397"/>
                  <a:gd name="connsiteX719" fmla="*/ 554988 w 1003001"/>
                  <a:gd name="connsiteY719" fmla="*/ 66290 h 1471397"/>
                  <a:gd name="connsiteX720" fmla="*/ 560104 w 1003001"/>
                  <a:gd name="connsiteY720" fmla="*/ 71407 h 1471397"/>
                  <a:gd name="connsiteX721" fmla="*/ 560104 w 1003001"/>
                  <a:gd name="connsiteY721" fmla="*/ 71407 h 1471397"/>
                  <a:gd name="connsiteX722" fmla="*/ 560104 w 1003001"/>
                  <a:gd name="connsiteY722" fmla="*/ 45240 h 1471397"/>
                  <a:gd name="connsiteX723" fmla="*/ 556383 w 1003001"/>
                  <a:gd name="connsiteY723" fmla="*/ 41518 h 1471397"/>
                  <a:gd name="connsiteX724" fmla="*/ 556383 w 1003001"/>
                  <a:gd name="connsiteY724" fmla="*/ 31284 h 1471397"/>
                  <a:gd name="connsiteX725" fmla="*/ 560104 w 1003001"/>
                  <a:gd name="connsiteY725" fmla="*/ 27563 h 1471397"/>
                  <a:gd name="connsiteX726" fmla="*/ 565801 w 1003001"/>
                  <a:gd name="connsiteY726" fmla="*/ 27563 h 1471397"/>
                  <a:gd name="connsiteX727" fmla="*/ 570220 w 1003001"/>
                  <a:gd name="connsiteY727" fmla="*/ 23143 h 1471397"/>
                  <a:gd name="connsiteX728" fmla="*/ 570220 w 1003001"/>
                  <a:gd name="connsiteY728" fmla="*/ 14770 h 1471397"/>
                  <a:gd name="connsiteX729" fmla="*/ 578592 w 1003001"/>
                  <a:gd name="connsiteY729" fmla="*/ 14770 h 1471397"/>
                  <a:gd name="connsiteX730" fmla="*/ 582778 w 1003001"/>
                  <a:gd name="connsiteY730" fmla="*/ 18957 h 1471397"/>
                  <a:gd name="connsiteX731" fmla="*/ 582778 w 1003001"/>
                  <a:gd name="connsiteY731" fmla="*/ 18957 h 1471397"/>
                  <a:gd name="connsiteX732" fmla="*/ 590452 w 1003001"/>
                  <a:gd name="connsiteY732" fmla="*/ 18957 h 1471397"/>
                  <a:gd name="connsiteX733" fmla="*/ 590452 w 1003001"/>
                  <a:gd name="connsiteY733" fmla="*/ 8955 h 1471397"/>
                  <a:gd name="connsiteX734" fmla="*/ 613940 w 1003001"/>
                  <a:gd name="connsiteY734" fmla="*/ 8955 h 1471397"/>
                  <a:gd name="connsiteX735" fmla="*/ 618591 w 1003001"/>
                  <a:gd name="connsiteY735" fmla="*/ 4303 h 1471397"/>
                  <a:gd name="connsiteX736" fmla="*/ 618591 w 1003001"/>
                  <a:gd name="connsiteY736" fmla="*/ 4303 h 1471397"/>
                  <a:gd name="connsiteX737" fmla="*/ 625451 w 1003001"/>
                  <a:gd name="connsiteY737" fmla="*/ 4303 h 1471397"/>
                  <a:gd name="connsiteX738" fmla="*/ 630916 w 1003001"/>
                  <a:gd name="connsiteY738" fmla="*/ 9769 h 1471397"/>
                  <a:gd name="connsiteX739" fmla="*/ 636846 w 1003001"/>
                  <a:gd name="connsiteY739" fmla="*/ 9769 h 1471397"/>
                  <a:gd name="connsiteX740" fmla="*/ 646614 w 1003001"/>
                  <a:gd name="connsiteY740" fmla="*/ 0 h 1471397"/>
                  <a:gd name="connsiteX741" fmla="*/ 646614 w 1003001"/>
                  <a:gd name="connsiteY741" fmla="*/ 0 h 1471397"/>
                  <a:gd name="connsiteX742" fmla="*/ 685799 w 1003001"/>
                  <a:gd name="connsiteY742" fmla="*/ 0 h 1471397"/>
                  <a:gd name="connsiteX743" fmla="*/ 688357 w 1003001"/>
                  <a:gd name="connsiteY743" fmla="*/ 2559 h 1471397"/>
                  <a:gd name="connsiteX744" fmla="*/ 688357 w 1003001"/>
                  <a:gd name="connsiteY744" fmla="*/ 2559 h 1471397"/>
                  <a:gd name="connsiteX745" fmla="*/ 697194 w 1003001"/>
                  <a:gd name="connsiteY745" fmla="*/ 2559 h 1471397"/>
                  <a:gd name="connsiteX746" fmla="*/ 697194 w 1003001"/>
                  <a:gd name="connsiteY746" fmla="*/ 2559 h 1471397"/>
                  <a:gd name="connsiteX747" fmla="*/ 701612 w 1003001"/>
                  <a:gd name="connsiteY747" fmla="*/ 6978 h 1471397"/>
                  <a:gd name="connsiteX748" fmla="*/ 706380 w 1003001"/>
                  <a:gd name="connsiteY748" fmla="*/ 6978 h 1471397"/>
                  <a:gd name="connsiteX749" fmla="*/ 706380 w 1003001"/>
                  <a:gd name="connsiteY749" fmla="*/ 6978 h 1471397"/>
                  <a:gd name="connsiteX750" fmla="*/ 721961 w 1003001"/>
                  <a:gd name="connsiteY750" fmla="*/ 22562 h 1471397"/>
                  <a:gd name="connsiteX751" fmla="*/ 721961 w 1003001"/>
                  <a:gd name="connsiteY751" fmla="*/ 22562 h 1471397"/>
                  <a:gd name="connsiteX752" fmla="*/ 729635 w 1003001"/>
                  <a:gd name="connsiteY752" fmla="*/ 22562 h 1471397"/>
                  <a:gd name="connsiteX753" fmla="*/ 733821 w 1003001"/>
                  <a:gd name="connsiteY753" fmla="*/ 26748 h 1471397"/>
                  <a:gd name="connsiteX754" fmla="*/ 741495 w 1003001"/>
                  <a:gd name="connsiteY754" fmla="*/ 26748 h 1471397"/>
                  <a:gd name="connsiteX755" fmla="*/ 750216 w 1003001"/>
                  <a:gd name="connsiteY755" fmla="*/ 35471 h 1471397"/>
                  <a:gd name="connsiteX756" fmla="*/ 750216 w 1003001"/>
                  <a:gd name="connsiteY756" fmla="*/ 35471 h 1471397"/>
                  <a:gd name="connsiteX757" fmla="*/ 755332 w 1003001"/>
                  <a:gd name="connsiteY757" fmla="*/ 35471 h 1471397"/>
                  <a:gd name="connsiteX758" fmla="*/ 768123 w 1003001"/>
                  <a:gd name="connsiteY758" fmla="*/ 48264 h 1471397"/>
                  <a:gd name="connsiteX759" fmla="*/ 760216 w 1003001"/>
                  <a:gd name="connsiteY759" fmla="*/ 56172 h 1471397"/>
                  <a:gd name="connsiteX760" fmla="*/ 743588 w 1003001"/>
                  <a:gd name="connsiteY760" fmla="*/ 56172 h 1471397"/>
                  <a:gd name="connsiteX761" fmla="*/ 728356 w 1003001"/>
                  <a:gd name="connsiteY761" fmla="*/ 71407 h 1471397"/>
                  <a:gd name="connsiteX762" fmla="*/ 728356 w 1003001"/>
                  <a:gd name="connsiteY762" fmla="*/ 71407 h 1471397"/>
                  <a:gd name="connsiteX763" fmla="*/ 763704 w 1003001"/>
                  <a:gd name="connsiteY763" fmla="*/ 71407 h 1471397"/>
                  <a:gd name="connsiteX764" fmla="*/ 768239 w 1003001"/>
                  <a:gd name="connsiteY764" fmla="*/ 66871 h 1471397"/>
                  <a:gd name="connsiteX765" fmla="*/ 774634 w 1003001"/>
                  <a:gd name="connsiteY765" fmla="*/ 66871 h 1471397"/>
                  <a:gd name="connsiteX766" fmla="*/ 779169 w 1003001"/>
                  <a:gd name="connsiteY766" fmla="*/ 62336 h 1471397"/>
                  <a:gd name="connsiteX767" fmla="*/ 779169 w 1003001"/>
                  <a:gd name="connsiteY767" fmla="*/ 68732 h 1471397"/>
                  <a:gd name="connsiteX768" fmla="*/ 779169 w 1003001"/>
                  <a:gd name="connsiteY768" fmla="*/ 68732 h 1471397"/>
                  <a:gd name="connsiteX769" fmla="*/ 781727 w 1003001"/>
                  <a:gd name="connsiteY769" fmla="*/ 71290 h 1471397"/>
                  <a:gd name="connsiteX770" fmla="*/ 781727 w 1003001"/>
                  <a:gd name="connsiteY770" fmla="*/ 81525 h 1471397"/>
                  <a:gd name="connsiteX771" fmla="*/ 786727 w 1003001"/>
                  <a:gd name="connsiteY771" fmla="*/ 86525 h 1471397"/>
                  <a:gd name="connsiteX772" fmla="*/ 786727 w 1003001"/>
                  <a:gd name="connsiteY772" fmla="*/ 93620 h 1471397"/>
                  <a:gd name="connsiteX773" fmla="*/ 791727 w 1003001"/>
                  <a:gd name="connsiteY773" fmla="*/ 98620 h 1471397"/>
                  <a:gd name="connsiteX774" fmla="*/ 799750 w 1003001"/>
                  <a:gd name="connsiteY774" fmla="*/ 98620 h 1471397"/>
                  <a:gd name="connsiteX775" fmla="*/ 799750 w 1003001"/>
                  <a:gd name="connsiteY775" fmla="*/ 105715 h 1471397"/>
                  <a:gd name="connsiteX776" fmla="*/ 808936 w 1003001"/>
                  <a:gd name="connsiteY776" fmla="*/ 105715 h 1471397"/>
                  <a:gd name="connsiteX777" fmla="*/ 811959 w 1003001"/>
                  <a:gd name="connsiteY777" fmla="*/ 108738 h 1471397"/>
                  <a:gd name="connsiteX778" fmla="*/ 818005 w 1003001"/>
                  <a:gd name="connsiteY778" fmla="*/ 108738 h 1471397"/>
                  <a:gd name="connsiteX779" fmla="*/ 837656 w 1003001"/>
                  <a:gd name="connsiteY779" fmla="*/ 128393 h 1471397"/>
                  <a:gd name="connsiteX780" fmla="*/ 837656 w 1003001"/>
                  <a:gd name="connsiteY780" fmla="*/ 140604 h 1471397"/>
                  <a:gd name="connsiteX781" fmla="*/ 832772 w 1003001"/>
                  <a:gd name="connsiteY781" fmla="*/ 145488 h 1471397"/>
                  <a:gd name="connsiteX782" fmla="*/ 832772 w 1003001"/>
                  <a:gd name="connsiteY782" fmla="*/ 152117 h 1471397"/>
                  <a:gd name="connsiteX783" fmla="*/ 817656 w 1003001"/>
                  <a:gd name="connsiteY783" fmla="*/ 167236 h 1471397"/>
                  <a:gd name="connsiteX784" fmla="*/ 812191 w 1003001"/>
                  <a:gd name="connsiteY784" fmla="*/ 167236 h 1471397"/>
                  <a:gd name="connsiteX785" fmla="*/ 805912 w 1003001"/>
                  <a:gd name="connsiteY785" fmla="*/ 173516 h 1471397"/>
                  <a:gd name="connsiteX786" fmla="*/ 794983 w 1003001"/>
                  <a:gd name="connsiteY786" fmla="*/ 173516 h 1471397"/>
                  <a:gd name="connsiteX787" fmla="*/ 791378 w 1003001"/>
                  <a:gd name="connsiteY787" fmla="*/ 177121 h 1471397"/>
                  <a:gd name="connsiteX788" fmla="*/ 768471 w 1003001"/>
                  <a:gd name="connsiteY788" fmla="*/ 177121 h 1471397"/>
                  <a:gd name="connsiteX789" fmla="*/ 768471 w 1003001"/>
                  <a:gd name="connsiteY789" fmla="*/ 177121 h 1471397"/>
                  <a:gd name="connsiteX790" fmla="*/ 762541 w 1003001"/>
                  <a:gd name="connsiteY790" fmla="*/ 182936 h 1471397"/>
                  <a:gd name="connsiteX791" fmla="*/ 745914 w 1003001"/>
                  <a:gd name="connsiteY791" fmla="*/ 182936 h 1471397"/>
                  <a:gd name="connsiteX792" fmla="*/ 745914 w 1003001"/>
                  <a:gd name="connsiteY792" fmla="*/ 182936 h 1471397"/>
                  <a:gd name="connsiteX793" fmla="*/ 725682 w 1003001"/>
                  <a:gd name="connsiteY793" fmla="*/ 203172 h 1471397"/>
                  <a:gd name="connsiteX794" fmla="*/ 725682 w 1003001"/>
                  <a:gd name="connsiteY794" fmla="*/ 203172 h 1471397"/>
                  <a:gd name="connsiteX795" fmla="*/ 754286 w 1003001"/>
                  <a:gd name="connsiteY795" fmla="*/ 203172 h 1471397"/>
                  <a:gd name="connsiteX796" fmla="*/ 758123 w 1003001"/>
                  <a:gd name="connsiteY796" fmla="*/ 207010 h 1471397"/>
                  <a:gd name="connsiteX797" fmla="*/ 758123 w 1003001"/>
                  <a:gd name="connsiteY797" fmla="*/ 207010 h 1471397"/>
                  <a:gd name="connsiteX798" fmla="*/ 773936 w 1003001"/>
                  <a:gd name="connsiteY798" fmla="*/ 207010 h 1471397"/>
                  <a:gd name="connsiteX799" fmla="*/ 788703 w 1003001"/>
                  <a:gd name="connsiteY799" fmla="*/ 221780 h 1471397"/>
                  <a:gd name="connsiteX800" fmla="*/ 788703 w 1003001"/>
                  <a:gd name="connsiteY800" fmla="*/ 235270 h 1471397"/>
                  <a:gd name="connsiteX801" fmla="*/ 797192 w 1003001"/>
                  <a:gd name="connsiteY801" fmla="*/ 243760 h 1471397"/>
                  <a:gd name="connsiteX802" fmla="*/ 805680 w 1003001"/>
                  <a:gd name="connsiteY802" fmla="*/ 235270 h 1471397"/>
                  <a:gd name="connsiteX803" fmla="*/ 805680 w 1003001"/>
                  <a:gd name="connsiteY803" fmla="*/ 227013 h 1471397"/>
                  <a:gd name="connsiteX804" fmla="*/ 809052 w 1003001"/>
                  <a:gd name="connsiteY804" fmla="*/ 223640 h 1471397"/>
                  <a:gd name="connsiteX805" fmla="*/ 809052 w 1003001"/>
                  <a:gd name="connsiteY805" fmla="*/ 223640 h 1471397"/>
                  <a:gd name="connsiteX806" fmla="*/ 809052 w 1003001"/>
                  <a:gd name="connsiteY806" fmla="*/ 212011 h 1471397"/>
                  <a:gd name="connsiteX807" fmla="*/ 817308 w 1003001"/>
                  <a:gd name="connsiteY807" fmla="*/ 203753 h 1471397"/>
                  <a:gd name="connsiteX808" fmla="*/ 824982 w 1003001"/>
                  <a:gd name="connsiteY808" fmla="*/ 203753 h 1471397"/>
                  <a:gd name="connsiteX809" fmla="*/ 828470 w 1003001"/>
                  <a:gd name="connsiteY809" fmla="*/ 200265 h 1471397"/>
                  <a:gd name="connsiteX810" fmla="*/ 828470 w 1003001"/>
                  <a:gd name="connsiteY810" fmla="*/ 200265 h 1471397"/>
                  <a:gd name="connsiteX811" fmla="*/ 836144 w 1003001"/>
                  <a:gd name="connsiteY811" fmla="*/ 200265 h 1471397"/>
                  <a:gd name="connsiteX812" fmla="*/ 836144 w 1003001"/>
                  <a:gd name="connsiteY812" fmla="*/ 200265 h 1471397"/>
                  <a:gd name="connsiteX813" fmla="*/ 845098 w 1003001"/>
                  <a:gd name="connsiteY813" fmla="*/ 209219 h 1471397"/>
                  <a:gd name="connsiteX814" fmla="*/ 845098 w 1003001"/>
                  <a:gd name="connsiteY814" fmla="*/ 209219 h 1471397"/>
                  <a:gd name="connsiteX815" fmla="*/ 845098 w 1003001"/>
                  <a:gd name="connsiteY815" fmla="*/ 278765 h 1471397"/>
                  <a:gd name="connsiteX816" fmla="*/ 861725 w 1003001"/>
                  <a:gd name="connsiteY816" fmla="*/ 262135 h 1471397"/>
                  <a:gd name="connsiteX817" fmla="*/ 861725 w 1003001"/>
                  <a:gd name="connsiteY817" fmla="*/ 262135 h 1471397"/>
                  <a:gd name="connsiteX818" fmla="*/ 861725 w 1003001"/>
                  <a:gd name="connsiteY818" fmla="*/ 257018 h 1471397"/>
                  <a:gd name="connsiteX819" fmla="*/ 867423 w 1003001"/>
                  <a:gd name="connsiteY819" fmla="*/ 251319 h 1471397"/>
                  <a:gd name="connsiteX820" fmla="*/ 876609 w 1003001"/>
                  <a:gd name="connsiteY820" fmla="*/ 251319 h 1471397"/>
                  <a:gd name="connsiteX821" fmla="*/ 876609 w 1003001"/>
                  <a:gd name="connsiteY821" fmla="*/ 266089 h 1471397"/>
                  <a:gd name="connsiteX822" fmla="*/ 876609 w 1003001"/>
                  <a:gd name="connsiteY822" fmla="*/ 266089 h 1471397"/>
                  <a:gd name="connsiteX823" fmla="*/ 888353 w 1003001"/>
                  <a:gd name="connsiteY823" fmla="*/ 266089 h 1471397"/>
                  <a:gd name="connsiteX824" fmla="*/ 895213 w 1003001"/>
                  <a:gd name="connsiteY824" fmla="*/ 272951 h 1471397"/>
                  <a:gd name="connsiteX825" fmla="*/ 895213 w 1003001"/>
                  <a:gd name="connsiteY825" fmla="*/ 272951 h 1471397"/>
                  <a:gd name="connsiteX826" fmla="*/ 900562 w 1003001"/>
                  <a:gd name="connsiteY826" fmla="*/ 272951 h 1471397"/>
                  <a:gd name="connsiteX827" fmla="*/ 903585 w 1003001"/>
                  <a:gd name="connsiteY827" fmla="*/ 275974 h 1471397"/>
                  <a:gd name="connsiteX828" fmla="*/ 910445 w 1003001"/>
                  <a:gd name="connsiteY828" fmla="*/ 269113 h 1471397"/>
                  <a:gd name="connsiteX829" fmla="*/ 910445 w 1003001"/>
                  <a:gd name="connsiteY829" fmla="*/ 263763 h 1471397"/>
                  <a:gd name="connsiteX830" fmla="*/ 913468 w 1003001"/>
                  <a:gd name="connsiteY830" fmla="*/ 260739 h 1471397"/>
                  <a:gd name="connsiteX831" fmla="*/ 913468 w 1003001"/>
                  <a:gd name="connsiteY831" fmla="*/ 256204 h 1471397"/>
                  <a:gd name="connsiteX832" fmla="*/ 918701 w 1003001"/>
                  <a:gd name="connsiteY832" fmla="*/ 250970 h 1471397"/>
                  <a:gd name="connsiteX833" fmla="*/ 918701 w 1003001"/>
                  <a:gd name="connsiteY833" fmla="*/ 245388 h 1471397"/>
                  <a:gd name="connsiteX834" fmla="*/ 922538 w 1003001"/>
                  <a:gd name="connsiteY834" fmla="*/ 241550 h 1471397"/>
                  <a:gd name="connsiteX835" fmla="*/ 922538 w 1003001"/>
                  <a:gd name="connsiteY835" fmla="*/ 241550 h 1471397"/>
                  <a:gd name="connsiteX836" fmla="*/ 922538 w 1003001"/>
                  <a:gd name="connsiteY836" fmla="*/ 237131 h 1471397"/>
                  <a:gd name="connsiteX837" fmla="*/ 924980 w 1003001"/>
                  <a:gd name="connsiteY837" fmla="*/ 234689 h 1471397"/>
                  <a:gd name="connsiteX838" fmla="*/ 928468 w 1003001"/>
                  <a:gd name="connsiteY838" fmla="*/ 234689 h 1471397"/>
                  <a:gd name="connsiteX839" fmla="*/ 935212 w 1003001"/>
                  <a:gd name="connsiteY839" fmla="*/ 227943 h 1471397"/>
                  <a:gd name="connsiteX840" fmla="*/ 938700 w 1003001"/>
                  <a:gd name="connsiteY840" fmla="*/ 227943 h 1471397"/>
                  <a:gd name="connsiteX841" fmla="*/ 938700 w 1003001"/>
                  <a:gd name="connsiteY841" fmla="*/ 227943 h 1471397"/>
                  <a:gd name="connsiteX842" fmla="*/ 940096 w 1003001"/>
                  <a:gd name="connsiteY842" fmla="*/ 229339 h 1471397"/>
                  <a:gd name="connsiteX843" fmla="*/ 957304 w 1003001"/>
                  <a:gd name="connsiteY843" fmla="*/ 229339 h 1471397"/>
                  <a:gd name="connsiteX844" fmla="*/ 961374 w 1003001"/>
                  <a:gd name="connsiteY844" fmla="*/ 233409 h 1471397"/>
                  <a:gd name="connsiteX845" fmla="*/ 968002 w 1003001"/>
                  <a:gd name="connsiteY845" fmla="*/ 233409 h 1471397"/>
                  <a:gd name="connsiteX846" fmla="*/ 976839 w 1003001"/>
                  <a:gd name="connsiteY846" fmla="*/ 242248 h 1471397"/>
                  <a:gd name="connsiteX847" fmla="*/ 983467 w 1003001"/>
                  <a:gd name="connsiteY847" fmla="*/ 242248 h 1471397"/>
                  <a:gd name="connsiteX848" fmla="*/ 995676 w 1003001"/>
                  <a:gd name="connsiteY848" fmla="*/ 254459 h 1471397"/>
                  <a:gd name="connsiteX849" fmla="*/ 995676 w 1003001"/>
                  <a:gd name="connsiteY849" fmla="*/ 254459 h 1471397"/>
                  <a:gd name="connsiteX850" fmla="*/ 995676 w 1003001"/>
                  <a:gd name="connsiteY850" fmla="*/ 260042 h 1471397"/>
                  <a:gd name="connsiteX851" fmla="*/ 995676 w 1003001"/>
                  <a:gd name="connsiteY851" fmla="*/ 260042 h 1471397"/>
                  <a:gd name="connsiteX852" fmla="*/ 1003001 w 1003001"/>
                  <a:gd name="connsiteY852" fmla="*/ 267368 h 1471397"/>
                  <a:gd name="connsiteX853" fmla="*/ 1003001 w 1003001"/>
                  <a:gd name="connsiteY853" fmla="*/ 267368 h 1471397"/>
                  <a:gd name="connsiteX854" fmla="*/ 1003001 w 1003001"/>
                  <a:gd name="connsiteY854" fmla="*/ 272951 h 1471397"/>
                  <a:gd name="connsiteX855" fmla="*/ 989746 w 1003001"/>
                  <a:gd name="connsiteY855" fmla="*/ 286208 h 1471397"/>
                  <a:gd name="connsiteX856" fmla="*/ 989746 w 1003001"/>
                  <a:gd name="connsiteY856" fmla="*/ 286208 h 1471397"/>
                  <a:gd name="connsiteX857" fmla="*/ 989746 w 1003001"/>
                  <a:gd name="connsiteY857" fmla="*/ 290395 h 1471397"/>
                  <a:gd name="connsiteX858" fmla="*/ 982769 w 1003001"/>
                  <a:gd name="connsiteY858" fmla="*/ 297373 h 1471397"/>
                  <a:gd name="connsiteX859" fmla="*/ 982769 w 1003001"/>
                  <a:gd name="connsiteY859" fmla="*/ 297373 h 1471397"/>
                  <a:gd name="connsiteX860" fmla="*/ 982769 w 1003001"/>
                  <a:gd name="connsiteY860" fmla="*/ 301560 h 1471397"/>
                  <a:gd name="connsiteX861" fmla="*/ 967421 w 1003001"/>
                  <a:gd name="connsiteY861" fmla="*/ 317260 h 1471397"/>
                  <a:gd name="connsiteX862" fmla="*/ 967421 w 1003001"/>
                  <a:gd name="connsiteY862" fmla="*/ 317260 h 147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Lst>
                <a:rect l="l" t="t" r="r" b="b"/>
                <a:pathLst>
                  <a:path w="1003001" h="1471397">
                    <a:moveTo>
                      <a:pt x="967421" y="317260"/>
                    </a:moveTo>
                    <a:lnTo>
                      <a:pt x="959397" y="317260"/>
                    </a:lnTo>
                    <a:lnTo>
                      <a:pt x="953119" y="323540"/>
                    </a:lnTo>
                    <a:lnTo>
                      <a:pt x="956374" y="326796"/>
                    </a:lnTo>
                    <a:lnTo>
                      <a:pt x="956374" y="326796"/>
                    </a:lnTo>
                    <a:lnTo>
                      <a:pt x="956374" y="340752"/>
                    </a:lnTo>
                    <a:lnTo>
                      <a:pt x="951839" y="345288"/>
                    </a:lnTo>
                    <a:lnTo>
                      <a:pt x="945793" y="345288"/>
                    </a:lnTo>
                    <a:lnTo>
                      <a:pt x="945793" y="345288"/>
                    </a:lnTo>
                    <a:lnTo>
                      <a:pt x="935561" y="355522"/>
                    </a:lnTo>
                    <a:lnTo>
                      <a:pt x="923817" y="355522"/>
                    </a:lnTo>
                    <a:lnTo>
                      <a:pt x="916840" y="362500"/>
                    </a:lnTo>
                    <a:lnTo>
                      <a:pt x="916840" y="362500"/>
                    </a:lnTo>
                    <a:lnTo>
                      <a:pt x="916840" y="368082"/>
                    </a:lnTo>
                    <a:lnTo>
                      <a:pt x="916840" y="368082"/>
                    </a:lnTo>
                    <a:lnTo>
                      <a:pt x="922189" y="373432"/>
                    </a:lnTo>
                    <a:lnTo>
                      <a:pt x="925677" y="373432"/>
                    </a:lnTo>
                    <a:lnTo>
                      <a:pt x="929863" y="377618"/>
                    </a:lnTo>
                    <a:lnTo>
                      <a:pt x="929863" y="377618"/>
                    </a:lnTo>
                    <a:lnTo>
                      <a:pt x="929863" y="381456"/>
                    </a:lnTo>
                    <a:lnTo>
                      <a:pt x="924980" y="386341"/>
                    </a:lnTo>
                    <a:lnTo>
                      <a:pt x="924980" y="390179"/>
                    </a:lnTo>
                    <a:lnTo>
                      <a:pt x="914980" y="400180"/>
                    </a:lnTo>
                    <a:lnTo>
                      <a:pt x="914980" y="400180"/>
                    </a:lnTo>
                    <a:lnTo>
                      <a:pt x="904166" y="400180"/>
                    </a:lnTo>
                    <a:lnTo>
                      <a:pt x="901492" y="402855"/>
                    </a:lnTo>
                    <a:lnTo>
                      <a:pt x="901492" y="402855"/>
                    </a:lnTo>
                    <a:lnTo>
                      <a:pt x="895562" y="402855"/>
                    </a:lnTo>
                    <a:lnTo>
                      <a:pt x="893934" y="401227"/>
                    </a:lnTo>
                    <a:lnTo>
                      <a:pt x="885911" y="401227"/>
                    </a:lnTo>
                    <a:lnTo>
                      <a:pt x="879167" y="394482"/>
                    </a:lnTo>
                    <a:lnTo>
                      <a:pt x="879167" y="394482"/>
                    </a:lnTo>
                    <a:lnTo>
                      <a:pt x="871027" y="394482"/>
                    </a:lnTo>
                    <a:lnTo>
                      <a:pt x="869051" y="396459"/>
                    </a:lnTo>
                    <a:lnTo>
                      <a:pt x="869051" y="399831"/>
                    </a:lnTo>
                    <a:lnTo>
                      <a:pt x="862772" y="406111"/>
                    </a:lnTo>
                    <a:lnTo>
                      <a:pt x="862772" y="413438"/>
                    </a:lnTo>
                    <a:lnTo>
                      <a:pt x="859167" y="417043"/>
                    </a:lnTo>
                    <a:lnTo>
                      <a:pt x="859167" y="417043"/>
                    </a:lnTo>
                    <a:lnTo>
                      <a:pt x="859167" y="435186"/>
                    </a:lnTo>
                    <a:lnTo>
                      <a:pt x="865795" y="441815"/>
                    </a:lnTo>
                    <a:lnTo>
                      <a:pt x="865795" y="441815"/>
                    </a:lnTo>
                    <a:lnTo>
                      <a:pt x="873004" y="441815"/>
                    </a:lnTo>
                    <a:lnTo>
                      <a:pt x="873004" y="478681"/>
                    </a:lnTo>
                    <a:lnTo>
                      <a:pt x="873004" y="478681"/>
                    </a:lnTo>
                    <a:lnTo>
                      <a:pt x="879632" y="485310"/>
                    </a:lnTo>
                    <a:lnTo>
                      <a:pt x="879632" y="493800"/>
                    </a:lnTo>
                    <a:lnTo>
                      <a:pt x="874981" y="498452"/>
                    </a:lnTo>
                    <a:lnTo>
                      <a:pt x="871493" y="498452"/>
                    </a:lnTo>
                    <a:lnTo>
                      <a:pt x="871493" y="498452"/>
                    </a:lnTo>
                    <a:lnTo>
                      <a:pt x="865097" y="504848"/>
                    </a:lnTo>
                    <a:lnTo>
                      <a:pt x="865097" y="516943"/>
                    </a:lnTo>
                    <a:lnTo>
                      <a:pt x="859748" y="522293"/>
                    </a:lnTo>
                    <a:lnTo>
                      <a:pt x="857423" y="522293"/>
                    </a:lnTo>
                    <a:lnTo>
                      <a:pt x="847888" y="531829"/>
                    </a:lnTo>
                    <a:lnTo>
                      <a:pt x="847888" y="534969"/>
                    </a:lnTo>
                    <a:lnTo>
                      <a:pt x="844633" y="538342"/>
                    </a:lnTo>
                    <a:lnTo>
                      <a:pt x="844749" y="538342"/>
                    </a:lnTo>
                    <a:lnTo>
                      <a:pt x="847307" y="540900"/>
                    </a:lnTo>
                    <a:lnTo>
                      <a:pt x="847307" y="540900"/>
                    </a:lnTo>
                    <a:lnTo>
                      <a:pt x="847307" y="549855"/>
                    </a:lnTo>
                    <a:lnTo>
                      <a:pt x="844749" y="552414"/>
                    </a:lnTo>
                    <a:lnTo>
                      <a:pt x="844749" y="563927"/>
                    </a:lnTo>
                    <a:lnTo>
                      <a:pt x="840330" y="568347"/>
                    </a:lnTo>
                    <a:lnTo>
                      <a:pt x="840330" y="586140"/>
                    </a:lnTo>
                    <a:cubicBezTo>
                      <a:pt x="840330" y="586140"/>
                      <a:pt x="836842" y="589629"/>
                      <a:pt x="836842" y="589629"/>
                    </a:cubicBezTo>
                    <a:lnTo>
                      <a:pt x="836842" y="589629"/>
                    </a:lnTo>
                    <a:lnTo>
                      <a:pt x="836842" y="614284"/>
                    </a:lnTo>
                    <a:lnTo>
                      <a:pt x="836842" y="614284"/>
                    </a:lnTo>
                    <a:lnTo>
                      <a:pt x="842888" y="608237"/>
                    </a:lnTo>
                    <a:lnTo>
                      <a:pt x="842888" y="601608"/>
                    </a:lnTo>
                    <a:lnTo>
                      <a:pt x="847539" y="596956"/>
                    </a:lnTo>
                    <a:lnTo>
                      <a:pt x="849749" y="596956"/>
                    </a:lnTo>
                    <a:lnTo>
                      <a:pt x="851958" y="599165"/>
                    </a:lnTo>
                    <a:lnTo>
                      <a:pt x="851958" y="599165"/>
                    </a:lnTo>
                    <a:lnTo>
                      <a:pt x="856028" y="599165"/>
                    </a:lnTo>
                    <a:lnTo>
                      <a:pt x="875562" y="618703"/>
                    </a:lnTo>
                    <a:lnTo>
                      <a:pt x="869864" y="624402"/>
                    </a:lnTo>
                    <a:lnTo>
                      <a:pt x="859051" y="613586"/>
                    </a:lnTo>
                    <a:lnTo>
                      <a:pt x="859051" y="613586"/>
                    </a:lnTo>
                    <a:lnTo>
                      <a:pt x="854284" y="618355"/>
                    </a:lnTo>
                    <a:lnTo>
                      <a:pt x="854284" y="618355"/>
                    </a:lnTo>
                    <a:lnTo>
                      <a:pt x="854284" y="630449"/>
                    </a:lnTo>
                    <a:lnTo>
                      <a:pt x="872771" y="648941"/>
                    </a:lnTo>
                    <a:lnTo>
                      <a:pt x="876957" y="648941"/>
                    </a:lnTo>
                    <a:lnTo>
                      <a:pt x="881027" y="644870"/>
                    </a:lnTo>
                    <a:lnTo>
                      <a:pt x="881027" y="644870"/>
                    </a:lnTo>
                    <a:lnTo>
                      <a:pt x="885097" y="644870"/>
                    </a:lnTo>
                    <a:lnTo>
                      <a:pt x="891492" y="651267"/>
                    </a:lnTo>
                    <a:lnTo>
                      <a:pt x="891492" y="670340"/>
                    </a:lnTo>
                    <a:lnTo>
                      <a:pt x="889631" y="672200"/>
                    </a:lnTo>
                    <a:lnTo>
                      <a:pt x="889631" y="672200"/>
                    </a:lnTo>
                    <a:lnTo>
                      <a:pt x="889631" y="679527"/>
                    </a:lnTo>
                    <a:lnTo>
                      <a:pt x="887306" y="681853"/>
                    </a:lnTo>
                    <a:lnTo>
                      <a:pt x="887306" y="681853"/>
                    </a:lnTo>
                    <a:lnTo>
                      <a:pt x="883004" y="681853"/>
                    </a:lnTo>
                    <a:lnTo>
                      <a:pt x="877655" y="676503"/>
                    </a:lnTo>
                    <a:lnTo>
                      <a:pt x="869864" y="676503"/>
                    </a:lnTo>
                    <a:lnTo>
                      <a:pt x="865795" y="672433"/>
                    </a:lnTo>
                    <a:lnTo>
                      <a:pt x="850795" y="672433"/>
                    </a:lnTo>
                    <a:lnTo>
                      <a:pt x="832423" y="690808"/>
                    </a:lnTo>
                    <a:lnTo>
                      <a:pt x="832423" y="704531"/>
                    </a:lnTo>
                    <a:lnTo>
                      <a:pt x="834168" y="706276"/>
                    </a:lnTo>
                    <a:lnTo>
                      <a:pt x="834168" y="714067"/>
                    </a:lnTo>
                    <a:lnTo>
                      <a:pt x="838237" y="718138"/>
                    </a:lnTo>
                    <a:lnTo>
                      <a:pt x="838354" y="718138"/>
                    </a:lnTo>
                    <a:lnTo>
                      <a:pt x="843819" y="718138"/>
                    </a:lnTo>
                    <a:lnTo>
                      <a:pt x="847888" y="714067"/>
                    </a:lnTo>
                    <a:lnTo>
                      <a:pt x="853237" y="719417"/>
                    </a:lnTo>
                    <a:lnTo>
                      <a:pt x="858702" y="719417"/>
                    </a:lnTo>
                    <a:lnTo>
                      <a:pt x="858702" y="719417"/>
                    </a:lnTo>
                    <a:lnTo>
                      <a:pt x="864051" y="724767"/>
                    </a:lnTo>
                    <a:lnTo>
                      <a:pt x="864051" y="724767"/>
                    </a:lnTo>
                    <a:lnTo>
                      <a:pt x="864051" y="737792"/>
                    </a:lnTo>
                    <a:lnTo>
                      <a:pt x="865562" y="739304"/>
                    </a:lnTo>
                    <a:lnTo>
                      <a:pt x="865562" y="744421"/>
                    </a:lnTo>
                    <a:lnTo>
                      <a:pt x="870795" y="749655"/>
                    </a:lnTo>
                    <a:lnTo>
                      <a:pt x="870795" y="749655"/>
                    </a:lnTo>
                    <a:lnTo>
                      <a:pt x="870795" y="765238"/>
                    </a:lnTo>
                    <a:lnTo>
                      <a:pt x="873353" y="767797"/>
                    </a:lnTo>
                    <a:lnTo>
                      <a:pt x="873353" y="767797"/>
                    </a:lnTo>
                    <a:lnTo>
                      <a:pt x="873353" y="786637"/>
                    </a:lnTo>
                    <a:lnTo>
                      <a:pt x="868353" y="791754"/>
                    </a:lnTo>
                    <a:lnTo>
                      <a:pt x="853237" y="791754"/>
                    </a:lnTo>
                    <a:lnTo>
                      <a:pt x="864865" y="803384"/>
                    </a:lnTo>
                    <a:lnTo>
                      <a:pt x="864865" y="808501"/>
                    </a:lnTo>
                    <a:lnTo>
                      <a:pt x="869516" y="813153"/>
                    </a:lnTo>
                    <a:lnTo>
                      <a:pt x="869516" y="825248"/>
                    </a:lnTo>
                    <a:lnTo>
                      <a:pt x="875446" y="831179"/>
                    </a:lnTo>
                    <a:lnTo>
                      <a:pt x="875446" y="843274"/>
                    </a:lnTo>
                    <a:cubicBezTo>
                      <a:pt x="875446" y="843274"/>
                      <a:pt x="869516" y="849205"/>
                      <a:pt x="869516" y="849205"/>
                    </a:cubicBezTo>
                    <a:lnTo>
                      <a:pt x="858004" y="849205"/>
                    </a:lnTo>
                    <a:lnTo>
                      <a:pt x="852074" y="855137"/>
                    </a:lnTo>
                    <a:lnTo>
                      <a:pt x="852074" y="855137"/>
                    </a:lnTo>
                    <a:lnTo>
                      <a:pt x="840563" y="855137"/>
                    </a:lnTo>
                    <a:cubicBezTo>
                      <a:pt x="840563" y="855137"/>
                      <a:pt x="857307" y="871883"/>
                      <a:pt x="857307" y="871883"/>
                    </a:cubicBezTo>
                    <a:lnTo>
                      <a:pt x="857307" y="876535"/>
                    </a:lnTo>
                    <a:lnTo>
                      <a:pt x="855097" y="878745"/>
                    </a:lnTo>
                    <a:lnTo>
                      <a:pt x="855097" y="890258"/>
                    </a:lnTo>
                    <a:lnTo>
                      <a:pt x="851377" y="893980"/>
                    </a:lnTo>
                    <a:lnTo>
                      <a:pt x="851377" y="893980"/>
                    </a:lnTo>
                    <a:lnTo>
                      <a:pt x="837307" y="893980"/>
                    </a:lnTo>
                    <a:lnTo>
                      <a:pt x="826842" y="904447"/>
                    </a:lnTo>
                    <a:lnTo>
                      <a:pt x="826842" y="904447"/>
                    </a:lnTo>
                    <a:lnTo>
                      <a:pt x="822191" y="904447"/>
                    </a:lnTo>
                    <a:lnTo>
                      <a:pt x="819052" y="901190"/>
                    </a:lnTo>
                    <a:lnTo>
                      <a:pt x="819052" y="901190"/>
                    </a:lnTo>
                    <a:lnTo>
                      <a:pt x="804517" y="901190"/>
                    </a:lnTo>
                    <a:lnTo>
                      <a:pt x="823238" y="920031"/>
                    </a:lnTo>
                    <a:lnTo>
                      <a:pt x="825796" y="920031"/>
                    </a:lnTo>
                    <a:lnTo>
                      <a:pt x="825796" y="920031"/>
                    </a:lnTo>
                    <a:lnTo>
                      <a:pt x="830447" y="924682"/>
                    </a:lnTo>
                    <a:lnTo>
                      <a:pt x="830447" y="924682"/>
                    </a:lnTo>
                    <a:lnTo>
                      <a:pt x="830447" y="949570"/>
                    </a:lnTo>
                    <a:lnTo>
                      <a:pt x="826377" y="953641"/>
                    </a:lnTo>
                    <a:lnTo>
                      <a:pt x="826377" y="969224"/>
                    </a:lnTo>
                    <a:lnTo>
                      <a:pt x="818238" y="961084"/>
                    </a:lnTo>
                    <a:lnTo>
                      <a:pt x="818238" y="961084"/>
                    </a:lnTo>
                    <a:lnTo>
                      <a:pt x="805099" y="961084"/>
                    </a:lnTo>
                    <a:lnTo>
                      <a:pt x="823238" y="979226"/>
                    </a:lnTo>
                    <a:lnTo>
                      <a:pt x="823238" y="979226"/>
                    </a:lnTo>
                    <a:lnTo>
                      <a:pt x="823238" y="986320"/>
                    </a:lnTo>
                    <a:lnTo>
                      <a:pt x="831028" y="986320"/>
                    </a:lnTo>
                    <a:cubicBezTo>
                      <a:pt x="831028" y="986320"/>
                      <a:pt x="831028" y="991321"/>
                      <a:pt x="831028" y="991321"/>
                    </a:cubicBezTo>
                    <a:lnTo>
                      <a:pt x="828121" y="994228"/>
                    </a:lnTo>
                    <a:lnTo>
                      <a:pt x="835795" y="1001904"/>
                    </a:lnTo>
                    <a:lnTo>
                      <a:pt x="835795" y="1001904"/>
                    </a:lnTo>
                    <a:lnTo>
                      <a:pt x="835795" y="1038770"/>
                    </a:lnTo>
                    <a:lnTo>
                      <a:pt x="838586" y="1041562"/>
                    </a:lnTo>
                    <a:lnTo>
                      <a:pt x="838586" y="1041562"/>
                    </a:lnTo>
                    <a:lnTo>
                      <a:pt x="838586" y="1048423"/>
                    </a:lnTo>
                    <a:lnTo>
                      <a:pt x="833703" y="1053308"/>
                    </a:lnTo>
                    <a:lnTo>
                      <a:pt x="809517" y="1053308"/>
                    </a:lnTo>
                    <a:lnTo>
                      <a:pt x="794401" y="1038189"/>
                    </a:lnTo>
                    <a:lnTo>
                      <a:pt x="794401" y="1024931"/>
                    </a:lnTo>
                    <a:lnTo>
                      <a:pt x="776378" y="1006905"/>
                    </a:lnTo>
                    <a:lnTo>
                      <a:pt x="776378" y="1038538"/>
                    </a:lnTo>
                    <a:lnTo>
                      <a:pt x="765216" y="1049702"/>
                    </a:lnTo>
                    <a:lnTo>
                      <a:pt x="772425" y="1056913"/>
                    </a:lnTo>
                    <a:lnTo>
                      <a:pt x="772425" y="1056913"/>
                    </a:lnTo>
                    <a:lnTo>
                      <a:pt x="778587" y="1056913"/>
                    </a:lnTo>
                    <a:lnTo>
                      <a:pt x="781843" y="1060169"/>
                    </a:lnTo>
                    <a:lnTo>
                      <a:pt x="781843" y="1060169"/>
                    </a:lnTo>
                    <a:lnTo>
                      <a:pt x="788006" y="1060169"/>
                    </a:lnTo>
                    <a:lnTo>
                      <a:pt x="793354" y="1065519"/>
                    </a:lnTo>
                    <a:lnTo>
                      <a:pt x="793354" y="1065519"/>
                    </a:lnTo>
                    <a:lnTo>
                      <a:pt x="799517" y="1065519"/>
                    </a:lnTo>
                    <a:lnTo>
                      <a:pt x="802424" y="1068426"/>
                    </a:lnTo>
                    <a:lnTo>
                      <a:pt x="829517" y="1068426"/>
                    </a:lnTo>
                    <a:lnTo>
                      <a:pt x="821145" y="1076800"/>
                    </a:lnTo>
                    <a:lnTo>
                      <a:pt x="816145" y="1076800"/>
                    </a:lnTo>
                    <a:lnTo>
                      <a:pt x="814168" y="1078777"/>
                    </a:lnTo>
                    <a:lnTo>
                      <a:pt x="814168" y="1082615"/>
                    </a:lnTo>
                    <a:lnTo>
                      <a:pt x="809982" y="1086918"/>
                    </a:lnTo>
                    <a:lnTo>
                      <a:pt x="809982" y="1086918"/>
                    </a:lnTo>
                    <a:lnTo>
                      <a:pt x="802424" y="1086918"/>
                    </a:lnTo>
                    <a:lnTo>
                      <a:pt x="802424" y="1094012"/>
                    </a:lnTo>
                    <a:lnTo>
                      <a:pt x="794285" y="1094012"/>
                    </a:lnTo>
                    <a:lnTo>
                      <a:pt x="794285" y="1098082"/>
                    </a:lnTo>
                    <a:lnTo>
                      <a:pt x="794285" y="1098199"/>
                    </a:lnTo>
                    <a:lnTo>
                      <a:pt x="794285" y="1098199"/>
                    </a:lnTo>
                    <a:lnTo>
                      <a:pt x="784518" y="1107968"/>
                    </a:lnTo>
                    <a:lnTo>
                      <a:pt x="779983" y="1107968"/>
                    </a:lnTo>
                    <a:lnTo>
                      <a:pt x="779983" y="1112038"/>
                    </a:lnTo>
                    <a:lnTo>
                      <a:pt x="772657" y="1119365"/>
                    </a:lnTo>
                    <a:lnTo>
                      <a:pt x="772657" y="1123435"/>
                    </a:lnTo>
                    <a:lnTo>
                      <a:pt x="760565" y="1135530"/>
                    </a:lnTo>
                    <a:lnTo>
                      <a:pt x="750449" y="1135530"/>
                    </a:lnTo>
                    <a:lnTo>
                      <a:pt x="750449" y="1135530"/>
                    </a:lnTo>
                    <a:lnTo>
                      <a:pt x="744867" y="1141112"/>
                    </a:lnTo>
                    <a:lnTo>
                      <a:pt x="738356" y="1141112"/>
                    </a:lnTo>
                    <a:lnTo>
                      <a:pt x="732193" y="1147276"/>
                    </a:lnTo>
                    <a:lnTo>
                      <a:pt x="719635" y="1147276"/>
                    </a:lnTo>
                    <a:lnTo>
                      <a:pt x="714984" y="1151928"/>
                    </a:lnTo>
                    <a:lnTo>
                      <a:pt x="714984" y="1151928"/>
                    </a:lnTo>
                    <a:lnTo>
                      <a:pt x="702426" y="1151928"/>
                    </a:lnTo>
                    <a:lnTo>
                      <a:pt x="697775" y="1156580"/>
                    </a:lnTo>
                    <a:lnTo>
                      <a:pt x="694403" y="1156580"/>
                    </a:lnTo>
                    <a:lnTo>
                      <a:pt x="689055" y="1161930"/>
                    </a:lnTo>
                    <a:lnTo>
                      <a:pt x="689055" y="1161930"/>
                    </a:lnTo>
                    <a:lnTo>
                      <a:pt x="678125" y="1161930"/>
                    </a:lnTo>
                    <a:lnTo>
                      <a:pt x="670334" y="1154138"/>
                    </a:lnTo>
                    <a:lnTo>
                      <a:pt x="670334" y="1154138"/>
                    </a:lnTo>
                    <a:lnTo>
                      <a:pt x="661613" y="1154138"/>
                    </a:lnTo>
                    <a:lnTo>
                      <a:pt x="661613" y="1158557"/>
                    </a:lnTo>
                    <a:lnTo>
                      <a:pt x="661613" y="1158557"/>
                    </a:lnTo>
                    <a:lnTo>
                      <a:pt x="665102" y="1162046"/>
                    </a:lnTo>
                    <a:lnTo>
                      <a:pt x="665102" y="1162046"/>
                    </a:lnTo>
                    <a:lnTo>
                      <a:pt x="665102" y="1166465"/>
                    </a:lnTo>
                    <a:lnTo>
                      <a:pt x="661962" y="1169605"/>
                    </a:lnTo>
                    <a:lnTo>
                      <a:pt x="659753" y="1169605"/>
                    </a:lnTo>
                    <a:lnTo>
                      <a:pt x="648125" y="1181235"/>
                    </a:lnTo>
                    <a:lnTo>
                      <a:pt x="648125" y="1181235"/>
                    </a:lnTo>
                    <a:lnTo>
                      <a:pt x="648125" y="1181235"/>
                    </a:lnTo>
                    <a:lnTo>
                      <a:pt x="648125" y="1184491"/>
                    </a:lnTo>
                    <a:lnTo>
                      <a:pt x="643009" y="1189609"/>
                    </a:lnTo>
                    <a:lnTo>
                      <a:pt x="643009" y="1198680"/>
                    </a:lnTo>
                    <a:lnTo>
                      <a:pt x="638707" y="1202983"/>
                    </a:lnTo>
                    <a:lnTo>
                      <a:pt x="638707" y="1208565"/>
                    </a:lnTo>
                    <a:lnTo>
                      <a:pt x="638707" y="1208565"/>
                    </a:lnTo>
                    <a:lnTo>
                      <a:pt x="634405" y="1212868"/>
                    </a:lnTo>
                    <a:lnTo>
                      <a:pt x="634405" y="1220195"/>
                    </a:lnTo>
                    <a:lnTo>
                      <a:pt x="630102" y="1224498"/>
                    </a:lnTo>
                    <a:lnTo>
                      <a:pt x="625800" y="1224498"/>
                    </a:lnTo>
                    <a:lnTo>
                      <a:pt x="625800" y="1227870"/>
                    </a:lnTo>
                    <a:lnTo>
                      <a:pt x="614986" y="1238686"/>
                    </a:lnTo>
                    <a:lnTo>
                      <a:pt x="614986" y="1238686"/>
                    </a:lnTo>
                    <a:lnTo>
                      <a:pt x="607428" y="1238686"/>
                    </a:lnTo>
                    <a:lnTo>
                      <a:pt x="607428" y="1242059"/>
                    </a:lnTo>
                    <a:lnTo>
                      <a:pt x="607428" y="1242059"/>
                    </a:lnTo>
                    <a:lnTo>
                      <a:pt x="591615" y="1257875"/>
                    </a:lnTo>
                    <a:lnTo>
                      <a:pt x="591615" y="1257875"/>
                    </a:lnTo>
                    <a:lnTo>
                      <a:pt x="583475" y="1257875"/>
                    </a:lnTo>
                    <a:lnTo>
                      <a:pt x="578359" y="1262992"/>
                    </a:lnTo>
                    <a:lnTo>
                      <a:pt x="574987" y="1262992"/>
                    </a:lnTo>
                    <a:lnTo>
                      <a:pt x="573011" y="1264969"/>
                    </a:lnTo>
                    <a:lnTo>
                      <a:pt x="570220" y="1262178"/>
                    </a:lnTo>
                    <a:lnTo>
                      <a:pt x="561267" y="1262178"/>
                    </a:lnTo>
                    <a:lnTo>
                      <a:pt x="559523" y="1263923"/>
                    </a:lnTo>
                    <a:lnTo>
                      <a:pt x="547779" y="1263923"/>
                    </a:lnTo>
                    <a:lnTo>
                      <a:pt x="546034" y="1265667"/>
                    </a:lnTo>
                    <a:lnTo>
                      <a:pt x="546034" y="1265667"/>
                    </a:lnTo>
                    <a:lnTo>
                      <a:pt x="540104" y="1265667"/>
                    </a:lnTo>
                    <a:lnTo>
                      <a:pt x="540104" y="1265667"/>
                    </a:lnTo>
                    <a:lnTo>
                      <a:pt x="535918" y="1269854"/>
                    </a:lnTo>
                    <a:lnTo>
                      <a:pt x="535918" y="1269854"/>
                    </a:lnTo>
                    <a:lnTo>
                      <a:pt x="539639" y="1269854"/>
                    </a:lnTo>
                    <a:lnTo>
                      <a:pt x="544523" y="1274738"/>
                    </a:lnTo>
                    <a:lnTo>
                      <a:pt x="534174" y="1285089"/>
                    </a:lnTo>
                    <a:lnTo>
                      <a:pt x="531267" y="1285089"/>
                    </a:lnTo>
                    <a:lnTo>
                      <a:pt x="525919" y="1290438"/>
                    </a:lnTo>
                    <a:lnTo>
                      <a:pt x="525919" y="1290438"/>
                    </a:lnTo>
                    <a:lnTo>
                      <a:pt x="528709" y="1293230"/>
                    </a:lnTo>
                    <a:lnTo>
                      <a:pt x="528709" y="1293230"/>
                    </a:lnTo>
                    <a:lnTo>
                      <a:pt x="528709" y="1300789"/>
                    </a:lnTo>
                    <a:lnTo>
                      <a:pt x="534058" y="1306139"/>
                    </a:lnTo>
                    <a:lnTo>
                      <a:pt x="526500" y="1313698"/>
                    </a:lnTo>
                    <a:lnTo>
                      <a:pt x="526500" y="1313698"/>
                    </a:lnTo>
                    <a:lnTo>
                      <a:pt x="526500" y="1336841"/>
                    </a:lnTo>
                    <a:lnTo>
                      <a:pt x="524523" y="1338818"/>
                    </a:lnTo>
                    <a:lnTo>
                      <a:pt x="524523" y="1338818"/>
                    </a:lnTo>
                    <a:lnTo>
                      <a:pt x="524523" y="1343354"/>
                    </a:lnTo>
                    <a:lnTo>
                      <a:pt x="518128" y="1349750"/>
                    </a:lnTo>
                    <a:lnTo>
                      <a:pt x="518128" y="1349750"/>
                    </a:lnTo>
                    <a:lnTo>
                      <a:pt x="518128" y="1356379"/>
                    </a:lnTo>
                    <a:lnTo>
                      <a:pt x="518128" y="1356379"/>
                    </a:lnTo>
                    <a:lnTo>
                      <a:pt x="514407" y="1360101"/>
                    </a:lnTo>
                    <a:lnTo>
                      <a:pt x="514407" y="1360101"/>
                    </a:lnTo>
                    <a:lnTo>
                      <a:pt x="509989" y="1360101"/>
                    </a:lnTo>
                    <a:lnTo>
                      <a:pt x="509989" y="1365218"/>
                    </a:lnTo>
                    <a:lnTo>
                      <a:pt x="509989" y="1365218"/>
                    </a:lnTo>
                    <a:lnTo>
                      <a:pt x="501617" y="1373591"/>
                    </a:lnTo>
                    <a:lnTo>
                      <a:pt x="501617" y="1380220"/>
                    </a:lnTo>
                    <a:lnTo>
                      <a:pt x="499524" y="1382314"/>
                    </a:lnTo>
                    <a:lnTo>
                      <a:pt x="499524" y="1395572"/>
                    </a:lnTo>
                    <a:lnTo>
                      <a:pt x="502198" y="1398246"/>
                    </a:lnTo>
                    <a:lnTo>
                      <a:pt x="502198" y="1398246"/>
                    </a:lnTo>
                    <a:lnTo>
                      <a:pt x="502198" y="1402782"/>
                    </a:lnTo>
                    <a:lnTo>
                      <a:pt x="499524" y="1405457"/>
                    </a:lnTo>
                    <a:lnTo>
                      <a:pt x="499524" y="1409178"/>
                    </a:lnTo>
                    <a:lnTo>
                      <a:pt x="496850" y="1411853"/>
                    </a:lnTo>
                    <a:lnTo>
                      <a:pt x="496850" y="1421855"/>
                    </a:lnTo>
                    <a:lnTo>
                      <a:pt x="493826" y="1424879"/>
                    </a:lnTo>
                    <a:lnTo>
                      <a:pt x="493826" y="1424879"/>
                    </a:lnTo>
                    <a:lnTo>
                      <a:pt x="493826" y="1439997"/>
                    </a:lnTo>
                    <a:lnTo>
                      <a:pt x="485687" y="1448138"/>
                    </a:lnTo>
                    <a:lnTo>
                      <a:pt x="485687" y="1448138"/>
                    </a:lnTo>
                    <a:lnTo>
                      <a:pt x="485687" y="1463257"/>
                    </a:lnTo>
                    <a:lnTo>
                      <a:pt x="477548" y="1471398"/>
                    </a:lnTo>
                    <a:lnTo>
                      <a:pt x="477548" y="1471398"/>
                    </a:lnTo>
                    <a:lnTo>
                      <a:pt x="469059" y="1471398"/>
                    </a:lnTo>
                    <a:lnTo>
                      <a:pt x="463827" y="1466164"/>
                    </a:lnTo>
                    <a:lnTo>
                      <a:pt x="460106" y="1466164"/>
                    </a:lnTo>
                    <a:lnTo>
                      <a:pt x="456734" y="1462792"/>
                    </a:lnTo>
                    <a:lnTo>
                      <a:pt x="451967" y="1462792"/>
                    </a:lnTo>
                    <a:lnTo>
                      <a:pt x="448595" y="1459419"/>
                    </a:lnTo>
                    <a:lnTo>
                      <a:pt x="448595" y="1459419"/>
                    </a:lnTo>
                    <a:lnTo>
                      <a:pt x="448595" y="1455581"/>
                    </a:lnTo>
                    <a:lnTo>
                      <a:pt x="435804" y="1442788"/>
                    </a:lnTo>
                    <a:lnTo>
                      <a:pt x="429060" y="1442788"/>
                    </a:lnTo>
                    <a:lnTo>
                      <a:pt x="424874" y="1438602"/>
                    </a:lnTo>
                    <a:lnTo>
                      <a:pt x="424874" y="1438602"/>
                    </a:lnTo>
                    <a:lnTo>
                      <a:pt x="410340" y="1438602"/>
                    </a:lnTo>
                    <a:lnTo>
                      <a:pt x="410340" y="1441160"/>
                    </a:lnTo>
                    <a:lnTo>
                      <a:pt x="403247" y="1441160"/>
                    </a:lnTo>
                    <a:lnTo>
                      <a:pt x="403247" y="1436508"/>
                    </a:lnTo>
                    <a:lnTo>
                      <a:pt x="399061" y="1432322"/>
                    </a:lnTo>
                    <a:lnTo>
                      <a:pt x="399061" y="1427670"/>
                    </a:lnTo>
                    <a:lnTo>
                      <a:pt x="394759" y="1423483"/>
                    </a:lnTo>
                    <a:lnTo>
                      <a:pt x="389526" y="1423483"/>
                    </a:lnTo>
                    <a:lnTo>
                      <a:pt x="389526" y="1417436"/>
                    </a:lnTo>
                    <a:lnTo>
                      <a:pt x="385224" y="1413132"/>
                    </a:lnTo>
                    <a:lnTo>
                      <a:pt x="385224" y="1408364"/>
                    </a:lnTo>
                    <a:lnTo>
                      <a:pt x="383480" y="1406620"/>
                    </a:lnTo>
                    <a:lnTo>
                      <a:pt x="383480" y="1398828"/>
                    </a:lnTo>
                    <a:lnTo>
                      <a:pt x="378829" y="1398828"/>
                    </a:lnTo>
                    <a:lnTo>
                      <a:pt x="378829" y="1392780"/>
                    </a:lnTo>
                    <a:lnTo>
                      <a:pt x="368829" y="1382779"/>
                    </a:lnTo>
                    <a:lnTo>
                      <a:pt x="368829" y="1371265"/>
                    </a:lnTo>
                    <a:lnTo>
                      <a:pt x="363829" y="1366265"/>
                    </a:lnTo>
                    <a:lnTo>
                      <a:pt x="363829" y="1361845"/>
                    </a:lnTo>
                    <a:lnTo>
                      <a:pt x="355574" y="1353588"/>
                    </a:lnTo>
                    <a:lnTo>
                      <a:pt x="355574" y="1347308"/>
                    </a:lnTo>
                    <a:lnTo>
                      <a:pt x="355574" y="1347308"/>
                    </a:lnTo>
                    <a:lnTo>
                      <a:pt x="347318" y="1339051"/>
                    </a:lnTo>
                    <a:lnTo>
                      <a:pt x="347318" y="1322188"/>
                    </a:lnTo>
                    <a:lnTo>
                      <a:pt x="339062" y="1313931"/>
                    </a:lnTo>
                    <a:lnTo>
                      <a:pt x="339062" y="1295788"/>
                    </a:lnTo>
                    <a:lnTo>
                      <a:pt x="339062" y="1295788"/>
                    </a:lnTo>
                    <a:lnTo>
                      <a:pt x="336504" y="1293230"/>
                    </a:lnTo>
                    <a:lnTo>
                      <a:pt x="336504" y="1282763"/>
                    </a:lnTo>
                    <a:lnTo>
                      <a:pt x="336620" y="1282763"/>
                    </a:lnTo>
                    <a:lnTo>
                      <a:pt x="331621" y="1277762"/>
                    </a:lnTo>
                    <a:lnTo>
                      <a:pt x="331621" y="1270668"/>
                    </a:lnTo>
                    <a:lnTo>
                      <a:pt x="327202" y="1266249"/>
                    </a:lnTo>
                    <a:lnTo>
                      <a:pt x="327202" y="1266249"/>
                    </a:lnTo>
                    <a:lnTo>
                      <a:pt x="321156" y="1266249"/>
                    </a:lnTo>
                    <a:lnTo>
                      <a:pt x="321156" y="1250200"/>
                    </a:lnTo>
                    <a:lnTo>
                      <a:pt x="314528" y="1243571"/>
                    </a:lnTo>
                    <a:lnTo>
                      <a:pt x="314528" y="1223567"/>
                    </a:lnTo>
                    <a:lnTo>
                      <a:pt x="326621" y="1211473"/>
                    </a:lnTo>
                    <a:lnTo>
                      <a:pt x="316272" y="1211473"/>
                    </a:lnTo>
                    <a:lnTo>
                      <a:pt x="308947" y="1204146"/>
                    </a:lnTo>
                    <a:lnTo>
                      <a:pt x="308947" y="1198563"/>
                    </a:lnTo>
                    <a:lnTo>
                      <a:pt x="311156" y="1196354"/>
                    </a:lnTo>
                    <a:lnTo>
                      <a:pt x="311156" y="1182398"/>
                    </a:lnTo>
                    <a:lnTo>
                      <a:pt x="314063" y="1179491"/>
                    </a:lnTo>
                    <a:lnTo>
                      <a:pt x="314063" y="1179491"/>
                    </a:lnTo>
                    <a:lnTo>
                      <a:pt x="314063" y="1172862"/>
                    </a:lnTo>
                    <a:lnTo>
                      <a:pt x="318598" y="1168326"/>
                    </a:lnTo>
                    <a:lnTo>
                      <a:pt x="318598" y="1168326"/>
                    </a:lnTo>
                    <a:lnTo>
                      <a:pt x="318598" y="1161697"/>
                    </a:lnTo>
                    <a:lnTo>
                      <a:pt x="321156" y="1159139"/>
                    </a:lnTo>
                    <a:lnTo>
                      <a:pt x="321156" y="1152510"/>
                    </a:lnTo>
                    <a:lnTo>
                      <a:pt x="317319" y="1152510"/>
                    </a:lnTo>
                    <a:lnTo>
                      <a:pt x="317319" y="1150533"/>
                    </a:lnTo>
                    <a:lnTo>
                      <a:pt x="317319" y="1150533"/>
                    </a:lnTo>
                    <a:lnTo>
                      <a:pt x="321039" y="1146811"/>
                    </a:lnTo>
                    <a:lnTo>
                      <a:pt x="321039" y="1140531"/>
                    </a:lnTo>
                    <a:lnTo>
                      <a:pt x="327318" y="1134251"/>
                    </a:lnTo>
                    <a:lnTo>
                      <a:pt x="336272" y="1134251"/>
                    </a:lnTo>
                    <a:lnTo>
                      <a:pt x="342551" y="1140531"/>
                    </a:lnTo>
                    <a:lnTo>
                      <a:pt x="350109" y="1140531"/>
                    </a:lnTo>
                    <a:lnTo>
                      <a:pt x="352550" y="1138089"/>
                    </a:lnTo>
                    <a:lnTo>
                      <a:pt x="352550" y="1128552"/>
                    </a:lnTo>
                    <a:lnTo>
                      <a:pt x="354876" y="1126110"/>
                    </a:lnTo>
                    <a:lnTo>
                      <a:pt x="354876" y="1126110"/>
                    </a:lnTo>
                    <a:lnTo>
                      <a:pt x="354876" y="1106456"/>
                    </a:lnTo>
                    <a:lnTo>
                      <a:pt x="358946" y="1102385"/>
                    </a:lnTo>
                    <a:lnTo>
                      <a:pt x="358946" y="1089941"/>
                    </a:lnTo>
                    <a:lnTo>
                      <a:pt x="364527" y="1084359"/>
                    </a:lnTo>
                    <a:lnTo>
                      <a:pt x="364527" y="1074241"/>
                    </a:lnTo>
                    <a:lnTo>
                      <a:pt x="342202" y="1074241"/>
                    </a:lnTo>
                    <a:lnTo>
                      <a:pt x="339295" y="1071334"/>
                    </a:lnTo>
                    <a:lnTo>
                      <a:pt x="339295" y="1071334"/>
                    </a:lnTo>
                    <a:lnTo>
                      <a:pt x="333365" y="1071334"/>
                    </a:lnTo>
                    <a:lnTo>
                      <a:pt x="319063" y="1057029"/>
                    </a:lnTo>
                    <a:lnTo>
                      <a:pt x="313133" y="1057029"/>
                    </a:lnTo>
                    <a:cubicBezTo>
                      <a:pt x="313133" y="1057029"/>
                      <a:pt x="298831" y="1042725"/>
                      <a:pt x="298831" y="1042725"/>
                    </a:cubicBezTo>
                    <a:lnTo>
                      <a:pt x="298831" y="1042725"/>
                    </a:lnTo>
                    <a:lnTo>
                      <a:pt x="298831" y="1038654"/>
                    </a:lnTo>
                    <a:lnTo>
                      <a:pt x="303365" y="1034119"/>
                    </a:lnTo>
                    <a:lnTo>
                      <a:pt x="303365" y="1034119"/>
                    </a:lnTo>
                    <a:lnTo>
                      <a:pt x="313249" y="1034119"/>
                    </a:lnTo>
                    <a:lnTo>
                      <a:pt x="316505" y="1037375"/>
                    </a:lnTo>
                    <a:lnTo>
                      <a:pt x="330807" y="1037375"/>
                    </a:lnTo>
                    <a:lnTo>
                      <a:pt x="346853" y="1053424"/>
                    </a:lnTo>
                    <a:lnTo>
                      <a:pt x="346853" y="1053424"/>
                    </a:lnTo>
                    <a:lnTo>
                      <a:pt x="351271" y="1053424"/>
                    </a:lnTo>
                    <a:lnTo>
                      <a:pt x="351271" y="1034002"/>
                    </a:lnTo>
                    <a:lnTo>
                      <a:pt x="333132" y="1015860"/>
                    </a:lnTo>
                    <a:lnTo>
                      <a:pt x="321853" y="1015860"/>
                    </a:lnTo>
                    <a:lnTo>
                      <a:pt x="321853" y="1005393"/>
                    </a:lnTo>
                    <a:lnTo>
                      <a:pt x="326272" y="1000974"/>
                    </a:lnTo>
                    <a:lnTo>
                      <a:pt x="326272" y="996671"/>
                    </a:lnTo>
                    <a:lnTo>
                      <a:pt x="326156" y="996671"/>
                    </a:lnTo>
                    <a:lnTo>
                      <a:pt x="312086" y="996671"/>
                    </a:lnTo>
                    <a:lnTo>
                      <a:pt x="301970" y="1006789"/>
                    </a:lnTo>
                    <a:lnTo>
                      <a:pt x="295110" y="1006789"/>
                    </a:lnTo>
                    <a:lnTo>
                      <a:pt x="292784" y="1004463"/>
                    </a:lnTo>
                    <a:lnTo>
                      <a:pt x="287552" y="1004463"/>
                    </a:lnTo>
                    <a:lnTo>
                      <a:pt x="280459" y="997369"/>
                    </a:lnTo>
                    <a:lnTo>
                      <a:pt x="280459" y="987483"/>
                    </a:lnTo>
                    <a:lnTo>
                      <a:pt x="283715" y="984227"/>
                    </a:lnTo>
                    <a:lnTo>
                      <a:pt x="283715" y="974342"/>
                    </a:lnTo>
                    <a:lnTo>
                      <a:pt x="286273" y="971783"/>
                    </a:lnTo>
                    <a:lnTo>
                      <a:pt x="286273" y="971783"/>
                    </a:lnTo>
                    <a:lnTo>
                      <a:pt x="286273" y="967829"/>
                    </a:lnTo>
                    <a:lnTo>
                      <a:pt x="281273" y="962828"/>
                    </a:lnTo>
                    <a:lnTo>
                      <a:pt x="281273" y="946779"/>
                    </a:lnTo>
                    <a:lnTo>
                      <a:pt x="286970" y="946779"/>
                    </a:lnTo>
                    <a:lnTo>
                      <a:pt x="294761" y="938987"/>
                    </a:lnTo>
                    <a:lnTo>
                      <a:pt x="294761" y="938987"/>
                    </a:lnTo>
                    <a:lnTo>
                      <a:pt x="294761" y="923403"/>
                    </a:lnTo>
                    <a:lnTo>
                      <a:pt x="285226" y="923403"/>
                    </a:lnTo>
                    <a:lnTo>
                      <a:pt x="280575" y="918751"/>
                    </a:lnTo>
                    <a:lnTo>
                      <a:pt x="280575" y="918751"/>
                    </a:lnTo>
                    <a:lnTo>
                      <a:pt x="280575" y="912122"/>
                    </a:lnTo>
                    <a:lnTo>
                      <a:pt x="285691" y="907005"/>
                    </a:lnTo>
                    <a:lnTo>
                      <a:pt x="285691" y="891887"/>
                    </a:lnTo>
                    <a:lnTo>
                      <a:pt x="279180" y="898283"/>
                    </a:lnTo>
                    <a:lnTo>
                      <a:pt x="279180" y="893747"/>
                    </a:lnTo>
                    <a:lnTo>
                      <a:pt x="274645" y="889212"/>
                    </a:lnTo>
                    <a:lnTo>
                      <a:pt x="274645" y="876186"/>
                    </a:lnTo>
                    <a:lnTo>
                      <a:pt x="274645" y="876186"/>
                    </a:lnTo>
                    <a:lnTo>
                      <a:pt x="277319" y="876186"/>
                    </a:lnTo>
                    <a:lnTo>
                      <a:pt x="277319" y="867697"/>
                    </a:lnTo>
                    <a:lnTo>
                      <a:pt x="273482" y="863859"/>
                    </a:lnTo>
                    <a:lnTo>
                      <a:pt x="273482" y="863859"/>
                    </a:lnTo>
                    <a:lnTo>
                      <a:pt x="273482" y="858742"/>
                    </a:lnTo>
                    <a:lnTo>
                      <a:pt x="265808" y="851066"/>
                    </a:lnTo>
                    <a:lnTo>
                      <a:pt x="262436" y="854439"/>
                    </a:lnTo>
                    <a:lnTo>
                      <a:pt x="257320" y="854439"/>
                    </a:lnTo>
                    <a:lnTo>
                      <a:pt x="263948" y="847810"/>
                    </a:lnTo>
                    <a:lnTo>
                      <a:pt x="263948" y="838390"/>
                    </a:lnTo>
                    <a:lnTo>
                      <a:pt x="271622" y="830714"/>
                    </a:lnTo>
                    <a:lnTo>
                      <a:pt x="258483" y="817572"/>
                    </a:lnTo>
                    <a:lnTo>
                      <a:pt x="258483" y="817572"/>
                    </a:lnTo>
                    <a:lnTo>
                      <a:pt x="258483" y="810943"/>
                    </a:lnTo>
                    <a:lnTo>
                      <a:pt x="239995" y="792452"/>
                    </a:lnTo>
                    <a:lnTo>
                      <a:pt x="239995" y="785823"/>
                    </a:lnTo>
                    <a:lnTo>
                      <a:pt x="230576" y="776403"/>
                    </a:lnTo>
                    <a:lnTo>
                      <a:pt x="235925" y="771053"/>
                    </a:lnTo>
                    <a:lnTo>
                      <a:pt x="235925" y="758028"/>
                    </a:lnTo>
                    <a:lnTo>
                      <a:pt x="232786" y="754888"/>
                    </a:lnTo>
                    <a:lnTo>
                      <a:pt x="226739" y="754888"/>
                    </a:lnTo>
                    <a:lnTo>
                      <a:pt x="213484" y="741630"/>
                    </a:lnTo>
                    <a:lnTo>
                      <a:pt x="210112" y="741630"/>
                    </a:lnTo>
                    <a:lnTo>
                      <a:pt x="200228" y="731745"/>
                    </a:lnTo>
                    <a:lnTo>
                      <a:pt x="195810" y="731745"/>
                    </a:lnTo>
                    <a:lnTo>
                      <a:pt x="188252" y="724185"/>
                    </a:lnTo>
                    <a:lnTo>
                      <a:pt x="183833" y="724185"/>
                    </a:lnTo>
                    <a:lnTo>
                      <a:pt x="180694" y="721045"/>
                    </a:lnTo>
                    <a:lnTo>
                      <a:pt x="133718" y="721045"/>
                    </a:lnTo>
                    <a:lnTo>
                      <a:pt x="128020" y="726744"/>
                    </a:lnTo>
                    <a:cubicBezTo>
                      <a:pt x="128020" y="726744"/>
                      <a:pt x="97789" y="726744"/>
                      <a:pt x="97789" y="726744"/>
                    </a:cubicBezTo>
                    <a:lnTo>
                      <a:pt x="97789" y="738025"/>
                    </a:lnTo>
                    <a:lnTo>
                      <a:pt x="95114" y="735350"/>
                    </a:lnTo>
                    <a:lnTo>
                      <a:pt x="85928" y="735350"/>
                    </a:lnTo>
                    <a:lnTo>
                      <a:pt x="82673" y="732094"/>
                    </a:lnTo>
                    <a:lnTo>
                      <a:pt x="75929" y="732094"/>
                    </a:lnTo>
                    <a:lnTo>
                      <a:pt x="54999" y="711160"/>
                    </a:lnTo>
                    <a:lnTo>
                      <a:pt x="54999" y="706508"/>
                    </a:lnTo>
                    <a:lnTo>
                      <a:pt x="66278" y="695227"/>
                    </a:lnTo>
                    <a:lnTo>
                      <a:pt x="70347" y="695227"/>
                    </a:lnTo>
                    <a:lnTo>
                      <a:pt x="76510" y="689063"/>
                    </a:lnTo>
                    <a:lnTo>
                      <a:pt x="57557" y="689063"/>
                    </a:lnTo>
                    <a:lnTo>
                      <a:pt x="48022" y="679527"/>
                    </a:lnTo>
                    <a:lnTo>
                      <a:pt x="48022" y="670340"/>
                    </a:lnTo>
                    <a:lnTo>
                      <a:pt x="37557" y="680806"/>
                    </a:lnTo>
                    <a:lnTo>
                      <a:pt x="33488" y="676736"/>
                    </a:lnTo>
                    <a:lnTo>
                      <a:pt x="33488" y="670805"/>
                    </a:lnTo>
                    <a:lnTo>
                      <a:pt x="26744" y="664059"/>
                    </a:lnTo>
                    <a:lnTo>
                      <a:pt x="26744" y="659989"/>
                    </a:lnTo>
                    <a:lnTo>
                      <a:pt x="36278" y="650453"/>
                    </a:lnTo>
                    <a:lnTo>
                      <a:pt x="60813" y="650453"/>
                    </a:lnTo>
                    <a:lnTo>
                      <a:pt x="72208" y="639055"/>
                    </a:lnTo>
                    <a:lnTo>
                      <a:pt x="102905" y="639055"/>
                    </a:lnTo>
                    <a:lnTo>
                      <a:pt x="105230" y="636730"/>
                    </a:lnTo>
                    <a:cubicBezTo>
                      <a:pt x="105230" y="636730"/>
                      <a:pt x="105230" y="631612"/>
                      <a:pt x="105230" y="631612"/>
                    </a:cubicBezTo>
                    <a:lnTo>
                      <a:pt x="106858" y="629984"/>
                    </a:lnTo>
                    <a:lnTo>
                      <a:pt x="106858" y="624867"/>
                    </a:lnTo>
                    <a:lnTo>
                      <a:pt x="105230" y="623239"/>
                    </a:lnTo>
                    <a:lnTo>
                      <a:pt x="105230" y="620913"/>
                    </a:lnTo>
                    <a:lnTo>
                      <a:pt x="99184" y="614866"/>
                    </a:lnTo>
                    <a:lnTo>
                      <a:pt x="95812" y="614866"/>
                    </a:lnTo>
                    <a:lnTo>
                      <a:pt x="82789" y="627891"/>
                    </a:lnTo>
                    <a:lnTo>
                      <a:pt x="78138" y="627891"/>
                    </a:lnTo>
                    <a:lnTo>
                      <a:pt x="76394" y="626146"/>
                    </a:lnTo>
                    <a:lnTo>
                      <a:pt x="73022" y="626146"/>
                    </a:lnTo>
                    <a:lnTo>
                      <a:pt x="69301" y="622425"/>
                    </a:lnTo>
                    <a:lnTo>
                      <a:pt x="61161" y="630566"/>
                    </a:lnTo>
                    <a:lnTo>
                      <a:pt x="52673" y="630566"/>
                    </a:lnTo>
                    <a:lnTo>
                      <a:pt x="44534" y="622425"/>
                    </a:lnTo>
                    <a:lnTo>
                      <a:pt x="44534" y="617773"/>
                    </a:lnTo>
                    <a:lnTo>
                      <a:pt x="41860" y="615098"/>
                    </a:lnTo>
                    <a:lnTo>
                      <a:pt x="38139" y="615098"/>
                    </a:lnTo>
                    <a:lnTo>
                      <a:pt x="36511" y="613470"/>
                    </a:lnTo>
                    <a:lnTo>
                      <a:pt x="36511" y="611144"/>
                    </a:lnTo>
                    <a:lnTo>
                      <a:pt x="41162" y="606492"/>
                    </a:lnTo>
                    <a:lnTo>
                      <a:pt x="27906" y="606492"/>
                    </a:lnTo>
                    <a:lnTo>
                      <a:pt x="18372" y="596956"/>
                    </a:lnTo>
                    <a:lnTo>
                      <a:pt x="14651" y="596956"/>
                    </a:lnTo>
                    <a:lnTo>
                      <a:pt x="5116" y="587419"/>
                    </a:lnTo>
                    <a:lnTo>
                      <a:pt x="5116" y="583698"/>
                    </a:lnTo>
                    <a:lnTo>
                      <a:pt x="0" y="578581"/>
                    </a:lnTo>
                    <a:lnTo>
                      <a:pt x="0" y="572650"/>
                    </a:lnTo>
                    <a:lnTo>
                      <a:pt x="4070" y="568579"/>
                    </a:lnTo>
                    <a:lnTo>
                      <a:pt x="4070" y="565323"/>
                    </a:lnTo>
                    <a:lnTo>
                      <a:pt x="1744" y="562997"/>
                    </a:lnTo>
                    <a:lnTo>
                      <a:pt x="1744" y="558926"/>
                    </a:lnTo>
                    <a:lnTo>
                      <a:pt x="2907" y="557763"/>
                    </a:lnTo>
                    <a:lnTo>
                      <a:pt x="2907" y="553926"/>
                    </a:lnTo>
                    <a:lnTo>
                      <a:pt x="6628" y="550204"/>
                    </a:lnTo>
                    <a:lnTo>
                      <a:pt x="10349" y="550204"/>
                    </a:lnTo>
                    <a:lnTo>
                      <a:pt x="21860" y="538691"/>
                    </a:lnTo>
                    <a:lnTo>
                      <a:pt x="31046" y="538691"/>
                    </a:lnTo>
                    <a:lnTo>
                      <a:pt x="39534" y="530201"/>
                    </a:lnTo>
                    <a:lnTo>
                      <a:pt x="45464" y="530201"/>
                    </a:lnTo>
                    <a:lnTo>
                      <a:pt x="52092" y="523572"/>
                    </a:lnTo>
                    <a:lnTo>
                      <a:pt x="59766" y="523572"/>
                    </a:lnTo>
                    <a:lnTo>
                      <a:pt x="63022" y="520316"/>
                    </a:lnTo>
                    <a:lnTo>
                      <a:pt x="63022" y="514384"/>
                    </a:lnTo>
                    <a:lnTo>
                      <a:pt x="74766" y="502638"/>
                    </a:lnTo>
                    <a:lnTo>
                      <a:pt x="83952" y="502638"/>
                    </a:lnTo>
                    <a:lnTo>
                      <a:pt x="88603" y="497986"/>
                    </a:lnTo>
                    <a:lnTo>
                      <a:pt x="111509" y="497986"/>
                    </a:lnTo>
                    <a:lnTo>
                      <a:pt x="116160" y="493335"/>
                    </a:lnTo>
                    <a:lnTo>
                      <a:pt x="116160" y="486124"/>
                    </a:lnTo>
                    <a:lnTo>
                      <a:pt x="119881" y="482403"/>
                    </a:lnTo>
                    <a:lnTo>
                      <a:pt x="119881" y="475192"/>
                    </a:lnTo>
                    <a:lnTo>
                      <a:pt x="125811" y="469261"/>
                    </a:lnTo>
                    <a:lnTo>
                      <a:pt x="125811" y="442047"/>
                    </a:lnTo>
                    <a:lnTo>
                      <a:pt x="130346" y="437512"/>
                    </a:lnTo>
                    <a:lnTo>
                      <a:pt x="130346" y="437512"/>
                    </a:lnTo>
                    <a:lnTo>
                      <a:pt x="130346" y="420649"/>
                    </a:lnTo>
                    <a:lnTo>
                      <a:pt x="142090" y="408902"/>
                    </a:lnTo>
                    <a:lnTo>
                      <a:pt x="142090" y="408902"/>
                    </a:lnTo>
                    <a:lnTo>
                      <a:pt x="139067" y="405879"/>
                    </a:lnTo>
                    <a:lnTo>
                      <a:pt x="134764" y="405879"/>
                    </a:lnTo>
                    <a:lnTo>
                      <a:pt x="129416" y="411228"/>
                    </a:lnTo>
                    <a:lnTo>
                      <a:pt x="122672" y="411228"/>
                    </a:lnTo>
                    <a:lnTo>
                      <a:pt x="117323" y="416578"/>
                    </a:lnTo>
                    <a:lnTo>
                      <a:pt x="113021" y="416578"/>
                    </a:lnTo>
                    <a:lnTo>
                      <a:pt x="108602" y="412159"/>
                    </a:lnTo>
                    <a:lnTo>
                      <a:pt x="99533" y="412159"/>
                    </a:lnTo>
                    <a:lnTo>
                      <a:pt x="93137" y="405762"/>
                    </a:lnTo>
                    <a:lnTo>
                      <a:pt x="93137" y="380875"/>
                    </a:lnTo>
                    <a:lnTo>
                      <a:pt x="98021" y="375990"/>
                    </a:lnTo>
                    <a:lnTo>
                      <a:pt x="98021" y="370989"/>
                    </a:lnTo>
                    <a:lnTo>
                      <a:pt x="120114" y="348893"/>
                    </a:lnTo>
                    <a:lnTo>
                      <a:pt x="120114" y="345171"/>
                    </a:lnTo>
                    <a:lnTo>
                      <a:pt x="125579" y="339705"/>
                    </a:lnTo>
                    <a:lnTo>
                      <a:pt x="125579" y="335984"/>
                    </a:lnTo>
                    <a:lnTo>
                      <a:pt x="131044" y="330518"/>
                    </a:lnTo>
                    <a:lnTo>
                      <a:pt x="131044" y="330518"/>
                    </a:lnTo>
                    <a:lnTo>
                      <a:pt x="131044" y="324587"/>
                    </a:lnTo>
                    <a:lnTo>
                      <a:pt x="136509" y="319121"/>
                    </a:lnTo>
                    <a:lnTo>
                      <a:pt x="139648" y="319121"/>
                    </a:lnTo>
                    <a:lnTo>
                      <a:pt x="145113" y="313655"/>
                    </a:lnTo>
                    <a:lnTo>
                      <a:pt x="150346" y="313655"/>
                    </a:lnTo>
                    <a:lnTo>
                      <a:pt x="156625" y="319935"/>
                    </a:lnTo>
                    <a:lnTo>
                      <a:pt x="156625" y="302141"/>
                    </a:lnTo>
                    <a:lnTo>
                      <a:pt x="162671" y="296094"/>
                    </a:lnTo>
                    <a:lnTo>
                      <a:pt x="167787" y="296094"/>
                    </a:lnTo>
                    <a:lnTo>
                      <a:pt x="172089" y="300397"/>
                    </a:lnTo>
                    <a:lnTo>
                      <a:pt x="176159" y="300397"/>
                    </a:lnTo>
                    <a:lnTo>
                      <a:pt x="182787" y="307026"/>
                    </a:lnTo>
                    <a:lnTo>
                      <a:pt x="188833" y="300978"/>
                    </a:lnTo>
                    <a:lnTo>
                      <a:pt x="188833" y="290163"/>
                    </a:lnTo>
                    <a:lnTo>
                      <a:pt x="191507" y="287488"/>
                    </a:lnTo>
                    <a:lnTo>
                      <a:pt x="191507" y="260856"/>
                    </a:lnTo>
                    <a:lnTo>
                      <a:pt x="189531" y="258879"/>
                    </a:lnTo>
                    <a:lnTo>
                      <a:pt x="189531" y="239457"/>
                    </a:lnTo>
                    <a:lnTo>
                      <a:pt x="189531" y="239457"/>
                    </a:lnTo>
                    <a:lnTo>
                      <a:pt x="192089" y="236898"/>
                    </a:lnTo>
                    <a:lnTo>
                      <a:pt x="192089" y="229339"/>
                    </a:lnTo>
                    <a:lnTo>
                      <a:pt x="205112" y="216314"/>
                    </a:lnTo>
                    <a:lnTo>
                      <a:pt x="211274" y="216314"/>
                    </a:lnTo>
                    <a:lnTo>
                      <a:pt x="215809" y="220849"/>
                    </a:lnTo>
                    <a:lnTo>
                      <a:pt x="220460" y="220849"/>
                    </a:lnTo>
                    <a:lnTo>
                      <a:pt x="222786" y="223175"/>
                    </a:lnTo>
                    <a:lnTo>
                      <a:pt x="222786" y="226315"/>
                    </a:lnTo>
                    <a:lnTo>
                      <a:pt x="226855" y="230386"/>
                    </a:lnTo>
                    <a:lnTo>
                      <a:pt x="235344" y="230386"/>
                    </a:lnTo>
                    <a:lnTo>
                      <a:pt x="231274" y="226315"/>
                    </a:lnTo>
                    <a:lnTo>
                      <a:pt x="231274" y="222012"/>
                    </a:lnTo>
                    <a:lnTo>
                      <a:pt x="221739" y="212476"/>
                    </a:lnTo>
                    <a:lnTo>
                      <a:pt x="221739" y="208173"/>
                    </a:lnTo>
                    <a:cubicBezTo>
                      <a:pt x="221739" y="208173"/>
                      <a:pt x="237669" y="192240"/>
                      <a:pt x="237669" y="192240"/>
                    </a:cubicBezTo>
                    <a:lnTo>
                      <a:pt x="243599" y="192240"/>
                    </a:lnTo>
                    <a:lnTo>
                      <a:pt x="249297" y="186541"/>
                    </a:lnTo>
                    <a:lnTo>
                      <a:pt x="255227" y="186541"/>
                    </a:lnTo>
                    <a:lnTo>
                      <a:pt x="258599" y="183169"/>
                    </a:lnTo>
                    <a:lnTo>
                      <a:pt x="272320" y="183169"/>
                    </a:lnTo>
                    <a:lnTo>
                      <a:pt x="275692" y="179796"/>
                    </a:lnTo>
                    <a:lnTo>
                      <a:pt x="275692" y="179796"/>
                    </a:lnTo>
                    <a:lnTo>
                      <a:pt x="281971" y="179796"/>
                    </a:lnTo>
                    <a:lnTo>
                      <a:pt x="294180" y="167585"/>
                    </a:lnTo>
                    <a:lnTo>
                      <a:pt x="300459" y="167585"/>
                    </a:lnTo>
                    <a:lnTo>
                      <a:pt x="309877" y="177005"/>
                    </a:lnTo>
                    <a:lnTo>
                      <a:pt x="309877" y="177005"/>
                    </a:lnTo>
                    <a:lnTo>
                      <a:pt x="309877" y="183634"/>
                    </a:lnTo>
                    <a:lnTo>
                      <a:pt x="309877" y="183634"/>
                    </a:lnTo>
                    <a:lnTo>
                      <a:pt x="309877" y="183634"/>
                    </a:lnTo>
                    <a:lnTo>
                      <a:pt x="313598" y="187355"/>
                    </a:lnTo>
                    <a:lnTo>
                      <a:pt x="313598" y="187355"/>
                    </a:lnTo>
                    <a:lnTo>
                      <a:pt x="313598" y="198520"/>
                    </a:lnTo>
                    <a:lnTo>
                      <a:pt x="323132" y="208056"/>
                    </a:lnTo>
                    <a:lnTo>
                      <a:pt x="323132" y="208056"/>
                    </a:lnTo>
                    <a:lnTo>
                      <a:pt x="323132" y="170143"/>
                    </a:lnTo>
                    <a:lnTo>
                      <a:pt x="327900" y="170143"/>
                    </a:lnTo>
                    <a:lnTo>
                      <a:pt x="327900" y="173167"/>
                    </a:lnTo>
                    <a:lnTo>
                      <a:pt x="334179" y="179447"/>
                    </a:lnTo>
                    <a:lnTo>
                      <a:pt x="334179" y="179447"/>
                    </a:lnTo>
                    <a:lnTo>
                      <a:pt x="334179" y="184681"/>
                    </a:lnTo>
                    <a:lnTo>
                      <a:pt x="334179" y="184681"/>
                    </a:lnTo>
                    <a:lnTo>
                      <a:pt x="340458" y="190961"/>
                    </a:lnTo>
                    <a:lnTo>
                      <a:pt x="340458" y="196310"/>
                    </a:lnTo>
                    <a:lnTo>
                      <a:pt x="353829" y="209685"/>
                    </a:lnTo>
                    <a:lnTo>
                      <a:pt x="353829" y="209685"/>
                    </a:lnTo>
                    <a:lnTo>
                      <a:pt x="353829" y="215034"/>
                    </a:lnTo>
                    <a:lnTo>
                      <a:pt x="358829" y="220035"/>
                    </a:lnTo>
                    <a:lnTo>
                      <a:pt x="378480" y="220035"/>
                    </a:lnTo>
                    <a:lnTo>
                      <a:pt x="378480" y="210034"/>
                    </a:lnTo>
                    <a:lnTo>
                      <a:pt x="371155" y="202707"/>
                    </a:lnTo>
                    <a:lnTo>
                      <a:pt x="371155" y="200148"/>
                    </a:lnTo>
                    <a:lnTo>
                      <a:pt x="363829" y="192821"/>
                    </a:lnTo>
                    <a:lnTo>
                      <a:pt x="363829" y="192821"/>
                    </a:lnTo>
                    <a:lnTo>
                      <a:pt x="363829" y="192821"/>
                    </a:lnTo>
                    <a:lnTo>
                      <a:pt x="363829" y="183052"/>
                    </a:lnTo>
                    <a:lnTo>
                      <a:pt x="360108" y="179331"/>
                    </a:lnTo>
                    <a:lnTo>
                      <a:pt x="360108" y="165840"/>
                    </a:lnTo>
                    <a:lnTo>
                      <a:pt x="356387" y="162119"/>
                    </a:lnTo>
                    <a:lnTo>
                      <a:pt x="356387" y="155141"/>
                    </a:lnTo>
                    <a:lnTo>
                      <a:pt x="360108" y="151420"/>
                    </a:lnTo>
                    <a:lnTo>
                      <a:pt x="371038" y="151420"/>
                    </a:lnTo>
                    <a:lnTo>
                      <a:pt x="373596" y="153978"/>
                    </a:lnTo>
                    <a:lnTo>
                      <a:pt x="379527" y="153978"/>
                    </a:lnTo>
                    <a:lnTo>
                      <a:pt x="383712" y="158165"/>
                    </a:lnTo>
                    <a:lnTo>
                      <a:pt x="383712" y="158165"/>
                    </a:lnTo>
                    <a:lnTo>
                      <a:pt x="389643" y="158165"/>
                    </a:lnTo>
                    <a:lnTo>
                      <a:pt x="400340" y="168864"/>
                    </a:lnTo>
                    <a:lnTo>
                      <a:pt x="400456" y="168864"/>
                    </a:lnTo>
                    <a:lnTo>
                      <a:pt x="400456" y="172237"/>
                    </a:lnTo>
                    <a:lnTo>
                      <a:pt x="421851" y="193636"/>
                    </a:lnTo>
                    <a:lnTo>
                      <a:pt x="421851" y="193636"/>
                    </a:lnTo>
                    <a:lnTo>
                      <a:pt x="425223" y="193636"/>
                    </a:lnTo>
                    <a:lnTo>
                      <a:pt x="431037" y="199450"/>
                    </a:lnTo>
                    <a:lnTo>
                      <a:pt x="431037" y="203753"/>
                    </a:lnTo>
                    <a:lnTo>
                      <a:pt x="439409" y="212127"/>
                    </a:lnTo>
                    <a:lnTo>
                      <a:pt x="439409" y="216430"/>
                    </a:lnTo>
                    <a:lnTo>
                      <a:pt x="456385" y="233409"/>
                    </a:lnTo>
                    <a:lnTo>
                      <a:pt x="461850" y="227943"/>
                    </a:lnTo>
                    <a:lnTo>
                      <a:pt x="461850" y="176424"/>
                    </a:lnTo>
                    <a:lnTo>
                      <a:pt x="466734" y="171539"/>
                    </a:lnTo>
                    <a:lnTo>
                      <a:pt x="466734" y="152815"/>
                    </a:lnTo>
                    <a:lnTo>
                      <a:pt x="464059" y="150140"/>
                    </a:lnTo>
                    <a:lnTo>
                      <a:pt x="464059" y="145372"/>
                    </a:lnTo>
                    <a:lnTo>
                      <a:pt x="457316" y="138627"/>
                    </a:lnTo>
                    <a:lnTo>
                      <a:pt x="457316" y="134789"/>
                    </a:lnTo>
                    <a:lnTo>
                      <a:pt x="445339" y="122810"/>
                    </a:lnTo>
                    <a:lnTo>
                      <a:pt x="445339" y="122810"/>
                    </a:lnTo>
                    <a:lnTo>
                      <a:pt x="445339" y="117344"/>
                    </a:lnTo>
                    <a:lnTo>
                      <a:pt x="450455" y="112227"/>
                    </a:lnTo>
                    <a:lnTo>
                      <a:pt x="450455" y="112227"/>
                    </a:lnTo>
                    <a:lnTo>
                      <a:pt x="459990" y="112227"/>
                    </a:lnTo>
                    <a:lnTo>
                      <a:pt x="468129" y="104086"/>
                    </a:lnTo>
                    <a:lnTo>
                      <a:pt x="437316" y="104086"/>
                    </a:lnTo>
                    <a:lnTo>
                      <a:pt x="433595" y="100365"/>
                    </a:lnTo>
                    <a:lnTo>
                      <a:pt x="433595" y="100365"/>
                    </a:lnTo>
                    <a:lnTo>
                      <a:pt x="433595" y="95829"/>
                    </a:lnTo>
                    <a:lnTo>
                      <a:pt x="430688" y="92922"/>
                    </a:lnTo>
                    <a:lnTo>
                      <a:pt x="430688" y="92922"/>
                    </a:lnTo>
                    <a:lnTo>
                      <a:pt x="430688" y="84781"/>
                    </a:lnTo>
                    <a:lnTo>
                      <a:pt x="432897" y="82571"/>
                    </a:lnTo>
                    <a:lnTo>
                      <a:pt x="432897" y="77571"/>
                    </a:lnTo>
                    <a:lnTo>
                      <a:pt x="435107" y="75361"/>
                    </a:lnTo>
                    <a:lnTo>
                      <a:pt x="442316" y="75361"/>
                    </a:lnTo>
                    <a:lnTo>
                      <a:pt x="448362" y="81408"/>
                    </a:lnTo>
                    <a:lnTo>
                      <a:pt x="448362" y="81408"/>
                    </a:lnTo>
                    <a:lnTo>
                      <a:pt x="448362" y="81408"/>
                    </a:lnTo>
                    <a:lnTo>
                      <a:pt x="448362" y="78385"/>
                    </a:lnTo>
                    <a:lnTo>
                      <a:pt x="460455" y="66290"/>
                    </a:lnTo>
                    <a:lnTo>
                      <a:pt x="466734" y="66290"/>
                    </a:lnTo>
                    <a:lnTo>
                      <a:pt x="485454" y="47566"/>
                    </a:lnTo>
                    <a:lnTo>
                      <a:pt x="489989" y="47566"/>
                    </a:lnTo>
                    <a:lnTo>
                      <a:pt x="492547" y="50124"/>
                    </a:lnTo>
                    <a:lnTo>
                      <a:pt x="495571" y="50124"/>
                    </a:lnTo>
                    <a:cubicBezTo>
                      <a:pt x="495571" y="50124"/>
                      <a:pt x="515686" y="70244"/>
                      <a:pt x="515686" y="70244"/>
                    </a:cubicBezTo>
                    <a:lnTo>
                      <a:pt x="515686" y="65127"/>
                    </a:lnTo>
                    <a:lnTo>
                      <a:pt x="520802" y="60010"/>
                    </a:lnTo>
                    <a:lnTo>
                      <a:pt x="520802" y="60010"/>
                    </a:lnTo>
                    <a:lnTo>
                      <a:pt x="520802" y="53497"/>
                    </a:lnTo>
                    <a:lnTo>
                      <a:pt x="524407" y="49892"/>
                    </a:lnTo>
                    <a:lnTo>
                      <a:pt x="524407" y="43379"/>
                    </a:lnTo>
                    <a:lnTo>
                      <a:pt x="530918" y="36866"/>
                    </a:lnTo>
                    <a:lnTo>
                      <a:pt x="554988" y="60940"/>
                    </a:lnTo>
                    <a:lnTo>
                      <a:pt x="554988" y="60940"/>
                    </a:lnTo>
                    <a:lnTo>
                      <a:pt x="554988" y="66290"/>
                    </a:lnTo>
                    <a:lnTo>
                      <a:pt x="560104" y="71407"/>
                    </a:lnTo>
                    <a:lnTo>
                      <a:pt x="560104" y="71407"/>
                    </a:lnTo>
                    <a:lnTo>
                      <a:pt x="560104" y="45240"/>
                    </a:lnTo>
                    <a:lnTo>
                      <a:pt x="556383" y="41518"/>
                    </a:lnTo>
                    <a:lnTo>
                      <a:pt x="556383" y="31284"/>
                    </a:lnTo>
                    <a:lnTo>
                      <a:pt x="560104" y="27563"/>
                    </a:lnTo>
                    <a:lnTo>
                      <a:pt x="565801" y="27563"/>
                    </a:lnTo>
                    <a:lnTo>
                      <a:pt x="570220" y="23143"/>
                    </a:lnTo>
                    <a:lnTo>
                      <a:pt x="570220" y="14770"/>
                    </a:lnTo>
                    <a:lnTo>
                      <a:pt x="578592" y="14770"/>
                    </a:lnTo>
                    <a:lnTo>
                      <a:pt x="582778" y="18957"/>
                    </a:lnTo>
                    <a:lnTo>
                      <a:pt x="582778" y="18957"/>
                    </a:lnTo>
                    <a:lnTo>
                      <a:pt x="590452" y="18957"/>
                    </a:lnTo>
                    <a:lnTo>
                      <a:pt x="590452" y="8955"/>
                    </a:lnTo>
                    <a:lnTo>
                      <a:pt x="613940" y="8955"/>
                    </a:lnTo>
                    <a:lnTo>
                      <a:pt x="618591" y="4303"/>
                    </a:lnTo>
                    <a:lnTo>
                      <a:pt x="618591" y="4303"/>
                    </a:lnTo>
                    <a:lnTo>
                      <a:pt x="625451" y="4303"/>
                    </a:lnTo>
                    <a:lnTo>
                      <a:pt x="630916" y="9769"/>
                    </a:lnTo>
                    <a:lnTo>
                      <a:pt x="636846" y="9769"/>
                    </a:lnTo>
                    <a:lnTo>
                      <a:pt x="646614" y="0"/>
                    </a:lnTo>
                    <a:lnTo>
                      <a:pt x="646614" y="0"/>
                    </a:lnTo>
                    <a:lnTo>
                      <a:pt x="685799" y="0"/>
                    </a:lnTo>
                    <a:lnTo>
                      <a:pt x="688357" y="2559"/>
                    </a:lnTo>
                    <a:lnTo>
                      <a:pt x="688357" y="2559"/>
                    </a:lnTo>
                    <a:lnTo>
                      <a:pt x="697194" y="2559"/>
                    </a:lnTo>
                    <a:lnTo>
                      <a:pt x="697194" y="2559"/>
                    </a:lnTo>
                    <a:lnTo>
                      <a:pt x="701612" y="6978"/>
                    </a:lnTo>
                    <a:lnTo>
                      <a:pt x="706380" y="6978"/>
                    </a:lnTo>
                    <a:lnTo>
                      <a:pt x="706380" y="6978"/>
                    </a:lnTo>
                    <a:lnTo>
                      <a:pt x="721961" y="22562"/>
                    </a:lnTo>
                    <a:lnTo>
                      <a:pt x="721961" y="22562"/>
                    </a:lnTo>
                    <a:lnTo>
                      <a:pt x="729635" y="22562"/>
                    </a:lnTo>
                    <a:lnTo>
                      <a:pt x="733821" y="26748"/>
                    </a:lnTo>
                    <a:lnTo>
                      <a:pt x="741495" y="26748"/>
                    </a:lnTo>
                    <a:lnTo>
                      <a:pt x="750216" y="35471"/>
                    </a:lnTo>
                    <a:lnTo>
                      <a:pt x="750216" y="35471"/>
                    </a:lnTo>
                    <a:lnTo>
                      <a:pt x="755332" y="35471"/>
                    </a:lnTo>
                    <a:lnTo>
                      <a:pt x="768123" y="48264"/>
                    </a:lnTo>
                    <a:lnTo>
                      <a:pt x="760216" y="56172"/>
                    </a:lnTo>
                    <a:lnTo>
                      <a:pt x="743588" y="56172"/>
                    </a:lnTo>
                    <a:lnTo>
                      <a:pt x="728356" y="71407"/>
                    </a:lnTo>
                    <a:lnTo>
                      <a:pt x="728356" y="71407"/>
                    </a:lnTo>
                    <a:lnTo>
                      <a:pt x="763704" y="71407"/>
                    </a:lnTo>
                    <a:lnTo>
                      <a:pt x="768239" y="66871"/>
                    </a:lnTo>
                    <a:lnTo>
                      <a:pt x="774634" y="66871"/>
                    </a:lnTo>
                    <a:lnTo>
                      <a:pt x="779169" y="62336"/>
                    </a:lnTo>
                    <a:lnTo>
                      <a:pt x="779169" y="68732"/>
                    </a:lnTo>
                    <a:lnTo>
                      <a:pt x="779169" y="68732"/>
                    </a:lnTo>
                    <a:lnTo>
                      <a:pt x="781727" y="71290"/>
                    </a:lnTo>
                    <a:lnTo>
                      <a:pt x="781727" y="81525"/>
                    </a:lnTo>
                    <a:lnTo>
                      <a:pt x="786727" y="86525"/>
                    </a:lnTo>
                    <a:lnTo>
                      <a:pt x="786727" y="93620"/>
                    </a:lnTo>
                    <a:lnTo>
                      <a:pt x="791727" y="98620"/>
                    </a:lnTo>
                    <a:lnTo>
                      <a:pt x="799750" y="98620"/>
                    </a:lnTo>
                    <a:lnTo>
                      <a:pt x="799750" y="105715"/>
                    </a:lnTo>
                    <a:lnTo>
                      <a:pt x="808936" y="105715"/>
                    </a:lnTo>
                    <a:lnTo>
                      <a:pt x="811959" y="108738"/>
                    </a:lnTo>
                    <a:lnTo>
                      <a:pt x="818005" y="108738"/>
                    </a:lnTo>
                    <a:lnTo>
                      <a:pt x="837656" y="128393"/>
                    </a:lnTo>
                    <a:lnTo>
                      <a:pt x="837656" y="140604"/>
                    </a:lnTo>
                    <a:lnTo>
                      <a:pt x="832772" y="145488"/>
                    </a:lnTo>
                    <a:lnTo>
                      <a:pt x="832772" y="152117"/>
                    </a:lnTo>
                    <a:lnTo>
                      <a:pt x="817656" y="167236"/>
                    </a:lnTo>
                    <a:lnTo>
                      <a:pt x="812191" y="167236"/>
                    </a:lnTo>
                    <a:lnTo>
                      <a:pt x="805912" y="173516"/>
                    </a:lnTo>
                    <a:lnTo>
                      <a:pt x="794983" y="173516"/>
                    </a:lnTo>
                    <a:lnTo>
                      <a:pt x="791378" y="177121"/>
                    </a:lnTo>
                    <a:lnTo>
                      <a:pt x="768471" y="177121"/>
                    </a:lnTo>
                    <a:lnTo>
                      <a:pt x="768471" y="177121"/>
                    </a:lnTo>
                    <a:lnTo>
                      <a:pt x="762541" y="182936"/>
                    </a:lnTo>
                    <a:lnTo>
                      <a:pt x="745914" y="182936"/>
                    </a:lnTo>
                    <a:lnTo>
                      <a:pt x="745914" y="182936"/>
                    </a:lnTo>
                    <a:lnTo>
                      <a:pt x="725682" y="203172"/>
                    </a:lnTo>
                    <a:lnTo>
                      <a:pt x="725682" y="203172"/>
                    </a:lnTo>
                    <a:lnTo>
                      <a:pt x="754286" y="203172"/>
                    </a:lnTo>
                    <a:lnTo>
                      <a:pt x="758123" y="207010"/>
                    </a:lnTo>
                    <a:lnTo>
                      <a:pt x="758123" y="207010"/>
                    </a:lnTo>
                    <a:lnTo>
                      <a:pt x="773936" y="207010"/>
                    </a:lnTo>
                    <a:lnTo>
                      <a:pt x="788703" y="221780"/>
                    </a:lnTo>
                    <a:lnTo>
                      <a:pt x="788703" y="235270"/>
                    </a:lnTo>
                    <a:lnTo>
                      <a:pt x="797192" y="243760"/>
                    </a:lnTo>
                    <a:lnTo>
                      <a:pt x="805680" y="235270"/>
                    </a:lnTo>
                    <a:lnTo>
                      <a:pt x="805680" y="227013"/>
                    </a:lnTo>
                    <a:lnTo>
                      <a:pt x="809052" y="223640"/>
                    </a:lnTo>
                    <a:lnTo>
                      <a:pt x="809052" y="223640"/>
                    </a:lnTo>
                    <a:lnTo>
                      <a:pt x="809052" y="212011"/>
                    </a:lnTo>
                    <a:lnTo>
                      <a:pt x="817308" y="203753"/>
                    </a:lnTo>
                    <a:lnTo>
                      <a:pt x="824982" y="203753"/>
                    </a:lnTo>
                    <a:lnTo>
                      <a:pt x="828470" y="200265"/>
                    </a:lnTo>
                    <a:lnTo>
                      <a:pt x="828470" y="200265"/>
                    </a:lnTo>
                    <a:lnTo>
                      <a:pt x="836144" y="200265"/>
                    </a:lnTo>
                    <a:lnTo>
                      <a:pt x="836144" y="200265"/>
                    </a:lnTo>
                    <a:lnTo>
                      <a:pt x="845098" y="209219"/>
                    </a:lnTo>
                    <a:lnTo>
                      <a:pt x="845098" y="209219"/>
                    </a:lnTo>
                    <a:lnTo>
                      <a:pt x="845098" y="278765"/>
                    </a:lnTo>
                    <a:lnTo>
                      <a:pt x="861725" y="262135"/>
                    </a:lnTo>
                    <a:lnTo>
                      <a:pt x="861725" y="262135"/>
                    </a:lnTo>
                    <a:lnTo>
                      <a:pt x="861725" y="257018"/>
                    </a:lnTo>
                    <a:lnTo>
                      <a:pt x="867423" y="251319"/>
                    </a:lnTo>
                    <a:lnTo>
                      <a:pt x="876609" y="251319"/>
                    </a:lnTo>
                    <a:lnTo>
                      <a:pt x="876609" y="266089"/>
                    </a:lnTo>
                    <a:lnTo>
                      <a:pt x="876609" y="266089"/>
                    </a:lnTo>
                    <a:lnTo>
                      <a:pt x="888353" y="266089"/>
                    </a:lnTo>
                    <a:lnTo>
                      <a:pt x="895213" y="272951"/>
                    </a:lnTo>
                    <a:lnTo>
                      <a:pt x="895213" y="272951"/>
                    </a:lnTo>
                    <a:lnTo>
                      <a:pt x="900562" y="272951"/>
                    </a:lnTo>
                    <a:lnTo>
                      <a:pt x="903585" y="275974"/>
                    </a:lnTo>
                    <a:lnTo>
                      <a:pt x="910445" y="269113"/>
                    </a:lnTo>
                    <a:lnTo>
                      <a:pt x="910445" y="263763"/>
                    </a:lnTo>
                    <a:lnTo>
                      <a:pt x="913468" y="260739"/>
                    </a:lnTo>
                    <a:lnTo>
                      <a:pt x="913468" y="256204"/>
                    </a:lnTo>
                    <a:lnTo>
                      <a:pt x="918701" y="250970"/>
                    </a:lnTo>
                    <a:lnTo>
                      <a:pt x="918701" y="245388"/>
                    </a:lnTo>
                    <a:lnTo>
                      <a:pt x="922538" y="241550"/>
                    </a:lnTo>
                    <a:lnTo>
                      <a:pt x="922538" y="241550"/>
                    </a:lnTo>
                    <a:lnTo>
                      <a:pt x="922538" y="237131"/>
                    </a:lnTo>
                    <a:lnTo>
                      <a:pt x="924980" y="234689"/>
                    </a:lnTo>
                    <a:lnTo>
                      <a:pt x="928468" y="234689"/>
                    </a:lnTo>
                    <a:lnTo>
                      <a:pt x="935212" y="227943"/>
                    </a:lnTo>
                    <a:lnTo>
                      <a:pt x="938700" y="227943"/>
                    </a:lnTo>
                    <a:lnTo>
                      <a:pt x="938700" y="227943"/>
                    </a:lnTo>
                    <a:lnTo>
                      <a:pt x="940096" y="229339"/>
                    </a:lnTo>
                    <a:lnTo>
                      <a:pt x="957304" y="229339"/>
                    </a:lnTo>
                    <a:lnTo>
                      <a:pt x="961374" y="233409"/>
                    </a:lnTo>
                    <a:lnTo>
                      <a:pt x="968002" y="233409"/>
                    </a:lnTo>
                    <a:lnTo>
                      <a:pt x="976839" y="242248"/>
                    </a:lnTo>
                    <a:lnTo>
                      <a:pt x="983467" y="242248"/>
                    </a:lnTo>
                    <a:lnTo>
                      <a:pt x="995676" y="254459"/>
                    </a:lnTo>
                    <a:lnTo>
                      <a:pt x="995676" y="254459"/>
                    </a:lnTo>
                    <a:lnTo>
                      <a:pt x="995676" y="260042"/>
                    </a:lnTo>
                    <a:lnTo>
                      <a:pt x="995676" y="260042"/>
                    </a:lnTo>
                    <a:lnTo>
                      <a:pt x="1003001" y="267368"/>
                    </a:lnTo>
                    <a:lnTo>
                      <a:pt x="1003001" y="267368"/>
                    </a:lnTo>
                    <a:lnTo>
                      <a:pt x="1003001" y="272951"/>
                    </a:lnTo>
                    <a:lnTo>
                      <a:pt x="989746" y="286208"/>
                    </a:lnTo>
                    <a:lnTo>
                      <a:pt x="989746" y="286208"/>
                    </a:lnTo>
                    <a:lnTo>
                      <a:pt x="989746" y="290395"/>
                    </a:lnTo>
                    <a:lnTo>
                      <a:pt x="982769" y="297373"/>
                    </a:lnTo>
                    <a:lnTo>
                      <a:pt x="982769" y="297373"/>
                    </a:lnTo>
                    <a:lnTo>
                      <a:pt x="982769" y="301560"/>
                    </a:lnTo>
                    <a:lnTo>
                      <a:pt x="967421" y="317260"/>
                    </a:lnTo>
                    <a:lnTo>
                      <a:pt x="967421" y="317260"/>
                    </a:lnTo>
                    <a:close/>
                  </a:path>
                </a:pathLst>
              </a:custGeom>
              <a:grpFill/>
              <a:ln w="1162" cap="rnd">
                <a:solidFill>
                  <a:schemeClr val="bg2"/>
                </a:solidFill>
                <a:prstDash val="solid"/>
                <a:round/>
              </a:ln>
            </p:spPr>
            <p:txBody>
              <a:bodyPr rtlCol="0" anchor="ctr"/>
              <a:lstStyle/>
              <a:p>
                <a:endParaRPr lang="en-US"/>
              </a:p>
            </p:txBody>
          </p:sp>
          <p:sp>
            <p:nvSpPr>
              <p:cNvPr id="196" name="Freeform 195">
                <a:extLst>
                  <a:ext uri="{FF2B5EF4-FFF2-40B4-BE49-F238E27FC236}">
                    <a16:creationId xmlns:a16="http://schemas.microsoft.com/office/drawing/2014/main" id="{B14DED7E-9F54-6808-D76A-0EBE02FAD76D}"/>
                  </a:ext>
                </a:extLst>
              </p:cNvPr>
              <p:cNvSpPr/>
              <p:nvPr/>
            </p:nvSpPr>
            <p:spPr>
              <a:xfrm>
                <a:off x="4190094" y="3358993"/>
                <a:ext cx="38603" cy="22212"/>
              </a:xfrm>
              <a:custGeom>
                <a:avLst/>
                <a:gdLst>
                  <a:gd name="connsiteX0" fmla="*/ 13255 w 38603"/>
                  <a:gd name="connsiteY0" fmla="*/ 0 h 22212"/>
                  <a:gd name="connsiteX1" fmla="*/ 11395 w 38603"/>
                  <a:gd name="connsiteY1" fmla="*/ 1861 h 22212"/>
                  <a:gd name="connsiteX2" fmla="*/ 8837 w 38603"/>
                  <a:gd name="connsiteY2" fmla="*/ 1861 h 22212"/>
                  <a:gd name="connsiteX3" fmla="*/ 8837 w 38603"/>
                  <a:gd name="connsiteY3" fmla="*/ 4419 h 22212"/>
                  <a:gd name="connsiteX4" fmla="*/ 0 w 38603"/>
                  <a:gd name="connsiteY4" fmla="*/ 13258 h 22212"/>
                  <a:gd name="connsiteX5" fmla="*/ 3139 w 38603"/>
                  <a:gd name="connsiteY5" fmla="*/ 13258 h 22212"/>
                  <a:gd name="connsiteX6" fmla="*/ 6628 w 38603"/>
                  <a:gd name="connsiteY6" fmla="*/ 16747 h 22212"/>
                  <a:gd name="connsiteX7" fmla="*/ 15232 w 38603"/>
                  <a:gd name="connsiteY7" fmla="*/ 16747 h 22212"/>
                  <a:gd name="connsiteX8" fmla="*/ 19418 w 38603"/>
                  <a:gd name="connsiteY8" fmla="*/ 20934 h 22212"/>
                  <a:gd name="connsiteX9" fmla="*/ 24185 w 38603"/>
                  <a:gd name="connsiteY9" fmla="*/ 20934 h 22212"/>
                  <a:gd name="connsiteX10" fmla="*/ 25464 w 38603"/>
                  <a:gd name="connsiteY10" fmla="*/ 22213 h 22212"/>
                  <a:gd name="connsiteX11" fmla="*/ 34883 w 38603"/>
                  <a:gd name="connsiteY11" fmla="*/ 22213 h 22212"/>
                  <a:gd name="connsiteX12" fmla="*/ 38604 w 38603"/>
                  <a:gd name="connsiteY12" fmla="*/ 18491 h 22212"/>
                  <a:gd name="connsiteX13" fmla="*/ 38604 w 38603"/>
                  <a:gd name="connsiteY13" fmla="*/ 9885 h 22212"/>
                  <a:gd name="connsiteX14" fmla="*/ 34302 w 38603"/>
                  <a:gd name="connsiteY14" fmla="*/ 9885 h 22212"/>
                  <a:gd name="connsiteX15" fmla="*/ 32674 w 38603"/>
                  <a:gd name="connsiteY15" fmla="*/ 8257 h 22212"/>
                  <a:gd name="connsiteX16" fmla="*/ 29534 w 38603"/>
                  <a:gd name="connsiteY16" fmla="*/ 8257 h 22212"/>
                  <a:gd name="connsiteX17" fmla="*/ 26511 w 38603"/>
                  <a:gd name="connsiteY17" fmla="*/ 11281 h 22212"/>
                  <a:gd name="connsiteX18" fmla="*/ 26511 w 38603"/>
                  <a:gd name="connsiteY18" fmla="*/ 8722 h 22212"/>
                  <a:gd name="connsiteX19" fmla="*/ 23488 w 38603"/>
                  <a:gd name="connsiteY19" fmla="*/ 8722 h 22212"/>
                  <a:gd name="connsiteX20" fmla="*/ 17325 w 38603"/>
                  <a:gd name="connsiteY20" fmla="*/ 2558 h 22212"/>
                  <a:gd name="connsiteX21" fmla="*/ 15697 w 38603"/>
                  <a:gd name="connsiteY21" fmla="*/ 2558 h 22212"/>
                  <a:gd name="connsiteX22" fmla="*/ 13255 w 38603"/>
                  <a:gd name="connsiteY22" fmla="*/ 0 h 22212"/>
                  <a:gd name="connsiteX23" fmla="*/ 13255 w 38603"/>
                  <a:gd name="connsiteY23" fmla="*/ 0 h 2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603" h="22212">
                    <a:moveTo>
                      <a:pt x="13255" y="0"/>
                    </a:moveTo>
                    <a:lnTo>
                      <a:pt x="11395" y="1861"/>
                    </a:lnTo>
                    <a:lnTo>
                      <a:pt x="8837" y="1861"/>
                    </a:lnTo>
                    <a:lnTo>
                      <a:pt x="8837" y="4419"/>
                    </a:lnTo>
                    <a:lnTo>
                      <a:pt x="0" y="13258"/>
                    </a:lnTo>
                    <a:lnTo>
                      <a:pt x="3139" y="13258"/>
                    </a:lnTo>
                    <a:lnTo>
                      <a:pt x="6628" y="16747"/>
                    </a:lnTo>
                    <a:lnTo>
                      <a:pt x="15232" y="16747"/>
                    </a:lnTo>
                    <a:lnTo>
                      <a:pt x="19418" y="20934"/>
                    </a:lnTo>
                    <a:lnTo>
                      <a:pt x="24185" y="20934"/>
                    </a:lnTo>
                    <a:lnTo>
                      <a:pt x="25464" y="22213"/>
                    </a:lnTo>
                    <a:lnTo>
                      <a:pt x="34883" y="22213"/>
                    </a:lnTo>
                    <a:lnTo>
                      <a:pt x="38604" y="18491"/>
                    </a:lnTo>
                    <a:lnTo>
                      <a:pt x="38604" y="9885"/>
                    </a:lnTo>
                    <a:lnTo>
                      <a:pt x="34302" y="9885"/>
                    </a:lnTo>
                    <a:lnTo>
                      <a:pt x="32674" y="8257"/>
                    </a:lnTo>
                    <a:lnTo>
                      <a:pt x="29534" y="8257"/>
                    </a:lnTo>
                    <a:lnTo>
                      <a:pt x="26511" y="11281"/>
                    </a:lnTo>
                    <a:lnTo>
                      <a:pt x="26511" y="8722"/>
                    </a:lnTo>
                    <a:lnTo>
                      <a:pt x="23488" y="8722"/>
                    </a:lnTo>
                    <a:lnTo>
                      <a:pt x="17325" y="2558"/>
                    </a:lnTo>
                    <a:lnTo>
                      <a:pt x="15697" y="2558"/>
                    </a:lnTo>
                    <a:lnTo>
                      <a:pt x="13255" y="0"/>
                    </a:lnTo>
                    <a:lnTo>
                      <a:pt x="13255" y="0"/>
                    </a:lnTo>
                    <a:close/>
                  </a:path>
                </a:pathLst>
              </a:custGeom>
              <a:grpFill/>
              <a:ln w="1162" cap="rnd">
                <a:solidFill>
                  <a:schemeClr val="bg2"/>
                </a:solidFill>
                <a:prstDash val="solid"/>
                <a:round/>
              </a:ln>
            </p:spPr>
            <p:txBody>
              <a:bodyPr rtlCol="0" anchor="ctr"/>
              <a:lstStyle/>
              <a:p>
                <a:endParaRPr lang="en-US"/>
              </a:p>
            </p:txBody>
          </p:sp>
          <p:sp>
            <p:nvSpPr>
              <p:cNvPr id="197" name="Freeform 196">
                <a:extLst>
                  <a:ext uri="{FF2B5EF4-FFF2-40B4-BE49-F238E27FC236}">
                    <a16:creationId xmlns:a16="http://schemas.microsoft.com/office/drawing/2014/main" id="{5E902F8B-4593-F417-6F94-BEA207F12A48}"/>
                  </a:ext>
                </a:extLst>
              </p:cNvPr>
              <p:cNvSpPr/>
              <p:nvPr/>
            </p:nvSpPr>
            <p:spPr>
              <a:xfrm>
                <a:off x="4485436" y="3267467"/>
                <a:ext cx="59882" cy="37796"/>
              </a:xfrm>
              <a:custGeom>
                <a:avLst/>
                <a:gdLst>
                  <a:gd name="connsiteX0" fmla="*/ 3953 w 59882"/>
                  <a:gd name="connsiteY0" fmla="*/ 3024 h 37796"/>
                  <a:gd name="connsiteX1" fmla="*/ 6977 w 59882"/>
                  <a:gd name="connsiteY1" fmla="*/ 0 h 37796"/>
                  <a:gd name="connsiteX2" fmla="*/ 19069 w 59882"/>
                  <a:gd name="connsiteY2" fmla="*/ 0 h 37796"/>
                  <a:gd name="connsiteX3" fmla="*/ 21279 w 59882"/>
                  <a:gd name="connsiteY3" fmla="*/ 2210 h 37796"/>
                  <a:gd name="connsiteX4" fmla="*/ 25232 w 59882"/>
                  <a:gd name="connsiteY4" fmla="*/ 2210 h 37796"/>
                  <a:gd name="connsiteX5" fmla="*/ 27441 w 59882"/>
                  <a:gd name="connsiteY5" fmla="*/ 4419 h 37796"/>
                  <a:gd name="connsiteX6" fmla="*/ 34534 w 59882"/>
                  <a:gd name="connsiteY6" fmla="*/ 4419 h 37796"/>
                  <a:gd name="connsiteX7" fmla="*/ 34534 w 59882"/>
                  <a:gd name="connsiteY7" fmla="*/ 8141 h 37796"/>
                  <a:gd name="connsiteX8" fmla="*/ 36743 w 59882"/>
                  <a:gd name="connsiteY8" fmla="*/ 10350 h 37796"/>
                  <a:gd name="connsiteX9" fmla="*/ 46394 w 59882"/>
                  <a:gd name="connsiteY9" fmla="*/ 10350 h 37796"/>
                  <a:gd name="connsiteX10" fmla="*/ 44766 w 59882"/>
                  <a:gd name="connsiteY10" fmla="*/ 11978 h 37796"/>
                  <a:gd name="connsiteX11" fmla="*/ 39883 w 59882"/>
                  <a:gd name="connsiteY11" fmla="*/ 11978 h 37796"/>
                  <a:gd name="connsiteX12" fmla="*/ 42092 w 59882"/>
                  <a:gd name="connsiteY12" fmla="*/ 14188 h 37796"/>
                  <a:gd name="connsiteX13" fmla="*/ 46394 w 59882"/>
                  <a:gd name="connsiteY13" fmla="*/ 14188 h 37796"/>
                  <a:gd name="connsiteX14" fmla="*/ 48603 w 59882"/>
                  <a:gd name="connsiteY14" fmla="*/ 16398 h 37796"/>
                  <a:gd name="connsiteX15" fmla="*/ 53836 w 59882"/>
                  <a:gd name="connsiteY15" fmla="*/ 16398 h 37796"/>
                  <a:gd name="connsiteX16" fmla="*/ 59882 w 59882"/>
                  <a:gd name="connsiteY16" fmla="*/ 22445 h 37796"/>
                  <a:gd name="connsiteX17" fmla="*/ 59882 w 59882"/>
                  <a:gd name="connsiteY17" fmla="*/ 24190 h 37796"/>
                  <a:gd name="connsiteX18" fmla="*/ 59882 w 59882"/>
                  <a:gd name="connsiteY18" fmla="*/ 24190 h 37796"/>
                  <a:gd name="connsiteX19" fmla="*/ 55464 w 59882"/>
                  <a:gd name="connsiteY19" fmla="*/ 28609 h 37796"/>
                  <a:gd name="connsiteX20" fmla="*/ 53255 w 59882"/>
                  <a:gd name="connsiteY20" fmla="*/ 28609 h 37796"/>
                  <a:gd name="connsiteX21" fmla="*/ 49185 w 59882"/>
                  <a:gd name="connsiteY21" fmla="*/ 24539 h 37796"/>
                  <a:gd name="connsiteX22" fmla="*/ 34767 w 59882"/>
                  <a:gd name="connsiteY22" fmla="*/ 24539 h 37796"/>
                  <a:gd name="connsiteX23" fmla="*/ 30697 w 59882"/>
                  <a:gd name="connsiteY23" fmla="*/ 28609 h 37796"/>
                  <a:gd name="connsiteX24" fmla="*/ 24418 w 59882"/>
                  <a:gd name="connsiteY24" fmla="*/ 28609 h 37796"/>
                  <a:gd name="connsiteX25" fmla="*/ 22674 w 59882"/>
                  <a:gd name="connsiteY25" fmla="*/ 26865 h 37796"/>
                  <a:gd name="connsiteX26" fmla="*/ 15581 w 59882"/>
                  <a:gd name="connsiteY26" fmla="*/ 26865 h 37796"/>
                  <a:gd name="connsiteX27" fmla="*/ 15581 w 59882"/>
                  <a:gd name="connsiteY27" fmla="*/ 31051 h 37796"/>
                  <a:gd name="connsiteX28" fmla="*/ 8837 w 59882"/>
                  <a:gd name="connsiteY28" fmla="*/ 37797 h 37796"/>
                  <a:gd name="connsiteX29" fmla="*/ 4302 w 59882"/>
                  <a:gd name="connsiteY29" fmla="*/ 33261 h 37796"/>
                  <a:gd name="connsiteX30" fmla="*/ 4302 w 59882"/>
                  <a:gd name="connsiteY30" fmla="*/ 26167 h 37796"/>
                  <a:gd name="connsiteX31" fmla="*/ 0 w 59882"/>
                  <a:gd name="connsiteY31" fmla="*/ 21864 h 37796"/>
                  <a:gd name="connsiteX32" fmla="*/ 2674 w 59882"/>
                  <a:gd name="connsiteY32" fmla="*/ 21864 h 37796"/>
                  <a:gd name="connsiteX33" fmla="*/ 4535 w 59882"/>
                  <a:gd name="connsiteY33" fmla="*/ 20003 h 37796"/>
                  <a:gd name="connsiteX34" fmla="*/ 4535 w 59882"/>
                  <a:gd name="connsiteY34" fmla="*/ 16863 h 37796"/>
                  <a:gd name="connsiteX35" fmla="*/ 3605 w 59882"/>
                  <a:gd name="connsiteY35" fmla="*/ 15933 h 37796"/>
                  <a:gd name="connsiteX36" fmla="*/ 5814 w 59882"/>
                  <a:gd name="connsiteY36" fmla="*/ 13723 h 37796"/>
                  <a:gd name="connsiteX37" fmla="*/ 5814 w 59882"/>
                  <a:gd name="connsiteY37" fmla="*/ 11978 h 37796"/>
                  <a:gd name="connsiteX38" fmla="*/ 3953 w 59882"/>
                  <a:gd name="connsiteY38" fmla="*/ 10118 h 37796"/>
                  <a:gd name="connsiteX39" fmla="*/ 5000 w 59882"/>
                  <a:gd name="connsiteY39" fmla="*/ 9071 h 37796"/>
                  <a:gd name="connsiteX40" fmla="*/ 5000 w 59882"/>
                  <a:gd name="connsiteY40" fmla="*/ 7094 h 37796"/>
                  <a:gd name="connsiteX41" fmla="*/ 3953 w 59882"/>
                  <a:gd name="connsiteY41" fmla="*/ 6047 h 37796"/>
                  <a:gd name="connsiteX42" fmla="*/ 3953 w 59882"/>
                  <a:gd name="connsiteY42" fmla="*/ 3024 h 3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882" h="37796">
                    <a:moveTo>
                      <a:pt x="3953" y="3024"/>
                    </a:moveTo>
                    <a:lnTo>
                      <a:pt x="6977" y="0"/>
                    </a:lnTo>
                    <a:lnTo>
                      <a:pt x="19069" y="0"/>
                    </a:lnTo>
                    <a:lnTo>
                      <a:pt x="21279" y="2210"/>
                    </a:lnTo>
                    <a:lnTo>
                      <a:pt x="25232" y="2210"/>
                    </a:lnTo>
                    <a:lnTo>
                      <a:pt x="27441" y="4419"/>
                    </a:lnTo>
                    <a:lnTo>
                      <a:pt x="34534" y="4419"/>
                    </a:lnTo>
                    <a:lnTo>
                      <a:pt x="34534" y="8141"/>
                    </a:lnTo>
                    <a:lnTo>
                      <a:pt x="36743" y="10350"/>
                    </a:lnTo>
                    <a:lnTo>
                      <a:pt x="46394" y="10350"/>
                    </a:lnTo>
                    <a:lnTo>
                      <a:pt x="44766" y="11978"/>
                    </a:lnTo>
                    <a:lnTo>
                      <a:pt x="39883" y="11978"/>
                    </a:lnTo>
                    <a:lnTo>
                      <a:pt x="42092" y="14188"/>
                    </a:lnTo>
                    <a:lnTo>
                      <a:pt x="46394" y="14188"/>
                    </a:lnTo>
                    <a:lnTo>
                      <a:pt x="48603" y="16398"/>
                    </a:lnTo>
                    <a:lnTo>
                      <a:pt x="53836" y="16398"/>
                    </a:lnTo>
                    <a:lnTo>
                      <a:pt x="59882" y="22445"/>
                    </a:lnTo>
                    <a:lnTo>
                      <a:pt x="59882" y="24190"/>
                    </a:lnTo>
                    <a:lnTo>
                      <a:pt x="59882" y="24190"/>
                    </a:lnTo>
                    <a:lnTo>
                      <a:pt x="55464" y="28609"/>
                    </a:lnTo>
                    <a:lnTo>
                      <a:pt x="53255" y="28609"/>
                    </a:lnTo>
                    <a:lnTo>
                      <a:pt x="49185" y="24539"/>
                    </a:lnTo>
                    <a:lnTo>
                      <a:pt x="34767" y="24539"/>
                    </a:lnTo>
                    <a:lnTo>
                      <a:pt x="30697" y="28609"/>
                    </a:lnTo>
                    <a:lnTo>
                      <a:pt x="24418" y="28609"/>
                    </a:lnTo>
                    <a:lnTo>
                      <a:pt x="22674" y="26865"/>
                    </a:lnTo>
                    <a:lnTo>
                      <a:pt x="15581" y="26865"/>
                    </a:lnTo>
                    <a:lnTo>
                      <a:pt x="15581" y="31051"/>
                    </a:lnTo>
                    <a:lnTo>
                      <a:pt x="8837" y="37797"/>
                    </a:lnTo>
                    <a:lnTo>
                      <a:pt x="4302" y="33261"/>
                    </a:lnTo>
                    <a:lnTo>
                      <a:pt x="4302" y="26167"/>
                    </a:lnTo>
                    <a:lnTo>
                      <a:pt x="0" y="21864"/>
                    </a:lnTo>
                    <a:lnTo>
                      <a:pt x="2674" y="21864"/>
                    </a:lnTo>
                    <a:lnTo>
                      <a:pt x="4535" y="20003"/>
                    </a:lnTo>
                    <a:lnTo>
                      <a:pt x="4535" y="16863"/>
                    </a:lnTo>
                    <a:lnTo>
                      <a:pt x="3605" y="15933"/>
                    </a:lnTo>
                    <a:lnTo>
                      <a:pt x="5814" y="13723"/>
                    </a:lnTo>
                    <a:lnTo>
                      <a:pt x="5814" y="11978"/>
                    </a:lnTo>
                    <a:lnTo>
                      <a:pt x="3953" y="10118"/>
                    </a:lnTo>
                    <a:lnTo>
                      <a:pt x="5000" y="9071"/>
                    </a:lnTo>
                    <a:lnTo>
                      <a:pt x="5000" y="7094"/>
                    </a:lnTo>
                    <a:lnTo>
                      <a:pt x="3953" y="6047"/>
                    </a:lnTo>
                    <a:lnTo>
                      <a:pt x="3953" y="3024"/>
                    </a:lnTo>
                    <a:close/>
                  </a:path>
                </a:pathLst>
              </a:custGeom>
              <a:grpFill/>
              <a:ln w="1162" cap="rnd">
                <a:solidFill>
                  <a:schemeClr val="bg2"/>
                </a:solidFill>
                <a:prstDash val="solid"/>
                <a:round/>
              </a:ln>
            </p:spPr>
            <p:txBody>
              <a:bodyPr rtlCol="0" anchor="ctr"/>
              <a:lstStyle/>
              <a:p>
                <a:endParaRPr lang="en-US"/>
              </a:p>
            </p:txBody>
          </p:sp>
          <p:sp>
            <p:nvSpPr>
              <p:cNvPr id="198" name="Freeform 197">
                <a:extLst>
                  <a:ext uri="{FF2B5EF4-FFF2-40B4-BE49-F238E27FC236}">
                    <a16:creationId xmlns:a16="http://schemas.microsoft.com/office/drawing/2014/main" id="{A2A0F8EB-9077-C6CF-C98C-F839C70A63F6}"/>
                  </a:ext>
                </a:extLst>
              </p:cNvPr>
              <p:cNvSpPr/>
              <p:nvPr/>
            </p:nvSpPr>
            <p:spPr>
              <a:xfrm>
                <a:off x="4657642" y="3339339"/>
                <a:ext cx="3255" cy="6977"/>
              </a:xfrm>
              <a:custGeom>
                <a:avLst/>
                <a:gdLst>
                  <a:gd name="connsiteX0" fmla="*/ 0 w 3255"/>
                  <a:gd name="connsiteY0" fmla="*/ 0 h 6977"/>
                  <a:gd name="connsiteX1" fmla="*/ 3256 w 3255"/>
                  <a:gd name="connsiteY1" fmla="*/ 3256 h 6977"/>
                  <a:gd name="connsiteX2" fmla="*/ 3256 w 3255"/>
                  <a:gd name="connsiteY2" fmla="*/ 6978 h 6977"/>
                  <a:gd name="connsiteX3" fmla="*/ 930 w 3255"/>
                  <a:gd name="connsiteY3" fmla="*/ 6978 h 6977"/>
                  <a:gd name="connsiteX4" fmla="*/ 930 w 3255"/>
                  <a:gd name="connsiteY4" fmla="*/ 4303 h 6977"/>
                  <a:gd name="connsiteX5" fmla="*/ 116 w 3255"/>
                  <a:gd name="connsiteY5" fmla="*/ 3489 h 6977"/>
                  <a:gd name="connsiteX6" fmla="*/ 116 w 3255"/>
                  <a:gd name="connsiteY6" fmla="*/ 0 h 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5" h="6977">
                    <a:moveTo>
                      <a:pt x="0" y="0"/>
                    </a:moveTo>
                    <a:lnTo>
                      <a:pt x="3256" y="3256"/>
                    </a:lnTo>
                    <a:lnTo>
                      <a:pt x="3256" y="6978"/>
                    </a:lnTo>
                    <a:lnTo>
                      <a:pt x="930" y="6978"/>
                    </a:lnTo>
                    <a:lnTo>
                      <a:pt x="930" y="4303"/>
                    </a:lnTo>
                    <a:lnTo>
                      <a:pt x="116" y="3489"/>
                    </a:lnTo>
                    <a:lnTo>
                      <a:pt x="116" y="0"/>
                    </a:lnTo>
                    <a:close/>
                  </a:path>
                </a:pathLst>
              </a:custGeom>
              <a:grpFill/>
              <a:ln w="1162" cap="rnd">
                <a:solidFill>
                  <a:schemeClr val="bg2"/>
                </a:solidFill>
                <a:prstDash val="solid"/>
                <a:round/>
              </a:ln>
            </p:spPr>
            <p:txBody>
              <a:bodyPr rtlCol="0" anchor="ctr"/>
              <a:lstStyle/>
              <a:p>
                <a:endParaRPr lang="en-US"/>
              </a:p>
            </p:txBody>
          </p:sp>
          <p:sp>
            <p:nvSpPr>
              <p:cNvPr id="199" name="Freeform 198">
                <a:extLst>
                  <a:ext uri="{FF2B5EF4-FFF2-40B4-BE49-F238E27FC236}">
                    <a16:creationId xmlns:a16="http://schemas.microsoft.com/office/drawing/2014/main" id="{3017687C-C41E-B8F0-F5E5-F859846C09B1}"/>
                  </a:ext>
                </a:extLst>
              </p:cNvPr>
              <p:cNvSpPr/>
              <p:nvPr/>
            </p:nvSpPr>
            <p:spPr>
              <a:xfrm>
                <a:off x="4531947" y="3394580"/>
                <a:ext cx="6511" cy="5466"/>
              </a:xfrm>
              <a:custGeom>
                <a:avLst/>
                <a:gdLst>
                  <a:gd name="connsiteX0" fmla="*/ 1046 w 6511"/>
                  <a:gd name="connsiteY0" fmla="*/ 0 h 5466"/>
                  <a:gd name="connsiteX1" fmla="*/ 0 w 6511"/>
                  <a:gd name="connsiteY1" fmla="*/ 0 h 5466"/>
                  <a:gd name="connsiteX2" fmla="*/ 0 w 6511"/>
                  <a:gd name="connsiteY2" fmla="*/ 1163 h 5466"/>
                  <a:gd name="connsiteX3" fmla="*/ 4302 w 6511"/>
                  <a:gd name="connsiteY3" fmla="*/ 5466 h 5466"/>
                  <a:gd name="connsiteX4" fmla="*/ 6511 w 6511"/>
                  <a:gd name="connsiteY4" fmla="*/ 5466 h 5466"/>
                  <a:gd name="connsiteX5" fmla="*/ 6511 w 6511"/>
                  <a:gd name="connsiteY5" fmla="*/ 3838 h 5466"/>
                  <a:gd name="connsiteX6" fmla="*/ 5349 w 6511"/>
                  <a:gd name="connsiteY6" fmla="*/ 2675 h 5466"/>
                  <a:gd name="connsiteX7" fmla="*/ 3721 w 6511"/>
                  <a:gd name="connsiteY7" fmla="*/ 2675 h 5466"/>
                  <a:gd name="connsiteX8" fmla="*/ 1046 w 6511"/>
                  <a:gd name="connsiteY8" fmla="*/ 0 h 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1" h="5466">
                    <a:moveTo>
                      <a:pt x="1046" y="0"/>
                    </a:moveTo>
                    <a:lnTo>
                      <a:pt x="0" y="0"/>
                    </a:lnTo>
                    <a:lnTo>
                      <a:pt x="0" y="1163"/>
                    </a:lnTo>
                    <a:lnTo>
                      <a:pt x="4302" y="5466"/>
                    </a:lnTo>
                    <a:lnTo>
                      <a:pt x="6511" y="5466"/>
                    </a:lnTo>
                    <a:lnTo>
                      <a:pt x="6511" y="3838"/>
                    </a:lnTo>
                    <a:lnTo>
                      <a:pt x="5349" y="2675"/>
                    </a:lnTo>
                    <a:lnTo>
                      <a:pt x="3721" y="2675"/>
                    </a:lnTo>
                    <a:lnTo>
                      <a:pt x="1046" y="0"/>
                    </a:lnTo>
                    <a:close/>
                  </a:path>
                </a:pathLst>
              </a:custGeom>
              <a:grpFill/>
              <a:ln w="1162" cap="rnd">
                <a:solidFill>
                  <a:schemeClr val="bg2"/>
                </a:solidFill>
                <a:prstDash val="solid"/>
                <a:round/>
              </a:ln>
            </p:spPr>
            <p:txBody>
              <a:bodyPr rtlCol="0" anchor="ctr"/>
              <a:lstStyle/>
              <a:p>
                <a:endParaRPr lang="en-US"/>
              </a:p>
            </p:txBody>
          </p:sp>
          <p:sp>
            <p:nvSpPr>
              <p:cNvPr id="200" name="Freeform 199">
                <a:extLst>
                  <a:ext uri="{FF2B5EF4-FFF2-40B4-BE49-F238E27FC236}">
                    <a16:creationId xmlns:a16="http://schemas.microsoft.com/office/drawing/2014/main" id="{3E900E6A-E9F8-34F3-16C8-01EE34FE23C7}"/>
                  </a:ext>
                </a:extLst>
              </p:cNvPr>
              <p:cNvSpPr/>
              <p:nvPr/>
            </p:nvSpPr>
            <p:spPr>
              <a:xfrm>
                <a:off x="4275441" y="3210946"/>
                <a:ext cx="175810" cy="56869"/>
              </a:xfrm>
              <a:custGeom>
                <a:avLst/>
                <a:gdLst>
                  <a:gd name="connsiteX0" fmla="*/ 101393 w 175810"/>
                  <a:gd name="connsiteY0" fmla="*/ 14188 h 56869"/>
                  <a:gd name="connsiteX1" fmla="*/ 104416 w 175810"/>
                  <a:gd name="connsiteY1" fmla="*/ 14188 h 56869"/>
                  <a:gd name="connsiteX2" fmla="*/ 108370 w 175810"/>
                  <a:gd name="connsiteY2" fmla="*/ 18143 h 56869"/>
                  <a:gd name="connsiteX3" fmla="*/ 108370 w 175810"/>
                  <a:gd name="connsiteY3" fmla="*/ 18143 h 56869"/>
                  <a:gd name="connsiteX4" fmla="*/ 111393 w 175810"/>
                  <a:gd name="connsiteY4" fmla="*/ 18143 h 56869"/>
                  <a:gd name="connsiteX5" fmla="*/ 111393 w 175810"/>
                  <a:gd name="connsiteY5" fmla="*/ 18143 h 56869"/>
                  <a:gd name="connsiteX6" fmla="*/ 117207 w 175810"/>
                  <a:gd name="connsiteY6" fmla="*/ 23957 h 56869"/>
                  <a:gd name="connsiteX7" fmla="*/ 117207 w 175810"/>
                  <a:gd name="connsiteY7" fmla="*/ 23957 h 56869"/>
                  <a:gd name="connsiteX8" fmla="*/ 120230 w 175810"/>
                  <a:gd name="connsiteY8" fmla="*/ 23957 h 56869"/>
                  <a:gd name="connsiteX9" fmla="*/ 120230 w 175810"/>
                  <a:gd name="connsiteY9" fmla="*/ 21864 h 56869"/>
                  <a:gd name="connsiteX10" fmla="*/ 122904 w 175810"/>
                  <a:gd name="connsiteY10" fmla="*/ 24655 h 56869"/>
                  <a:gd name="connsiteX11" fmla="*/ 124881 w 175810"/>
                  <a:gd name="connsiteY11" fmla="*/ 24655 h 56869"/>
                  <a:gd name="connsiteX12" fmla="*/ 132555 w 175810"/>
                  <a:gd name="connsiteY12" fmla="*/ 32331 h 56869"/>
                  <a:gd name="connsiteX13" fmla="*/ 140346 w 175810"/>
                  <a:gd name="connsiteY13" fmla="*/ 32331 h 56869"/>
                  <a:gd name="connsiteX14" fmla="*/ 143369 w 175810"/>
                  <a:gd name="connsiteY14" fmla="*/ 35354 h 56869"/>
                  <a:gd name="connsiteX15" fmla="*/ 151159 w 175810"/>
                  <a:gd name="connsiteY15" fmla="*/ 35354 h 56869"/>
                  <a:gd name="connsiteX16" fmla="*/ 151159 w 175810"/>
                  <a:gd name="connsiteY16" fmla="*/ 39774 h 56869"/>
                  <a:gd name="connsiteX17" fmla="*/ 148020 w 175810"/>
                  <a:gd name="connsiteY17" fmla="*/ 42914 h 56869"/>
                  <a:gd name="connsiteX18" fmla="*/ 164648 w 175810"/>
                  <a:gd name="connsiteY18" fmla="*/ 42914 h 56869"/>
                  <a:gd name="connsiteX19" fmla="*/ 170694 w 175810"/>
                  <a:gd name="connsiteY19" fmla="*/ 48961 h 56869"/>
                  <a:gd name="connsiteX20" fmla="*/ 173717 w 175810"/>
                  <a:gd name="connsiteY20" fmla="*/ 48961 h 56869"/>
                  <a:gd name="connsiteX21" fmla="*/ 175810 w 175810"/>
                  <a:gd name="connsiteY21" fmla="*/ 51055 h 56869"/>
                  <a:gd name="connsiteX22" fmla="*/ 173252 w 175810"/>
                  <a:gd name="connsiteY22" fmla="*/ 53613 h 56869"/>
                  <a:gd name="connsiteX23" fmla="*/ 164183 w 175810"/>
                  <a:gd name="connsiteY23" fmla="*/ 53613 h 56869"/>
                  <a:gd name="connsiteX24" fmla="*/ 160927 w 175810"/>
                  <a:gd name="connsiteY24" fmla="*/ 56869 h 56869"/>
                  <a:gd name="connsiteX25" fmla="*/ 151625 w 175810"/>
                  <a:gd name="connsiteY25" fmla="*/ 56869 h 56869"/>
                  <a:gd name="connsiteX26" fmla="*/ 149648 w 175810"/>
                  <a:gd name="connsiteY26" fmla="*/ 54892 h 56869"/>
                  <a:gd name="connsiteX27" fmla="*/ 134067 w 175810"/>
                  <a:gd name="connsiteY27" fmla="*/ 54892 h 56869"/>
                  <a:gd name="connsiteX28" fmla="*/ 132090 w 175810"/>
                  <a:gd name="connsiteY28" fmla="*/ 56869 h 56869"/>
                  <a:gd name="connsiteX29" fmla="*/ 117788 w 175810"/>
                  <a:gd name="connsiteY29" fmla="*/ 56869 h 56869"/>
                  <a:gd name="connsiteX30" fmla="*/ 127439 w 175810"/>
                  <a:gd name="connsiteY30" fmla="*/ 47217 h 56869"/>
                  <a:gd name="connsiteX31" fmla="*/ 123021 w 175810"/>
                  <a:gd name="connsiteY31" fmla="*/ 42798 h 56869"/>
                  <a:gd name="connsiteX32" fmla="*/ 110114 w 175810"/>
                  <a:gd name="connsiteY32" fmla="*/ 42798 h 56869"/>
                  <a:gd name="connsiteX33" fmla="*/ 104533 w 175810"/>
                  <a:gd name="connsiteY33" fmla="*/ 37215 h 56869"/>
                  <a:gd name="connsiteX34" fmla="*/ 104533 w 175810"/>
                  <a:gd name="connsiteY34" fmla="*/ 31865 h 56869"/>
                  <a:gd name="connsiteX35" fmla="*/ 98951 w 175810"/>
                  <a:gd name="connsiteY35" fmla="*/ 26283 h 56869"/>
                  <a:gd name="connsiteX36" fmla="*/ 97324 w 175810"/>
                  <a:gd name="connsiteY36" fmla="*/ 27911 h 56869"/>
                  <a:gd name="connsiteX37" fmla="*/ 91742 w 175810"/>
                  <a:gd name="connsiteY37" fmla="*/ 27911 h 56869"/>
                  <a:gd name="connsiteX38" fmla="*/ 90463 w 175810"/>
                  <a:gd name="connsiteY38" fmla="*/ 26632 h 56869"/>
                  <a:gd name="connsiteX39" fmla="*/ 85463 w 175810"/>
                  <a:gd name="connsiteY39" fmla="*/ 26632 h 56869"/>
                  <a:gd name="connsiteX40" fmla="*/ 82905 w 175810"/>
                  <a:gd name="connsiteY40" fmla="*/ 24074 h 56869"/>
                  <a:gd name="connsiteX41" fmla="*/ 77905 w 175810"/>
                  <a:gd name="connsiteY41" fmla="*/ 24074 h 56869"/>
                  <a:gd name="connsiteX42" fmla="*/ 72557 w 175810"/>
                  <a:gd name="connsiteY42" fmla="*/ 18724 h 56869"/>
                  <a:gd name="connsiteX43" fmla="*/ 62557 w 175810"/>
                  <a:gd name="connsiteY43" fmla="*/ 18724 h 56869"/>
                  <a:gd name="connsiteX44" fmla="*/ 59882 w 175810"/>
                  <a:gd name="connsiteY44" fmla="*/ 16049 h 56869"/>
                  <a:gd name="connsiteX45" fmla="*/ 59882 w 175810"/>
                  <a:gd name="connsiteY45" fmla="*/ 18143 h 56869"/>
                  <a:gd name="connsiteX46" fmla="*/ 57790 w 175810"/>
                  <a:gd name="connsiteY46" fmla="*/ 18143 h 56869"/>
                  <a:gd name="connsiteX47" fmla="*/ 56162 w 175810"/>
                  <a:gd name="connsiteY47" fmla="*/ 16514 h 56869"/>
                  <a:gd name="connsiteX48" fmla="*/ 49999 w 175810"/>
                  <a:gd name="connsiteY48" fmla="*/ 16514 h 56869"/>
                  <a:gd name="connsiteX49" fmla="*/ 46046 w 175810"/>
                  <a:gd name="connsiteY49" fmla="*/ 12560 h 56869"/>
                  <a:gd name="connsiteX50" fmla="*/ 51045 w 175810"/>
                  <a:gd name="connsiteY50" fmla="*/ 12560 h 56869"/>
                  <a:gd name="connsiteX51" fmla="*/ 53138 w 175810"/>
                  <a:gd name="connsiteY51" fmla="*/ 10467 h 56869"/>
                  <a:gd name="connsiteX52" fmla="*/ 50348 w 175810"/>
                  <a:gd name="connsiteY52" fmla="*/ 7676 h 56869"/>
                  <a:gd name="connsiteX53" fmla="*/ 33720 w 175810"/>
                  <a:gd name="connsiteY53" fmla="*/ 7676 h 56869"/>
                  <a:gd name="connsiteX54" fmla="*/ 24767 w 175810"/>
                  <a:gd name="connsiteY54" fmla="*/ 16631 h 56869"/>
                  <a:gd name="connsiteX55" fmla="*/ 18023 w 175810"/>
                  <a:gd name="connsiteY55" fmla="*/ 16631 h 56869"/>
                  <a:gd name="connsiteX56" fmla="*/ 12674 w 175810"/>
                  <a:gd name="connsiteY56" fmla="*/ 21980 h 56869"/>
                  <a:gd name="connsiteX57" fmla="*/ 8256 w 175810"/>
                  <a:gd name="connsiteY57" fmla="*/ 21980 h 56869"/>
                  <a:gd name="connsiteX58" fmla="*/ 6512 w 175810"/>
                  <a:gd name="connsiteY58" fmla="*/ 23725 h 56869"/>
                  <a:gd name="connsiteX59" fmla="*/ 6512 w 175810"/>
                  <a:gd name="connsiteY59" fmla="*/ 21283 h 56869"/>
                  <a:gd name="connsiteX60" fmla="*/ 4535 w 175810"/>
                  <a:gd name="connsiteY60" fmla="*/ 21283 h 56869"/>
                  <a:gd name="connsiteX61" fmla="*/ 3605 w 175810"/>
                  <a:gd name="connsiteY61" fmla="*/ 22213 h 56869"/>
                  <a:gd name="connsiteX62" fmla="*/ 0 w 175810"/>
                  <a:gd name="connsiteY62" fmla="*/ 22213 h 56869"/>
                  <a:gd name="connsiteX63" fmla="*/ 2093 w 175810"/>
                  <a:gd name="connsiteY63" fmla="*/ 20120 h 56869"/>
                  <a:gd name="connsiteX64" fmla="*/ 4186 w 175810"/>
                  <a:gd name="connsiteY64" fmla="*/ 20120 h 56869"/>
                  <a:gd name="connsiteX65" fmla="*/ 5232 w 175810"/>
                  <a:gd name="connsiteY65" fmla="*/ 19073 h 56869"/>
                  <a:gd name="connsiteX66" fmla="*/ 8604 w 175810"/>
                  <a:gd name="connsiteY66" fmla="*/ 19073 h 56869"/>
                  <a:gd name="connsiteX67" fmla="*/ 8604 w 175810"/>
                  <a:gd name="connsiteY67" fmla="*/ 13025 h 56869"/>
                  <a:gd name="connsiteX68" fmla="*/ 14883 w 175810"/>
                  <a:gd name="connsiteY68" fmla="*/ 6745 h 56869"/>
                  <a:gd name="connsiteX69" fmla="*/ 18837 w 175810"/>
                  <a:gd name="connsiteY69" fmla="*/ 6745 h 56869"/>
                  <a:gd name="connsiteX70" fmla="*/ 21628 w 175810"/>
                  <a:gd name="connsiteY70" fmla="*/ 3954 h 56869"/>
                  <a:gd name="connsiteX71" fmla="*/ 25581 w 175810"/>
                  <a:gd name="connsiteY71" fmla="*/ 3954 h 56869"/>
                  <a:gd name="connsiteX72" fmla="*/ 27558 w 175810"/>
                  <a:gd name="connsiteY72" fmla="*/ 1977 h 56869"/>
                  <a:gd name="connsiteX73" fmla="*/ 36627 w 175810"/>
                  <a:gd name="connsiteY73" fmla="*/ 1977 h 56869"/>
                  <a:gd name="connsiteX74" fmla="*/ 38604 w 175810"/>
                  <a:gd name="connsiteY74" fmla="*/ 0 h 56869"/>
                  <a:gd name="connsiteX75" fmla="*/ 69766 w 175810"/>
                  <a:gd name="connsiteY75" fmla="*/ 698 h 56869"/>
                  <a:gd name="connsiteX76" fmla="*/ 71743 w 175810"/>
                  <a:gd name="connsiteY76" fmla="*/ 2675 h 56869"/>
                  <a:gd name="connsiteX77" fmla="*/ 78254 w 175810"/>
                  <a:gd name="connsiteY77" fmla="*/ 2675 h 56869"/>
                  <a:gd name="connsiteX78" fmla="*/ 79882 w 175810"/>
                  <a:gd name="connsiteY78" fmla="*/ 4303 h 56869"/>
                  <a:gd name="connsiteX79" fmla="*/ 82324 w 175810"/>
                  <a:gd name="connsiteY79" fmla="*/ 4303 h 56869"/>
                  <a:gd name="connsiteX80" fmla="*/ 90579 w 175810"/>
                  <a:gd name="connsiteY80" fmla="*/ 12560 h 56869"/>
                  <a:gd name="connsiteX81" fmla="*/ 99765 w 175810"/>
                  <a:gd name="connsiteY81" fmla="*/ 12560 h 56869"/>
                  <a:gd name="connsiteX82" fmla="*/ 101393 w 175810"/>
                  <a:gd name="connsiteY82" fmla="*/ 14188 h 56869"/>
                  <a:gd name="connsiteX83" fmla="*/ 101393 w 175810"/>
                  <a:gd name="connsiteY83" fmla="*/ 14188 h 56869"/>
                  <a:gd name="connsiteX84" fmla="*/ 29534 w 175810"/>
                  <a:gd name="connsiteY84" fmla="*/ 29191 h 56869"/>
                  <a:gd name="connsiteX85" fmla="*/ 27441 w 175810"/>
                  <a:gd name="connsiteY85" fmla="*/ 27097 h 56869"/>
                  <a:gd name="connsiteX86" fmla="*/ 31162 w 175810"/>
                  <a:gd name="connsiteY86" fmla="*/ 27097 h 56869"/>
                  <a:gd name="connsiteX87" fmla="*/ 31162 w 175810"/>
                  <a:gd name="connsiteY87" fmla="*/ 25237 h 56869"/>
                  <a:gd name="connsiteX88" fmla="*/ 29418 w 175810"/>
                  <a:gd name="connsiteY88" fmla="*/ 23492 h 56869"/>
                  <a:gd name="connsiteX89" fmla="*/ 31744 w 175810"/>
                  <a:gd name="connsiteY89" fmla="*/ 21166 h 56869"/>
                  <a:gd name="connsiteX90" fmla="*/ 34069 w 175810"/>
                  <a:gd name="connsiteY90" fmla="*/ 21166 h 56869"/>
                  <a:gd name="connsiteX91" fmla="*/ 38023 w 175810"/>
                  <a:gd name="connsiteY91" fmla="*/ 25120 h 56869"/>
                  <a:gd name="connsiteX92" fmla="*/ 38023 w 175810"/>
                  <a:gd name="connsiteY92" fmla="*/ 27562 h 56869"/>
                  <a:gd name="connsiteX93" fmla="*/ 36278 w 175810"/>
                  <a:gd name="connsiteY93" fmla="*/ 29307 h 56869"/>
                  <a:gd name="connsiteX94" fmla="*/ 29534 w 175810"/>
                  <a:gd name="connsiteY94" fmla="*/ 29191 h 56869"/>
                  <a:gd name="connsiteX95" fmla="*/ 29534 w 175810"/>
                  <a:gd name="connsiteY95" fmla="*/ 29191 h 5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75810" h="56869">
                    <a:moveTo>
                      <a:pt x="101393" y="14188"/>
                    </a:moveTo>
                    <a:lnTo>
                      <a:pt x="104416" y="14188"/>
                    </a:lnTo>
                    <a:lnTo>
                      <a:pt x="108370" y="18143"/>
                    </a:lnTo>
                    <a:lnTo>
                      <a:pt x="108370" y="18143"/>
                    </a:lnTo>
                    <a:lnTo>
                      <a:pt x="111393" y="18143"/>
                    </a:lnTo>
                    <a:lnTo>
                      <a:pt x="111393" y="18143"/>
                    </a:lnTo>
                    <a:lnTo>
                      <a:pt x="117207" y="23957"/>
                    </a:lnTo>
                    <a:lnTo>
                      <a:pt x="117207" y="23957"/>
                    </a:lnTo>
                    <a:lnTo>
                      <a:pt x="120230" y="23957"/>
                    </a:lnTo>
                    <a:lnTo>
                      <a:pt x="120230" y="21864"/>
                    </a:lnTo>
                    <a:lnTo>
                      <a:pt x="122904" y="24655"/>
                    </a:lnTo>
                    <a:lnTo>
                      <a:pt x="124881" y="24655"/>
                    </a:lnTo>
                    <a:lnTo>
                      <a:pt x="132555" y="32331"/>
                    </a:lnTo>
                    <a:lnTo>
                      <a:pt x="140346" y="32331"/>
                    </a:lnTo>
                    <a:lnTo>
                      <a:pt x="143369" y="35354"/>
                    </a:lnTo>
                    <a:lnTo>
                      <a:pt x="151159" y="35354"/>
                    </a:lnTo>
                    <a:lnTo>
                      <a:pt x="151159" y="39774"/>
                    </a:lnTo>
                    <a:lnTo>
                      <a:pt x="148020" y="42914"/>
                    </a:lnTo>
                    <a:lnTo>
                      <a:pt x="164648" y="42914"/>
                    </a:lnTo>
                    <a:lnTo>
                      <a:pt x="170694" y="48961"/>
                    </a:lnTo>
                    <a:lnTo>
                      <a:pt x="173717" y="48961"/>
                    </a:lnTo>
                    <a:lnTo>
                      <a:pt x="175810" y="51055"/>
                    </a:lnTo>
                    <a:lnTo>
                      <a:pt x="173252" y="53613"/>
                    </a:lnTo>
                    <a:lnTo>
                      <a:pt x="164183" y="53613"/>
                    </a:lnTo>
                    <a:lnTo>
                      <a:pt x="160927" y="56869"/>
                    </a:lnTo>
                    <a:lnTo>
                      <a:pt x="151625" y="56869"/>
                    </a:lnTo>
                    <a:lnTo>
                      <a:pt x="149648" y="54892"/>
                    </a:lnTo>
                    <a:lnTo>
                      <a:pt x="134067" y="54892"/>
                    </a:lnTo>
                    <a:lnTo>
                      <a:pt x="132090" y="56869"/>
                    </a:lnTo>
                    <a:lnTo>
                      <a:pt x="117788" y="56869"/>
                    </a:lnTo>
                    <a:lnTo>
                      <a:pt x="127439" y="47217"/>
                    </a:lnTo>
                    <a:lnTo>
                      <a:pt x="123021" y="42798"/>
                    </a:lnTo>
                    <a:lnTo>
                      <a:pt x="110114" y="42798"/>
                    </a:lnTo>
                    <a:lnTo>
                      <a:pt x="104533" y="37215"/>
                    </a:lnTo>
                    <a:lnTo>
                      <a:pt x="104533" y="31865"/>
                    </a:lnTo>
                    <a:lnTo>
                      <a:pt x="98951" y="26283"/>
                    </a:lnTo>
                    <a:lnTo>
                      <a:pt x="97324" y="27911"/>
                    </a:lnTo>
                    <a:lnTo>
                      <a:pt x="91742" y="27911"/>
                    </a:lnTo>
                    <a:lnTo>
                      <a:pt x="90463" y="26632"/>
                    </a:lnTo>
                    <a:lnTo>
                      <a:pt x="85463" y="26632"/>
                    </a:lnTo>
                    <a:lnTo>
                      <a:pt x="82905" y="24074"/>
                    </a:lnTo>
                    <a:lnTo>
                      <a:pt x="77905" y="24074"/>
                    </a:lnTo>
                    <a:lnTo>
                      <a:pt x="72557" y="18724"/>
                    </a:lnTo>
                    <a:lnTo>
                      <a:pt x="62557" y="18724"/>
                    </a:lnTo>
                    <a:lnTo>
                      <a:pt x="59882" y="16049"/>
                    </a:lnTo>
                    <a:lnTo>
                      <a:pt x="59882" y="18143"/>
                    </a:lnTo>
                    <a:lnTo>
                      <a:pt x="57790" y="18143"/>
                    </a:lnTo>
                    <a:lnTo>
                      <a:pt x="56162" y="16514"/>
                    </a:lnTo>
                    <a:lnTo>
                      <a:pt x="49999" y="16514"/>
                    </a:lnTo>
                    <a:lnTo>
                      <a:pt x="46046" y="12560"/>
                    </a:lnTo>
                    <a:lnTo>
                      <a:pt x="51045" y="12560"/>
                    </a:lnTo>
                    <a:lnTo>
                      <a:pt x="53138" y="10467"/>
                    </a:lnTo>
                    <a:lnTo>
                      <a:pt x="50348" y="7676"/>
                    </a:lnTo>
                    <a:lnTo>
                      <a:pt x="33720" y="7676"/>
                    </a:lnTo>
                    <a:lnTo>
                      <a:pt x="24767" y="16631"/>
                    </a:lnTo>
                    <a:lnTo>
                      <a:pt x="18023" y="16631"/>
                    </a:lnTo>
                    <a:lnTo>
                      <a:pt x="12674" y="21980"/>
                    </a:lnTo>
                    <a:lnTo>
                      <a:pt x="8256" y="21980"/>
                    </a:lnTo>
                    <a:lnTo>
                      <a:pt x="6512" y="23725"/>
                    </a:lnTo>
                    <a:lnTo>
                      <a:pt x="6512" y="21283"/>
                    </a:lnTo>
                    <a:lnTo>
                      <a:pt x="4535" y="21283"/>
                    </a:lnTo>
                    <a:lnTo>
                      <a:pt x="3605" y="22213"/>
                    </a:lnTo>
                    <a:lnTo>
                      <a:pt x="0" y="22213"/>
                    </a:lnTo>
                    <a:lnTo>
                      <a:pt x="2093" y="20120"/>
                    </a:lnTo>
                    <a:lnTo>
                      <a:pt x="4186" y="20120"/>
                    </a:lnTo>
                    <a:lnTo>
                      <a:pt x="5232" y="19073"/>
                    </a:lnTo>
                    <a:lnTo>
                      <a:pt x="8604" y="19073"/>
                    </a:lnTo>
                    <a:lnTo>
                      <a:pt x="8604" y="13025"/>
                    </a:lnTo>
                    <a:lnTo>
                      <a:pt x="14883" y="6745"/>
                    </a:lnTo>
                    <a:lnTo>
                      <a:pt x="18837" y="6745"/>
                    </a:lnTo>
                    <a:lnTo>
                      <a:pt x="21628" y="3954"/>
                    </a:lnTo>
                    <a:lnTo>
                      <a:pt x="25581" y="3954"/>
                    </a:lnTo>
                    <a:lnTo>
                      <a:pt x="27558" y="1977"/>
                    </a:lnTo>
                    <a:lnTo>
                      <a:pt x="36627" y="1977"/>
                    </a:lnTo>
                    <a:lnTo>
                      <a:pt x="38604" y="0"/>
                    </a:lnTo>
                    <a:lnTo>
                      <a:pt x="69766" y="698"/>
                    </a:lnTo>
                    <a:lnTo>
                      <a:pt x="71743" y="2675"/>
                    </a:lnTo>
                    <a:lnTo>
                      <a:pt x="78254" y="2675"/>
                    </a:lnTo>
                    <a:lnTo>
                      <a:pt x="79882" y="4303"/>
                    </a:lnTo>
                    <a:lnTo>
                      <a:pt x="82324" y="4303"/>
                    </a:lnTo>
                    <a:lnTo>
                      <a:pt x="90579" y="12560"/>
                    </a:lnTo>
                    <a:lnTo>
                      <a:pt x="99765" y="12560"/>
                    </a:lnTo>
                    <a:lnTo>
                      <a:pt x="101393" y="14188"/>
                    </a:lnTo>
                    <a:lnTo>
                      <a:pt x="101393" y="14188"/>
                    </a:lnTo>
                    <a:close/>
                    <a:moveTo>
                      <a:pt x="29534" y="29191"/>
                    </a:moveTo>
                    <a:lnTo>
                      <a:pt x="27441" y="27097"/>
                    </a:lnTo>
                    <a:lnTo>
                      <a:pt x="31162" y="27097"/>
                    </a:lnTo>
                    <a:lnTo>
                      <a:pt x="31162" y="25237"/>
                    </a:lnTo>
                    <a:lnTo>
                      <a:pt x="29418" y="23492"/>
                    </a:lnTo>
                    <a:lnTo>
                      <a:pt x="31744" y="21166"/>
                    </a:lnTo>
                    <a:lnTo>
                      <a:pt x="34069" y="21166"/>
                    </a:lnTo>
                    <a:lnTo>
                      <a:pt x="38023" y="25120"/>
                    </a:lnTo>
                    <a:lnTo>
                      <a:pt x="38023" y="27562"/>
                    </a:lnTo>
                    <a:lnTo>
                      <a:pt x="36278" y="29307"/>
                    </a:lnTo>
                    <a:lnTo>
                      <a:pt x="29534" y="29191"/>
                    </a:lnTo>
                    <a:lnTo>
                      <a:pt x="29534" y="29191"/>
                    </a:lnTo>
                    <a:close/>
                  </a:path>
                </a:pathLst>
              </a:custGeom>
              <a:grpFill/>
              <a:ln w="1162" cap="rnd">
                <a:solidFill>
                  <a:schemeClr val="bg2"/>
                </a:solidFill>
                <a:prstDash val="solid"/>
                <a:round/>
              </a:ln>
            </p:spPr>
            <p:txBody>
              <a:bodyPr rtlCol="0" anchor="ctr"/>
              <a:lstStyle/>
              <a:p>
                <a:endParaRPr lang="en-US"/>
              </a:p>
            </p:txBody>
          </p:sp>
          <p:sp>
            <p:nvSpPr>
              <p:cNvPr id="201" name="Freeform 200">
                <a:extLst>
                  <a:ext uri="{FF2B5EF4-FFF2-40B4-BE49-F238E27FC236}">
                    <a16:creationId xmlns:a16="http://schemas.microsoft.com/office/drawing/2014/main" id="{DC02CC8C-4F60-F81C-2AD7-D560D234DBDF}"/>
                  </a:ext>
                </a:extLst>
              </p:cNvPr>
              <p:cNvSpPr/>
              <p:nvPr/>
            </p:nvSpPr>
            <p:spPr>
              <a:xfrm>
                <a:off x="4258930" y="3413769"/>
                <a:ext cx="53952" cy="46519"/>
              </a:xfrm>
              <a:custGeom>
                <a:avLst/>
                <a:gdLst>
                  <a:gd name="connsiteX0" fmla="*/ 0 w 53952"/>
                  <a:gd name="connsiteY0" fmla="*/ 4885 h 46519"/>
                  <a:gd name="connsiteX1" fmla="*/ 4884 w 53952"/>
                  <a:gd name="connsiteY1" fmla="*/ 0 h 46519"/>
                  <a:gd name="connsiteX2" fmla="*/ 6279 w 53952"/>
                  <a:gd name="connsiteY2" fmla="*/ 1396 h 46519"/>
                  <a:gd name="connsiteX3" fmla="*/ 10000 w 53952"/>
                  <a:gd name="connsiteY3" fmla="*/ 1396 h 46519"/>
                  <a:gd name="connsiteX4" fmla="*/ 11744 w 53952"/>
                  <a:gd name="connsiteY4" fmla="*/ 3140 h 46519"/>
                  <a:gd name="connsiteX5" fmla="*/ 25116 w 53952"/>
                  <a:gd name="connsiteY5" fmla="*/ 3140 h 46519"/>
                  <a:gd name="connsiteX6" fmla="*/ 29767 w 53952"/>
                  <a:gd name="connsiteY6" fmla="*/ 7792 h 46519"/>
                  <a:gd name="connsiteX7" fmla="*/ 34418 w 53952"/>
                  <a:gd name="connsiteY7" fmla="*/ 7792 h 46519"/>
                  <a:gd name="connsiteX8" fmla="*/ 36743 w 53952"/>
                  <a:gd name="connsiteY8" fmla="*/ 5466 h 46519"/>
                  <a:gd name="connsiteX9" fmla="*/ 38836 w 53952"/>
                  <a:gd name="connsiteY9" fmla="*/ 7559 h 46519"/>
                  <a:gd name="connsiteX10" fmla="*/ 38836 w 53952"/>
                  <a:gd name="connsiteY10" fmla="*/ 11281 h 46519"/>
                  <a:gd name="connsiteX11" fmla="*/ 53952 w 53952"/>
                  <a:gd name="connsiteY11" fmla="*/ 26400 h 46519"/>
                  <a:gd name="connsiteX12" fmla="*/ 51976 w 53952"/>
                  <a:gd name="connsiteY12" fmla="*/ 28377 h 46519"/>
                  <a:gd name="connsiteX13" fmla="*/ 50348 w 53952"/>
                  <a:gd name="connsiteY13" fmla="*/ 26748 h 46519"/>
                  <a:gd name="connsiteX14" fmla="*/ 48487 w 53952"/>
                  <a:gd name="connsiteY14" fmla="*/ 28609 h 46519"/>
                  <a:gd name="connsiteX15" fmla="*/ 48487 w 53952"/>
                  <a:gd name="connsiteY15" fmla="*/ 34192 h 46519"/>
                  <a:gd name="connsiteX16" fmla="*/ 51976 w 53952"/>
                  <a:gd name="connsiteY16" fmla="*/ 37681 h 46519"/>
                  <a:gd name="connsiteX17" fmla="*/ 48487 w 53952"/>
                  <a:gd name="connsiteY17" fmla="*/ 41170 h 46519"/>
                  <a:gd name="connsiteX18" fmla="*/ 50697 w 53952"/>
                  <a:gd name="connsiteY18" fmla="*/ 43379 h 46519"/>
                  <a:gd name="connsiteX19" fmla="*/ 47557 w 53952"/>
                  <a:gd name="connsiteY19" fmla="*/ 46519 h 46519"/>
                  <a:gd name="connsiteX20" fmla="*/ 43022 w 53952"/>
                  <a:gd name="connsiteY20" fmla="*/ 41984 h 46519"/>
                  <a:gd name="connsiteX21" fmla="*/ 43022 w 53952"/>
                  <a:gd name="connsiteY21" fmla="*/ 45705 h 46519"/>
                  <a:gd name="connsiteX22" fmla="*/ 38371 w 53952"/>
                  <a:gd name="connsiteY22" fmla="*/ 45705 h 46519"/>
                  <a:gd name="connsiteX23" fmla="*/ 34999 w 53952"/>
                  <a:gd name="connsiteY23" fmla="*/ 42333 h 46519"/>
                  <a:gd name="connsiteX24" fmla="*/ 34999 w 53952"/>
                  <a:gd name="connsiteY24" fmla="*/ 42333 h 46519"/>
                  <a:gd name="connsiteX25" fmla="*/ 37208 w 53952"/>
                  <a:gd name="connsiteY25" fmla="*/ 40123 h 46519"/>
                  <a:gd name="connsiteX26" fmla="*/ 37208 w 53952"/>
                  <a:gd name="connsiteY26" fmla="*/ 35936 h 46519"/>
                  <a:gd name="connsiteX27" fmla="*/ 32674 w 53952"/>
                  <a:gd name="connsiteY27" fmla="*/ 31400 h 46519"/>
                  <a:gd name="connsiteX28" fmla="*/ 30464 w 53952"/>
                  <a:gd name="connsiteY28" fmla="*/ 31400 h 46519"/>
                  <a:gd name="connsiteX29" fmla="*/ 26627 w 53952"/>
                  <a:gd name="connsiteY29" fmla="*/ 27563 h 46519"/>
                  <a:gd name="connsiteX30" fmla="*/ 20348 w 53952"/>
                  <a:gd name="connsiteY30" fmla="*/ 27563 h 46519"/>
                  <a:gd name="connsiteX31" fmla="*/ 20348 w 53952"/>
                  <a:gd name="connsiteY31" fmla="*/ 23376 h 46519"/>
                  <a:gd name="connsiteX32" fmla="*/ 18372 w 53952"/>
                  <a:gd name="connsiteY32" fmla="*/ 21399 h 46519"/>
                  <a:gd name="connsiteX33" fmla="*/ 13023 w 53952"/>
                  <a:gd name="connsiteY33" fmla="*/ 26748 h 46519"/>
                  <a:gd name="connsiteX34" fmla="*/ 9186 w 53952"/>
                  <a:gd name="connsiteY34" fmla="*/ 22911 h 46519"/>
                  <a:gd name="connsiteX35" fmla="*/ 6163 w 53952"/>
                  <a:gd name="connsiteY35" fmla="*/ 22911 h 46519"/>
                  <a:gd name="connsiteX36" fmla="*/ 3139 w 53952"/>
                  <a:gd name="connsiteY36" fmla="*/ 19887 h 46519"/>
                  <a:gd name="connsiteX37" fmla="*/ 3139 w 53952"/>
                  <a:gd name="connsiteY37" fmla="*/ 18491 h 46519"/>
                  <a:gd name="connsiteX38" fmla="*/ 698 w 53952"/>
                  <a:gd name="connsiteY38" fmla="*/ 16049 h 46519"/>
                  <a:gd name="connsiteX39" fmla="*/ 698 w 53952"/>
                  <a:gd name="connsiteY39" fmla="*/ 11863 h 46519"/>
                  <a:gd name="connsiteX40" fmla="*/ 3721 w 53952"/>
                  <a:gd name="connsiteY40" fmla="*/ 8839 h 46519"/>
                  <a:gd name="connsiteX41" fmla="*/ 0 w 53952"/>
                  <a:gd name="connsiteY41" fmla="*/ 4885 h 46519"/>
                  <a:gd name="connsiteX42" fmla="*/ 0 w 53952"/>
                  <a:gd name="connsiteY42" fmla="*/ 4885 h 4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952" h="46519">
                    <a:moveTo>
                      <a:pt x="0" y="4885"/>
                    </a:moveTo>
                    <a:lnTo>
                      <a:pt x="4884" y="0"/>
                    </a:lnTo>
                    <a:lnTo>
                      <a:pt x="6279" y="1396"/>
                    </a:lnTo>
                    <a:lnTo>
                      <a:pt x="10000" y="1396"/>
                    </a:lnTo>
                    <a:lnTo>
                      <a:pt x="11744" y="3140"/>
                    </a:lnTo>
                    <a:lnTo>
                      <a:pt x="25116" y="3140"/>
                    </a:lnTo>
                    <a:lnTo>
                      <a:pt x="29767" y="7792"/>
                    </a:lnTo>
                    <a:lnTo>
                      <a:pt x="34418" y="7792"/>
                    </a:lnTo>
                    <a:lnTo>
                      <a:pt x="36743" y="5466"/>
                    </a:lnTo>
                    <a:lnTo>
                      <a:pt x="38836" y="7559"/>
                    </a:lnTo>
                    <a:lnTo>
                      <a:pt x="38836" y="11281"/>
                    </a:lnTo>
                    <a:lnTo>
                      <a:pt x="53952" y="26400"/>
                    </a:lnTo>
                    <a:lnTo>
                      <a:pt x="51976" y="28377"/>
                    </a:lnTo>
                    <a:lnTo>
                      <a:pt x="50348" y="26748"/>
                    </a:lnTo>
                    <a:lnTo>
                      <a:pt x="48487" y="28609"/>
                    </a:lnTo>
                    <a:lnTo>
                      <a:pt x="48487" y="34192"/>
                    </a:lnTo>
                    <a:lnTo>
                      <a:pt x="51976" y="37681"/>
                    </a:lnTo>
                    <a:lnTo>
                      <a:pt x="48487" y="41170"/>
                    </a:lnTo>
                    <a:lnTo>
                      <a:pt x="50697" y="43379"/>
                    </a:lnTo>
                    <a:lnTo>
                      <a:pt x="47557" y="46519"/>
                    </a:lnTo>
                    <a:lnTo>
                      <a:pt x="43022" y="41984"/>
                    </a:lnTo>
                    <a:lnTo>
                      <a:pt x="43022" y="45705"/>
                    </a:lnTo>
                    <a:lnTo>
                      <a:pt x="38371" y="45705"/>
                    </a:lnTo>
                    <a:lnTo>
                      <a:pt x="34999" y="42333"/>
                    </a:lnTo>
                    <a:lnTo>
                      <a:pt x="34999" y="42333"/>
                    </a:lnTo>
                    <a:lnTo>
                      <a:pt x="37208" y="40123"/>
                    </a:lnTo>
                    <a:lnTo>
                      <a:pt x="37208" y="35936"/>
                    </a:lnTo>
                    <a:lnTo>
                      <a:pt x="32674" y="31400"/>
                    </a:lnTo>
                    <a:lnTo>
                      <a:pt x="30464" y="31400"/>
                    </a:lnTo>
                    <a:lnTo>
                      <a:pt x="26627" y="27563"/>
                    </a:lnTo>
                    <a:lnTo>
                      <a:pt x="20348" y="27563"/>
                    </a:lnTo>
                    <a:lnTo>
                      <a:pt x="20348" y="23376"/>
                    </a:lnTo>
                    <a:lnTo>
                      <a:pt x="18372" y="21399"/>
                    </a:lnTo>
                    <a:lnTo>
                      <a:pt x="13023" y="26748"/>
                    </a:lnTo>
                    <a:lnTo>
                      <a:pt x="9186" y="22911"/>
                    </a:lnTo>
                    <a:lnTo>
                      <a:pt x="6163" y="22911"/>
                    </a:lnTo>
                    <a:lnTo>
                      <a:pt x="3139" y="19887"/>
                    </a:lnTo>
                    <a:lnTo>
                      <a:pt x="3139" y="18491"/>
                    </a:lnTo>
                    <a:lnTo>
                      <a:pt x="698" y="16049"/>
                    </a:lnTo>
                    <a:lnTo>
                      <a:pt x="698" y="11863"/>
                    </a:lnTo>
                    <a:lnTo>
                      <a:pt x="3721" y="8839"/>
                    </a:lnTo>
                    <a:lnTo>
                      <a:pt x="0" y="4885"/>
                    </a:lnTo>
                    <a:lnTo>
                      <a:pt x="0" y="4885"/>
                    </a:lnTo>
                    <a:close/>
                  </a:path>
                </a:pathLst>
              </a:custGeom>
              <a:grpFill/>
              <a:ln w="1162" cap="rnd">
                <a:solidFill>
                  <a:schemeClr val="bg2"/>
                </a:solidFill>
                <a:prstDash val="solid"/>
                <a:round/>
              </a:ln>
            </p:spPr>
            <p:txBody>
              <a:bodyPr rtlCol="0" anchor="ctr"/>
              <a:lstStyle/>
              <a:p>
                <a:endParaRPr lang="en-US"/>
              </a:p>
            </p:txBody>
          </p:sp>
          <p:grpSp>
            <p:nvGrpSpPr>
              <p:cNvPr id="202" name="Graphic 13">
                <a:extLst>
                  <a:ext uri="{FF2B5EF4-FFF2-40B4-BE49-F238E27FC236}">
                    <a16:creationId xmlns:a16="http://schemas.microsoft.com/office/drawing/2014/main" id="{FE083FCF-93D3-C8FB-E1F6-8CA97F29A599}"/>
                  </a:ext>
                </a:extLst>
              </p:cNvPr>
              <p:cNvGrpSpPr/>
              <p:nvPr/>
            </p:nvGrpSpPr>
            <p:grpSpPr>
              <a:xfrm>
                <a:off x="3361508" y="978264"/>
                <a:ext cx="1439968" cy="1868437"/>
                <a:chOff x="3361508" y="978264"/>
                <a:chExt cx="1439968" cy="1868437"/>
              </a:xfrm>
              <a:grpFill/>
            </p:grpSpPr>
            <p:sp>
              <p:nvSpPr>
                <p:cNvPr id="209" name="Freeform 208">
                  <a:extLst>
                    <a:ext uri="{FF2B5EF4-FFF2-40B4-BE49-F238E27FC236}">
                      <a16:creationId xmlns:a16="http://schemas.microsoft.com/office/drawing/2014/main" id="{5A200654-C755-B6FD-5B0E-54A41798BAB4}"/>
                    </a:ext>
                  </a:extLst>
                </p:cNvPr>
                <p:cNvSpPr/>
                <p:nvPr/>
              </p:nvSpPr>
              <p:spPr>
                <a:xfrm>
                  <a:off x="3361508" y="978264"/>
                  <a:ext cx="1439968" cy="1868437"/>
                </a:xfrm>
                <a:custGeom>
                  <a:avLst/>
                  <a:gdLst>
                    <a:gd name="connsiteX0" fmla="*/ 757425 w 1439968"/>
                    <a:gd name="connsiteY0" fmla="*/ 904679 h 1868437"/>
                    <a:gd name="connsiteX1" fmla="*/ 750681 w 1439968"/>
                    <a:gd name="connsiteY1" fmla="*/ 904679 h 1868437"/>
                    <a:gd name="connsiteX2" fmla="*/ 740681 w 1439968"/>
                    <a:gd name="connsiteY2" fmla="*/ 914681 h 1868437"/>
                    <a:gd name="connsiteX3" fmla="*/ 740681 w 1439968"/>
                    <a:gd name="connsiteY3" fmla="*/ 918286 h 1868437"/>
                    <a:gd name="connsiteX4" fmla="*/ 735449 w 1439968"/>
                    <a:gd name="connsiteY4" fmla="*/ 923519 h 1868437"/>
                    <a:gd name="connsiteX5" fmla="*/ 735449 w 1439968"/>
                    <a:gd name="connsiteY5" fmla="*/ 928753 h 1868437"/>
                    <a:gd name="connsiteX6" fmla="*/ 742658 w 1439968"/>
                    <a:gd name="connsiteY6" fmla="*/ 928753 h 1868437"/>
                    <a:gd name="connsiteX7" fmla="*/ 742658 w 1439968"/>
                    <a:gd name="connsiteY7" fmla="*/ 935963 h 1868437"/>
                    <a:gd name="connsiteX8" fmla="*/ 739170 w 1439968"/>
                    <a:gd name="connsiteY8" fmla="*/ 939452 h 1868437"/>
                    <a:gd name="connsiteX9" fmla="*/ 733937 w 1439968"/>
                    <a:gd name="connsiteY9" fmla="*/ 934219 h 1868437"/>
                    <a:gd name="connsiteX10" fmla="*/ 725682 w 1439968"/>
                    <a:gd name="connsiteY10" fmla="*/ 942476 h 1868437"/>
                    <a:gd name="connsiteX11" fmla="*/ 725682 w 1439968"/>
                    <a:gd name="connsiteY11" fmla="*/ 956083 h 1868437"/>
                    <a:gd name="connsiteX12" fmla="*/ 724170 w 1439968"/>
                    <a:gd name="connsiteY12" fmla="*/ 957595 h 1868437"/>
                    <a:gd name="connsiteX13" fmla="*/ 724170 w 1439968"/>
                    <a:gd name="connsiteY13" fmla="*/ 965387 h 1868437"/>
                    <a:gd name="connsiteX14" fmla="*/ 726961 w 1439968"/>
                    <a:gd name="connsiteY14" fmla="*/ 968178 h 1868437"/>
                    <a:gd name="connsiteX15" fmla="*/ 726961 w 1439968"/>
                    <a:gd name="connsiteY15" fmla="*/ 972016 h 1868437"/>
                    <a:gd name="connsiteX16" fmla="*/ 731728 w 1439968"/>
                    <a:gd name="connsiteY16" fmla="*/ 976784 h 1868437"/>
                    <a:gd name="connsiteX17" fmla="*/ 726961 w 1439968"/>
                    <a:gd name="connsiteY17" fmla="*/ 981552 h 1868437"/>
                    <a:gd name="connsiteX18" fmla="*/ 726961 w 1439968"/>
                    <a:gd name="connsiteY18" fmla="*/ 985157 h 1868437"/>
                    <a:gd name="connsiteX19" fmla="*/ 724984 w 1439968"/>
                    <a:gd name="connsiteY19" fmla="*/ 987134 h 1868437"/>
                    <a:gd name="connsiteX20" fmla="*/ 724984 w 1439968"/>
                    <a:gd name="connsiteY20" fmla="*/ 997368 h 1868437"/>
                    <a:gd name="connsiteX21" fmla="*/ 727426 w 1439968"/>
                    <a:gd name="connsiteY21" fmla="*/ 999811 h 1868437"/>
                    <a:gd name="connsiteX22" fmla="*/ 727426 w 1439968"/>
                    <a:gd name="connsiteY22" fmla="*/ 999811 h 1868437"/>
                    <a:gd name="connsiteX23" fmla="*/ 727426 w 1439968"/>
                    <a:gd name="connsiteY23" fmla="*/ 1004579 h 1868437"/>
                    <a:gd name="connsiteX24" fmla="*/ 732193 w 1439968"/>
                    <a:gd name="connsiteY24" fmla="*/ 1009347 h 1868437"/>
                    <a:gd name="connsiteX25" fmla="*/ 732193 w 1439968"/>
                    <a:gd name="connsiteY25" fmla="*/ 1012022 h 1868437"/>
                    <a:gd name="connsiteX26" fmla="*/ 735100 w 1439968"/>
                    <a:gd name="connsiteY26" fmla="*/ 1014929 h 1868437"/>
                    <a:gd name="connsiteX27" fmla="*/ 739170 w 1439968"/>
                    <a:gd name="connsiteY27" fmla="*/ 1014929 h 1868437"/>
                    <a:gd name="connsiteX28" fmla="*/ 745797 w 1439968"/>
                    <a:gd name="connsiteY28" fmla="*/ 1021558 h 1868437"/>
                    <a:gd name="connsiteX29" fmla="*/ 749867 w 1439968"/>
                    <a:gd name="connsiteY29" fmla="*/ 1021558 h 1868437"/>
                    <a:gd name="connsiteX30" fmla="*/ 752658 w 1439968"/>
                    <a:gd name="connsiteY30" fmla="*/ 1024350 h 1868437"/>
                    <a:gd name="connsiteX31" fmla="*/ 757890 w 1439968"/>
                    <a:gd name="connsiteY31" fmla="*/ 1024350 h 1868437"/>
                    <a:gd name="connsiteX32" fmla="*/ 760681 w 1439968"/>
                    <a:gd name="connsiteY32" fmla="*/ 1027141 h 1868437"/>
                    <a:gd name="connsiteX33" fmla="*/ 760681 w 1439968"/>
                    <a:gd name="connsiteY33" fmla="*/ 1030397 h 1868437"/>
                    <a:gd name="connsiteX34" fmla="*/ 760681 w 1439968"/>
                    <a:gd name="connsiteY34" fmla="*/ 1030397 h 1868437"/>
                    <a:gd name="connsiteX35" fmla="*/ 767076 w 1439968"/>
                    <a:gd name="connsiteY35" fmla="*/ 1030397 h 1868437"/>
                    <a:gd name="connsiteX36" fmla="*/ 770215 w 1439968"/>
                    <a:gd name="connsiteY36" fmla="*/ 1027257 h 1868437"/>
                    <a:gd name="connsiteX37" fmla="*/ 770215 w 1439968"/>
                    <a:gd name="connsiteY37" fmla="*/ 1033072 h 1868437"/>
                    <a:gd name="connsiteX38" fmla="*/ 767657 w 1439968"/>
                    <a:gd name="connsiteY38" fmla="*/ 1033072 h 1868437"/>
                    <a:gd name="connsiteX39" fmla="*/ 761611 w 1439968"/>
                    <a:gd name="connsiteY39" fmla="*/ 1039119 h 1868437"/>
                    <a:gd name="connsiteX40" fmla="*/ 761611 w 1439968"/>
                    <a:gd name="connsiteY40" fmla="*/ 1049121 h 1868437"/>
                    <a:gd name="connsiteX41" fmla="*/ 755565 w 1439968"/>
                    <a:gd name="connsiteY41" fmla="*/ 1055168 h 1868437"/>
                    <a:gd name="connsiteX42" fmla="*/ 755565 w 1439968"/>
                    <a:gd name="connsiteY42" fmla="*/ 1061565 h 1868437"/>
                    <a:gd name="connsiteX43" fmla="*/ 765099 w 1439968"/>
                    <a:gd name="connsiteY43" fmla="*/ 1061565 h 1868437"/>
                    <a:gd name="connsiteX44" fmla="*/ 768588 w 1439968"/>
                    <a:gd name="connsiteY44" fmla="*/ 1058076 h 1868437"/>
                    <a:gd name="connsiteX45" fmla="*/ 772076 w 1439968"/>
                    <a:gd name="connsiteY45" fmla="*/ 1061565 h 1868437"/>
                    <a:gd name="connsiteX46" fmla="*/ 772076 w 1439968"/>
                    <a:gd name="connsiteY46" fmla="*/ 1069822 h 1868437"/>
                    <a:gd name="connsiteX47" fmla="*/ 762076 w 1439968"/>
                    <a:gd name="connsiteY47" fmla="*/ 1079823 h 1868437"/>
                    <a:gd name="connsiteX48" fmla="*/ 762076 w 1439968"/>
                    <a:gd name="connsiteY48" fmla="*/ 1079823 h 1868437"/>
                    <a:gd name="connsiteX49" fmla="*/ 762076 w 1439968"/>
                    <a:gd name="connsiteY49" fmla="*/ 1083312 h 1868437"/>
                    <a:gd name="connsiteX50" fmla="*/ 752076 w 1439968"/>
                    <a:gd name="connsiteY50" fmla="*/ 1093314 h 1868437"/>
                    <a:gd name="connsiteX51" fmla="*/ 741844 w 1439968"/>
                    <a:gd name="connsiteY51" fmla="*/ 1093314 h 1868437"/>
                    <a:gd name="connsiteX52" fmla="*/ 741844 w 1439968"/>
                    <a:gd name="connsiteY52" fmla="*/ 1103548 h 1868437"/>
                    <a:gd name="connsiteX53" fmla="*/ 730565 w 1439968"/>
                    <a:gd name="connsiteY53" fmla="*/ 1114829 h 1868437"/>
                    <a:gd name="connsiteX54" fmla="*/ 730565 w 1439968"/>
                    <a:gd name="connsiteY54" fmla="*/ 1114829 h 1868437"/>
                    <a:gd name="connsiteX55" fmla="*/ 730565 w 1439968"/>
                    <a:gd name="connsiteY55" fmla="*/ 1098896 h 1868437"/>
                    <a:gd name="connsiteX56" fmla="*/ 732426 w 1439968"/>
                    <a:gd name="connsiteY56" fmla="*/ 1097036 h 1868437"/>
                    <a:gd name="connsiteX57" fmla="*/ 732426 w 1439968"/>
                    <a:gd name="connsiteY57" fmla="*/ 1089127 h 1868437"/>
                    <a:gd name="connsiteX58" fmla="*/ 734286 w 1439968"/>
                    <a:gd name="connsiteY58" fmla="*/ 1087267 h 1868437"/>
                    <a:gd name="connsiteX59" fmla="*/ 734286 w 1439968"/>
                    <a:gd name="connsiteY59" fmla="*/ 1084592 h 1868437"/>
                    <a:gd name="connsiteX60" fmla="*/ 731960 w 1439968"/>
                    <a:gd name="connsiteY60" fmla="*/ 1086918 h 1868437"/>
                    <a:gd name="connsiteX61" fmla="*/ 728589 w 1439968"/>
                    <a:gd name="connsiteY61" fmla="*/ 1086918 h 1868437"/>
                    <a:gd name="connsiteX62" fmla="*/ 724868 w 1439968"/>
                    <a:gd name="connsiteY62" fmla="*/ 1090639 h 1868437"/>
                    <a:gd name="connsiteX63" fmla="*/ 724868 w 1439968"/>
                    <a:gd name="connsiteY63" fmla="*/ 1081684 h 1868437"/>
                    <a:gd name="connsiteX64" fmla="*/ 722077 w 1439968"/>
                    <a:gd name="connsiteY64" fmla="*/ 1084475 h 1868437"/>
                    <a:gd name="connsiteX65" fmla="*/ 718007 w 1439968"/>
                    <a:gd name="connsiteY65" fmla="*/ 1084475 h 1868437"/>
                    <a:gd name="connsiteX66" fmla="*/ 715217 w 1439968"/>
                    <a:gd name="connsiteY66" fmla="*/ 1081684 h 1868437"/>
                    <a:gd name="connsiteX67" fmla="*/ 715217 w 1439968"/>
                    <a:gd name="connsiteY67" fmla="*/ 1077614 h 1868437"/>
                    <a:gd name="connsiteX68" fmla="*/ 711147 w 1439968"/>
                    <a:gd name="connsiteY68" fmla="*/ 1073544 h 1868437"/>
                    <a:gd name="connsiteX69" fmla="*/ 705915 w 1439968"/>
                    <a:gd name="connsiteY69" fmla="*/ 1073544 h 1868437"/>
                    <a:gd name="connsiteX70" fmla="*/ 704171 w 1439968"/>
                    <a:gd name="connsiteY70" fmla="*/ 1071799 h 1868437"/>
                    <a:gd name="connsiteX71" fmla="*/ 700566 w 1439968"/>
                    <a:gd name="connsiteY71" fmla="*/ 1071799 h 1868437"/>
                    <a:gd name="connsiteX72" fmla="*/ 702891 w 1439968"/>
                    <a:gd name="connsiteY72" fmla="*/ 1074125 h 1868437"/>
                    <a:gd name="connsiteX73" fmla="*/ 702891 w 1439968"/>
                    <a:gd name="connsiteY73" fmla="*/ 1079009 h 1868437"/>
                    <a:gd name="connsiteX74" fmla="*/ 699403 w 1439968"/>
                    <a:gd name="connsiteY74" fmla="*/ 1082498 h 1868437"/>
                    <a:gd name="connsiteX75" fmla="*/ 695333 w 1439968"/>
                    <a:gd name="connsiteY75" fmla="*/ 1078428 h 1868437"/>
                    <a:gd name="connsiteX76" fmla="*/ 689636 w 1439968"/>
                    <a:gd name="connsiteY76" fmla="*/ 1078428 h 1868437"/>
                    <a:gd name="connsiteX77" fmla="*/ 691961 w 1439968"/>
                    <a:gd name="connsiteY77" fmla="*/ 1080754 h 1868437"/>
                    <a:gd name="connsiteX78" fmla="*/ 691961 w 1439968"/>
                    <a:gd name="connsiteY78" fmla="*/ 1086104 h 1868437"/>
                    <a:gd name="connsiteX79" fmla="*/ 694287 w 1439968"/>
                    <a:gd name="connsiteY79" fmla="*/ 1088430 h 1868437"/>
                    <a:gd name="connsiteX80" fmla="*/ 694287 w 1439968"/>
                    <a:gd name="connsiteY80" fmla="*/ 1093779 h 1868437"/>
                    <a:gd name="connsiteX81" fmla="*/ 688938 w 1439968"/>
                    <a:gd name="connsiteY81" fmla="*/ 1093779 h 1868437"/>
                    <a:gd name="connsiteX82" fmla="*/ 688938 w 1439968"/>
                    <a:gd name="connsiteY82" fmla="*/ 1099129 h 1868437"/>
                    <a:gd name="connsiteX83" fmla="*/ 694287 w 1439968"/>
                    <a:gd name="connsiteY83" fmla="*/ 1104479 h 1868437"/>
                    <a:gd name="connsiteX84" fmla="*/ 688938 w 1439968"/>
                    <a:gd name="connsiteY84" fmla="*/ 1104479 h 1868437"/>
                    <a:gd name="connsiteX85" fmla="*/ 686148 w 1439968"/>
                    <a:gd name="connsiteY85" fmla="*/ 1107270 h 1868437"/>
                    <a:gd name="connsiteX86" fmla="*/ 680799 w 1439968"/>
                    <a:gd name="connsiteY86" fmla="*/ 1107270 h 1868437"/>
                    <a:gd name="connsiteX87" fmla="*/ 678008 w 1439968"/>
                    <a:gd name="connsiteY87" fmla="*/ 1104479 h 1868437"/>
                    <a:gd name="connsiteX88" fmla="*/ 678008 w 1439968"/>
                    <a:gd name="connsiteY88" fmla="*/ 1104362 h 1868437"/>
                    <a:gd name="connsiteX89" fmla="*/ 672659 w 1439968"/>
                    <a:gd name="connsiteY89" fmla="*/ 1104362 h 1868437"/>
                    <a:gd name="connsiteX90" fmla="*/ 670915 w 1439968"/>
                    <a:gd name="connsiteY90" fmla="*/ 1102618 h 1868437"/>
                    <a:gd name="connsiteX91" fmla="*/ 659869 w 1439968"/>
                    <a:gd name="connsiteY91" fmla="*/ 1102618 h 1868437"/>
                    <a:gd name="connsiteX92" fmla="*/ 658590 w 1439968"/>
                    <a:gd name="connsiteY92" fmla="*/ 1103897 h 1868437"/>
                    <a:gd name="connsiteX93" fmla="*/ 654055 w 1439968"/>
                    <a:gd name="connsiteY93" fmla="*/ 1103897 h 1868437"/>
                    <a:gd name="connsiteX94" fmla="*/ 651730 w 1439968"/>
                    <a:gd name="connsiteY94" fmla="*/ 1106223 h 1868437"/>
                    <a:gd name="connsiteX95" fmla="*/ 646032 w 1439968"/>
                    <a:gd name="connsiteY95" fmla="*/ 1106223 h 1868437"/>
                    <a:gd name="connsiteX96" fmla="*/ 643707 w 1439968"/>
                    <a:gd name="connsiteY96" fmla="*/ 1108549 h 1868437"/>
                    <a:gd name="connsiteX97" fmla="*/ 640567 w 1439968"/>
                    <a:gd name="connsiteY97" fmla="*/ 1108549 h 1868437"/>
                    <a:gd name="connsiteX98" fmla="*/ 638242 w 1439968"/>
                    <a:gd name="connsiteY98" fmla="*/ 1106223 h 1868437"/>
                    <a:gd name="connsiteX99" fmla="*/ 630451 w 1439968"/>
                    <a:gd name="connsiteY99" fmla="*/ 1106223 h 1868437"/>
                    <a:gd name="connsiteX100" fmla="*/ 628126 w 1439968"/>
                    <a:gd name="connsiteY100" fmla="*/ 1103897 h 1868437"/>
                    <a:gd name="connsiteX101" fmla="*/ 623823 w 1439968"/>
                    <a:gd name="connsiteY101" fmla="*/ 1103897 h 1868437"/>
                    <a:gd name="connsiteX102" fmla="*/ 623823 w 1439968"/>
                    <a:gd name="connsiteY102" fmla="*/ 1103897 h 1868437"/>
                    <a:gd name="connsiteX103" fmla="*/ 610800 w 1439968"/>
                    <a:gd name="connsiteY103" fmla="*/ 1090872 h 1868437"/>
                    <a:gd name="connsiteX104" fmla="*/ 608010 w 1439968"/>
                    <a:gd name="connsiteY104" fmla="*/ 1093663 h 1868437"/>
                    <a:gd name="connsiteX105" fmla="*/ 598126 w 1439968"/>
                    <a:gd name="connsiteY105" fmla="*/ 1093663 h 1868437"/>
                    <a:gd name="connsiteX106" fmla="*/ 593126 w 1439968"/>
                    <a:gd name="connsiteY106" fmla="*/ 1088662 h 1868437"/>
                    <a:gd name="connsiteX107" fmla="*/ 593126 w 1439968"/>
                    <a:gd name="connsiteY107" fmla="*/ 1084941 h 1868437"/>
                    <a:gd name="connsiteX108" fmla="*/ 588359 w 1439968"/>
                    <a:gd name="connsiteY108" fmla="*/ 1084941 h 1868437"/>
                    <a:gd name="connsiteX109" fmla="*/ 588359 w 1439968"/>
                    <a:gd name="connsiteY109" fmla="*/ 1084941 h 1868437"/>
                    <a:gd name="connsiteX110" fmla="*/ 588359 w 1439968"/>
                    <a:gd name="connsiteY110" fmla="*/ 1081219 h 1868437"/>
                    <a:gd name="connsiteX111" fmla="*/ 584522 w 1439968"/>
                    <a:gd name="connsiteY111" fmla="*/ 1081219 h 1868437"/>
                    <a:gd name="connsiteX112" fmla="*/ 579057 w 1439968"/>
                    <a:gd name="connsiteY112" fmla="*/ 1075869 h 1868437"/>
                    <a:gd name="connsiteX113" fmla="*/ 579057 w 1439968"/>
                    <a:gd name="connsiteY113" fmla="*/ 1065054 h 1868437"/>
                    <a:gd name="connsiteX114" fmla="*/ 576848 w 1439968"/>
                    <a:gd name="connsiteY114" fmla="*/ 1062844 h 1868437"/>
                    <a:gd name="connsiteX115" fmla="*/ 576848 w 1439968"/>
                    <a:gd name="connsiteY115" fmla="*/ 1060286 h 1868437"/>
                    <a:gd name="connsiteX116" fmla="*/ 571964 w 1439968"/>
                    <a:gd name="connsiteY116" fmla="*/ 1055401 h 1868437"/>
                    <a:gd name="connsiteX117" fmla="*/ 571964 w 1439968"/>
                    <a:gd name="connsiteY117" fmla="*/ 1055401 h 1868437"/>
                    <a:gd name="connsiteX118" fmla="*/ 565104 w 1439968"/>
                    <a:gd name="connsiteY118" fmla="*/ 1055401 h 1868437"/>
                    <a:gd name="connsiteX119" fmla="*/ 565104 w 1439968"/>
                    <a:gd name="connsiteY119" fmla="*/ 1055401 h 1868437"/>
                    <a:gd name="connsiteX120" fmla="*/ 561964 w 1439968"/>
                    <a:gd name="connsiteY120" fmla="*/ 1058541 h 1868437"/>
                    <a:gd name="connsiteX121" fmla="*/ 557197 w 1439968"/>
                    <a:gd name="connsiteY121" fmla="*/ 1058541 h 1868437"/>
                    <a:gd name="connsiteX122" fmla="*/ 554057 w 1439968"/>
                    <a:gd name="connsiteY122" fmla="*/ 1061681 h 1868437"/>
                    <a:gd name="connsiteX123" fmla="*/ 550918 w 1439968"/>
                    <a:gd name="connsiteY123" fmla="*/ 1061681 h 1868437"/>
                    <a:gd name="connsiteX124" fmla="*/ 547779 w 1439968"/>
                    <a:gd name="connsiteY124" fmla="*/ 1064821 h 1868437"/>
                    <a:gd name="connsiteX125" fmla="*/ 544639 w 1439968"/>
                    <a:gd name="connsiteY125" fmla="*/ 1064821 h 1868437"/>
                    <a:gd name="connsiteX126" fmla="*/ 541965 w 1439968"/>
                    <a:gd name="connsiteY126" fmla="*/ 1067496 h 1868437"/>
                    <a:gd name="connsiteX127" fmla="*/ 533709 w 1439968"/>
                    <a:gd name="connsiteY127" fmla="*/ 1067496 h 1868437"/>
                    <a:gd name="connsiteX128" fmla="*/ 531035 w 1439968"/>
                    <a:gd name="connsiteY128" fmla="*/ 1070171 h 1868437"/>
                    <a:gd name="connsiteX129" fmla="*/ 531035 w 1439968"/>
                    <a:gd name="connsiteY129" fmla="*/ 1072264 h 1868437"/>
                    <a:gd name="connsiteX130" fmla="*/ 528360 w 1439968"/>
                    <a:gd name="connsiteY130" fmla="*/ 1074939 h 1868437"/>
                    <a:gd name="connsiteX131" fmla="*/ 528360 w 1439968"/>
                    <a:gd name="connsiteY131" fmla="*/ 1078544 h 1868437"/>
                    <a:gd name="connsiteX132" fmla="*/ 524640 w 1439968"/>
                    <a:gd name="connsiteY132" fmla="*/ 1082266 h 1868437"/>
                    <a:gd name="connsiteX133" fmla="*/ 530802 w 1439968"/>
                    <a:gd name="connsiteY133" fmla="*/ 1088430 h 1868437"/>
                    <a:gd name="connsiteX134" fmla="*/ 543476 w 1439968"/>
                    <a:gd name="connsiteY134" fmla="*/ 1088430 h 1868437"/>
                    <a:gd name="connsiteX135" fmla="*/ 550104 w 1439968"/>
                    <a:gd name="connsiteY135" fmla="*/ 1081801 h 1868437"/>
                    <a:gd name="connsiteX136" fmla="*/ 562778 w 1439968"/>
                    <a:gd name="connsiteY136" fmla="*/ 1081801 h 1868437"/>
                    <a:gd name="connsiteX137" fmla="*/ 554988 w 1439968"/>
                    <a:gd name="connsiteY137" fmla="*/ 1089593 h 1868437"/>
                    <a:gd name="connsiteX138" fmla="*/ 551151 w 1439968"/>
                    <a:gd name="connsiteY138" fmla="*/ 1089593 h 1868437"/>
                    <a:gd name="connsiteX139" fmla="*/ 547895 w 1439968"/>
                    <a:gd name="connsiteY139" fmla="*/ 1092849 h 1868437"/>
                    <a:gd name="connsiteX140" fmla="*/ 540918 w 1439968"/>
                    <a:gd name="connsiteY140" fmla="*/ 1092849 h 1868437"/>
                    <a:gd name="connsiteX141" fmla="*/ 540918 w 1439968"/>
                    <a:gd name="connsiteY141" fmla="*/ 1099827 h 1868437"/>
                    <a:gd name="connsiteX142" fmla="*/ 540918 w 1439968"/>
                    <a:gd name="connsiteY142" fmla="*/ 1099827 h 1868437"/>
                    <a:gd name="connsiteX143" fmla="*/ 538360 w 1439968"/>
                    <a:gd name="connsiteY143" fmla="*/ 1102385 h 1868437"/>
                    <a:gd name="connsiteX144" fmla="*/ 538360 w 1439968"/>
                    <a:gd name="connsiteY144" fmla="*/ 1109363 h 1868437"/>
                    <a:gd name="connsiteX145" fmla="*/ 538360 w 1439968"/>
                    <a:gd name="connsiteY145" fmla="*/ 1109363 h 1868437"/>
                    <a:gd name="connsiteX146" fmla="*/ 531384 w 1439968"/>
                    <a:gd name="connsiteY146" fmla="*/ 1116341 h 1868437"/>
                    <a:gd name="connsiteX147" fmla="*/ 531384 w 1439968"/>
                    <a:gd name="connsiteY147" fmla="*/ 1116341 h 1868437"/>
                    <a:gd name="connsiteX148" fmla="*/ 527314 w 1439968"/>
                    <a:gd name="connsiteY148" fmla="*/ 1112271 h 1868437"/>
                    <a:gd name="connsiteX149" fmla="*/ 527314 w 1439968"/>
                    <a:gd name="connsiteY149" fmla="*/ 1112271 h 1868437"/>
                    <a:gd name="connsiteX150" fmla="*/ 523244 w 1439968"/>
                    <a:gd name="connsiteY150" fmla="*/ 1116341 h 1868437"/>
                    <a:gd name="connsiteX151" fmla="*/ 521384 w 1439968"/>
                    <a:gd name="connsiteY151" fmla="*/ 1114480 h 1868437"/>
                    <a:gd name="connsiteX152" fmla="*/ 521384 w 1439968"/>
                    <a:gd name="connsiteY152" fmla="*/ 1114480 h 1868437"/>
                    <a:gd name="connsiteX153" fmla="*/ 521384 w 1439968"/>
                    <a:gd name="connsiteY153" fmla="*/ 1109712 h 1868437"/>
                    <a:gd name="connsiteX154" fmla="*/ 521384 w 1439968"/>
                    <a:gd name="connsiteY154" fmla="*/ 1109712 h 1868437"/>
                    <a:gd name="connsiteX155" fmla="*/ 518128 w 1439968"/>
                    <a:gd name="connsiteY155" fmla="*/ 1106456 h 1868437"/>
                    <a:gd name="connsiteX156" fmla="*/ 510686 w 1439968"/>
                    <a:gd name="connsiteY156" fmla="*/ 1106456 h 1868437"/>
                    <a:gd name="connsiteX157" fmla="*/ 510686 w 1439968"/>
                    <a:gd name="connsiteY157" fmla="*/ 1103432 h 1868437"/>
                    <a:gd name="connsiteX158" fmla="*/ 510686 w 1439968"/>
                    <a:gd name="connsiteY158" fmla="*/ 1103432 h 1868437"/>
                    <a:gd name="connsiteX159" fmla="*/ 504873 w 1439968"/>
                    <a:gd name="connsiteY159" fmla="*/ 1097617 h 1868437"/>
                    <a:gd name="connsiteX160" fmla="*/ 504873 w 1439968"/>
                    <a:gd name="connsiteY160" fmla="*/ 1095059 h 1868437"/>
                    <a:gd name="connsiteX161" fmla="*/ 502663 w 1439968"/>
                    <a:gd name="connsiteY161" fmla="*/ 1097268 h 1868437"/>
                    <a:gd name="connsiteX162" fmla="*/ 499524 w 1439968"/>
                    <a:gd name="connsiteY162" fmla="*/ 1097268 h 1868437"/>
                    <a:gd name="connsiteX163" fmla="*/ 492547 w 1439968"/>
                    <a:gd name="connsiteY163" fmla="*/ 1104246 h 1868437"/>
                    <a:gd name="connsiteX164" fmla="*/ 481501 w 1439968"/>
                    <a:gd name="connsiteY164" fmla="*/ 1104246 h 1868437"/>
                    <a:gd name="connsiteX165" fmla="*/ 479408 w 1439968"/>
                    <a:gd name="connsiteY165" fmla="*/ 1106339 h 1868437"/>
                    <a:gd name="connsiteX166" fmla="*/ 468362 w 1439968"/>
                    <a:gd name="connsiteY166" fmla="*/ 1106339 h 1868437"/>
                    <a:gd name="connsiteX167" fmla="*/ 466269 w 1439968"/>
                    <a:gd name="connsiteY167" fmla="*/ 1108433 h 1868437"/>
                    <a:gd name="connsiteX168" fmla="*/ 440107 w 1439968"/>
                    <a:gd name="connsiteY168" fmla="*/ 1108433 h 1868437"/>
                    <a:gd name="connsiteX169" fmla="*/ 436735 w 1439968"/>
                    <a:gd name="connsiteY169" fmla="*/ 1105060 h 1868437"/>
                    <a:gd name="connsiteX170" fmla="*/ 431153 w 1439968"/>
                    <a:gd name="connsiteY170" fmla="*/ 1104944 h 1868437"/>
                    <a:gd name="connsiteX171" fmla="*/ 429060 w 1439968"/>
                    <a:gd name="connsiteY171" fmla="*/ 1102850 h 1868437"/>
                    <a:gd name="connsiteX172" fmla="*/ 423363 w 1439968"/>
                    <a:gd name="connsiteY172" fmla="*/ 1102850 h 1868437"/>
                    <a:gd name="connsiteX173" fmla="*/ 423363 w 1439968"/>
                    <a:gd name="connsiteY173" fmla="*/ 1102734 h 1868437"/>
                    <a:gd name="connsiteX174" fmla="*/ 418944 w 1439968"/>
                    <a:gd name="connsiteY174" fmla="*/ 1098315 h 1868437"/>
                    <a:gd name="connsiteX175" fmla="*/ 418944 w 1439968"/>
                    <a:gd name="connsiteY175" fmla="*/ 1098315 h 1868437"/>
                    <a:gd name="connsiteX176" fmla="*/ 421502 w 1439968"/>
                    <a:gd name="connsiteY176" fmla="*/ 1095756 h 1868437"/>
                    <a:gd name="connsiteX177" fmla="*/ 421502 w 1439968"/>
                    <a:gd name="connsiteY177" fmla="*/ 1089709 h 1868437"/>
                    <a:gd name="connsiteX178" fmla="*/ 427549 w 1439968"/>
                    <a:gd name="connsiteY178" fmla="*/ 1083661 h 1868437"/>
                    <a:gd name="connsiteX179" fmla="*/ 440223 w 1439968"/>
                    <a:gd name="connsiteY179" fmla="*/ 1083661 h 1868437"/>
                    <a:gd name="connsiteX180" fmla="*/ 440223 w 1439968"/>
                    <a:gd name="connsiteY180" fmla="*/ 1072264 h 1868437"/>
                    <a:gd name="connsiteX181" fmla="*/ 440107 w 1439968"/>
                    <a:gd name="connsiteY181" fmla="*/ 1072264 h 1868437"/>
                    <a:gd name="connsiteX182" fmla="*/ 424060 w 1439968"/>
                    <a:gd name="connsiteY182" fmla="*/ 1056215 h 1868437"/>
                    <a:gd name="connsiteX183" fmla="*/ 419409 w 1439968"/>
                    <a:gd name="connsiteY183" fmla="*/ 1056215 h 1868437"/>
                    <a:gd name="connsiteX184" fmla="*/ 414293 w 1439968"/>
                    <a:gd name="connsiteY184" fmla="*/ 1051098 h 1868437"/>
                    <a:gd name="connsiteX185" fmla="*/ 401038 w 1439968"/>
                    <a:gd name="connsiteY185" fmla="*/ 1051214 h 1868437"/>
                    <a:gd name="connsiteX186" fmla="*/ 405921 w 1439968"/>
                    <a:gd name="connsiteY186" fmla="*/ 1056099 h 1868437"/>
                    <a:gd name="connsiteX187" fmla="*/ 395224 w 1439968"/>
                    <a:gd name="connsiteY187" fmla="*/ 1056099 h 1868437"/>
                    <a:gd name="connsiteX188" fmla="*/ 395224 w 1439968"/>
                    <a:gd name="connsiteY188" fmla="*/ 1056099 h 1868437"/>
                    <a:gd name="connsiteX189" fmla="*/ 393015 w 1439968"/>
                    <a:gd name="connsiteY189" fmla="*/ 1053889 h 1868437"/>
                    <a:gd name="connsiteX190" fmla="*/ 385340 w 1439968"/>
                    <a:gd name="connsiteY190" fmla="*/ 1053889 h 1868437"/>
                    <a:gd name="connsiteX191" fmla="*/ 383131 w 1439968"/>
                    <a:gd name="connsiteY191" fmla="*/ 1051680 h 1868437"/>
                    <a:gd name="connsiteX192" fmla="*/ 378596 w 1439968"/>
                    <a:gd name="connsiteY192" fmla="*/ 1051680 h 1868437"/>
                    <a:gd name="connsiteX193" fmla="*/ 376387 w 1439968"/>
                    <a:gd name="connsiteY193" fmla="*/ 1049470 h 1868437"/>
                    <a:gd name="connsiteX194" fmla="*/ 373480 w 1439968"/>
                    <a:gd name="connsiteY194" fmla="*/ 1049470 h 1868437"/>
                    <a:gd name="connsiteX195" fmla="*/ 362434 w 1439968"/>
                    <a:gd name="connsiteY195" fmla="*/ 1038422 h 1868437"/>
                    <a:gd name="connsiteX196" fmla="*/ 355225 w 1439968"/>
                    <a:gd name="connsiteY196" fmla="*/ 1038422 h 1868437"/>
                    <a:gd name="connsiteX197" fmla="*/ 352434 w 1439968"/>
                    <a:gd name="connsiteY197" fmla="*/ 1035630 h 1868437"/>
                    <a:gd name="connsiteX198" fmla="*/ 345225 w 1439968"/>
                    <a:gd name="connsiteY198" fmla="*/ 1035630 h 1868437"/>
                    <a:gd name="connsiteX199" fmla="*/ 343132 w 1439968"/>
                    <a:gd name="connsiteY199" fmla="*/ 1033537 h 1868437"/>
                    <a:gd name="connsiteX200" fmla="*/ 340225 w 1439968"/>
                    <a:gd name="connsiteY200" fmla="*/ 1033537 h 1868437"/>
                    <a:gd name="connsiteX201" fmla="*/ 324411 w 1439968"/>
                    <a:gd name="connsiteY201" fmla="*/ 1017721 h 1868437"/>
                    <a:gd name="connsiteX202" fmla="*/ 324411 w 1439968"/>
                    <a:gd name="connsiteY202" fmla="*/ 1017721 h 1868437"/>
                    <a:gd name="connsiteX203" fmla="*/ 321505 w 1439968"/>
                    <a:gd name="connsiteY203" fmla="*/ 1017721 h 1868437"/>
                    <a:gd name="connsiteX204" fmla="*/ 315923 w 1439968"/>
                    <a:gd name="connsiteY204" fmla="*/ 1012138 h 1868437"/>
                    <a:gd name="connsiteX205" fmla="*/ 290691 w 1439968"/>
                    <a:gd name="connsiteY205" fmla="*/ 1012138 h 1868437"/>
                    <a:gd name="connsiteX206" fmla="*/ 290691 w 1439968"/>
                    <a:gd name="connsiteY206" fmla="*/ 1024466 h 1868437"/>
                    <a:gd name="connsiteX207" fmla="*/ 286505 w 1439968"/>
                    <a:gd name="connsiteY207" fmla="*/ 1028653 h 1868437"/>
                    <a:gd name="connsiteX208" fmla="*/ 286505 w 1439968"/>
                    <a:gd name="connsiteY208" fmla="*/ 1031560 h 1868437"/>
                    <a:gd name="connsiteX209" fmla="*/ 285110 w 1439968"/>
                    <a:gd name="connsiteY209" fmla="*/ 1032956 h 1868437"/>
                    <a:gd name="connsiteX210" fmla="*/ 271040 w 1439968"/>
                    <a:gd name="connsiteY210" fmla="*/ 1032956 h 1868437"/>
                    <a:gd name="connsiteX211" fmla="*/ 268948 w 1439968"/>
                    <a:gd name="connsiteY211" fmla="*/ 1030862 h 1868437"/>
                    <a:gd name="connsiteX212" fmla="*/ 272320 w 1439968"/>
                    <a:gd name="connsiteY212" fmla="*/ 1027490 h 1868437"/>
                    <a:gd name="connsiteX213" fmla="*/ 272320 w 1439968"/>
                    <a:gd name="connsiteY213" fmla="*/ 1024815 h 1868437"/>
                    <a:gd name="connsiteX214" fmla="*/ 275692 w 1439968"/>
                    <a:gd name="connsiteY214" fmla="*/ 1021442 h 1868437"/>
                    <a:gd name="connsiteX215" fmla="*/ 275692 w 1439968"/>
                    <a:gd name="connsiteY215" fmla="*/ 1018767 h 1868437"/>
                    <a:gd name="connsiteX216" fmla="*/ 269296 w 1439968"/>
                    <a:gd name="connsiteY216" fmla="*/ 1012371 h 1868437"/>
                    <a:gd name="connsiteX217" fmla="*/ 269296 w 1439968"/>
                    <a:gd name="connsiteY217" fmla="*/ 996787 h 1868437"/>
                    <a:gd name="connsiteX218" fmla="*/ 266622 w 1439968"/>
                    <a:gd name="connsiteY218" fmla="*/ 996787 h 1868437"/>
                    <a:gd name="connsiteX219" fmla="*/ 264762 w 1439968"/>
                    <a:gd name="connsiteY219" fmla="*/ 998648 h 1868437"/>
                    <a:gd name="connsiteX220" fmla="*/ 264762 w 1439968"/>
                    <a:gd name="connsiteY220" fmla="*/ 1001323 h 1868437"/>
                    <a:gd name="connsiteX221" fmla="*/ 262320 w 1439968"/>
                    <a:gd name="connsiteY221" fmla="*/ 1003765 h 1868437"/>
                    <a:gd name="connsiteX222" fmla="*/ 264180 w 1439968"/>
                    <a:gd name="connsiteY222" fmla="*/ 1005626 h 1868437"/>
                    <a:gd name="connsiteX223" fmla="*/ 260924 w 1439968"/>
                    <a:gd name="connsiteY223" fmla="*/ 1008882 h 1868437"/>
                    <a:gd name="connsiteX224" fmla="*/ 260924 w 1439968"/>
                    <a:gd name="connsiteY224" fmla="*/ 1011557 h 1868437"/>
                    <a:gd name="connsiteX225" fmla="*/ 257436 w 1439968"/>
                    <a:gd name="connsiteY225" fmla="*/ 1011557 h 1868437"/>
                    <a:gd name="connsiteX226" fmla="*/ 257436 w 1439968"/>
                    <a:gd name="connsiteY226" fmla="*/ 1017372 h 1868437"/>
                    <a:gd name="connsiteX227" fmla="*/ 255111 w 1439968"/>
                    <a:gd name="connsiteY227" fmla="*/ 1019698 h 1868437"/>
                    <a:gd name="connsiteX228" fmla="*/ 255111 w 1439968"/>
                    <a:gd name="connsiteY228" fmla="*/ 1023652 h 1868437"/>
                    <a:gd name="connsiteX229" fmla="*/ 258250 w 1439968"/>
                    <a:gd name="connsiteY229" fmla="*/ 1026792 h 1868437"/>
                    <a:gd name="connsiteX230" fmla="*/ 258250 w 1439968"/>
                    <a:gd name="connsiteY230" fmla="*/ 1030746 h 1868437"/>
                    <a:gd name="connsiteX231" fmla="*/ 254529 w 1439968"/>
                    <a:gd name="connsiteY231" fmla="*/ 1034467 h 1868437"/>
                    <a:gd name="connsiteX232" fmla="*/ 250343 w 1439968"/>
                    <a:gd name="connsiteY232" fmla="*/ 1034467 h 1868437"/>
                    <a:gd name="connsiteX233" fmla="*/ 246622 w 1439968"/>
                    <a:gd name="connsiteY233" fmla="*/ 1030746 h 1868437"/>
                    <a:gd name="connsiteX234" fmla="*/ 244995 w 1439968"/>
                    <a:gd name="connsiteY234" fmla="*/ 1030746 h 1868437"/>
                    <a:gd name="connsiteX235" fmla="*/ 236739 w 1439968"/>
                    <a:gd name="connsiteY235" fmla="*/ 1022489 h 1868437"/>
                    <a:gd name="connsiteX236" fmla="*/ 236739 w 1439968"/>
                    <a:gd name="connsiteY236" fmla="*/ 1019232 h 1868437"/>
                    <a:gd name="connsiteX237" fmla="*/ 231972 w 1439968"/>
                    <a:gd name="connsiteY237" fmla="*/ 1014464 h 1868437"/>
                    <a:gd name="connsiteX238" fmla="*/ 231972 w 1439968"/>
                    <a:gd name="connsiteY238" fmla="*/ 1006556 h 1868437"/>
                    <a:gd name="connsiteX239" fmla="*/ 228716 w 1439968"/>
                    <a:gd name="connsiteY239" fmla="*/ 1003300 h 1868437"/>
                    <a:gd name="connsiteX240" fmla="*/ 228716 w 1439968"/>
                    <a:gd name="connsiteY240" fmla="*/ 995391 h 1868437"/>
                    <a:gd name="connsiteX241" fmla="*/ 221390 w 1439968"/>
                    <a:gd name="connsiteY241" fmla="*/ 988065 h 1868437"/>
                    <a:gd name="connsiteX242" fmla="*/ 221390 w 1439968"/>
                    <a:gd name="connsiteY242" fmla="*/ 984692 h 1868437"/>
                    <a:gd name="connsiteX243" fmla="*/ 213135 w 1439968"/>
                    <a:gd name="connsiteY243" fmla="*/ 976435 h 1868437"/>
                    <a:gd name="connsiteX244" fmla="*/ 209647 w 1439968"/>
                    <a:gd name="connsiteY244" fmla="*/ 976435 h 1868437"/>
                    <a:gd name="connsiteX245" fmla="*/ 209647 w 1439968"/>
                    <a:gd name="connsiteY245" fmla="*/ 985157 h 1868437"/>
                    <a:gd name="connsiteX246" fmla="*/ 211507 w 1439968"/>
                    <a:gd name="connsiteY246" fmla="*/ 987018 h 1868437"/>
                    <a:gd name="connsiteX247" fmla="*/ 211507 w 1439968"/>
                    <a:gd name="connsiteY247" fmla="*/ 990507 h 1868437"/>
                    <a:gd name="connsiteX248" fmla="*/ 217088 w 1439968"/>
                    <a:gd name="connsiteY248" fmla="*/ 990507 h 1868437"/>
                    <a:gd name="connsiteX249" fmla="*/ 206042 w 1439968"/>
                    <a:gd name="connsiteY249" fmla="*/ 1001555 h 1868437"/>
                    <a:gd name="connsiteX250" fmla="*/ 206042 w 1439968"/>
                    <a:gd name="connsiteY250" fmla="*/ 1005742 h 1868437"/>
                    <a:gd name="connsiteX251" fmla="*/ 200461 w 1439968"/>
                    <a:gd name="connsiteY251" fmla="*/ 1011324 h 1868437"/>
                    <a:gd name="connsiteX252" fmla="*/ 200461 w 1439968"/>
                    <a:gd name="connsiteY252" fmla="*/ 1013883 h 1868437"/>
                    <a:gd name="connsiteX253" fmla="*/ 196507 w 1439968"/>
                    <a:gd name="connsiteY253" fmla="*/ 1017837 h 1868437"/>
                    <a:gd name="connsiteX254" fmla="*/ 193019 w 1439968"/>
                    <a:gd name="connsiteY254" fmla="*/ 1014348 h 1868437"/>
                    <a:gd name="connsiteX255" fmla="*/ 193019 w 1439968"/>
                    <a:gd name="connsiteY255" fmla="*/ 1012604 h 1868437"/>
                    <a:gd name="connsiteX256" fmla="*/ 198135 w 1439968"/>
                    <a:gd name="connsiteY256" fmla="*/ 1007486 h 1868437"/>
                    <a:gd name="connsiteX257" fmla="*/ 195810 w 1439968"/>
                    <a:gd name="connsiteY257" fmla="*/ 1007486 h 1868437"/>
                    <a:gd name="connsiteX258" fmla="*/ 191972 w 1439968"/>
                    <a:gd name="connsiteY258" fmla="*/ 1011324 h 1868437"/>
                    <a:gd name="connsiteX259" fmla="*/ 187903 w 1439968"/>
                    <a:gd name="connsiteY259" fmla="*/ 1011324 h 1868437"/>
                    <a:gd name="connsiteX260" fmla="*/ 184182 w 1439968"/>
                    <a:gd name="connsiteY260" fmla="*/ 1015046 h 1868437"/>
                    <a:gd name="connsiteX261" fmla="*/ 179880 w 1439968"/>
                    <a:gd name="connsiteY261" fmla="*/ 1015046 h 1868437"/>
                    <a:gd name="connsiteX262" fmla="*/ 167322 w 1439968"/>
                    <a:gd name="connsiteY262" fmla="*/ 1027606 h 1868437"/>
                    <a:gd name="connsiteX263" fmla="*/ 147206 w 1439968"/>
                    <a:gd name="connsiteY263" fmla="*/ 1027606 h 1868437"/>
                    <a:gd name="connsiteX264" fmla="*/ 150694 w 1439968"/>
                    <a:gd name="connsiteY264" fmla="*/ 1024117 h 1868437"/>
                    <a:gd name="connsiteX265" fmla="*/ 155927 w 1439968"/>
                    <a:gd name="connsiteY265" fmla="*/ 1024117 h 1868437"/>
                    <a:gd name="connsiteX266" fmla="*/ 157903 w 1439968"/>
                    <a:gd name="connsiteY266" fmla="*/ 1022140 h 1868437"/>
                    <a:gd name="connsiteX267" fmla="*/ 163136 w 1439968"/>
                    <a:gd name="connsiteY267" fmla="*/ 1022140 h 1868437"/>
                    <a:gd name="connsiteX268" fmla="*/ 169415 w 1439968"/>
                    <a:gd name="connsiteY268" fmla="*/ 1015860 h 1868437"/>
                    <a:gd name="connsiteX269" fmla="*/ 171857 w 1439968"/>
                    <a:gd name="connsiteY269" fmla="*/ 1015860 h 1868437"/>
                    <a:gd name="connsiteX270" fmla="*/ 187205 w 1439968"/>
                    <a:gd name="connsiteY270" fmla="*/ 1000509 h 1868437"/>
                    <a:gd name="connsiteX271" fmla="*/ 187205 w 1439968"/>
                    <a:gd name="connsiteY271" fmla="*/ 996787 h 1868437"/>
                    <a:gd name="connsiteX272" fmla="*/ 185112 w 1439968"/>
                    <a:gd name="connsiteY272" fmla="*/ 994694 h 1868437"/>
                    <a:gd name="connsiteX273" fmla="*/ 180229 w 1439968"/>
                    <a:gd name="connsiteY273" fmla="*/ 999578 h 1868437"/>
                    <a:gd name="connsiteX274" fmla="*/ 174531 w 1439968"/>
                    <a:gd name="connsiteY274" fmla="*/ 999578 h 1868437"/>
                    <a:gd name="connsiteX275" fmla="*/ 172787 w 1439968"/>
                    <a:gd name="connsiteY275" fmla="*/ 997834 h 1868437"/>
                    <a:gd name="connsiteX276" fmla="*/ 170229 w 1439968"/>
                    <a:gd name="connsiteY276" fmla="*/ 997834 h 1868437"/>
                    <a:gd name="connsiteX277" fmla="*/ 159996 w 1439968"/>
                    <a:gd name="connsiteY277" fmla="*/ 1008068 h 1868437"/>
                    <a:gd name="connsiteX278" fmla="*/ 159996 w 1439968"/>
                    <a:gd name="connsiteY278" fmla="*/ 1008068 h 1868437"/>
                    <a:gd name="connsiteX279" fmla="*/ 154997 w 1439968"/>
                    <a:gd name="connsiteY279" fmla="*/ 1008068 h 1868437"/>
                    <a:gd name="connsiteX280" fmla="*/ 154997 w 1439968"/>
                    <a:gd name="connsiteY280" fmla="*/ 1008068 h 1868437"/>
                    <a:gd name="connsiteX281" fmla="*/ 144764 w 1439968"/>
                    <a:gd name="connsiteY281" fmla="*/ 1018302 h 1868437"/>
                    <a:gd name="connsiteX282" fmla="*/ 141392 w 1439968"/>
                    <a:gd name="connsiteY282" fmla="*/ 1014929 h 1868437"/>
                    <a:gd name="connsiteX283" fmla="*/ 135811 w 1439968"/>
                    <a:gd name="connsiteY283" fmla="*/ 1020512 h 1868437"/>
                    <a:gd name="connsiteX284" fmla="*/ 130811 w 1439968"/>
                    <a:gd name="connsiteY284" fmla="*/ 1020512 h 1868437"/>
                    <a:gd name="connsiteX285" fmla="*/ 130811 w 1439968"/>
                    <a:gd name="connsiteY285" fmla="*/ 1026210 h 1868437"/>
                    <a:gd name="connsiteX286" fmla="*/ 125230 w 1439968"/>
                    <a:gd name="connsiteY286" fmla="*/ 1031793 h 1868437"/>
                    <a:gd name="connsiteX287" fmla="*/ 120114 w 1439968"/>
                    <a:gd name="connsiteY287" fmla="*/ 1031793 h 1868437"/>
                    <a:gd name="connsiteX288" fmla="*/ 113835 w 1439968"/>
                    <a:gd name="connsiteY288" fmla="*/ 1038073 h 1868437"/>
                    <a:gd name="connsiteX289" fmla="*/ 113835 w 1439968"/>
                    <a:gd name="connsiteY289" fmla="*/ 1031327 h 1868437"/>
                    <a:gd name="connsiteX290" fmla="*/ 113835 w 1439968"/>
                    <a:gd name="connsiteY290" fmla="*/ 1031327 h 1868437"/>
                    <a:gd name="connsiteX291" fmla="*/ 116858 w 1439968"/>
                    <a:gd name="connsiteY291" fmla="*/ 1028304 h 1868437"/>
                    <a:gd name="connsiteX292" fmla="*/ 108253 w 1439968"/>
                    <a:gd name="connsiteY292" fmla="*/ 1019814 h 1868437"/>
                    <a:gd name="connsiteX293" fmla="*/ 105812 w 1439968"/>
                    <a:gd name="connsiteY293" fmla="*/ 1019814 h 1868437"/>
                    <a:gd name="connsiteX294" fmla="*/ 105812 w 1439968"/>
                    <a:gd name="connsiteY294" fmla="*/ 1028885 h 1868437"/>
                    <a:gd name="connsiteX295" fmla="*/ 93486 w 1439968"/>
                    <a:gd name="connsiteY295" fmla="*/ 1028885 h 1868437"/>
                    <a:gd name="connsiteX296" fmla="*/ 93486 w 1439968"/>
                    <a:gd name="connsiteY296" fmla="*/ 1036445 h 1868437"/>
                    <a:gd name="connsiteX297" fmla="*/ 87207 w 1439968"/>
                    <a:gd name="connsiteY297" fmla="*/ 1036445 h 1868437"/>
                    <a:gd name="connsiteX298" fmla="*/ 84300 w 1439968"/>
                    <a:gd name="connsiteY298" fmla="*/ 1039352 h 1868437"/>
                    <a:gd name="connsiteX299" fmla="*/ 84300 w 1439968"/>
                    <a:gd name="connsiteY299" fmla="*/ 1042492 h 1868437"/>
                    <a:gd name="connsiteX300" fmla="*/ 82208 w 1439968"/>
                    <a:gd name="connsiteY300" fmla="*/ 1044585 h 1868437"/>
                    <a:gd name="connsiteX301" fmla="*/ 82208 w 1439968"/>
                    <a:gd name="connsiteY301" fmla="*/ 1055285 h 1868437"/>
                    <a:gd name="connsiteX302" fmla="*/ 66859 w 1439968"/>
                    <a:gd name="connsiteY302" fmla="*/ 1055285 h 1868437"/>
                    <a:gd name="connsiteX303" fmla="*/ 64417 w 1439968"/>
                    <a:gd name="connsiteY303" fmla="*/ 1052842 h 1868437"/>
                    <a:gd name="connsiteX304" fmla="*/ 59650 w 1439968"/>
                    <a:gd name="connsiteY304" fmla="*/ 1052842 h 1868437"/>
                    <a:gd name="connsiteX305" fmla="*/ 54766 w 1439968"/>
                    <a:gd name="connsiteY305" fmla="*/ 1047958 h 1868437"/>
                    <a:gd name="connsiteX306" fmla="*/ 49999 w 1439968"/>
                    <a:gd name="connsiteY306" fmla="*/ 1047958 h 1868437"/>
                    <a:gd name="connsiteX307" fmla="*/ 27092 w 1439968"/>
                    <a:gd name="connsiteY307" fmla="*/ 1025047 h 1868437"/>
                    <a:gd name="connsiteX308" fmla="*/ 19883 w 1439968"/>
                    <a:gd name="connsiteY308" fmla="*/ 1025047 h 1868437"/>
                    <a:gd name="connsiteX309" fmla="*/ 19883 w 1439968"/>
                    <a:gd name="connsiteY309" fmla="*/ 1025047 h 1868437"/>
                    <a:gd name="connsiteX310" fmla="*/ 16628 w 1439968"/>
                    <a:gd name="connsiteY310" fmla="*/ 1021791 h 1868437"/>
                    <a:gd name="connsiteX311" fmla="*/ 0 w 1439968"/>
                    <a:gd name="connsiteY311" fmla="*/ 1021791 h 1868437"/>
                    <a:gd name="connsiteX312" fmla="*/ 0 w 1439968"/>
                    <a:gd name="connsiteY312" fmla="*/ 1386035 h 1868437"/>
                    <a:gd name="connsiteX313" fmla="*/ 4418 w 1439968"/>
                    <a:gd name="connsiteY313" fmla="*/ 1386035 h 1868437"/>
                    <a:gd name="connsiteX314" fmla="*/ 6395 w 1439968"/>
                    <a:gd name="connsiteY314" fmla="*/ 1388012 h 1868437"/>
                    <a:gd name="connsiteX315" fmla="*/ 9186 w 1439968"/>
                    <a:gd name="connsiteY315" fmla="*/ 1385221 h 1868437"/>
                    <a:gd name="connsiteX316" fmla="*/ 9186 w 1439968"/>
                    <a:gd name="connsiteY316" fmla="*/ 1385221 h 1868437"/>
                    <a:gd name="connsiteX317" fmla="*/ 13604 w 1439968"/>
                    <a:gd name="connsiteY317" fmla="*/ 1385221 h 1868437"/>
                    <a:gd name="connsiteX318" fmla="*/ 17093 w 1439968"/>
                    <a:gd name="connsiteY318" fmla="*/ 1388710 h 1868437"/>
                    <a:gd name="connsiteX319" fmla="*/ 21860 w 1439968"/>
                    <a:gd name="connsiteY319" fmla="*/ 1383942 h 1868437"/>
                    <a:gd name="connsiteX320" fmla="*/ 30930 w 1439968"/>
                    <a:gd name="connsiteY320" fmla="*/ 1383942 h 1868437"/>
                    <a:gd name="connsiteX321" fmla="*/ 30930 w 1439968"/>
                    <a:gd name="connsiteY321" fmla="*/ 1393013 h 1868437"/>
                    <a:gd name="connsiteX322" fmla="*/ 39883 w 1439968"/>
                    <a:gd name="connsiteY322" fmla="*/ 1401968 h 1868437"/>
                    <a:gd name="connsiteX323" fmla="*/ 39883 w 1439968"/>
                    <a:gd name="connsiteY323" fmla="*/ 1403712 h 1868437"/>
                    <a:gd name="connsiteX324" fmla="*/ 57092 w 1439968"/>
                    <a:gd name="connsiteY324" fmla="*/ 1420924 h 1868437"/>
                    <a:gd name="connsiteX325" fmla="*/ 57092 w 1439968"/>
                    <a:gd name="connsiteY325" fmla="*/ 1430228 h 1868437"/>
                    <a:gd name="connsiteX326" fmla="*/ 65347 w 1439968"/>
                    <a:gd name="connsiteY326" fmla="*/ 1421971 h 1868437"/>
                    <a:gd name="connsiteX327" fmla="*/ 73138 w 1439968"/>
                    <a:gd name="connsiteY327" fmla="*/ 1421971 h 1868437"/>
                    <a:gd name="connsiteX328" fmla="*/ 73138 w 1439968"/>
                    <a:gd name="connsiteY328" fmla="*/ 1412435 h 1868437"/>
                    <a:gd name="connsiteX329" fmla="*/ 75580 w 1439968"/>
                    <a:gd name="connsiteY329" fmla="*/ 1412435 h 1868437"/>
                    <a:gd name="connsiteX330" fmla="*/ 75580 w 1439968"/>
                    <a:gd name="connsiteY330" fmla="*/ 1407434 h 1868437"/>
                    <a:gd name="connsiteX331" fmla="*/ 79533 w 1439968"/>
                    <a:gd name="connsiteY331" fmla="*/ 1407434 h 1868437"/>
                    <a:gd name="connsiteX332" fmla="*/ 82324 w 1439968"/>
                    <a:gd name="connsiteY332" fmla="*/ 1404643 h 1868437"/>
                    <a:gd name="connsiteX333" fmla="*/ 86277 w 1439968"/>
                    <a:gd name="connsiteY333" fmla="*/ 1404643 h 1868437"/>
                    <a:gd name="connsiteX334" fmla="*/ 89068 w 1439968"/>
                    <a:gd name="connsiteY334" fmla="*/ 1401852 h 1868437"/>
                    <a:gd name="connsiteX335" fmla="*/ 96393 w 1439968"/>
                    <a:gd name="connsiteY335" fmla="*/ 1409178 h 1868437"/>
                    <a:gd name="connsiteX336" fmla="*/ 96393 w 1439968"/>
                    <a:gd name="connsiteY336" fmla="*/ 1413830 h 1868437"/>
                    <a:gd name="connsiteX337" fmla="*/ 108602 w 1439968"/>
                    <a:gd name="connsiteY337" fmla="*/ 1426042 h 1868437"/>
                    <a:gd name="connsiteX338" fmla="*/ 108602 w 1439968"/>
                    <a:gd name="connsiteY338" fmla="*/ 1430694 h 1868437"/>
                    <a:gd name="connsiteX339" fmla="*/ 123369 w 1439968"/>
                    <a:gd name="connsiteY339" fmla="*/ 1445463 h 1868437"/>
                    <a:gd name="connsiteX340" fmla="*/ 123369 w 1439968"/>
                    <a:gd name="connsiteY340" fmla="*/ 1450115 h 1868437"/>
                    <a:gd name="connsiteX341" fmla="*/ 130578 w 1439968"/>
                    <a:gd name="connsiteY341" fmla="*/ 1457326 h 1868437"/>
                    <a:gd name="connsiteX342" fmla="*/ 130578 w 1439968"/>
                    <a:gd name="connsiteY342" fmla="*/ 1461978 h 1868437"/>
                    <a:gd name="connsiteX343" fmla="*/ 135811 w 1439968"/>
                    <a:gd name="connsiteY343" fmla="*/ 1467211 h 1868437"/>
                    <a:gd name="connsiteX344" fmla="*/ 135811 w 1439968"/>
                    <a:gd name="connsiteY344" fmla="*/ 1471863 h 1868437"/>
                    <a:gd name="connsiteX345" fmla="*/ 141043 w 1439968"/>
                    <a:gd name="connsiteY345" fmla="*/ 1477096 h 1868437"/>
                    <a:gd name="connsiteX346" fmla="*/ 141043 w 1439968"/>
                    <a:gd name="connsiteY346" fmla="*/ 1479887 h 1868437"/>
                    <a:gd name="connsiteX347" fmla="*/ 142206 w 1439968"/>
                    <a:gd name="connsiteY347" fmla="*/ 1481050 h 1868437"/>
                    <a:gd name="connsiteX348" fmla="*/ 142206 w 1439968"/>
                    <a:gd name="connsiteY348" fmla="*/ 1486167 h 1868437"/>
                    <a:gd name="connsiteX349" fmla="*/ 145927 w 1439968"/>
                    <a:gd name="connsiteY349" fmla="*/ 1486167 h 1868437"/>
                    <a:gd name="connsiteX350" fmla="*/ 145927 w 1439968"/>
                    <a:gd name="connsiteY350" fmla="*/ 1493959 h 1868437"/>
                    <a:gd name="connsiteX351" fmla="*/ 149415 w 1439968"/>
                    <a:gd name="connsiteY351" fmla="*/ 1493959 h 1868437"/>
                    <a:gd name="connsiteX352" fmla="*/ 149415 w 1439968"/>
                    <a:gd name="connsiteY352" fmla="*/ 1500356 h 1868437"/>
                    <a:gd name="connsiteX353" fmla="*/ 154648 w 1439968"/>
                    <a:gd name="connsiteY353" fmla="*/ 1500356 h 1868437"/>
                    <a:gd name="connsiteX354" fmla="*/ 159182 w 1439968"/>
                    <a:gd name="connsiteY354" fmla="*/ 1504891 h 1868437"/>
                    <a:gd name="connsiteX355" fmla="*/ 162671 w 1439968"/>
                    <a:gd name="connsiteY355" fmla="*/ 1504891 h 1868437"/>
                    <a:gd name="connsiteX356" fmla="*/ 165229 w 1439968"/>
                    <a:gd name="connsiteY356" fmla="*/ 1507450 h 1868437"/>
                    <a:gd name="connsiteX357" fmla="*/ 167787 w 1439968"/>
                    <a:gd name="connsiteY357" fmla="*/ 1507450 h 1868437"/>
                    <a:gd name="connsiteX358" fmla="*/ 172671 w 1439968"/>
                    <a:gd name="connsiteY358" fmla="*/ 1512334 h 1868437"/>
                    <a:gd name="connsiteX359" fmla="*/ 172671 w 1439968"/>
                    <a:gd name="connsiteY359" fmla="*/ 1514195 h 1868437"/>
                    <a:gd name="connsiteX360" fmla="*/ 178601 w 1439968"/>
                    <a:gd name="connsiteY360" fmla="*/ 1514195 h 1868437"/>
                    <a:gd name="connsiteX361" fmla="*/ 178601 w 1439968"/>
                    <a:gd name="connsiteY361" fmla="*/ 1543735 h 1868437"/>
                    <a:gd name="connsiteX362" fmla="*/ 179880 w 1439968"/>
                    <a:gd name="connsiteY362" fmla="*/ 1545014 h 1868437"/>
                    <a:gd name="connsiteX363" fmla="*/ 179880 w 1439968"/>
                    <a:gd name="connsiteY363" fmla="*/ 1548387 h 1868437"/>
                    <a:gd name="connsiteX364" fmla="*/ 176275 w 1439968"/>
                    <a:gd name="connsiteY364" fmla="*/ 1551992 h 1868437"/>
                    <a:gd name="connsiteX365" fmla="*/ 176275 w 1439968"/>
                    <a:gd name="connsiteY365" fmla="*/ 1555365 h 1868437"/>
                    <a:gd name="connsiteX366" fmla="*/ 172671 w 1439968"/>
                    <a:gd name="connsiteY366" fmla="*/ 1558970 h 1868437"/>
                    <a:gd name="connsiteX367" fmla="*/ 172671 w 1439968"/>
                    <a:gd name="connsiteY367" fmla="*/ 1563854 h 1868437"/>
                    <a:gd name="connsiteX368" fmla="*/ 178019 w 1439968"/>
                    <a:gd name="connsiteY368" fmla="*/ 1569204 h 1868437"/>
                    <a:gd name="connsiteX369" fmla="*/ 178019 w 1439968"/>
                    <a:gd name="connsiteY369" fmla="*/ 1575368 h 1868437"/>
                    <a:gd name="connsiteX370" fmla="*/ 173601 w 1439968"/>
                    <a:gd name="connsiteY370" fmla="*/ 1579787 h 1868437"/>
                    <a:gd name="connsiteX371" fmla="*/ 173601 w 1439968"/>
                    <a:gd name="connsiteY371" fmla="*/ 1583160 h 1868437"/>
                    <a:gd name="connsiteX372" fmla="*/ 178019 w 1439968"/>
                    <a:gd name="connsiteY372" fmla="*/ 1587579 h 1868437"/>
                    <a:gd name="connsiteX373" fmla="*/ 180112 w 1439968"/>
                    <a:gd name="connsiteY373" fmla="*/ 1587579 h 1868437"/>
                    <a:gd name="connsiteX374" fmla="*/ 193019 w 1439968"/>
                    <a:gd name="connsiteY374" fmla="*/ 1600488 h 1868437"/>
                    <a:gd name="connsiteX375" fmla="*/ 193019 w 1439968"/>
                    <a:gd name="connsiteY375" fmla="*/ 1605489 h 1868437"/>
                    <a:gd name="connsiteX376" fmla="*/ 199298 w 1439968"/>
                    <a:gd name="connsiteY376" fmla="*/ 1611769 h 1868437"/>
                    <a:gd name="connsiteX377" fmla="*/ 199298 w 1439968"/>
                    <a:gd name="connsiteY377" fmla="*/ 1619096 h 1868437"/>
                    <a:gd name="connsiteX378" fmla="*/ 201507 w 1439968"/>
                    <a:gd name="connsiteY378" fmla="*/ 1621305 h 1868437"/>
                    <a:gd name="connsiteX379" fmla="*/ 204065 w 1439968"/>
                    <a:gd name="connsiteY379" fmla="*/ 1618747 h 1868437"/>
                    <a:gd name="connsiteX380" fmla="*/ 208019 w 1439968"/>
                    <a:gd name="connsiteY380" fmla="*/ 1622701 h 1868437"/>
                    <a:gd name="connsiteX381" fmla="*/ 205112 w 1439968"/>
                    <a:gd name="connsiteY381" fmla="*/ 1625608 h 1868437"/>
                    <a:gd name="connsiteX382" fmla="*/ 209065 w 1439968"/>
                    <a:gd name="connsiteY382" fmla="*/ 1629562 h 1868437"/>
                    <a:gd name="connsiteX383" fmla="*/ 209065 w 1439968"/>
                    <a:gd name="connsiteY383" fmla="*/ 1633400 h 1868437"/>
                    <a:gd name="connsiteX384" fmla="*/ 216507 w 1439968"/>
                    <a:gd name="connsiteY384" fmla="*/ 1640843 h 1868437"/>
                    <a:gd name="connsiteX385" fmla="*/ 216507 w 1439968"/>
                    <a:gd name="connsiteY385" fmla="*/ 1651078 h 1868437"/>
                    <a:gd name="connsiteX386" fmla="*/ 223949 w 1439968"/>
                    <a:gd name="connsiteY386" fmla="*/ 1658521 h 1868437"/>
                    <a:gd name="connsiteX387" fmla="*/ 236390 w 1439968"/>
                    <a:gd name="connsiteY387" fmla="*/ 1658521 h 1868437"/>
                    <a:gd name="connsiteX388" fmla="*/ 236390 w 1439968"/>
                    <a:gd name="connsiteY388" fmla="*/ 1668057 h 1868437"/>
                    <a:gd name="connsiteX389" fmla="*/ 255576 w 1439968"/>
                    <a:gd name="connsiteY389" fmla="*/ 1668057 h 1868437"/>
                    <a:gd name="connsiteX390" fmla="*/ 262901 w 1439968"/>
                    <a:gd name="connsiteY390" fmla="*/ 1675384 h 1868437"/>
                    <a:gd name="connsiteX391" fmla="*/ 262901 w 1439968"/>
                    <a:gd name="connsiteY391" fmla="*/ 1679570 h 1868437"/>
                    <a:gd name="connsiteX392" fmla="*/ 270227 w 1439968"/>
                    <a:gd name="connsiteY392" fmla="*/ 1686897 h 1868437"/>
                    <a:gd name="connsiteX393" fmla="*/ 276738 w 1439968"/>
                    <a:gd name="connsiteY393" fmla="*/ 1686897 h 1868437"/>
                    <a:gd name="connsiteX394" fmla="*/ 276738 w 1439968"/>
                    <a:gd name="connsiteY394" fmla="*/ 1690968 h 1868437"/>
                    <a:gd name="connsiteX395" fmla="*/ 281971 w 1439968"/>
                    <a:gd name="connsiteY395" fmla="*/ 1696201 h 1868437"/>
                    <a:gd name="connsiteX396" fmla="*/ 289296 w 1439968"/>
                    <a:gd name="connsiteY396" fmla="*/ 1696201 h 1868437"/>
                    <a:gd name="connsiteX397" fmla="*/ 289296 w 1439968"/>
                    <a:gd name="connsiteY397" fmla="*/ 1701667 h 1868437"/>
                    <a:gd name="connsiteX398" fmla="*/ 291273 w 1439968"/>
                    <a:gd name="connsiteY398" fmla="*/ 1703644 h 1868437"/>
                    <a:gd name="connsiteX399" fmla="*/ 294761 w 1439968"/>
                    <a:gd name="connsiteY399" fmla="*/ 1703644 h 1868437"/>
                    <a:gd name="connsiteX400" fmla="*/ 296970 w 1439968"/>
                    <a:gd name="connsiteY400" fmla="*/ 1705854 h 1868437"/>
                    <a:gd name="connsiteX401" fmla="*/ 747193 w 1439968"/>
                    <a:gd name="connsiteY401" fmla="*/ 1705854 h 1868437"/>
                    <a:gd name="connsiteX402" fmla="*/ 747193 w 1439968"/>
                    <a:gd name="connsiteY402" fmla="*/ 1696666 h 1868437"/>
                    <a:gd name="connsiteX403" fmla="*/ 752193 w 1439968"/>
                    <a:gd name="connsiteY403" fmla="*/ 1696666 h 1868437"/>
                    <a:gd name="connsiteX404" fmla="*/ 752193 w 1439968"/>
                    <a:gd name="connsiteY404" fmla="*/ 1699923 h 1868437"/>
                    <a:gd name="connsiteX405" fmla="*/ 753472 w 1439968"/>
                    <a:gd name="connsiteY405" fmla="*/ 1701202 h 1868437"/>
                    <a:gd name="connsiteX406" fmla="*/ 753472 w 1439968"/>
                    <a:gd name="connsiteY406" fmla="*/ 1709110 h 1868437"/>
                    <a:gd name="connsiteX407" fmla="*/ 757076 w 1439968"/>
                    <a:gd name="connsiteY407" fmla="*/ 1712715 h 1868437"/>
                    <a:gd name="connsiteX408" fmla="*/ 764983 w 1439968"/>
                    <a:gd name="connsiteY408" fmla="*/ 1712715 h 1868437"/>
                    <a:gd name="connsiteX409" fmla="*/ 768123 w 1439968"/>
                    <a:gd name="connsiteY409" fmla="*/ 1715855 h 1868437"/>
                    <a:gd name="connsiteX410" fmla="*/ 785913 w 1439968"/>
                    <a:gd name="connsiteY410" fmla="*/ 1715855 h 1868437"/>
                    <a:gd name="connsiteX411" fmla="*/ 792308 w 1439968"/>
                    <a:gd name="connsiteY411" fmla="*/ 1722252 h 1868437"/>
                    <a:gd name="connsiteX412" fmla="*/ 797889 w 1439968"/>
                    <a:gd name="connsiteY412" fmla="*/ 1722252 h 1868437"/>
                    <a:gd name="connsiteX413" fmla="*/ 804285 w 1439968"/>
                    <a:gd name="connsiteY413" fmla="*/ 1728648 h 1868437"/>
                    <a:gd name="connsiteX414" fmla="*/ 812424 w 1439968"/>
                    <a:gd name="connsiteY414" fmla="*/ 1728648 h 1868437"/>
                    <a:gd name="connsiteX415" fmla="*/ 816377 w 1439968"/>
                    <a:gd name="connsiteY415" fmla="*/ 1724694 h 1868437"/>
                    <a:gd name="connsiteX416" fmla="*/ 818819 w 1439968"/>
                    <a:gd name="connsiteY416" fmla="*/ 1727136 h 1868437"/>
                    <a:gd name="connsiteX417" fmla="*/ 828703 w 1439968"/>
                    <a:gd name="connsiteY417" fmla="*/ 1727136 h 1868437"/>
                    <a:gd name="connsiteX418" fmla="*/ 831144 w 1439968"/>
                    <a:gd name="connsiteY418" fmla="*/ 1729578 h 1868437"/>
                    <a:gd name="connsiteX419" fmla="*/ 840330 w 1439968"/>
                    <a:gd name="connsiteY419" fmla="*/ 1729578 h 1868437"/>
                    <a:gd name="connsiteX420" fmla="*/ 842191 w 1439968"/>
                    <a:gd name="connsiteY420" fmla="*/ 1727718 h 1868437"/>
                    <a:gd name="connsiteX421" fmla="*/ 842191 w 1439968"/>
                    <a:gd name="connsiteY421" fmla="*/ 1723182 h 1868437"/>
                    <a:gd name="connsiteX422" fmla="*/ 848818 w 1439968"/>
                    <a:gd name="connsiteY422" fmla="*/ 1716553 h 1868437"/>
                    <a:gd name="connsiteX423" fmla="*/ 848818 w 1439968"/>
                    <a:gd name="connsiteY423" fmla="*/ 1721089 h 1868437"/>
                    <a:gd name="connsiteX424" fmla="*/ 854516 w 1439968"/>
                    <a:gd name="connsiteY424" fmla="*/ 1721089 h 1868437"/>
                    <a:gd name="connsiteX425" fmla="*/ 861841 w 1439968"/>
                    <a:gd name="connsiteY425" fmla="*/ 1713762 h 1868437"/>
                    <a:gd name="connsiteX426" fmla="*/ 861841 w 1439968"/>
                    <a:gd name="connsiteY426" fmla="*/ 1708412 h 1868437"/>
                    <a:gd name="connsiteX427" fmla="*/ 859283 w 1439968"/>
                    <a:gd name="connsiteY427" fmla="*/ 1705854 h 1868437"/>
                    <a:gd name="connsiteX428" fmla="*/ 864167 w 1439968"/>
                    <a:gd name="connsiteY428" fmla="*/ 1705854 h 1868437"/>
                    <a:gd name="connsiteX429" fmla="*/ 867539 w 1439968"/>
                    <a:gd name="connsiteY429" fmla="*/ 1709226 h 1868437"/>
                    <a:gd name="connsiteX430" fmla="*/ 873469 w 1439968"/>
                    <a:gd name="connsiteY430" fmla="*/ 1709226 h 1868437"/>
                    <a:gd name="connsiteX431" fmla="*/ 876260 w 1439968"/>
                    <a:gd name="connsiteY431" fmla="*/ 1712018 h 1868437"/>
                    <a:gd name="connsiteX432" fmla="*/ 890097 w 1439968"/>
                    <a:gd name="connsiteY432" fmla="*/ 1712018 h 1868437"/>
                    <a:gd name="connsiteX433" fmla="*/ 890097 w 1439968"/>
                    <a:gd name="connsiteY433" fmla="*/ 1716088 h 1868437"/>
                    <a:gd name="connsiteX434" fmla="*/ 892655 w 1439968"/>
                    <a:gd name="connsiteY434" fmla="*/ 1718646 h 1868437"/>
                    <a:gd name="connsiteX435" fmla="*/ 892655 w 1439968"/>
                    <a:gd name="connsiteY435" fmla="*/ 1722717 h 1868437"/>
                    <a:gd name="connsiteX436" fmla="*/ 901375 w 1439968"/>
                    <a:gd name="connsiteY436" fmla="*/ 1731439 h 1868437"/>
                    <a:gd name="connsiteX437" fmla="*/ 915677 w 1439968"/>
                    <a:gd name="connsiteY437" fmla="*/ 1731439 h 1868437"/>
                    <a:gd name="connsiteX438" fmla="*/ 912189 w 1439968"/>
                    <a:gd name="connsiteY438" fmla="*/ 1734928 h 1868437"/>
                    <a:gd name="connsiteX439" fmla="*/ 912189 w 1439968"/>
                    <a:gd name="connsiteY439" fmla="*/ 1739929 h 1868437"/>
                    <a:gd name="connsiteX440" fmla="*/ 919631 w 1439968"/>
                    <a:gd name="connsiteY440" fmla="*/ 1747372 h 1868437"/>
                    <a:gd name="connsiteX441" fmla="*/ 916375 w 1439968"/>
                    <a:gd name="connsiteY441" fmla="*/ 1750628 h 1868437"/>
                    <a:gd name="connsiteX442" fmla="*/ 916375 w 1439968"/>
                    <a:gd name="connsiteY442" fmla="*/ 1755280 h 1868437"/>
                    <a:gd name="connsiteX443" fmla="*/ 919980 w 1439968"/>
                    <a:gd name="connsiteY443" fmla="*/ 1755280 h 1868437"/>
                    <a:gd name="connsiteX444" fmla="*/ 919980 w 1439968"/>
                    <a:gd name="connsiteY444" fmla="*/ 1764351 h 1868437"/>
                    <a:gd name="connsiteX445" fmla="*/ 927886 w 1439968"/>
                    <a:gd name="connsiteY445" fmla="*/ 1764351 h 1868437"/>
                    <a:gd name="connsiteX446" fmla="*/ 927886 w 1439968"/>
                    <a:gd name="connsiteY446" fmla="*/ 1769934 h 1868437"/>
                    <a:gd name="connsiteX447" fmla="*/ 931840 w 1439968"/>
                    <a:gd name="connsiteY447" fmla="*/ 1769934 h 1868437"/>
                    <a:gd name="connsiteX448" fmla="*/ 933584 w 1439968"/>
                    <a:gd name="connsiteY448" fmla="*/ 1771678 h 1868437"/>
                    <a:gd name="connsiteX449" fmla="*/ 942770 w 1439968"/>
                    <a:gd name="connsiteY449" fmla="*/ 1771678 h 1868437"/>
                    <a:gd name="connsiteX450" fmla="*/ 944514 w 1439968"/>
                    <a:gd name="connsiteY450" fmla="*/ 1773423 h 1868437"/>
                    <a:gd name="connsiteX451" fmla="*/ 955328 w 1439968"/>
                    <a:gd name="connsiteY451" fmla="*/ 1773423 h 1868437"/>
                    <a:gd name="connsiteX452" fmla="*/ 957072 w 1439968"/>
                    <a:gd name="connsiteY452" fmla="*/ 1775167 h 1868437"/>
                    <a:gd name="connsiteX453" fmla="*/ 968002 w 1439968"/>
                    <a:gd name="connsiteY453" fmla="*/ 1775167 h 1868437"/>
                    <a:gd name="connsiteX454" fmla="*/ 968002 w 1439968"/>
                    <a:gd name="connsiteY454" fmla="*/ 1778889 h 1868437"/>
                    <a:gd name="connsiteX455" fmla="*/ 981839 w 1439968"/>
                    <a:gd name="connsiteY455" fmla="*/ 1778889 h 1868437"/>
                    <a:gd name="connsiteX456" fmla="*/ 981839 w 1439968"/>
                    <a:gd name="connsiteY456" fmla="*/ 1783308 h 1868437"/>
                    <a:gd name="connsiteX457" fmla="*/ 992304 w 1439968"/>
                    <a:gd name="connsiteY457" fmla="*/ 1793775 h 1868437"/>
                    <a:gd name="connsiteX458" fmla="*/ 992304 w 1439968"/>
                    <a:gd name="connsiteY458" fmla="*/ 1799008 h 1868437"/>
                    <a:gd name="connsiteX459" fmla="*/ 996025 w 1439968"/>
                    <a:gd name="connsiteY459" fmla="*/ 1802730 h 1868437"/>
                    <a:gd name="connsiteX460" fmla="*/ 992304 w 1439968"/>
                    <a:gd name="connsiteY460" fmla="*/ 1806451 h 1868437"/>
                    <a:gd name="connsiteX461" fmla="*/ 994164 w 1439968"/>
                    <a:gd name="connsiteY461" fmla="*/ 1808312 h 1868437"/>
                    <a:gd name="connsiteX462" fmla="*/ 994164 w 1439968"/>
                    <a:gd name="connsiteY462" fmla="*/ 1811568 h 1868437"/>
                    <a:gd name="connsiteX463" fmla="*/ 992304 w 1439968"/>
                    <a:gd name="connsiteY463" fmla="*/ 1813429 h 1868437"/>
                    <a:gd name="connsiteX464" fmla="*/ 989746 w 1439968"/>
                    <a:gd name="connsiteY464" fmla="*/ 1810870 h 1868437"/>
                    <a:gd name="connsiteX465" fmla="*/ 987653 w 1439968"/>
                    <a:gd name="connsiteY465" fmla="*/ 1810870 h 1868437"/>
                    <a:gd name="connsiteX466" fmla="*/ 984629 w 1439968"/>
                    <a:gd name="connsiteY466" fmla="*/ 1807847 h 1868437"/>
                    <a:gd name="connsiteX467" fmla="*/ 981490 w 1439968"/>
                    <a:gd name="connsiteY467" fmla="*/ 1807847 h 1868437"/>
                    <a:gd name="connsiteX468" fmla="*/ 973351 w 1439968"/>
                    <a:gd name="connsiteY468" fmla="*/ 1799706 h 1868437"/>
                    <a:gd name="connsiteX469" fmla="*/ 973351 w 1439968"/>
                    <a:gd name="connsiteY469" fmla="*/ 1795403 h 1868437"/>
                    <a:gd name="connsiteX470" fmla="*/ 964979 w 1439968"/>
                    <a:gd name="connsiteY470" fmla="*/ 1795403 h 1868437"/>
                    <a:gd name="connsiteX471" fmla="*/ 973002 w 1439968"/>
                    <a:gd name="connsiteY471" fmla="*/ 1803544 h 1868437"/>
                    <a:gd name="connsiteX472" fmla="*/ 973002 w 1439968"/>
                    <a:gd name="connsiteY472" fmla="*/ 1811685 h 1868437"/>
                    <a:gd name="connsiteX473" fmla="*/ 967304 w 1439968"/>
                    <a:gd name="connsiteY473" fmla="*/ 1817383 h 1868437"/>
                    <a:gd name="connsiteX474" fmla="*/ 967304 w 1439968"/>
                    <a:gd name="connsiteY474" fmla="*/ 1838084 h 1868437"/>
                    <a:gd name="connsiteX475" fmla="*/ 962769 w 1439968"/>
                    <a:gd name="connsiteY475" fmla="*/ 1842620 h 1868437"/>
                    <a:gd name="connsiteX476" fmla="*/ 959397 w 1439968"/>
                    <a:gd name="connsiteY476" fmla="*/ 1842620 h 1868437"/>
                    <a:gd name="connsiteX477" fmla="*/ 954863 w 1439968"/>
                    <a:gd name="connsiteY477" fmla="*/ 1847155 h 1868437"/>
                    <a:gd name="connsiteX478" fmla="*/ 954863 w 1439968"/>
                    <a:gd name="connsiteY478" fmla="*/ 1851226 h 1868437"/>
                    <a:gd name="connsiteX479" fmla="*/ 943235 w 1439968"/>
                    <a:gd name="connsiteY479" fmla="*/ 1862855 h 1868437"/>
                    <a:gd name="connsiteX480" fmla="*/ 943235 w 1439968"/>
                    <a:gd name="connsiteY480" fmla="*/ 1865647 h 1868437"/>
                    <a:gd name="connsiteX481" fmla="*/ 946026 w 1439968"/>
                    <a:gd name="connsiteY481" fmla="*/ 1868438 h 1868437"/>
                    <a:gd name="connsiteX482" fmla="*/ 954049 w 1439968"/>
                    <a:gd name="connsiteY482" fmla="*/ 1868438 h 1868437"/>
                    <a:gd name="connsiteX483" fmla="*/ 954049 w 1439968"/>
                    <a:gd name="connsiteY483" fmla="*/ 1865763 h 1868437"/>
                    <a:gd name="connsiteX484" fmla="*/ 957770 w 1439968"/>
                    <a:gd name="connsiteY484" fmla="*/ 1862041 h 1868437"/>
                    <a:gd name="connsiteX485" fmla="*/ 964048 w 1439968"/>
                    <a:gd name="connsiteY485" fmla="*/ 1862041 h 1868437"/>
                    <a:gd name="connsiteX486" fmla="*/ 972304 w 1439968"/>
                    <a:gd name="connsiteY486" fmla="*/ 1853784 h 1868437"/>
                    <a:gd name="connsiteX487" fmla="*/ 978583 w 1439968"/>
                    <a:gd name="connsiteY487" fmla="*/ 1853784 h 1868437"/>
                    <a:gd name="connsiteX488" fmla="*/ 979862 w 1439968"/>
                    <a:gd name="connsiteY488" fmla="*/ 1855064 h 1868437"/>
                    <a:gd name="connsiteX489" fmla="*/ 986141 w 1439968"/>
                    <a:gd name="connsiteY489" fmla="*/ 1855064 h 1868437"/>
                    <a:gd name="connsiteX490" fmla="*/ 990559 w 1439968"/>
                    <a:gd name="connsiteY490" fmla="*/ 1850644 h 1868437"/>
                    <a:gd name="connsiteX491" fmla="*/ 996838 w 1439968"/>
                    <a:gd name="connsiteY491" fmla="*/ 1850644 h 1868437"/>
                    <a:gd name="connsiteX492" fmla="*/ 998466 w 1439968"/>
                    <a:gd name="connsiteY492" fmla="*/ 1849016 h 1868437"/>
                    <a:gd name="connsiteX493" fmla="*/ 1005908 w 1439968"/>
                    <a:gd name="connsiteY493" fmla="*/ 1849016 h 1868437"/>
                    <a:gd name="connsiteX494" fmla="*/ 1009629 w 1439968"/>
                    <a:gd name="connsiteY494" fmla="*/ 1845295 h 1868437"/>
                    <a:gd name="connsiteX495" fmla="*/ 1009629 w 1439968"/>
                    <a:gd name="connsiteY495" fmla="*/ 1837735 h 1868437"/>
                    <a:gd name="connsiteX496" fmla="*/ 1006257 w 1439968"/>
                    <a:gd name="connsiteY496" fmla="*/ 1841108 h 1868437"/>
                    <a:gd name="connsiteX497" fmla="*/ 997652 w 1439968"/>
                    <a:gd name="connsiteY497" fmla="*/ 1841108 h 1868437"/>
                    <a:gd name="connsiteX498" fmla="*/ 997652 w 1439968"/>
                    <a:gd name="connsiteY498" fmla="*/ 1837386 h 1868437"/>
                    <a:gd name="connsiteX499" fmla="*/ 1002536 w 1439968"/>
                    <a:gd name="connsiteY499" fmla="*/ 1832502 h 1868437"/>
                    <a:gd name="connsiteX500" fmla="*/ 1005327 w 1439968"/>
                    <a:gd name="connsiteY500" fmla="*/ 1832502 h 1868437"/>
                    <a:gd name="connsiteX501" fmla="*/ 1011489 w 1439968"/>
                    <a:gd name="connsiteY501" fmla="*/ 1826338 h 1868437"/>
                    <a:gd name="connsiteX502" fmla="*/ 1019396 w 1439968"/>
                    <a:gd name="connsiteY502" fmla="*/ 1826338 h 1868437"/>
                    <a:gd name="connsiteX503" fmla="*/ 1020908 w 1439968"/>
                    <a:gd name="connsiteY503" fmla="*/ 1824826 h 1868437"/>
                    <a:gd name="connsiteX504" fmla="*/ 1025675 w 1439968"/>
                    <a:gd name="connsiteY504" fmla="*/ 1824826 h 1868437"/>
                    <a:gd name="connsiteX505" fmla="*/ 1028001 w 1439968"/>
                    <a:gd name="connsiteY505" fmla="*/ 1822500 h 1868437"/>
                    <a:gd name="connsiteX506" fmla="*/ 1032768 w 1439968"/>
                    <a:gd name="connsiteY506" fmla="*/ 1822500 h 1868437"/>
                    <a:gd name="connsiteX507" fmla="*/ 1035093 w 1439968"/>
                    <a:gd name="connsiteY507" fmla="*/ 1824826 h 1868437"/>
                    <a:gd name="connsiteX508" fmla="*/ 1045675 w 1439968"/>
                    <a:gd name="connsiteY508" fmla="*/ 1824826 h 1868437"/>
                    <a:gd name="connsiteX509" fmla="*/ 1045675 w 1439968"/>
                    <a:gd name="connsiteY509" fmla="*/ 1820872 h 1868437"/>
                    <a:gd name="connsiteX510" fmla="*/ 1048000 w 1439968"/>
                    <a:gd name="connsiteY510" fmla="*/ 1818546 h 1868437"/>
                    <a:gd name="connsiteX511" fmla="*/ 1051837 w 1439968"/>
                    <a:gd name="connsiteY511" fmla="*/ 1818546 h 1868437"/>
                    <a:gd name="connsiteX512" fmla="*/ 1054163 w 1439968"/>
                    <a:gd name="connsiteY512" fmla="*/ 1816220 h 1868437"/>
                    <a:gd name="connsiteX513" fmla="*/ 1058116 w 1439968"/>
                    <a:gd name="connsiteY513" fmla="*/ 1816220 h 1868437"/>
                    <a:gd name="connsiteX514" fmla="*/ 1061721 w 1439968"/>
                    <a:gd name="connsiteY514" fmla="*/ 1812615 h 1868437"/>
                    <a:gd name="connsiteX515" fmla="*/ 1064976 w 1439968"/>
                    <a:gd name="connsiteY515" fmla="*/ 1812615 h 1868437"/>
                    <a:gd name="connsiteX516" fmla="*/ 1076488 w 1439968"/>
                    <a:gd name="connsiteY516" fmla="*/ 1801101 h 1868437"/>
                    <a:gd name="connsiteX517" fmla="*/ 1132882 w 1439968"/>
                    <a:gd name="connsiteY517" fmla="*/ 1801101 h 1868437"/>
                    <a:gd name="connsiteX518" fmla="*/ 1132882 w 1439968"/>
                    <a:gd name="connsiteY518" fmla="*/ 1797264 h 1868437"/>
                    <a:gd name="connsiteX519" fmla="*/ 1135673 w 1439968"/>
                    <a:gd name="connsiteY519" fmla="*/ 1794472 h 1868437"/>
                    <a:gd name="connsiteX520" fmla="*/ 1139393 w 1439968"/>
                    <a:gd name="connsiteY520" fmla="*/ 1794472 h 1868437"/>
                    <a:gd name="connsiteX521" fmla="*/ 1142068 w 1439968"/>
                    <a:gd name="connsiteY521" fmla="*/ 1791798 h 1868437"/>
                    <a:gd name="connsiteX522" fmla="*/ 1145789 w 1439968"/>
                    <a:gd name="connsiteY522" fmla="*/ 1791798 h 1868437"/>
                    <a:gd name="connsiteX523" fmla="*/ 1145789 w 1439968"/>
                    <a:gd name="connsiteY523" fmla="*/ 1787029 h 1868437"/>
                    <a:gd name="connsiteX524" fmla="*/ 1152649 w 1439968"/>
                    <a:gd name="connsiteY524" fmla="*/ 1780168 h 1868437"/>
                    <a:gd name="connsiteX525" fmla="*/ 1152649 w 1439968"/>
                    <a:gd name="connsiteY525" fmla="*/ 1771562 h 1868437"/>
                    <a:gd name="connsiteX526" fmla="*/ 1157184 w 1439968"/>
                    <a:gd name="connsiteY526" fmla="*/ 1767026 h 1868437"/>
                    <a:gd name="connsiteX527" fmla="*/ 1157184 w 1439968"/>
                    <a:gd name="connsiteY527" fmla="*/ 1767026 h 1868437"/>
                    <a:gd name="connsiteX528" fmla="*/ 1157184 w 1439968"/>
                    <a:gd name="connsiteY528" fmla="*/ 1759467 h 1868437"/>
                    <a:gd name="connsiteX529" fmla="*/ 1163579 w 1439968"/>
                    <a:gd name="connsiteY529" fmla="*/ 1753070 h 1868437"/>
                    <a:gd name="connsiteX530" fmla="*/ 1163579 w 1439968"/>
                    <a:gd name="connsiteY530" fmla="*/ 1750163 h 1868437"/>
                    <a:gd name="connsiteX531" fmla="*/ 1171137 w 1439968"/>
                    <a:gd name="connsiteY531" fmla="*/ 1742604 h 1868437"/>
                    <a:gd name="connsiteX532" fmla="*/ 1173346 w 1439968"/>
                    <a:gd name="connsiteY532" fmla="*/ 1744813 h 1868437"/>
                    <a:gd name="connsiteX533" fmla="*/ 1173346 w 1439968"/>
                    <a:gd name="connsiteY533" fmla="*/ 1748884 h 1868437"/>
                    <a:gd name="connsiteX534" fmla="*/ 1182416 w 1439968"/>
                    <a:gd name="connsiteY534" fmla="*/ 1748884 h 1868437"/>
                    <a:gd name="connsiteX535" fmla="*/ 1186020 w 1439968"/>
                    <a:gd name="connsiteY535" fmla="*/ 1745279 h 1868437"/>
                    <a:gd name="connsiteX536" fmla="*/ 1193229 w 1439968"/>
                    <a:gd name="connsiteY536" fmla="*/ 1752489 h 1868437"/>
                    <a:gd name="connsiteX537" fmla="*/ 1193229 w 1439968"/>
                    <a:gd name="connsiteY537" fmla="*/ 1782494 h 1868437"/>
                    <a:gd name="connsiteX538" fmla="*/ 1198462 w 1439968"/>
                    <a:gd name="connsiteY538" fmla="*/ 1787844 h 1868437"/>
                    <a:gd name="connsiteX539" fmla="*/ 1198462 w 1439968"/>
                    <a:gd name="connsiteY539" fmla="*/ 1794589 h 1868437"/>
                    <a:gd name="connsiteX540" fmla="*/ 1200322 w 1439968"/>
                    <a:gd name="connsiteY540" fmla="*/ 1796450 h 1868437"/>
                    <a:gd name="connsiteX541" fmla="*/ 1203345 w 1439968"/>
                    <a:gd name="connsiteY541" fmla="*/ 1796450 h 1868437"/>
                    <a:gd name="connsiteX542" fmla="*/ 1206369 w 1439968"/>
                    <a:gd name="connsiteY542" fmla="*/ 1799473 h 1868437"/>
                    <a:gd name="connsiteX543" fmla="*/ 1216252 w 1439968"/>
                    <a:gd name="connsiteY543" fmla="*/ 1799473 h 1868437"/>
                    <a:gd name="connsiteX544" fmla="*/ 1219973 w 1439968"/>
                    <a:gd name="connsiteY544" fmla="*/ 1795752 h 1868437"/>
                    <a:gd name="connsiteX545" fmla="*/ 1226368 w 1439968"/>
                    <a:gd name="connsiteY545" fmla="*/ 1795752 h 1868437"/>
                    <a:gd name="connsiteX546" fmla="*/ 1230089 w 1439968"/>
                    <a:gd name="connsiteY546" fmla="*/ 1792030 h 1868437"/>
                    <a:gd name="connsiteX547" fmla="*/ 1233577 w 1439968"/>
                    <a:gd name="connsiteY547" fmla="*/ 1792030 h 1868437"/>
                    <a:gd name="connsiteX548" fmla="*/ 1238577 w 1439968"/>
                    <a:gd name="connsiteY548" fmla="*/ 1787029 h 1868437"/>
                    <a:gd name="connsiteX549" fmla="*/ 1244973 w 1439968"/>
                    <a:gd name="connsiteY549" fmla="*/ 1787029 h 1868437"/>
                    <a:gd name="connsiteX550" fmla="*/ 1239973 w 1439968"/>
                    <a:gd name="connsiteY550" fmla="*/ 1792030 h 1868437"/>
                    <a:gd name="connsiteX551" fmla="*/ 1244042 w 1439968"/>
                    <a:gd name="connsiteY551" fmla="*/ 1796101 h 1868437"/>
                    <a:gd name="connsiteX552" fmla="*/ 1240903 w 1439968"/>
                    <a:gd name="connsiteY552" fmla="*/ 1799241 h 1868437"/>
                    <a:gd name="connsiteX553" fmla="*/ 1236484 w 1439968"/>
                    <a:gd name="connsiteY553" fmla="*/ 1799241 h 1868437"/>
                    <a:gd name="connsiteX554" fmla="*/ 1226368 w 1439968"/>
                    <a:gd name="connsiteY554" fmla="*/ 1809359 h 1868437"/>
                    <a:gd name="connsiteX555" fmla="*/ 1223345 w 1439968"/>
                    <a:gd name="connsiteY555" fmla="*/ 1809359 h 1868437"/>
                    <a:gd name="connsiteX556" fmla="*/ 1219973 w 1439968"/>
                    <a:gd name="connsiteY556" fmla="*/ 1812731 h 1868437"/>
                    <a:gd name="connsiteX557" fmla="*/ 1219973 w 1439968"/>
                    <a:gd name="connsiteY557" fmla="*/ 1828664 h 1868437"/>
                    <a:gd name="connsiteX558" fmla="*/ 1221601 w 1439968"/>
                    <a:gd name="connsiteY558" fmla="*/ 1830292 h 1868437"/>
                    <a:gd name="connsiteX559" fmla="*/ 1223229 w 1439968"/>
                    <a:gd name="connsiteY559" fmla="*/ 1828664 h 1868437"/>
                    <a:gd name="connsiteX560" fmla="*/ 1228578 w 1439968"/>
                    <a:gd name="connsiteY560" fmla="*/ 1834014 h 1868437"/>
                    <a:gd name="connsiteX561" fmla="*/ 1233461 w 1439968"/>
                    <a:gd name="connsiteY561" fmla="*/ 1834014 h 1868437"/>
                    <a:gd name="connsiteX562" fmla="*/ 1233461 w 1439968"/>
                    <a:gd name="connsiteY562" fmla="*/ 1830060 h 1868437"/>
                    <a:gd name="connsiteX563" fmla="*/ 1237763 w 1439968"/>
                    <a:gd name="connsiteY563" fmla="*/ 1830060 h 1868437"/>
                    <a:gd name="connsiteX564" fmla="*/ 1237763 w 1439968"/>
                    <a:gd name="connsiteY564" fmla="*/ 1830060 h 1868437"/>
                    <a:gd name="connsiteX565" fmla="*/ 1250670 w 1439968"/>
                    <a:gd name="connsiteY565" fmla="*/ 1817150 h 1868437"/>
                    <a:gd name="connsiteX566" fmla="*/ 1250670 w 1439968"/>
                    <a:gd name="connsiteY566" fmla="*/ 1811917 h 1868437"/>
                    <a:gd name="connsiteX567" fmla="*/ 1262298 w 1439968"/>
                    <a:gd name="connsiteY567" fmla="*/ 1811917 h 1868437"/>
                    <a:gd name="connsiteX568" fmla="*/ 1265321 w 1439968"/>
                    <a:gd name="connsiteY568" fmla="*/ 1808893 h 1868437"/>
                    <a:gd name="connsiteX569" fmla="*/ 1272181 w 1439968"/>
                    <a:gd name="connsiteY569" fmla="*/ 1808893 h 1868437"/>
                    <a:gd name="connsiteX570" fmla="*/ 1275204 w 1439968"/>
                    <a:gd name="connsiteY570" fmla="*/ 1805870 h 1868437"/>
                    <a:gd name="connsiteX571" fmla="*/ 1279623 w 1439968"/>
                    <a:gd name="connsiteY571" fmla="*/ 1805870 h 1868437"/>
                    <a:gd name="connsiteX572" fmla="*/ 1282646 w 1439968"/>
                    <a:gd name="connsiteY572" fmla="*/ 1802846 h 1868437"/>
                    <a:gd name="connsiteX573" fmla="*/ 1287065 w 1439968"/>
                    <a:gd name="connsiteY573" fmla="*/ 1802846 h 1868437"/>
                    <a:gd name="connsiteX574" fmla="*/ 1290088 w 1439968"/>
                    <a:gd name="connsiteY574" fmla="*/ 1799822 h 1868437"/>
                    <a:gd name="connsiteX575" fmla="*/ 1290088 w 1439968"/>
                    <a:gd name="connsiteY575" fmla="*/ 1799822 h 1868437"/>
                    <a:gd name="connsiteX576" fmla="*/ 1294506 w 1439968"/>
                    <a:gd name="connsiteY576" fmla="*/ 1799822 h 1868437"/>
                    <a:gd name="connsiteX577" fmla="*/ 1297181 w 1439968"/>
                    <a:gd name="connsiteY577" fmla="*/ 1797147 h 1868437"/>
                    <a:gd name="connsiteX578" fmla="*/ 1301599 w 1439968"/>
                    <a:gd name="connsiteY578" fmla="*/ 1797147 h 1868437"/>
                    <a:gd name="connsiteX579" fmla="*/ 1304274 w 1439968"/>
                    <a:gd name="connsiteY579" fmla="*/ 1794472 h 1868437"/>
                    <a:gd name="connsiteX580" fmla="*/ 1302529 w 1439968"/>
                    <a:gd name="connsiteY580" fmla="*/ 1792728 h 1868437"/>
                    <a:gd name="connsiteX581" fmla="*/ 1300088 w 1439968"/>
                    <a:gd name="connsiteY581" fmla="*/ 1792728 h 1868437"/>
                    <a:gd name="connsiteX582" fmla="*/ 1293809 w 1439968"/>
                    <a:gd name="connsiteY582" fmla="*/ 1786448 h 1868437"/>
                    <a:gd name="connsiteX583" fmla="*/ 1291483 w 1439968"/>
                    <a:gd name="connsiteY583" fmla="*/ 1786448 h 1868437"/>
                    <a:gd name="connsiteX584" fmla="*/ 1287413 w 1439968"/>
                    <a:gd name="connsiteY584" fmla="*/ 1782378 h 1868437"/>
                    <a:gd name="connsiteX585" fmla="*/ 1285088 w 1439968"/>
                    <a:gd name="connsiteY585" fmla="*/ 1784704 h 1868437"/>
                    <a:gd name="connsiteX586" fmla="*/ 1267763 w 1439968"/>
                    <a:gd name="connsiteY586" fmla="*/ 1784704 h 1868437"/>
                    <a:gd name="connsiteX587" fmla="*/ 1264274 w 1439968"/>
                    <a:gd name="connsiteY587" fmla="*/ 1781215 h 1868437"/>
                    <a:gd name="connsiteX588" fmla="*/ 1259391 w 1439968"/>
                    <a:gd name="connsiteY588" fmla="*/ 1781215 h 1868437"/>
                    <a:gd name="connsiteX589" fmla="*/ 1255903 w 1439968"/>
                    <a:gd name="connsiteY589" fmla="*/ 1777726 h 1868437"/>
                    <a:gd name="connsiteX590" fmla="*/ 1255903 w 1439968"/>
                    <a:gd name="connsiteY590" fmla="*/ 1777726 h 1868437"/>
                    <a:gd name="connsiteX591" fmla="*/ 1258228 w 1439968"/>
                    <a:gd name="connsiteY591" fmla="*/ 1775400 h 1868437"/>
                    <a:gd name="connsiteX592" fmla="*/ 1255903 w 1439968"/>
                    <a:gd name="connsiteY592" fmla="*/ 1773074 h 1868437"/>
                    <a:gd name="connsiteX593" fmla="*/ 1246019 w 1439968"/>
                    <a:gd name="connsiteY593" fmla="*/ 1773074 h 1868437"/>
                    <a:gd name="connsiteX594" fmla="*/ 1246019 w 1439968"/>
                    <a:gd name="connsiteY594" fmla="*/ 1770050 h 1868437"/>
                    <a:gd name="connsiteX595" fmla="*/ 1243810 w 1439968"/>
                    <a:gd name="connsiteY595" fmla="*/ 1767840 h 1868437"/>
                    <a:gd name="connsiteX596" fmla="*/ 1243810 w 1439968"/>
                    <a:gd name="connsiteY596" fmla="*/ 1762840 h 1868437"/>
                    <a:gd name="connsiteX597" fmla="*/ 1241600 w 1439968"/>
                    <a:gd name="connsiteY597" fmla="*/ 1760630 h 1868437"/>
                    <a:gd name="connsiteX598" fmla="*/ 1241600 w 1439968"/>
                    <a:gd name="connsiteY598" fmla="*/ 1753070 h 1868437"/>
                    <a:gd name="connsiteX599" fmla="*/ 1234042 w 1439968"/>
                    <a:gd name="connsiteY599" fmla="*/ 1753070 h 1868437"/>
                    <a:gd name="connsiteX600" fmla="*/ 1240438 w 1439968"/>
                    <a:gd name="connsiteY600" fmla="*/ 1746674 h 1868437"/>
                    <a:gd name="connsiteX601" fmla="*/ 1240438 w 1439968"/>
                    <a:gd name="connsiteY601" fmla="*/ 1740976 h 1868437"/>
                    <a:gd name="connsiteX602" fmla="*/ 1243810 w 1439968"/>
                    <a:gd name="connsiteY602" fmla="*/ 1737603 h 1868437"/>
                    <a:gd name="connsiteX603" fmla="*/ 1240438 w 1439968"/>
                    <a:gd name="connsiteY603" fmla="*/ 1734230 h 1868437"/>
                    <a:gd name="connsiteX604" fmla="*/ 1233577 w 1439968"/>
                    <a:gd name="connsiteY604" fmla="*/ 1734230 h 1868437"/>
                    <a:gd name="connsiteX605" fmla="*/ 1230670 w 1439968"/>
                    <a:gd name="connsiteY605" fmla="*/ 1737138 h 1868437"/>
                    <a:gd name="connsiteX606" fmla="*/ 1227531 w 1439968"/>
                    <a:gd name="connsiteY606" fmla="*/ 1737138 h 1868437"/>
                    <a:gd name="connsiteX607" fmla="*/ 1227531 w 1439968"/>
                    <a:gd name="connsiteY607" fmla="*/ 1733881 h 1868437"/>
                    <a:gd name="connsiteX608" fmla="*/ 1221252 w 1439968"/>
                    <a:gd name="connsiteY608" fmla="*/ 1727601 h 1868437"/>
                    <a:gd name="connsiteX609" fmla="*/ 1227415 w 1439968"/>
                    <a:gd name="connsiteY609" fmla="*/ 1727601 h 1868437"/>
                    <a:gd name="connsiteX610" fmla="*/ 1229624 w 1439968"/>
                    <a:gd name="connsiteY610" fmla="*/ 1729811 h 1868437"/>
                    <a:gd name="connsiteX611" fmla="*/ 1235670 w 1439968"/>
                    <a:gd name="connsiteY611" fmla="*/ 1729811 h 1868437"/>
                    <a:gd name="connsiteX612" fmla="*/ 1235670 w 1439968"/>
                    <a:gd name="connsiteY612" fmla="*/ 1729811 h 1868437"/>
                    <a:gd name="connsiteX613" fmla="*/ 1239973 w 1439968"/>
                    <a:gd name="connsiteY613" fmla="*/ 1725508 h 1868437"/>
                    <a:gd name="connsiteX614" fmla="*/ 1241717 w 1439968"/>
                    <a:gd name="connsiteY614" fmla="*/ 1725508 h 1868437"/>
                    <a:gd name="connsiteX615" fmla="*/ 1246949 w 1439968"/>
                    <a:gd name="connsiteY615" fmla="*/ 1720275 h 1868437"/>
                    <a:gd name="connsiteX616" fmla="*/ 1248693 w 1439968"/>
                    <a:gd name="connsiteY616" fmla="*/ 1720275 h 1868437"/>
                    <a:gd name="connsiteX617" fmla="*/ 1251019 w 1439968"/>
                    <a:gd name="connsiteY617" fmla="*/ 1717949 h 1868437"/>
                    <a:gd name="connsiteX618" fmla="*/ 1251019 w 1439968"/>
                    <a:gd name="connsiteY618" fmla="*/ 1707714 h 1868437"/>
                    <a:gd name="connsiteX619" fmla="*/ 1244624 w 1439968"/>
                    <a:gd name="connsiteY619" fmla="*/ 1701318 h 1868437"/>
                    <a:gd name="connsiteX620" fmla="*/ 1239973 w 1439968"/>
                    <a:gd name="connsiteY620" fmla="*/ 1701318 h 1868437"/>
                    <a:gd name="connsiteX621" fmla="*/ 1237880 w 1439968"/>
                    <a:gd name="connsiteY621" fmla="*/ 1699225 h 1868437"/>
                    <a:gd name="connsiteX622" fmla="*/ 1222764 w 1439968"/>
                    <a:gd name="connsiteY622" fmla="*/ 1699225 h 1868437"/>
                    <a:gd name="connsiteX623" fmla="*/ 1221368 w 1439968"/>
                    <a:gd name="connsiteY623" fmla="*/ 1700620 h 1868437"/>
                    <a:gd name="connsiteX624" fmla="*/ 1214624 w 1439968"/>
                    <a:gd name="connsiteY624" fmla="*/ 1700620 h 1868437"/>
                    <a:gd name="connsiteX625" fmla="*/ 1211020 w 1439968"/>
                    <a:gd name="connsiteY625" fmla="*/ 1704225 h 1868437"/>
                    <a:gd name="connsiteX626" fmla="*/ 1206601 w 1439968"/>
                    <a:gd name="connsiteY626" fmla="*/ 1704225 h 1868437"/>
                    <a:gd name="connsiteX627" fmla="*/ 1202997 w 1439968"/>
                    <a:gd name="connsiteY627" fmla="*/ 1707831 h 1868437"/>
                    <a:gd name="connsiteX628" fmla="*/ 1198578 w 1439968"/>
                    <a:gd name="connsiteY628" fmla="*/ 1707831 h 1868437"/>
                    <a:gd name="connsiteX629" fmla="*/ 1194974 w 1439968"/>
                    <a:gd name="connsiteY629" fmla="*/ 1711436 h 1868437"/>
                    <a:gd name="connsiteX630" fmla="*/ 1194974 w 1439968"/>
                    <a:gd name="connsiteY630" fmla="*/ 1711436 h 1868437"/>
                    <a:gd name="connsiteX631" fmla="*/ 1190555 w 1439968"/>
                    <a:gd name="connsiteY631" fmla="*/ 1711436 h 1868437"/>
                    <a:gd name="connsiteX632" fmla="*/ 1186951 w 1439968"/>
                    <a:gd name="connsiteY632" fmla="*/ 1715041 h 1868437"/>
                    <a:gd name="connsiteX633" fmla="*/ 1182532 w 1439968"/>
                    <a:gd name="connsiteY633" fmla="*/ 1715041 h 1868437"/>
                    <a:gd name="connsiteX634" fmla="*/ 1171835 w 1439968"/>
                    <a:gd name="connsiteY634" fmla="*/ 1725741 h 1868437"/>
                    <a:gd name="connsiteX635" fmla="*/ 1163230 w 1439968"/>
                    <a:gd name="connsiteY635" fmla="*/ 1725741 h 1868437"/>
                    <a:gd name="connsiteX636" fmla="*/ 1169277 w 1439968"/>
                    <a:gd name="connsiteY636" fmla="*/ 1719693 h 1868437"/>
                    <a:gd name="connsiteX637" fmla="*/ 1169277 w 1439968"/>
                    <a:gd name="connsiteY637" fmla="*/ 1716204 h 1868437"/>
                    <a:gd name="connsiteX638" fmla="*/ 1184160 w 1439968"/>
                    <a:gd name="connsiteY638" fmla="*/ 1701318 h 1868437"/>
                    <a:gd name="connsiteX639" fmla="*/ 1187764 w 1439968"/>
                    <a:gd name="connsiteY639" fmla="*/ 1701318 h 1868437"/>
                    <a:gd name="connsiteX640" fmla="*/ 1190555 w 1439968"/>
                    <a:gd name="connsiteY640" fmla="*/ 1698527 h 1868437"/>
                    <a:gd name="connsiteX641" fmla="*/ 1196950 w 1439968"/>
                    <a:gd name="connsiteY641" fmla="*/ 1698527 h 1868437"/>
                    <a:gd name="connsiteX642" fmla="*/ 1203694 w 1439968"/>
                    <a:gd name="connsiteY642" fmla="*/ 1691782 h 1868437"/>
                    <a:gd name="connsiteX643" fmla="*/ 1203694 w 1439968"/>
                    <a:gd name="connsiteY643" fmla="*/ 1686432 h 1868437"/>
                    <a:gd name="connsiteX644" fmla="*/ 1210438 w 1439968"/>
                    <a:gd name="connsiteY644" fmla="*/ 1679687 h 1868437"/>
                    <a:gd name="connsiteX645" fmla="*/ 1210438 w 1439968"/>
                    <a:gd name="connsiteY645" fmla="*/ 1677593 h 1868437"/>
                    <a:gd name="connsiteX646" fmla="*/ 1212880 w 1439968"/>
                    <a:gd name="connsiteY646" fmla="*/ 1675151 h 1868437"/>
                    <a:gd name="connsiteX647" fmla="*/ 1220787 w 1439968"/>
                    <a:gd name="connsiteY647" fmla="*/ 1675151 h 1868437"/>
                    <a:gd name="connsiteX648" fmla="*/ 1223229 w 1439968"/>
                    <a:gd name="connsiteY648" fmla="*/ 1672709 h 1868437"/>
                    <a:gd name="connsiteX649" fmla="*/ 1279623 w 1439968"/>
                    <a:gd name="connsiteY649" fmla="*/ 1672709 h 1868437"/>
                    <a:gd name="connsiteX650" fmla="*/ 1281600 w 1439968"/>
                    <a:gd name="connsiteY650" fmla="*/ 1674686 h 1868437"/>
                    <a:gd name="connsiteX651" fmla="*/ 1288460 w 1439968"/>
                    <a:gd name="connsiteY651" fmla="*/ 1674686 h 1868437"/>
                    <a:gd name="connsiteX652" fmla="*/ 1291599 w 1439968"/>
                    <a:gd name="connsiteY652" fmla="*/ 1677826 h 1868437"/>
                    <a:gd name="connsiteX653" fmla="*/ 1293576 w 1439968"/>
                    <a:gd name="connsiteY653" fmla="*/ 1675849 h 1868437"/>
                    <a:gd name="connsiteX654" fmla="*/ 1303692 w 1439968"/>
                    <a:gd name="connsiteY654" fmla="*/ 1675849 h 1868437"/>
                    <a:gd name="connsiteX655" fmla="*/ 1305669 w 1439968"/>
                    <a:gd name="connsiteY655" fmla="*/ 1673872 h 1868437"/>
                    <a:gd name="connsiteX656" fmla="*/ 1319273 w 1439968"/>
                    <a:gd name="connsiteY656" fmla="*/ 1673872 h 1868437"/>
                    <a:gd name="connsiteX657" fmla="*/ 1346366 w 1439968"/>
                    <a:gd name="connsiteY657" fmla="*/ 1646774 h 1868437"/>
                    <a:gd name="connsiteX658" fmla="*/ 1352993 w 1439968"/>
                    <a:gd name="connsiteY658" fmla="*/ 1646774 h 1868437"/>
                    <a:gd name="connsiteX659" fmla="*/ 1357644 w 1439968"/>
                    <a:gd name="connsiteY659" fmla="*/ 1642123 h 1868437"/>
                    <a:gd name="connsiteX660" fmla="*/ 1370435 w 1439968"/>
                    <a:gd name="connsiteY660" fmla="*/ 1642123 h 1868437"/>
                    <a:gd name="connsiteX661" fmla="*/ 1379504 w 1439968"/>
                    <a:gd name="connsiteY661" fmla="*/ 1633051 h 1868437"/>
                    <a:gd name="connsiteX662" fmla="*/ 1382528 w 1439968"/>
                    <a:gd name="connsiteY662" fmla="*/ 1633051 h 1868437"/>
                    <a:gd name="connsiteX663" fmla="*/ 1390202 w 1439968"/>
                    <a:gd name="connsiteY663" fmla="*/ 1625376 h 1868437"/>
                    <a:gd name="connsiteX664" fmla="*/ 1390202 w 1439968"/>
                    <a:gd name="connsiteY664" fmla="*/ 1622352 h 1868437"/>
                    <a:gd name="connsiteX665" fmla="*/ 1386830 w 1439968"/>
                    <a:gd name="connsiteY665" fmla="*/ 1618979 h 1868437"/>
                    <a:gd name="connsiteX666" fmla="*/ 1390202 w 1439968"/>
                    <a:gd name="connsiteY666" fmla="*/ 1618979 h 1868437"/>
                    <a:gd name="connsiteX667" fmla="*/ 1390202 w 1439968"/>
                    <a:gd name="connsiteY667" fmla="*/ 1618979 h 1868437"/>
                    <a:gd name="connsiteX668" fmla="*/ 1390202 w 1439968"/>
                    <a:gd name="connsiteY668" fmla="*/ 1616421 h 1868437"/>
                    <a:gd name="connsiteX669" fmla="*/ 1386830 w 1439968"/>
                    <a:gd name="connsiteY669" fmla="*/ 1613048 h 1868437"/>
                    <a:gd name="connsiteX670" fmla="*/ 1386830 w 1439968"/>
                    <a:gd name="connsiteY670" fmla="*/ 1613048 h 1868437"/>
                    <a:gd name="connsiteX671" fmla="*/ 1388109 w 1439968"/>
                    <a:gd name="connsiteY671" fmla="*/ 1611769 h 1868437"/>
                    <a:gd name="connsiteX672" fmla="*/ 1388109 w 1439968"/>
                    <a:gd name="connsiteY672" fmla="*/ 1591882 h 1868437"/>
                    <a:gd name="connsiteX673" fmla="*/ 1377063 w 1439968"/>
                    <a:gd name="connsiteY673" fmla="*/ 1580834 h 1868437"/>
                    <a:gd name="connsiteX674" fmla="*/ 1371714 w 1439968"/>
                    <a:gd name="connsiteY674" fmla="*/ 1580834 h 1868437"/>
                    <a:gd name="connsiteX675" fmla="*/ 1363923 w 1439968"/>
                    <a:gd name="connsiteY675" fmla="*/ 1588626 h 1868437"/>
                    <a:gd name="connsiteX676" fmla="*/ 1360435 w 1439968"/>
                    <a:gd name="connsiteY676" fmla="*/ 1585137 h 1868437"/>
                    <a:gd name="connsiteX677" fmla="*/ 1366947 w 1439968"/>
                    <a:gd name="connsiteY677" fmla="*/ 1578624 h 1868437"/>
                    <a:gd name="connsiteX678" fmla="*/ 1364737 w 1439968"/>
                    <a:gd name="connsiteY678" fmla="*/ 1576414 h 1868437"/>
                    <a:gd name="connsiteX679" fmla="*/ 1364737 w 1439968"/>
                    <a:gd name="connsiteY679" fmla="*/ 1573391 h 1868437"/>
                    <a:gd name="connsiteX680" fmla="*/ 1359505 w 1439968"/>
                    <a:gd name="connsiteY680" fmla="*/ 1568157 h 1868437"/>
                    <a:gd name="connsiteX681" fmla="*/ 1345900 w 1439968"/>
                    <a:gd name="connsiteY681" fmla="*/ 1568157 h 1868437"/>
                    <a:gd name="connsiteX682" fmla="*/ 1350203 w 1439968"/>
                    <a:gd name="connsiteY682" fmla="*/ 1563854 h 1868437"/>
                    <a:gd name="connsiteX683" fmla="*/ 1356365 w 1439968"/>
                    <a:gd name="connsiteY683" fmla="*/ 1563854 h 1868437"/>
                    <a:gd name="connsiteX684" fmla="*/ 1363807 w 1439968"/>
                    <a:gd name="connsiteY684" fmla="*/ 1556411 h 1868437"/>
                    <a:gd name="connsiteX685" fmla="*/ 1358575 w 1439968"/>
                    <a:gd name="connsiteY685" fmla="*/ 1556411 h 1868437"/>
                    <a:gd name="connsiteX686" fmla="*/ 1353342 w 1439968"/>
                    <a:gd name="connsiteY686" fmla="*/ 1551178 h 1868437"/>
                    <a:gd name="connsiteX687" fmla="*/ 1353342 w 1439968"/>
                    <a:gd name="connsiteY687" fmla="*/ 1549433 h 1868437"/>
                    <a:gd name="connsiteX688" fmla="*/ 1350319 w 1439968"/>
                    <a:gd name="connsiteY688" fmla="*/ 1549433 h 1868437"/>
                    <a:gd name="connsiteX689" fmla="*/ 1347528 w 1439968"/>
                    <a:gd name="connsiteY689" fmla="*/ 1552225 h 1868437"/>
                    <a:gd name="connsiteX690" fmla="*/ 1342761 w 1439968"/>
                    <a:gd name="connsiteY690" fmla="*/ 1552225 h 1868437"/>
                    <a:gd name="connsiteX691" fmla="*/ 1336831 w 1439968"/>
                    <a:gd name="connsiteY691" fmla="*/ 1546293 h 1868437"/>
                    <a:gd name="connsiteX692" fmla="*/ 1336831 w 1439968"/>
                    <a:gd name="connsiteY692" fmla="*/ 1540595 h 1868437"/>
                    <a:gd name="connsiteX693" fmla="*/ 1325087 w 1439968"/>
                    <a:gd name="connsiteY693" fmla="*/ 1540595 h 1868437"/>
                    <a:gd name="connsiteX694" fmla="*/ 1325087 w 1439968"/>
                    <a:gd name="connsiteY694" fmla="*/ 1537687 h 1868437"/>
                    <a:gd name="connsiteX695" fmla="*/ 1322180 w 1439968"/>
                    <a:gd name="connsiteY695" fmla="*/ 1537687 h 1868437"/>
                    <a:gd name="connsiteX696" fmla="*/ 1320436 w 1439968"/>
                    <a:gd name="connsiteY696" fmla="*/ 1539432 h 1868437"/>
                    <a:gd name="connsiteX697" fmla="*/ 1312878 w 1439968"/>
                    <a:gd name="connsiteY697" fmla="*/ 1539432 h 1868437"/>
                    <a:gd name="connsiteX698" fmla="*/ 1312878 w 1439968"/>
                    <a:gd name="connsiteY698" fmla="*/ 1536408 h 1868437"/>
                    <a:gd name="connsiteX699" fmla="*/ 1317064 w 1439968"/>
                    <a:gd name="connsiteY699" fmla="*/ 1532221 h 1868437"/>
                    <a:gd name="connsiteX700" fmla="*/ 1313343 w 1439968"/>
                    <a:gd name="connsiteY700" fmla="*/ 1528500 h 1868437"/>
                    <a:gd name="connsiteX701" fmla="*/ 1313343 w 1439968"/>
                    <a:gd name="connsiteY701" fmla="*/ 1523266 h 1868437"/>
                    <a:gd name="connsiteX702" fmla="*/ 1310785 w 1439968"/>
                    <a:gd name="connsiteY702" fmla="*/ 1523266 h 1868437"/>
                    <a:gd name="connsiteX703" fmla="*/ 1306483 w 1439968"/>
                    <a:gd name="connsiteY703" fmla="*/ 1518963 h 1868437"/>
                    <a:gd name="connsiteX704" fmla="*/ 1303925 w 1439968"/>
                    <a:gd name="connsiteY704" fmla="*/ 1521522 h 1868437"/>
                    <a:gd name="connsiteX705" fmla="*/ 1297762 w 1439968"/>
                    <a:gd name="connsiteY705" fmla="*/ 1515358 h 1868437"/>
                    <a:gd name="connsiteX706" fmla="*/ 1297762 w 1439968"/>
                    <a:gd name="connsiteY706" fmla="*/ 1511288 h 1868437"/>
                    <a:gd name="connsiteX707" fmla="*/ 1292064 w 1439968"/>
                    <a:gd name="connsiteY707" fmla="*/ 1511288 h 1868437"/>
                    <a:gd name="connsiteX708" fmla="*/ 1292064 w 1439968"/>
                    <a:gd name="connsiteY708" fmla="*/ 1509078 h 1868437"/>
                    <a:gd name="connsiteX709" fmla="*/ 1294855 w 1439968"/>
                    <a:gd name="connsiteY709" fmla="*/ 1506287 h 1868437"/>
                    <a:gd name="connsiteX710" fmla="*/ 1288111 w 1439968"/>
                    <a:gd name="connsiteY710" fmla="*/ 1506287 h 1868437"/>
                    <a:gd name="connsiteX711" fmla="*/ 1297646 w 1439968"/>
                    <a:gd name="connsiteY711" fmla="*/ 1496750 h 1868437"/>
                    <a:gd name="connsiteX712" fmla="*/ 1297646 w 1439968"/>
                    <a:gd name="connsiteY712" fmla="*/ 1487214 h 1868437"/>
                    <a:gd name="connsiteX713" fmla="*/ 1297995 w 1439968"/>
                    <a:gd name="connsiteY713" fmla="*/ 1487214 h 1868437"/>
                    <a:gd name="connsiteX714" fmla="*/ 1292878 w 1439968"/>
                    <a:gd name="connsiteY714" fmla="*/ 1482097 h 1868437"/>
                    <a:gd name="connsiteX715" fmla="*/ 1288344 w 1439968"/>
                    <a:gd name="connsiteY715" fmla="*/ 1482097 h 1868437"/>
                    <a:gd name="connsiteX716" fmla="*/ 1288344 w 1439968"/>
                    <a:gd name="connsiteY716" fmla="*/ 1460931 h 1868437"/>
                    <a:gd name="connsiteX717" fmla="*/ 1286018 w 1439968"/>
                    <a:gd name="connsiteY717" fmla="*/ 1458605 h 1868437"/>
                    <a:gd name="connsiteX718" fmla="*/ 1282762 w 1439968"/>
                    <a:gd name="connsiteY718" fmla="*/ 1458605 h 1868437"/>
                    <a:gd name="connsiteX719" fmla="*/ 1274856 w 1439968"/>
                    <a:gd name="connsiteY719" fmla="*/ 1450697 h 1868437"/>
                    <a:gd name="connsiteX720" fmla="*/ 1277414 w 1439968"/>
                    <a:gd name="connsiteY720" fmla="*/ 1448138 h 1868437"/>
                    <a:gd name="connsiteX721" fmla="*/ 1277414 w 1439968"/>
                    <a:gd name="connsiteY721" fmla="*/ 1442556 h 1868437"/>
                    <a:gd name="connsiteX722" fmla="*/ 1269158 w 1439968"/>
                    <a:gd name="connsiteY722" fmla="*/ 1442556 h 1868437"/>
                    <a:gd name="connsiteX723" fmla="*/ 1273344 w 1439968"/>
                    <a:gd name="connsiteY723" fmla="*/ 1438369 h 1868437"/>
                    <a:gd name="connsiteX724" fmla="*/ 1273344 w 1439968"/>
                    <a:gd name="connsiteY724" fmla="*/ 1435113 h 1868437"/>
                    <a:gd name="connsiteX725" fmla="*/ 1273344 w 1439968"/>
                    <a:gd name="connsiteY725" fmla="*/ 1435113 h 1868437"/>
                    <a:gd name="connsiteX726" fmla="*/ 1267646 w 1439968"/>
                    <a:gd name="connsiteY726" fmla="*/ 1429414 h 1868437"/>
                    <a:gd name="connsiteX727" fmla="*/ 1267646 w 1439968"/>
                    <a:gd name="connsiteY727" fmla="*/ 1424762 h 1868437"/>
                    <a:gd name="connsiteX728" fmla="*/ 1263809 w 1439968"/>
                    <a:gd name="connsiteY728" fmla="*/ 1420924 h 1868437"/>
                    <a:gd name="connsiteX729" fmla="*/ 1263809 w 1439968"/>
                    <a:gd name="connsiteY729" fmla="*/ 1417319 h 1868437"/>
                    <a:gd name="connsiteX730" fmla="*/ 1261251 w 1439968"/>
                    <a:gd name="connsiteY730" fmla="*/ 1414761 h 1868437"/>
                    <a:gd name="connsiteX731" fmla="*/ 1256716 w 1439968"/>
                    <a:gd name="connsiteY731" fmla="*/ 1414761 h 1868437"/>
                    <a:gd name="connsiteX732" fmla="*/ 1256716 w 1439968"/>
                    <a:gd name="connsiteY732" fmla="*/ 1414761 h 1868437"/>
                    <a:gd name="connsiteX733" fmla="*/ 1259972 w 1439968"/>
                    <a:gd name="connsiteY733" fmla="*/ 1411504 h 1868437"/>
                    <a:gd name="connsiteX734" fmla="*/ 1259972 w 1439968"/>
                    <a:gd name="connsiteY734" fmla="*/ 1411504 h 1868437"/>
                    <a:gd name="connsiteX735" fmla="*/ 1255205 w 1439968"/>
                    <a:gd name="connsiteY735" fmla="*/ 1406736 h 1868437"/>
                    <a:gd name="connsiteX736" fmla="*/ 1255205 w 1439968"/>
                    <a:gd name="connsiteY736" fmla="*/ 1401852 h 1868437"/>
                    <a:gd name="connsiteX737" fmla="*/ 1251716 w 1439968"/>
                    <a:gd name="connsiteY737" fmla="*/ 1398363 h 1868437"/>
                    <a:gd name="connsiteX738" fmla="*/ 1251716 w 1439968"/>
                    <a:gd name="connsiteY738" fmla="*/ 1394292 h 1868437"/>
                    <a:gd name="connsiteX739" fmla="*/ 1247298 w 1439968"/>
                    <a:gd name="connsiteY739" fmla="*/ 1389873 h 1868437"/>
                    <a:gd name="connsiteX740" fmla="*/ 1247298 w 1439968"/>
                    <a:gd name="connsiteY740" fmla="*/ 1386151 h 1868437"/>
                    <a:gd name="connsiteX741" fmla="*/ 1244624 w 1439968"/>
                    <a:gd name="connsiteY741" fmla="*/ 1383477 h 1868437"/>
                    <a:gd name="connsiteX742" fmla="*/ 1241949 w 1439968"/>
                    <a:gd name="connsiteY742" fmla="*/ 1383477 h 1868437"/>
                    <a:gd name="connsiteX743" fmla="*/ 1238112 w 1439968"/>
                    <a:gd name="connsiteY743" fmla="*/ 1387314 h 1868437"/>
                    <a:gd name="connsiteX744" fmla="*/ 1238112 w 1439968"/>
                    <a:gd name="connsiteY744" fmla="*/ 1391966 h 1868437"/>
                    <a:gd name="connsiteX745" fmla="*/ 1234275 w 1439968"/>
                    <a:gd name="connsiteY745" fmla="*/ 1395804 h 1868437"/>
                    <a:gd name="connsiteX746" fmla="*/ 1234275 w 1439968"/>
                    <a:gd name="connsiteY746" fmla="*/ 1400456 h 1868437"/>
                    <a:gd name="connsiteX747" fmla="*/ 1230438 w 1439968"/>
                    <a:gd name="connsiteY747" fmla="*/ 1404294 h 1868437"/>
                    <a:gd name="connsiteX748" fmla="*/ 1230438 w 1439968"/>
                    <a:gd name="connsiteY748" fmla="*/ 1411272 h 1868437"/>
                    <a:gd name="connsiteX749" fmla="*/ 1229043 w 1439968"/>
                    <a:gd name="connsiteY749" fmla="*/ 1412667 h 1868437"/>
                    <a:gd name="connsiteX750" fmla="*/ 1229043 w 1439968"/>
                    <a:gd name="connsiteY750" fmla="*/ 1418250 h 1868437"/>
                    <a:gd name="connsiteX751" fmla="*/ 1226601 w 1439968"/>
                    <a:gd name="connsiteY751" fmla="*/ 1420692 h 1868437"/>
                    <a:gd name="connsiteX752" fmla="*/ 1226601 w 1439968"/>
                    <a:gd name="connsiteY752" fmla="*/ 1425460 h 1868437"/>
                    <a:gd name="connsiteX753" fmla="*/ 1218810 w 1439968"/>
                    <a:gd name="connsiteY753" fmla="*/ 1433252 h 1868437"/>
                    <a:gd name="connsiteX754" fmla="*/ 1215787 w 1439968"/>
                    <a:gd name="connsiteY754" fmla="*/ 1433252 h 1868437"/>
                    <a:gd name="connsiteX755" fmla="*/ 1211950 w 1439968"/>
                    <a:gd name="connsiteY755" fmla="*/ 1437090 h 1868437"/>
                    <a:gd name="connsiteX756" fmla="*/ 1211950 w 1439968"/>
                    <a:gd name="connsiteY756" fmla="*/ 1440463 h 1868437"/>
                    <a:gd name="connsiteX757" fmla="*/ 1208927 w 1439968"/>
                    <a:gd name="connsiteY757" fmla="*/ 1443486 h 1868437"/>
                    <a:gd name="connsiteX758" fmla="*/ 1205904 w 1439968"/>
                    <a:gd name="connsiteY758" fmla="*/ 1443486 h 1868437"/>
                    <a:gd name="connsiteX759" fmla="*/ 1201601 w 1439968"/>
                    <a:gd name="connsiteY759" fmla="*/ 1447789 h 1868437"/>
                    <a:gd name="connsiteX760" fmla="*/ 1198578 w 1439968"/>
                    <a:gd name="connsiteY760" fmla="*/ 1447789 h 1868437"/>
                    <a:gd name="connsiteX761" fmla="*/ 1194276 w 1439968"/>
                    <a:gd name="connsiteY761" fmla="*/ 1452092 h 1868437"/>
                    <a:gd name="connsiteX762" fmla="*/ 1194276 w 1439968"/>
                    <a:gd name="connsiteY762" fmla="*/ 1447557 h 1868437"/>
                    <a:gd name="connsiteX763" fmla="*/ 1182299 w 1439968"/>
                    <a:gd name="connsiteY763" fmla="*/ 1435578 h 1868437"/>
                    <a:gd name="connsiteX764" fmla="*/ 1182299 w 1439968"/>
                    <a:gd name="connsiteY764" fmla="*/ 1433019 h 1868437"/>
                    <a:gd name="connsiteX765" fmla="*/ 1179276 w 1439968"/>
                    <a:gd name="connsiteY765" fmla="*/ 1429996 h 1868437"/>
                    <a:gd name="connsiteX766" fmla="*/ 1165439 w 1439968"/>
                    <a:gd name="connsiteY766" fmla="*/ 1429996 h 1868437"/>
                    <a:gd name="connsiteX767" fmla="*/ 1165439 w 1439968"/>
                    <a:gd name="connsiteY767" fmla="*/ 1421739 h 1868437"/>
                    <a:gd name="connsiteX768" fmla="*/ 1167881 w 1439968"/>
                    <a:gd name="connsiteY768" fmla="*/ 1419296 h 1868437"/>
                    <a:gd name="connsiteX769" fmla="*/ 1167881 w 1439968"/>
                    <a:gd name="connsiteY769" fmla="*/ 1415807 h 1868437"/>
                    <a:gd name="connsiteX770" fmla="*/ 1162765 w 1439968"/>
                    <a:gd name="connsiteY770" fmla="*/ 1415807 h 1868437"/>
                    <a:gd name="connsiteX771" fmla="*/ 1162765 w 1439968"/>
                    <a:gd name="connsiteY771" fmla="*/ 1398130 h 1868437"/>
                    <a:gd name="connsiteX772" fmla="*/ 1159626 w 1439968"/>
                    <a:gd name="connsiteY772" fmla="*/ 1394990 h 1868437"/>
                    <a:gd name="connsiteX773" fmla="*/ 1162998 w 1439968"/>
                    <a:gd name="connsiteY773" fmla="*/ 1391618 h 1868437"/>
                    <a:gd name="connsiteX774" fmla="*/ 1162998 w 1439968"/>
                    <a:gd name="connsiteY774" fmla="*/ 1385570 h 1868437"/>
                    <a:gd name="connsiteX775" fmla="*/ 1160905 w 1439968"/>
                    <a:gd name="connsiteY775" fmla="*/ 1383477 h 1868437"/>
                    <a:gd name="connsiteX776" fmla="*/ 1160905 w 1439968"/>
                    <a:gd name="connsiteY776" fmla="*/ 1375568 h 1868437"/>
                    <a:gd name="connsiteX777" fmla="*/ 1162998 w 1439968"/>
                    <a:gd name="connsiteY777" fmla="*/ 1373475 h 1868437"/>
                    <a:gd name="connsiteX778" fmla="*/ 1162998 w 1439968"/>
                    <a:gd name="connsiteY778" fmla="*/ 1370451 h 1868437"/>
                    <a:gd name="connsiteX779" fmla="*/ 1166951 w 1439968"/>
                    <a:gd name="connsiteY779" fmla="*/ 1366497 h 1868437"/>
                    <a:gd name="connsiteX780" fmla="*/ 1166951 w 1439968"/>
                    <a:gd name="connsiteY780" fmla="*/ 1361962 h 1868437"/>
                    <a:gd name="connsiteX781" fmla="*/ 1163230 w 1439968"/>
                    <a:gd name="connsiteY781" fmla="*/ 1358240 h 1868437"/>
                    <a:gd name="connsiteX782" fmla="*/ 1162998 w 1439968"/>
                    <a:gd name="connsiteY782" fmla="*/ 1358240 h 1868437"/>
                    <a:gd name="connsiteX783" fmla="*/ 1162998 w 1439968"/>
                    <a:gd name="connsiteY783" fmla="*/ 1362543 h 1868437"/>
                    <a:gd name="connsiteX784" fmla="*/ 1162998 w 1439968"/>
                    <a:gd name="connsiteY784" fmla="*/ 1362543 h 1868437"/>
                    <a:gd name="connsiteX785" fmla="*/ 1159044 w 1439968"/>
                    <a:gd name="connsiteY785" fmla="*/ 1366497 h 1868437"/>
                    <a:gd name="connsiteX786" fmla="*/ 1156835 w 1439968"/>
                    <a:gd name="connsiteY786" fmla="*/ 1366497 h 1868437"/>
                    <a:gd name="connsiteX787" fmla="*/ 1154742 w 1439968"/>
                    <a:gd name="connsiteY787" fmla="*/ 1364404 h 1868437"/>
                    <a:gd name="connsiteX788" fmla="*/ 1154742 w 1439968"/>
                    <a:gd name="connsiteY788" fmla="*/ 1361380 h 1868437"/>
                    <a:gd name="connsiteX789" fmla="*/ 1152649 w 1439968"/>
                    <a:gd name="connsiteY789" fmla="*/ 1359287 h 1868437"/>
                    <a:gd name="connsiteX790" fmla="*/ 1143463 w 1439968"/>
                    <a:gd name="connsiteY790" fmla="*/ 1359287 h 1868437"/>
                    <a:gd name="connsiteX791" fmla="*/ 1140556 w 1439968"/>
                    <a:gd name="connsiteY791" fmla="*/ 1356379 h 1868437"/>
                    <a:gd name="connsiteX792" fmla="*/ 1134394 w 1439968"/>
                    <a:gd name="connsiteY792" fmla="*/ 1356379 h 1868437"/>
                    <a:gd name="connsiteX793" fmla="*/ 1129045 w 1439968"/>
                    <a:gd name="connsiteY793" fmla="*/ 1351030 h 1868437"/>
                    <a:gd name="connsiteX794" fmla="*/ 1129045 w 1439968"/>
                    <a:gd name="connsiteY794" fmla="*/ 1347541 h 1868437"/>
                    <a:gd name="connsiteX795" fmla="*/ 1127184 w 1439968"/>
                    <a:gd name="connsiteY795" fmla="*/ 1345680 h 1868437"/>
                    <a:gd name="connsiteX796" fmla="*/ 1130905 w 1439968"/>
                    <a:gd name="connsiteY796" fmla="*/ 1341958 h 1868437"/>
                    <a:gd name="connsiteX797" fmla="*/ 1127184 w 1439968"/>
                    <a:gd name="connsiteY797" fmla="*/ 1338237 h 1868437"/>
                    <a:gd name="connsiteX798" fmla="*/ 1124161 w 1439968"/>
                    <a:gd name="connsiteY798" fmla="*/ 1338237 h 1868437"/>
                    <a:gd name="connsiteX799" fmla="*/ 1120440 w 1439968"/>
                    <a:gd name="connsiteY799" fmla="*/ 1334515 h 1868437"/>
                    <a:gd name="connsiteX800" fmla="*/ 1120440 w 1439968"/>
                    <a:gd name="connsiteY800" fmla="*/ 1332655 h 1868437"/>
                    <a:gd name="connsiteX801" fmla="*/ 1117417 w 1439968"/>
                    <a:gd name="connsiteY801" fmla="*/ 1329631 h 1868437"/>
                    <a:gd name="connsiteX802" fmla="*/ 1114510 w 1439968"/>
                    <a:gd name="connsiteY802" fmla="*/ 1329631 h 1868437"/>
                    <a:gd name="connsiteX803" fmla="*/ 1114510 w 1439968"/>
                    <a:gd name="connsiteY803" fmla="*/ 1325328 h 1868437"/>
                    <a:gd name="connsiteX804" fmla="*/ 1112301 w 1439968"/>
                    <a:gd name="connsiteY804" fmla="*/ 1323118 h 1868437"/>
                    <a:gd name="connsiteX805" fmla="*/ 1110324 w 1439968"/>
                    <a:gd name="connsiteY805" fmla="*/ 1323118 h 1868437"/>
                    <a:gd name="connsiteX806" fmla="*/ 1097650 w 1439968"/>
                    <a:gd name="connsiteY806" fmla="*/ 1310442 h 1868437"/>
                    <a:gd name="connsiteX807" fmla="*/ 1095325 w 1439968"/>
                    <a:gd name="connsiteY807" fmla="*/ 1310442 h 1868437"/>
                    <a:gd name="connsiteX808" fmla="*/ 1089976 w 1439968"/>
                    <a:gd name="connsiteY808" fmla="*/ 1315791 h 1868437"/>
                    <a:gd name="connsiteX809" fmla="*/ 1088115 w 1439968"/>
                    <a:gd name="connsiteY809" fmla="*/ 1315791 h 1868437"/>
                    <a:gd name="connsiteX810" fmla="*/ 1085790 w 1439968"/>
                    <a:gd name="connsiteY810" fmla="*/ 1318117 h 1868437"/>
                    <a:gd name="connsiteX811" fmla="*/ 1083930 w 1439968"/>
                    <a:gd name="connsiteY811" fmla="*/ 1318117 h 1868437"/>
                    <a:gd name="connsiteX812" fmla="*/ 1080209 w 1439968"/>
                    <a:gd name="connsiteY812" fmla="*/ 1321839 h 1868437"/>
                    <a:gd name="connsiteX813" fmla="*/ 1076139 w 1439968"/>
                    <a:gd name="connsiteY813" fmla="*/ 1317769 h 1868437"/>
                    <a:gd name="connsiteX814" fmla="*/ 1072883 w 1439968"/>
                    <a:gd name="connsiteY814" fmla="*/ 1317769 h 1868437"/>
                    <a:gd name="connsiteX815" fmla="*/ 1071721 w 1439968"/>
                    <a:gd name="connsiteY815" fmla="*/ 1316606 h 1868437"/>
                    <a:gd name="connsiteX816" fmla="*/ 1069046 w 1439968"/>
                    <a:gd name="connsiteY816" fmla="*/ 1316606 h 1868437"/>
                    <a:gd name="connsiteX817" fmla="*/ 1066604 w 1439968"/>
                    <a:gd name="connsiteY817" fmla="*/ 1319048 h 1868437"/>
                    <a:gd name="connsiteX818" fmla="*/ 1063232 w 1439968"/>
                    <a:gd name="connsiteY818" fmla="*/ 1315675 h 1868437"/>
                    <a:gd name="connsiteX819" fmla="*/ 1059628 w 1439968"/>
                    <a:gd name="connsiteY819" fmla="*/ 1315675 h 1868437"/>
                    <a:gd name="connsiteX820" fmla="*/ 1056256 w 1439968"/>
                    <a:gd name="connsiteY820" fmla="*/ 1312302 h 1868437"/>
                    <a:gd name="connsiteX821" fmla="*/ 1050907 w 1439968"/>
                    <a:gd name="connsiteY821" fmla="*/ 1312302 h 1868437"/>
                    <a:gd name="connsiteX822" fmla="*/ 1047535 w 1439968"/>
                    <a:gd name="connsiteY822" fmla="*/ 1308930 h 1868437"/>
                    <a:gd name="connsiteX823" fmla="*/ 1032419 w 1439968"/>
                    <a:gd name="connsiteY823" fmla="*/ 1308930 h 1868437"/>
                    <a:gd name="connsiteX824" fmla="*/ 1024396 w 1439968"/>
                    <a:gd name="connsiteY824" fmla="*/ 1316954 h 1868437"/>
                    <a:gd name="connsiteX825" fmla="*/ 1024396 w 1439968"/>
                    <a:gd name="connsiteY825" fmla="*/ 1329980 h 1868437"/>
                    <a:gd name="connsiteX826" fmla="*/ 1027419 w 1439968"/>
                    <a:gd name="connsiteY826" fmla="*/ 1333004 h 1868437"/>
                    <a:gd name="connsiteX827" fmla="*/ 1027419 w 1439968"/>
                    <a:gd name="connsiteY827" fmla="*/ 1336609 h 1868437"/>
                    <a:gd name="connsiteX828" fmla="*/ 1034163 w 1439968"/>
                    <a:gd name="connsiteY828" fmla="*/ 1343354 h 1868437"/>
                    <a:gd name="connsiteX829" fmla="*/ 1031372 w 1439968"/>
                    <a:gd name="connsiteY829" fmla="*/ 1346145 h 1868437"/>
                    <a:gd name="connsiteX830" fmla="*/ 1031372 w 1439968"/>
                    <a:gd name="connsiteY830" fmla="*/ 1355682 h 1868437"/>
                    <a:gd name="connsiteX831" fmla="*/ 1026838 w 1439968"/>
                    <a:gd name="connsiteY831" fmla="*/ 1360217 h 1868437"/>
                    <a:gd name="connsiteX832" fmla="*/ 1026838 w 1439968"/>
                    <a:gd name="connsiteY832" fmla="*/ 1362659 h 1868437"/>
                    <a:gd name="connsiteX833" fmla="*/ 1023233 w 1439968"/>
                    <a:gd name="connsiteY833" fmla="*/ 1366265 h 1868437"/>
                    <a:gd name="connsiteX834" fmla="*/ 1025210 w 1439968"/>
                    <a:gd name="connsiteY834" fmla="*/ 1368242 h 1868437"/>
                    <a:gd name="connsiteX835" fmla="*/ 1030326 w 1439968"/>
                    <a:gd name="connsiteY835" fmla="*/ 1368242 h 1868437"/>
                    <a:gd name="connsiteX836" fmla="*/ 1030326 w 1439968"/>
                    <a:gd name="connsiteY836" fmla="*/ 1374289 h 1868437"/>
                    <a:gd name="connsiteX837" fmla="*/ 1033814 w 1439968"/>
                    <a:gd name="connsiteY837" fmla="*/ 1377778 h 1868437"/>
                    <a:gd name="connsiteX838" fmla="*/ 1031024 w 1439968"/>
                    <a:gd name="connsiteY838" fmla="*/ 1380569 h 1868437"/>
                    <a:gd name="connsiteX839" fmla="*/ 1033117 w 1439968"/>
                    <a:gd name="connsiteY839" fmla="*/ 1382663 h 1868437"/>
                    <a:gd name="connsiteX840" fmla="*/ 1033117 w 1439968"/>
                    <a:gd name="connsiteY840" fmla="*/ 1385686 h 1868437"/>
                    <a:gd name="connsiteX841" fmla="*/ 1035210 w 1439968"/>
                    <a:gd name="connsiteY841" fmla="*/ 1387780 h 1868437"/>
                    <a:gd name="connsiteX842" fmla="*/ 1035210 w 1439968"/>
                    <a:gd name="connsiteY842" fmla="*/ 1389873 h 1868437"/>
                    <a:gd name="connsiteX843" fmla="*/ 1033698 w 1439968"/>
                    <a:gd name="connsiteY843" fmla="*/ 1391385 h 1868437"/>
                    <a:gd name="connsiteX844" fmla="*/ 1037070 w 1439968"/>
                    <a:gd name="connsiteY844" fmla="*/ 1394758 h 1868437"/>
                    <a:gd name="connsiteX845" fmla="*/ 1037070 w 1439968"/>
                    <a:gd name="connsiteY845" fmla="*/ 1401968 h 1868437"/>
                    <a:gd name="connsiteX846" fmla="*/ 1034512 w 1439968"/>
                    <a:gd name="connsiteY846" fmla="*/ 1404527 h 1868437"/>
                    <a:gd name="connsiteX847" fmla="*/ 1030326 w 1439968"/>
                    <a:gd name="connsiteY847" fmla="*/ 1404527 h 1868437"/>
                    <a:gd name="connsiteX848" fmla="*/ 1030326 w 1439968"/>
                    <a:gd name="connsiteY848" fmla="*/ 1409411 h 1868437"/>
                    <a:gd name="connsiteX849" fmla="*/ 1027652 w 1439968"/>
                    <a:gd name="connsiteY849" fmla="*/ 1412086 h 1868437"/>
                    <a:gd name="connsiteX850" fmla="*/ 1027652 w 1439968"/>
                    <a:gd name="connsiteY850" fmla="*/ 1416970 h 1868437"/>
                    <a:gd name="connsiteX851" fmla="*/ 1022303 w 1439968"/>
                    <a:gd name="connsiteY851" fmla="*/ 1422320 h 1868437"/>
                    <a:gd name="connsiteX852" fmla="*/ 1022303 w 1439968"/>
                    <a:gd name="connsiteY852" fmla="*/ 1427205 h 1868437"/>
                    <a:gd name="connsiteX853" fmla="*/ 1018582 w 1439968"/>
                    <a:gd name="connsiteY853" fmla="*/ 1430926 h 1868437"/>
                    <a:gd name="connsiteX854" fmla="*/ 1018582 w 1439968"/>
                    <a:gd name="connsiteY854" fmla="*/ 1438485 h 1868437"/>
                    <a:gd name="connsiteX855" fmla="*/ 1026721 w 1439968"/>
                    <a:gd name="connsiteY855" fmla="*/ 1446626 h 1868437"/>
                    <a:gd name="connsiteX856" fmla="*/ 1030442 w 1439968"/>
                    <a:gd name="connsiteY856" fmla="*/ 1446626 h 1868437"/>
                    <a:gd name="connsiteX857" fmla="*/ 1041023 w 1439968"/>
                    <a:gd name="connsiteY857" fmla="*/ 1457209 h 1868437"/>
                    <a:gd name="connsiteX858" fmla="*/ 1041023 w 1439968"/>
                    <a:gd name="connsiteY858" fmla="*/ 1461047 h 1868437"/>
                    <a:gd name="connsiteX859" fmla="*/ 1045209 w 1439968"/>
                    <a:gd name="connsiteY859" fmla="*/ 1465234 h 1868437"/>
                    <a:gd name="connsiteX860" fmla="*/ 1045209 w 1439968"/>
                    <a:gd name="connsiteY860" fmla="*/ 1469072 h 1868437"/>
                    <a:gd name="connsiteX861" fmla="*/ 1048349 w 1439968"/>
                    <a:gd name="connsiteY861" fmla="*/ 1472212 h 1868437"/>
                    <a:gd name="connsiteX862" fmla="*/ 1048349 w 1439968"/>
                    <a:gd name="connsiteY862" fmla="*/ 1480236 h 1868437"/>
                    <a:gd name="connsiteX863" fmla="*/ 1051488 w 1439968"/>
                    <a:gd name="connsiteY863" fmla="*/ 1483376 h 1868437"/>
                    <a:gd name="connsiteX864" fmla="*/ 1051488 w 1439968"/>
                    <a:gd name="connsiteY864" fmla="*/ 1510939 h 1868437"/>
                    <a:gd name="connsiteX865" fmla="*/ 1045209 w 1439968"/>
                    <a:gd name="connsiteY865" fmla="*/ 1517219 h 1868437"/>
                    <a:gd name="connsiteX866" fmla="*/ 1045209 w 1439968"/>
                    <a:gd name="connsiteY866" fmla="*/ 1521754 h 1868437"/>
                    <a:gd name="connsiteX867" fmla="*/ 1023815 w 1439968"/>
                    <a:gd name="connsiteY867" fmla="*/ 1543153 h 1868437"/>
                    <a:gd name="connsiteX868" fmla="*/ 1019745 w 1439968"/>
                    <a:gd name="connsiteY868" fmla="*/ 1543153 h 1868437"/>
                    <a:gd name="connsiteX869" fmla="*/ 1015443 w 1439968"/>
                    <a:gd name="connsiteY869" fmla="*/ 1547456 h 1868437"/>
                    <a:gd name="connsiteX870" fmla="*/ 1011373 w 1439968"/>
                    <a:gd name="connsiteY870" fmla="*/ 1547456 h 1868437"/>
                    <a:gd name="connsiteX871" fmla="*/ 1007071 w 1439968"/>
                    <a:gd name="connsiteY871" fmla="*/ 1551759 h 1868437"/>
                    <a:gd name="connsiteX872" fmla="*/ 1003001 w 1439968"/>
                    <a:gd name="connsiteY872" fmla="*/ 1551759 h 1868437"/>
                    <a:gd name="connsiteX873" fmla="*/ 998699 w 1439968"/>
                    <a:gd name="connsiteY873" fmla="*/ 1556062 h 1868437"/>
                    <a:gd name="connsiteX874" fmla="*/ 1002303 w 1439968"/>
                    <a:gd name="connsiteY874" fmla="*/ 1559668 h 1868437"/>
                    <a:gd name="connsiteX875" fmla="*/ 1002303 w 1439968"/>
                    <a:gd name="connsiteY875" fmla="*/ 1563971 h 1868437"/>
                    <a:gd name="connsiteX876" fmla="*/ 1005908 w 1439968"/>
                    <a:gd name="connsiteY876" fmla="*/ 1567576 h 1868437"/>
                    <a:gd name="connsiteX877" fmla="*/ 1005908 w 1439968"/>
                    <a:gd name="connsiteY877" fmla="*/ 1571879 h 1868437"/>
                    <a:gd name="connsiteX878" fmla="*/ 1009513 w 1439968"/>
                    <a:gd name="connsiteY878" fmla="*/ 1575484 h 1868437"/>
                    <a:gd name="connsiteX879" fmla="*/ 1009513 w 1439968"/>
                    <a:gd name="connsiteY879" fmla="*/ 1589091 h 1868437"/>
                    <a:gd name="connsiteX880" fmla="*/ 1011489 w 1439968"/>
                    <a:gd name="connsiteY880" fmla="*/ 1591068 h 1868437"/>
                    <a:gd name="connsiteX881" fmla="*/ 1011489 w 1439968"/>
                    <a:gd name="connsiteY881" fmla="*/ 1600488 h 1868437"/>
                    <a:gd name="connsiteX882" fmla="*/ 1013466 w 1439968"/>
                    <a:gd name="connsiteY882" fmla="*/ 1602465 h 1868437"/>
                    <a:gd name="connsiteX883" fmla="*/ 1013466 w 1439968"/>
                    <a:gd name="connsiteY883" fmla="*/ 1611885 h 1868437"/>
                    <a:gd name="connsiteX884" fmla="*/ 1017768 w 1439968"/>
                    <a:gd name="connsiteY884" fmla="*/ 1616188 h 1868437"/>
                    <a:gd name="connsiteX885" fmla="*/ 1017768 w 1439968"/>
                    <a:gd name="connsiteY885" fmla="*/ 1623980 h 1868437"/>
                    <a:gd name="connsiteX886" fmla="*/ 1011605 w 1439968"/>
                    <a:gd name="connsiteY886" fmla="*/ 1630144 h 1868437"/>
                    <a:gd name="connsiteX887" fmla="*/ 1011605 w 1439968"/>
                    <a:gd name="connsiteY887" fmla="*/ 1637006 h 1868437"/>
                    <a:gd name="connsiteX888" fmla="*/ 1015326 w 1439968"/>
                    <a:gd name="connsiteY888" fmla="*/ 1640727 h 1868437"/>
                    <a:gd name="connsiteX889" fmla="*/ 1006954 w 1439968"/>
                    <a:gd name="connsiteY889" fmla="*/ 1640727 h 1868437"/>
                    <a:gd name="connsiteX890" fmla="*/ 1005094 w 1439968"/>
                    <a:gd name="connsiteY890" fmla="*/ 1638866 h 1868437"/>
                    <a:gd name="connsiteX891" fmla="*/ 999048 w 1439968"/>
                    <a:gd name="connsiteY891" fmla="*/ 1644914 h 1868437"/>
                    <a:gd name="connsiteX892" fmla="*/ 999048 w 1439968"/>
                    <a:gd name="connsiteY892" fmla="*/ 1652357 h 1868437"/>
                    <a:gd name="connsiteX893" fmla="*/ 993699 w 1439968"/>
                    <a:gd name="connsiteY893" fmla="*/ 1647007 h 1868437"/>
                    <a:gd name="connsiteX894" fmla="*/ 989513 w 1439968"/>
                    <a:gd name="connsiteY894" fmla="*/ 1647007 h 1868437"/>
                    <a:gd name="connsiteX895" fmla="*/ 986490 w 1439968"/>
                    <a:gd name="connsiteY895" fmla="*/ 1643983 h 1868437"/>
                    <a:gd name="connsiteX896" fmla="*/ 986490 w 1439968"/>
                    <a:gd name="connsiteY896" fmla="*/ 1638401 h 1868437"/>
                    <a:gd name="connsiteX897" fmla="*/ 968002 w 1439968"/>
                    <a:gd name="connsiteY897" fmla="*/ 1619910 h 1868437"/>
                    <a:gd name="connsiteX898" fmla="*/ 968002 w 1439968"/>
                    <a:gd name="connsiteY898" fmla="*/ 1613979 h 1868437"/>
                    <a:gd name="connsiteX899" fmla="*/ 957188 w 1439968"/>
                    <a:gd name="connsiteY899" fmla="*/ 1603163 h 1868437"/>
                    <a:gd name="connsiteX900" fmla="*/ 957188 w 1439968"/>
                    <a:gd name="connsiteY900" fmla="*/ 1596650 h 1868437"/>
                    <a:gd name="connsiteX901" fmla="*/ 959746 w 1439968"/>
                    <a:gd name="connsiteY901" fmla="*/ 1594092 h 1868437"/>
                    <a:gd name="connsiteX902" fmla="*/ 959746 w 1439968"/>
                    <a:gd name="connsiteY902" fmla="*/ 1575600 h 1868437"/>
                    <a:gd name="connsiteX903" fmla="*/ 954746 w 1439968"/>
                    <a:gd name="connsiteY903" fmla="*/ 1570599 h 1868437"/>
                    <a:gd name="connsiteX904" fmla="*/ 954746 w 1439968"/>
                    <a:gd name="connsiteY904" fmla="*/ 1560482 h 1868437"/>
                    <a:gd name="connsiteX905" fmla="*/ 957072 w 1439968"/>
                    <a:gd name="connsiteY905" fmla="*/ 1558156 h 1868437"/>
                    <a:gd name="connsiteX906" fmla="*/ 957072 w 1439968"/>
                    <a:gd name="connsiteY906" fmla="*/ 1546875 h 1868437"/>
                    <a:gd name="connsiteX907" fmla="*/ 951374 w 1439968"/>
                    <a:gd name="connsiteY907" fmla="*/ 1541176 h 1868437"/>
                    <a:gd name="connsiteX908" fmla="*/ 947653 w 1439968"/>
                    <a:gd name="connsiteY908" fmla="*/ 1541176 h 1868437"/>
                    <a:gd name="connsiteX909" fmla="*/ 945793 w 1439968"/>
                    <a:gd name="connsiteY909" fmla="*/ 1539316 h 1868437"/>
                    <a:gd name="connsiteX910" fmla="*/ 936258 w 1439968"/>
                    <a:gd name="connsiteY910" fmla="*/ 1539316 h 1868437"/>
                    <a:gd name="connsiteX911" fmla="*/ 934398 w 1439968"/>
                    <a:gd name="connsiteY911" fmla="*/ 1537455 h 1868437"/>
                    <a:gd name="connsiteX912" fmla="*/ 911259 w 1439968"/>
                    <a:gd name="connsiteY912" fmla="*/ 1537455 h 1868437"/>
                    <a:gd name="connsiteX913" fmla="*/ 900678 w 1439968"/>
                    <a:gd name="connsiteY913" fmla="*/ 1526872 h 1868437"/>
                    <a:gd name="connsiteX914" fmla="*/ 896375 w 1439968"/>
                    <a:gd name="connsiteY914" fmla="*/ 1526872 h 1868437"/>
                    <a:gd name="connsiteX915" fmla="*/ 892771 w 1439968"/>
                    <a:gd name="connsiteY915" fmla="*/ 1523266 h 1868437"/>
                    <a:gd name="connsiteX916" fmla="*/ 886492 w 1439968"/>
                    <a:gd name="connsiteY916" fmla="*/ 1523266 h 1868437"/>
                    <a:gd name="connsiteX917" fmla="*/ 886492 w 1439968"/>
                    <a:gd name="connsiteY917" fmla="*/ 1523266 h 1868437"/>
                    <a:gd name="connsiteX918" fmla="*/ 882887 w 1439968"/>
                    <a:gd name="connsiteY918" fmla="*/ 1519661 h 1868437"/>
                    <a:gd name="connsiteX919" fmla="*/ 876608 w 1439968"/>
                    <a:gd name="connsiteY919" fmla="*/ 1519661 h 1868437"/>
                    <a:gd name="connsiteX920" fmla="*/ 873004 w 1439968"/>
                    <a:gd name="connsiteY920" fmla="*/ 1516056 h 1868437"/>
                    <a:gd name="connsiteX921" fmla="*/ 871492 w 1439968"/>
                    <a:gd name="connsiteY921" fmla="*/ 1516056 h 1868437"/>
                    <a:gd name="connsiteX922" fmla="*/ 867074 w 1439968"/>
                    <a:gd name="connsiteY922" fmla="*/ 1511637 h 1868437"/>
                    <a:gd name="connsiteX923" fmla="*/ 867074 w 1439968"/>
                    <a:gd name="connsiteY923" fmla="*/ 1508380 h 1868437"/>
                    <a:gd name="connsiteX924" fmla="*/ 850446 w 1439968"/>
                    <a:gd name="connsiteY924" fmla="*/ 1491750 h 1868437"/>
                    <a:gd name="connsiteX925" fmla="*/ 841144 w 1439968"/>
                    <a:gd name="connsiteY925" fmla="*/ 1491750 h 1868437"/>
                    <a:gd name="connsiteX926" fmla="*/ 837540 w 1439968"/>
                    <a:gd name="connsiteY926" fmla="*/ 1488145 h 1868437"/>
                    <a:gd name="connsiteX927" fmla="*/ 837540 w 1439968"/>
                    <a:gd name="connsiteY927" fmla="*/ 1488145 h 1868437"/>
                    <a:gd name="connsiteX928" fmla="*/ 831377 w 1439968"/>
                    <a:gd name="connsiteY928" fmla="*/ 1488145 h 1868437"/>
                    <a:gd name="connsiteX929" fmla="*/ 824168 w 1439968"/>
                    <a:gd name="connsiteY929" fmla="*/ 1480934 h 1868437"/>
                    <a:gd name="connsiteX930" fmla="*/ 809052 w 1439968"/>
                    <a:gd name="connsiteY930" fmla="*/ 1480934 h 1868437"/>
                    <a:gd name="connsiteX931" fmla="*/ 809052 w 1439968"/>
                    <a:gd name="connsiteY931" fmla="*/ 1480934 h 1868437"/>
                    <a:gd name="connsiteX932" fmla="*/ 806494 w 1439968"/>
                    <a:gd name="connsiteY932" fmla="*/ 1483493 h 1868437"/>
                    <a:gd name="connsiteX933" fmla="*/ 802773 w 1439968"/>
                    <a:gd name="connsiteY933" fmla="*/ 1483493 h 1868437"/>
                    <a:gd name="connsiteX934" fmla="*/ 799285 w 1439968"/>
                    <a:gd name="connsiteY934" fmla="*/ 1486982 h 1868437"/>
                    <a:gd name="connsiteX935" fmla="*/ 788238 w 1439968"/>
                    <a:gd name="connsiteY935" fmla="*/ 1486982 h 1868437"/>
                    <a:gd name="connsiteX936" fmla="*/ 790797 w 1439968"/>
                    <a:gd name="connsiteY936" fmla="*/ 1484423 h 1868437"/>
                    <a:gd name="connsiteX937" fmla="*/ 790797 w 1439968"/>
                    <a:gd name="connsiteY937" fmla="*/ 1472328 h 1868437"/>
                    <a:gd name="connsiteX938" fmla="*/ 787657 w 1439968"/>
                    <a:gd name="connsiteY938" fmla="*/ 1469188 h 1868437"/>
                    <a:gd name="connsiteX939" fmla="*/ 787657 w 1439968"/>
                    <a:gd name="connsiteY939" fmla="*/ 1461745 h 1868437"/>
                    <a:gd name="connsiteX940" fmla="*/ 784518 w 1439968"/>
                    <a:gd name="connsiteY940" fmla="*/ 1458605 h 1868437"/>
                    <a:gd name="connsiteX941" fmla="*/ 784518 w 1439968"/>
                    <a:gd name="connsiteY941" fmla="*/ 1451162 h 1868437"/>
                    <a:gd name="connsiteX942" fmla="*/ 782425 w 1439968"/>
                    <a:gd name="connsiteY942" fmla="*/ 1449068 h 1868437"/>
                    <a:gd name="connsiteX943" fmla="*/ 782425 w 1439968"/>
                    <a:gd name="connsiteY943" fmla="*/ 1441626 h 1868437"/>
                    <a:gd name="connsiteX944" fmla="*/ 780332 w 1439968"/>
                    <a:gd name="connsiteY944" fmla="*/ 1439532 h 1868437"/>
                    <a:gd name="connsiteX945" fmla="*/ 780332 w 1439968"/>
                    <a:gd name="connsiteY945" fmla="*/ 1434299 h 1868437"/>
                    <a:gd name="connsiteX946" fmla="*/ 764402 w 1439968"/>
                    <a:gd name="connsiteY946" fmla="*/ 1434299 h 1868437"/>
                    <a:gd name="connsiteX947" fmla="*/ 763123 w 1439968"/>
                    <a:gd name="connsiteY947" fmla="*/ 1435578 h 1868437"/>
                    <a:gd name="connsiteX948" fmla="*/ 760099 w 1439968"/>
                    <a:gd name="connsiteY948" fmla="*/ 1435578 h 1868437"/>
                    <a:gd name="connsiteX949" fmla="*/ 760099 w 1439968"/>
                    <a:gd name="connsiteY949" fmla="*/ 1435578 h 1868437"/>
                    <a:gd name="connsiteX950" fmla="*/ 753821 w 1439968"/>
                    <a:gd name="connsiteY950" fmla="*/ 1429298 h 1868437"/>
                    <a:gd name="connsiteX951" fmla="*/ 753821 w 1439968"/>
                    <a:gd name="connsiteY951" fmla="*/ 1420459 h 1868437"/>
                    <a:gd name="connsiteX952" fmla="*/ 752774 w 1439968"/>
                    <a:gd name="connsiteY952" fmla="*/ 1419413 h 1868437"/>
                    <a:gd name="connsiteX953" fmla="*/ 752774 w 1439968"/>
                    <a:gd name="connsiteY953" fmla="*/ 1393246 h 1868437"/>
                    <a:gd name="connsiteX954" fmla="*/ 755216 w 1439968"/>
                    <a:gd name="connsiteY954" fmla="*/ 1390803 h 1868437"/>
                    <a:gd name="connsiteX955" fmla="*/ 755216 w 1439968"/>
                    <a:gd name="connsiteY955" fmla="*/ 1377197 h 1868437"/>
                    <a:gd name="connsiteX956" fmla="*/ 758355 w 1439968"/>
                    <a:gd name="connsiteY956" fmla="*/ 1377197 h 1868437"/>
                    <a:gd name="connsiteX957" fmla="*/ 758355 w 1439968"/>
                    <a:gd name="connsiteY957" fmla="*/ 1370917 h 1868437"/>
                    <a:gd name="connsiteX958" fmla="*/ 760797 w 1439968"/>
                    <a:gd name="connsiteY958" fmla="*/ 1368474 h 1868437"/>
                    <a:gd name="connsiteX959" fmla="*/ 760797 w 1439968"/>
                    <a:gd name="connsiteY959" fmla="*/ 1364055 h 1868437"/>
                    <a:gd name="connsiteX960" fmla="*/ 765099 w 1439968"/>
                    <a:gd name="connsiteY960" fmla="*/ 1359752 h 1868437"/>
                    <a:gd name="connsiteX961" fmla="*/ 765099 w 1439968"/>
                    <a:gd name="connsiteY961" fmla="*/ 1351030 h 1868437"/>
                    <a:gd name="connsiteX962" fmla="*/ 768355 w 1439968"/>
                    <a:gd name="connsiteY962" fmla="*/ 1347773 h 1868437"/>
                    <a:gd name="connsiteX963" fmla="*/ 768355 w 1439968"/>
                    <a:gd name="connsiteY963" fmla="*/ 1343819 h 1868437"/>
                    <a:gd name="connsiteX964" fmla="*/ 777425 w 1439968"/>
                    <a:gd name="connsiteY964" fmla="*/ 1334748 h 1868437"/>
                    <a:gd name="connsiteX965" fmla="*/ 772425 w 1439968"/>
                    <a:gd name="connsiteY965" fmla="*/ 1329747 h 1868437"/>
                    <a:gd name="connsiteX966" fmla="*/ 778471 w 1439968"/>
                    <a:gd name="connsiteY966" fmla="*/ 1329747 h 1868437"/>
                    <a:gd name="connsiteX967" fmla="*/ 778471 w 1439968"/>
                    <a:gd name="connsiteY967" fmla="*/ 1326374 h 1868437"/>
                    <a:gd name="connsiteX968" fmla="*/ 780448 w 1439968"/>
                    <a:gd name="connsiteY968" fmla="*/ 1326374 h 1868437"/>
                    <a:gd name="connsiteX969" fmla="*/ 783587 w 1439968"/>
                    <a:gd name="connsiteY969" fmla="*/ 1323234 h 1868437"/>
                    <a:gd name="connsiteX970" fmla="*/ 783587 w 1439968"/>
                    <a:gd name="connsiteY970" fmla="*/ 1318699 h 1868437"/>
                    <a:gd name="connsiteX971" fmla="*/ 789866 w 1439968"/>
                    <a:gd name="connsiteY971" fmla="*/ 1318699 h 1868437"/>
                    <a:gd name="connsiteX972" fmla="*/ 786029 w 1439968"/>
                    <a:gd name="connsiteY972" fmla="*/ 1314861 h 1868437"/>
                    <a:gd name="connsiteX973" fmla="*/ 793471 w 1439968"/>
                    <a:gd name="connsiteY973" fmla="*/ 1307418 h 1868437"/>
                    <a:gd name="connsiteX974" fmla="*/ 799750 w 1439968"/>
                    <a:gd name="connsiteY974" fmla="*/ 1307418 h 1868437"/>
                    <a:gd name="connsiteX975" fmla="*/ 799750 w 1439968"/>
                    <a:gd name="connsiteY975" fmla="*/ 1303929 h 1868437"/>
                    <a:gd name="connsiteX976" fmla="*/ 796378 w 1439968"/>
                    <a:gd name="connsiteY976" fmla="*/ 1303929 h 1868437"/>
                    <a:gd name="connsiteX977" fmla="*/ 790680 w 1439968"/>
                    <a:gd name="connsiteY977" fmla="*/ 1298230 h 1868437"/>
                    <a:gd name="connsiteX978" fmla="*/ 810098 w 1439968"/>
                    <a:gd name="connsiteY978" fmla="*/ 1298230 h 1868437"/>
                    <a:gd name="connsiteX979" fmla="*/ 815098 w 1439968"/>
                    <a:gd name="connsiteY979" fmla="*/ 1293230 h 1868437"/>
                    <a:gd name="connsiteX980" fmla="*/ 818470 w 1439968"/>
                    <a:gd name="connsiteY980" fmla="*/ 1293230 h 1868437"/>
                    <a:gd name="connsiteX981" fmla="*/ 820214 w 1439968"/>
                    <a:gd name="connsiteY981" fmla="*/ 1291485 h 1868437"/>
                    <a:gd name="connsiteX982" fmla="*/ 820214 w 1439968"/>
                    <a:gd name="connsiteY982" fmla="*/ 1280902 h 1868437"/>
                    <a:gd name="connsiteX983" fmla="*/ 806610 w 1439968"/>
                    <a:gd name="connsiteY983" fmla="*/ 1267295 h 1868437"/>
                    <a:gd name="connsiteX984" fmla="*/ 811959 w 1439968"/>
                    <a:gd name="connsiteY984" fmla="*/ 1267295 h 1868437"/>
                    <a:gd name="connsiteX985" fmla="*/ 815796 w 1439968"/>
                    <a:gd name="connsiteY985" fmla="*/ 1271133 h 1868437"/>
                    <a:gd name="connsiteX986" fmla="*/ 819749 w 1439968"/>
                    <a:gd name="connsiteY986" fmla="*/ 1271133 h 1868437"/>
                    <a:gd name="connsiteX987" fmla="*/ 822540 w 1439968"/>
                    <a:gd name="connsiteY987" fmla="*/ 1268342 h 1868437"/>
                    <a:gd name="connsiteX988" fmla="*/ 827772 w 1439968"/>
                    <a:gd name="connsiteY988" fmla="*/ 1268342 h 1868437"/>
                    <a:gd name="connsiteX989" fmla="*/ 832307 w 1439968"/>
                    <a:gd name="connsiteY989" fmla="*/ 1263806 h 1868437"/>
                    <a:gd name="connsiteX990" fmla="*/ 829633 w 1439968"/>
                    <a:gd name="connsiteY990" fmla="*/ 1261132 h 1868437"/>
                    <a:gd name="connsiteX991" fmla="*/ 829633 w 1439968"/>
                    <a:gd name="connsiteY991" fmla="*/ 1257410 h 1868437"/>
                    <a:gd name="connsiteX992" fmla="*/ 833354 w 1439968"/>
                    <a:gd name="connsiteY992" fmla="*/ 1257410 h 1868437"/>
                    <a:gd name="connsiteX993" fmla="*/ 833354 w 1439968"/>
                    <a:gd name="connsiteY993" fmla="*/ 1251014 h 1868437"/>
                    <a:gd name="connsiteX994" fmla="*/ 838121 w 1439968"/>
                    <a:gd name="connsiteY994" fmla="*/ 1255782 h 1868437"/>
                    <a:gd name="connsiteX995" fmla="*/ 853237 w 1439968"/>
                    <a:gd name="connsiteY995" fmla="*/ 1255782 h 1868437"/>
                    <a:gd name="connsiteX996" fmla="*/ 866260 w 1439968"/>
                    <a:gd name="connsiteY996" fmla="*/ 1242757 h 1868437"/>
                    <a:gd name="connsiteX997" fmla="*/ 866260 w 1439968"/>
                    <a:gd name="connsiteY997" fmla="*/ 1238802 h 1868437"/>
                    <a:gd name="connsiteX998" fmla="*/ 870911 w 1439968"/>
                    <a:gd name="connsiteY998" fmla="*/ 1234151 h 1868437"/>
                    <a:gd name="connsiteX999" fmla="*/ 870911 w 1439968"/>
                    <a:gd name="connsiteY999" fmla="*/ 1230196 h 1868437"/>
                    <a:gd name="connsiteX1000" fmla="*/ 878236 w 1439968"/>
                    <a:gd name="connsiteY1000" fmla="*/ 1222870 h 1868437"/>
                    <a:gd name="connsiteX1001" fmla="*/ 878236 w 1439968"/>
                    <a:gd name="connsiteY1001" fmla="*/ 1217869 h 1868437"/>
                    <a:gd name="connsiteX1002" fmla="*/ 880562 w 1439968"/>
                    <a:gd name="connsiteY1002" fmla="*/ 1215543 h 1868437"/>
                    <a:gd name="connsiteX1003" fmla="*/ 880562 w 1439968"/>
                    <a:gd name="connsiteY1003" fmla="*/ 1210542 h 1868437"/>
                    <a:gd name="connsiteX1004" fmla="*/ 877655 w 1439968"/>
                    <a:gd name="connsiteY1004" fmla="*/ 1207635 h 1868437"/>
                    <a:gd name="connsiteX1005" fmla="*/ 853237 w 1439968"/>
                    <a:gd name="connsiteY1005" fmla="*/ 1207635 h 1868437"/>
                    <a:gd name="connsiteX1006" fmla="*/ 833354 w 1439968"/>
                    <a:gd name="connsiteY1006" fmla="*/ 1187748 h 1868437"/>
                    <a:gd name="connsiteX1007" fmla="*/ 847191 w 1439968"/>
                    <a:gd name="connsiteY1007" fmla="*/ 1187748 h 1868437"/>
                    <a:gd name="connsiteX1008" fmla="*/ 864167 w 1439968"/>
                    <a:gd name="connsiteY1008" fmla="*/ 1204727 h 1868437"/>
                    <a:gd name="connsiteX1009" fmla="*/ 874748 w 1439968"/>
                    <a:gd name="connsiteY1009" fmla="*/ 1204727 h 1868437"/>
                    <a:gd name="connsiteX1010" fmla="*/ 883120 w 1439968"/>
                    <a:gd name="connsiteY1010" fmla="*/ 1196354 h 1868437"/>
                    <a:gd name="connsiteX1011" fmla="*/ 883120 w 1439968"/>
                    <a:gd name="connsiteY1011" fmla="*/ 1193214 h 1868437"/>
                    <a:gd name="connsiteX1012" fmla="*/ 891492 w 1439968"/>
                    <a:gd name="connsiteY1012" fmla="*/ 1184840 h 1868437"/>
                    <a:gd name="connsiteX1013" fmla="*/ 891492 w 1439968"/>
                    <a:gd name="connsiteY1013" fmla="*/ 1182514 h 1868437"/>
                    <a:gd name="connsiteX1014" fmla="*/ 896841 w 1439968"/>
                    <a:gd name="connsiteY1014" fmla="*/ 1177165 h 1868437"/>
                    <a:gd name="connsiteX1015" fmla="*/ 896841 w 1439968"/>
                    <a:gd name="connsiteY1015" fmla="*/ 1171815 h 1868437"/>
                    <a:gd name="connsiteX1016" fmla="*/ 891492 w 1439968"/>
                    <a:gd name="connsiteY1016" fmla="*/ 1166465 h 1868437"/>
                    <a:gd name="connsiteX1017" fmla="*/ 888701 w 1439968"/>
                    <a:gd name="connsiteY1017" fmla="*/ 1166465 h 1868437"/>
                    <a:gd name="connsiteX1018" fmla="*/ 888701 w 1439968"/>
                    <a:gd name="connsiteY1018" fmla="*/ 1166465 h 1868437"/>
                    <a:gd name="connsiteX1019" fmla="*/ 884632 w 1439968"/>
                    <a:gd name="connsiteY1019" fmla="*/ 1162395 h 1868437"/>
                    <a:gd name="connsiteX1020" fmla="*/ 884632 w 1439968"/>
                    <a:gd name="connsiteY1020" fmla="*/ 1157045 h 1868437"/>
                    <a:gd name="connsiteX1021" fmla="*/ 905794 w 1439968"/>
                    <a:gd name="connsiteY1021" fmla="*/ 1157045 h 1868437"/>
                    <a:gd name="connsiteX1022" fmla="*/ 920677 w 1439968"/>
                    <a:gd name="connsiteY1022" fmla="*/ 1171931 h 1868437"/>
                    <a:gd name="connsiteX1023" fmla="*/ 925212 w 1439968"/>
                    <a:gd name="connsiteY1023" fmla="*/ 1167396 h 1868437"/>
                    <a:gd name="connsiteX1024" fmla="*/ 928235 w 1439968"/>
                    <a:gd name="connsiteY1024" fmla="*/ 1170419 h 1868437"/>
                    <a:gd name="connsiteX1025" fmla="*/ 932421 w 1439968"/>
                    <a:gd name="connsiteY1025" fmla="*/ 1170419 h 1868437"/>
                    <a:gd name="connsiteX1026" fmla="*/ 932421 w 1439968"/>
                    <a:gd name="connsiteY1026" fmla="*/ 1166233 h 1868437"/>
                    <a:gd name="connsiteX1027" fmla="*/ 929398 w 1439968"/>
                    <a:gd name="connsiteY1027" fmla="*/ 1163209 h 1868437"/>
                    <a:gd name="connsiteX1028" fmla="*/ 929398 w 1439968"/>
                    <a:gd name="connsiteY1028" fmla="*/ 1150533 h 1868437"/>
                    <a:gd name="connsiteX1029" fmla="*/ 933468 w 1439968"/>
                    <a:gd name="connsiteY1029" fmla="*/ 1154603 h 1868437"/>
                    <a:gd name="connsiteX1030" fmla="*/ 933468 w 1439968"/>
                    <a:gd name="connsiteY1030" fmla="*/ 1157859 h 1868437"/>
                    <a:gd name="connsiteX1031" fmla="*/ 936142 w 1439968"/>
                    <a:gd name="connsiteY1031" fmla="*/ 1160534 h 1868437"/>
                    <a:gd name="connsiteX1032" fmla="*/ 936142 w 1439968"/>
                    <a:gd name="connsiteY1032" fmla="*/ 1163790 h 1868437"/>
                    <a:gd name="connsiteX1033" fmla="*/ 939514 w 1439968"/>
                    <a:gd name="connsiteY1033" fmla="*/ 1163790 h 1868437"/>
                    <a:gd name="connsiteX1034" fmla="*/ 947537 w 1439968"/>
                    <a:gd name="connsiteY1034" fmla="*/ 1155766 h 1868437"/>
                    <a:gd name="connsiteX1035" fmla="*/ 950909 w 1439968"/>
                    <a:gd name="connsiteY1035" fmla="*/ 1155766 h 1868437"/>
                    <a:gd name="connsiteX1036" fmla="*/ 961607 w 1439968"/>
                    <a:gd name="connsiteY1036" fmla="*/ 1145067 h 1868437"/>
                    <a:gd name="connsiteX1037" fmla="*/ 961607 w 1439968"/>
                    <a:gd name="connsiteY1037" fmla="*/ 1138554 h 1868437"/>
                    <a:gd name="connsiteX1038" fmla="*/ 966374 w 1439968"/>
                    <a:gd name="connsiteY1038" fmla="*/ 1138554 h 1868437"/>
                    <a:gd name="connsiteX1039" fmla="*/ 972188 w 1439968"/>
                    <a:gd name="connsiteY1039" fmla="*/ 1132739 h 1868437"/>
                    <a:gd name="connsiteX1040" fmla="*/ 972188 w 1439968"/>
                    <a:gd name="connsiteY1040" fmla="*/ 1124366 h 1868437"/>
                    <a:gd name="connsiteX1041" fmla="*/ 974164 w 1439968"/>
                    <a:gd name="connsiteY1041" fmla="*/ 1122389 h 1868437"/>
                    <a:gd name="connsiteX1042" fmla="*/ 974164 w 1439968"/>
                    <a:gd name="connsiteY1042" fmla="*/ 1115527 h 1868437"/>
                    <a:gd name="connsiteX1043" fmla="*/ 962769 w 1439968"/>
                    <a:gd name="connsiteY1043" fmla="*/ 1104130 h 1868437"/>
                    <a:gd name="connsiteX1044" fmla="*/ 962769 w 1439968"/>
                    <a:gd name="connsiteY1044" fmla="*/ 1099710 h 1868437"/>
                    <a:gd name="connsiteX1045" fmla="*/ 960328 w 1439968"/>
                    <a:gd name="connsiteY1045" fmla="*/ 1097268 h 1868437"/>
                    <a:gd name="connsiteX1046" fmla="*/ 960328 w 1439968"/>
                    <a:gd name="connsiteY1046" fmla="*/ 1086569 h 1868437"/>
                    <a:gd name="connsiteX1047" fmla="*/ 958467 w 1439968"/>
                    <a:gd name="connsiteY1047" fmla="*/ 1088430 h 1868437"/>
                    <a:gd name="connsiteX1048" fmla="*/ 955328 w 1439968"/>
                    <a:gd name="connsiteY1048" fmla="*/ 1085290 h 1868437"/>
                    <a:gd name="connsiteX1049" fmla="*/ 955328 w 1439968"/>
                    <a:gd name="connsiteY1049" fmla="*/ 1078544 h 1868437"/>
                    <a:gd name="connsiteX1050" fmla="*/ 951374 w 1439968"/>
                    <a:gd name="connsiteY1050" fmla="*/ 1074590 h 1868437"/>
                    <a:gd name="connsiteX1051" fmla="*/ 964048 w 1439968"/>
                    <a:gd name="connsiteY1051" fmla="*/ 1074590 h 1868437"/>
                    <a:gd name="connsiteX1052" fmla="*/ 974281 w 1439968"/>
                    <a:gd name="connsiteY1052" fmla="*/ 1064356 h 1868437"/>
                    <a:gd name="connsiteX1053" fmla="*/ 974281 w 1439968"/>
                    <a:gd name="connsiteY1053" fmla="*/ 1060634 h 1868437"/>
                    <a:gd name="connsiteX1054" fmla="*/ 970327 w 1439968"/>
                    <a:gd name="connsiteY1054" fmla="*/ 1056564 h 1868437"/>
                    <a:gd name="connsiteX1055" fmla="*/ 962537 w 1439968"/>
                    <a:gd name="connsiteY1055" fmla="*/ 1056564 h 1868437"/>
                    <a:gd name="connsiteX1056" fmla="*/ 973583 w 1439968"/>
                    <a:gd name="connsiteY1056" fmla="*/ 1045516 h 1868437"/>
                    <a:gd name="connsiteX1057" fmla="*/ 966607 w 1439968"/>
                    <a:gd name="connsiteY1057" fmla="*/ 1038422 h 1868437"/>
                    <a:gd name="connsiteX1058" fmla="*/ 958002 w 1439968"/>
                    <a:gd name="connsiteY1058" fmla="*/ 1038422 h 1868437"/>
                    <a:gd name="connsiteX1059" fmla="*/ 958002 w 1439968"/>
                    <a:gd name="connsiteY1059" fmla="*/ 1032258 h 1868437"/>
                    <a:gd name="connsiteX1060" fmla="*/ 957886 w 1439968"/>
                    <a:gd name="connsiteY1060" fmla="*/ 1032258 h 1868437"/>
                    <a:gd name="connsiteX1061" fmla="*/ 955677 w 1439968"/>
                    <a:gd name="connsiteY1061" fmla="*/ 1030164 h 1868437"/>
                    <a:gd name="connsiteX1062" fmla="*/ 951374 w 1439968"/>
                    <a:gd name="connsiteY1062" fmla="*/ 1030164 h 1868437"/>
                    <a:gd name="connsiteX1063" fmla="*/ 951374 w 1439968"/>
                    <a:gd name="connsiteY1063" fmla="*/ 1026675 h 1868437"/>
                    <a:gd name="connsiteX1064" fmla="*/ 955793 w 1439968"/>
                    <a:gd name="connsiteY1064" fmla="*/ 1022256 h 1868437"/>
                    <a:gd name="connsiteX1065" fmla="*/ 951374 w 1439968"/>
                    <a:gd name="connsiteY1065" fmla="*/ 1017837 h 1868437"/>
                    <a:gd name="connsiteX1066" fmla="*/ 934049 w 1439968"/>
                    <a:gd name="connsiteY1066" fmla="*/ 1017837 h 1868437"/>
                    <a:gd name="connsiteX1067" fmla="*/ 929631 w 1439968"/>
                    <a:gd name="connsiteY1067" fmla="*/ 1013418 h 1868437"/>
                    <a:gd name="connsiteX1068" fmla="*/ 926607 w 1439968"/>
                    <a:gd name="connsiteY1068" fmla="*/ 1013418 h 1868437"/>
                    <a:gd name="connsiteX1069" fmla="*/ 923933 w 1439968"/>
                    <a:gd name="connsiteY1069" fmla="*/ 1010743 h 1868437"/>
                    <a:gd name="connsiteX1070" fmla="*/ 916259 w 1439968"/>
                    <a:gd name="connsiteY1070" fmla="*/ 1010743 h 1868437"/>
                    <a:gd name="connsiteX1071" fmla="*/ 914050 w 1439968"/>
                    <a:gd name="connsiteY1071" fmla="*/ 1012952 h 1868437"/>
                    <a:gd name="connsiteX1072" fmla="*/ 909747 w 1439968"/>
                    <a:gd name="connsiteY1072" fmla="*/ 1012952 h 1868437"/>
                    <a:gd name="connsiteX1073" fmla="*/ 907887 w 1439968"/>
                    <a:gd name="connsiteY1073" fmla="*/ 1011092 h 1868437"/>
                    <a:gd name="connsiteX1074" fmla="*/ 903701 w 1439968"/>
                    <a:gd name="connsiteY1074" fmla="*/ 1011092 h 1868437"/>
                    <a:gd name="connsiteX1075" fmla="*/ 905561 w 1439968"/>
                    <a:gd name="connsiteY1075" fmla="*/ 1012952 h 1868437"/>
                    <a:gd name="connsiteX1076" fmla="*/ 905561 w 1439968"/>
                    <a:gd name="connsiteY1076" fmla="*/ 1039003 h 1868437"/>
                    <a:gd name="connsiteX1077" fmla="*/ 915212 w 1439968"/>
                    <a:gd name="connsiteY1077" fmla="*/ 1048656 h 1868437"/>
                    <a:gd name="connsiteX1078" fmla="*/ 911724 w 1439968"/>
                    <a:gd name="connsiteY1078" fmla="*/ 1052145 h 1868437"/>
                    <a:gd name="connsiteX1079" fmla="*/ 911724 w 1439968"/>
                    <a:gd name="connsiteY1079" fmla="*/ 1057145 h 1868437"/>
                    <a:gd name="connsiteX1080" fmla="*/ 915212 w 1439968"/>
                    <a:gd name="connsiteY1080" fmla="*/ 1060634 h 1868437"/>
                    <a:gd name="connsiteX1081" fmla="*/ 904166 w 1439968"/>
                    <a:gd name="connsiteY1081" fmla="*/ 1060634 h 1868437"/>
                    <a:gd name="connsiteX1082" fmla="*/ 904166 w 1439968"/>
                    <a:gd name="connsiteY1082" fmla="*/ 1062960 h 1868437"/>
                    <a:gd name="connsiteX1083" fmla="*/ 900794 w 1439968"/>
                    <a:gd name="connsiteY1083" fmla="*/ 1066333 h 1868437"/>
                    <a:gd name="connsiteX1084" fmla="*/ 900794 w 1439968"/>
                    <a:gd name="connsiteY1084" fmla="*/ 1081219 h 1868437"/>
                    <a:gd name="connsiteX1085" fmla="*/ 898236 w 1439968"/>
                    <a:gd name="connsiteY1085" fmla="*/ 1083778 h 1868437"/>
                    <a:gd name="connsiteX1086" fmla="*/ 898236 w 1439968"/>
                    <a:gd name="connsiteY1086" fmla="*/ 1091802 h 1868437"/>
                    <a:gd name="connsiteX1087" fmla="*/ 891841 w 1439968"/>
                    <a:gd name="connsiteY1087" fmla="*/ 1098199 h 1868437"/>
                    <a:gd name="connsiteX1088" fmla="*/ 891841 w 1439968"/>
                    <a:gd name="connsiteY1088" fmla="*/ 1101339 h 1868437"/>
                    <a:gd name="connsiteX1089" fmla="*/ 889050 w 1439968"/>
                    <a:gd name="connsiteY1089" fmla="*/ 1104130 h 1868437"/>
                    <a:gd name="connsiteX1090" fmla="*/ 889050 w 1439968"/>
                    <a:gd name="connsiteY1090" fmla="*/ 1113201 h 1868437"/>
                    <a:gd name="connsiteX1091" fmla="*/ 889050 w 1439968"/>
                    <a:gd name="connsiteY1091" fmla="*/ 1113201 h 1868437"/>
                    <a:gd name="connsiteX1092" fmla="*/ 887306 w 1439968"/>
                    <a:gd name="connsiteY1092" fmla="*/ 1114945 h 1868437"/>
                    <a:gd name="connsiteX1093" fmla="*/ 887306 w 1439968"/>
                    <a:gd name="connsiteY1093" fmla="*/ 1118085 h 1868437"/>
                    <a:gd name="connsiteX1094" fmla="*/ 876143 w 1439968"/>
                    <a:gd name="connsiteY1094" fmla="*/ 1129250 h 1868437"/>
                    <a:gd name="connsiteX1095" fmla="*/ 873120 w 1439968"/>
                    <a:gd name="connsiteY1095" fmla="*/ 1126226 h 1868437"/>
                    <a:gd name="connsiteX1096" fmla="*/ 873120 w 1439968"/>
                    <a:gd name="connsiteY1096" fmla="*/ 1121923 h 1868437"/>
                    <a:gd name="connsiteX1097" fmla="*/ 866609 w 1439968"/>
                    <a:gd name="connsiteY1097" fmla="*/ 1115411 h 1868437"/>
                    <a:gd name="connsiteX1098" fmla="*/ 866609 w 1439968"/>
                    <a:gd name="connsiteY1098" fmla="*/ 1112503 h 1868437"/>
                    <a:gd name="connsiteX1099" fmla="*/ 860097 w 1439968"/>
                    <a:gd name="connsiteY1099" fmla="*/ 1105990 h 1868437"/>
                    <a:gd name="connsiteX1100" fmla="*/ 860097 w 1439968"/>
                    <a:gd name="connsiteY1100" fmla="*/ 1097617 h 1868437"/>
                    <a:gd name="connsiteX1101" fmla="*/ 860097 w 1439968"/>
                    <a:gd name="connsiteY1101" fmla="*/ 1097617 h 1868437"/>
                    <a:gd name="connsiteX1102" fmla="*/ 858586 w 1439968"/>
                    <a:gd name="connsiteY1102" fmla="*/ 1096105 h 1868437"/>
                    <a:gd name="connsiteX1103" fmla="*/ 858586 w 1439968"/>
                    <a:gd name="connsiteY1103" fmla="*/ 1084127 h 1868437"/>
                    <a:gd name="connsiteX1104" fmla="*/ 867190 w 1439968"/>
                    <a:gd name="connsiteY1104" fmla="*/ 1084127 h 1868437"/>
                    <a:gd name="connsiteX1105" fmla="*/ 867190 w 1439968"/>
                    <a:gd name="connsiteY1105" fmla="*/ 1073311 h 1868437"/>
                    <a:gd name="connsiteX1106" fmla="*/ 864865 w 1439968"/>
                    <a:gd name="connsiteY1106" fmla="*/ 1070985 h 1868437"/>
                    <a:gd name="connsiteX1107" fmla="*/ 864865 w 1439968"/>
                    <a:gd name="connsiteY1107" fmla="*/ 1060169 h 1868437"/>
                    <a:gd name="connsiteX1108" fmla="*/ 860097 w 1439968"/>
                    <a:gd name="connsiteY1108" fmla="*/ 1055401 h 1868437"/>
                    <a:gd name="connsiteX1109" fmla="*/ 860097 w 1439968"/>
                    <a:gd name="connsiteY1109" fmla="*/ 1055401 h 1868437"/>
                    <a:gd name="connsiteX1110" fmla="*/ 860097 w 1439968"/>
                    <a:gd name="connsiteY1110" fmla="*/ 1052377 h 1868437"/>
                    <a:gd name="connsiteX1111" fmla="*/ 845795 w 1439968"/>
                    <a:gd name="connsiteY1111" fmla="*/ 1038073 h 1868437"/>
                    <a:gd name="connsiteX1112" fmla="*/ 845795 w 1439968"/>
                    <a:gd name="connsiteY1112" fmla="*/ 1038073 h 1868437"/>
                    <a:gd name="connsiteX1113" fmla="*/ 842772 w 1439968"/>
                    <a:gd name="connsiteY1113" fmla="*/ 1038073 h 1868437"/>
                    <a:gd name="connsiteX1114" fmla="*/ 842772 w 1439968"/>
                    <a:gd name="connsiteY1114" fmla="*/ 1041213 h 1868437"/>
                    <a:gd name="connsiteX1115" fmla="*/ 838702 w 1439968"/>
                    <a:gd name="connsiteY1115" fmla="*/ 1045283 h 1868437"/>
                    <a:gd name="connsiteX1116" fmla="*/ 838702 w 1439968"/>
                    <a:gd name="connsiteY1116" fmla="*/ 1048307 h 1868437"/>
                    <a:gd name="connsiteX1117" fmla="*/ 836028 w 1439968"/>
                    <a:gd name="connsiteY1117" fmla="*/ 1050982 h 1868437"/>
                    <a:gd name="connsiteX1118" fmla="*/ 836028 w 1439968"/>
                    <a:gd name="connsiteY1118" fmla="*/ 1062495 h 1868437"/>
                    <a:gd name="connsiteX1119" fmla="*/ 832656 w 1439968"/>
                    <a:gd name="connsiteY1119" fmla="*/ 1065868 h 1868437"/>
                    <a:gd name="connsiteX1120" fmla="*/ 832656 w 1439968"/>
                    <a:gd name="connsiteY1120" fmla="*/ 1077381 h 1868437"/>
                    <a:gd name="connsiteX1121" fmla="*/ 828586 w 1439968"/>
                    <a:gd name="connsiteY1121" fmla="*/ 1081452 h 1868437"/>
                    <a:gd name="connsiteX1122" fmla="*/ 823470 w 1439968"/>
                    <a:gd name="connsiteY1122" fmla="*/ 1076335 h 1868437"/>
                    <a:gd name="connsiteX1123" fmla="*/ 823470 w 1439968"/>
                    <a:gd name="connsiteY1123" fmla="*/ 1054122 h 1868437"/>
                    <a:gd name="connsiteX1124" fmla="*/ 820563 w 1439968"/>
                    <a:gd name="connsiteY1124" fmla="*/ 1051214 h 1868437"/>
                    <a:gd name="connsiteX1125" fmla="*/ 820563 w 1439968"/>
                    <a:gd name="connsiteY1125" fmla="*/ 1045516 h 1868437"/>
                    <a:gd name="connsiteX1126" fmla="*/ 813819 w 1439968"/>
                    <a:gd name="connsiteY1126" fmla="*/ 1038770 h 1868437"/>
                    <a:gd name="connsiteX1127" fmla="*/ 819168 w 1439968"/>
                    <a:gd name="connsiteY1127" fmla="*/ 1038770 h 1868437"/>
                    <a:gd name="connsiteX1128" fmla="*/ 819168 w 1439968"/>
                    <a:gd name="connsiteY1128" fmla="*/ 1033421 h 1868437"/>
                    <a:gd name="connsiteX1129" fmla="*/ 824400 w 1439968"/>
                    <a:gd name="connsiteY1129" fmla="*/ 1028187 h 1868437"/>
                    <a:gd name="connsiteX1130" fmla="*/ 818121 w 1439968"/>
                    <a:gd name="connsiteY1130" fmla="*/ 1028187 h 1868437"/>
                    <a:gd name="connsiteX1131" fmla="*/ 815796 w 1439968"/>
                    <a:gd name="connsiteY1131" fmla="*/ 1025861 h 1868437"/>
                    <a:gd name="connsiteX1132" fmla="*/ 809517 w 1439968"/>
                    <a:gd name="connsiteY1132" fmla="*/ 1025861 h 1868437"/>
                    <a:gd name="connsiteX1133" fmla="*/ 813935 w 1439968"/>
                    <a:gd name="connsiteY1133" fmla="*/ 1021442 h 1868437"/>
                    <a:gd name="connsiteX1134" fmla="*/ 813935 w 1439968"/>
                    <a:gd name="connsiteY1134" fmla="*/ 1021442 h 1868437"/>
                    <a:gd name="connsiteX1135" fmla="*/ 807773 w 1439968"/>
                    <a:gd name="connsiteY1135" fmla="*/ 1021442 h 1868437"/>
                    <a:gd name="connsiteX1136" fmla="*/ 803936 w 1439968"/>
                    <a:gd name="connsiteY1136" fmla="*/ 1025280 h 1868437"/>
                    <a:gd name="connsiteX1137" fmla="*/ 799517 w 1439968"/>
                    <a:gd name="connsiteY1137" fmla="*/ 1025280 h 1868437"/>
                    <a:gd name="connsiteX1138" fmla="*/ 793703 w 1439968"/>
                    <a:gd name="connsiteY1138" fmla="*/ 1019465 h 1868437"/>
                    <a:gd name="connsiteX1139" fmla="*/ 785564 w 1439968"/>
                    <a:gd name="connsiteY1139" fmla="*/ 1019465 h 1868437"/>
                    <a:gd name="connsiteX1140" fmla="*/ 797657 w 1439968"/>
                    <a:gd name="connsiteY1140" fmla="*/ 1007370 h 1868437"/>
                    <a:gd name="connsiteX1141" fmla="*/ 797657 w 1439968"/>
                    <a:gd name="connsiteY1141" fmla="*/ 1004230 h 1868437"/>
                    <a:gd name="connsiteX1142" fmla="*/ 799866 w 1439968"/>
                    <a:gd name="connsiteY1142" fmla="*/ 1002020 h 1868437"/>
                    <a:gd name="connsiteX1143" fmla="*/ 794982 w 1439968"/>
                    <a:gd name="connsiteY1143" fmla="*/ 997136 h 1868437"/>
                    <a:gd name="connsiteX1144" fmla="*/ 806377 w 1439968"/>
                    <a:gd name="connsiteY1144" fmla="*/ 997136 h 1868437"/>
                    <a:gd name="connsiteX1145" fmla="*/ 804285 w 1439968"/>
                    <a:gd name="connsiteY1145" fmla="*/ 995043 h 1868437"/>
                    <a:gd name="connsiteX1146" fmla="*/ 804285 w 1439968"/>
                    <a:gd name="connsiteY1146" fmla="*/ 989460 h 1868437"/>
                    <a:gd name="connsiteX1147" fmla="*/ 794982 w 1439968"/>
                    <a:gd name="connsiteY1147" fmla="*/ 980156 h 1868437"/>
                    <a:gd name="connsiteX1148" fmla="*/ 794982 w 1439968"/>
                    <a:gd name="connsiteY1148" fmla="*/ 974574 h 1868437"/>
                    <a:gd name="connsiteX1149" fmla="*/ 785099 w 1439968"/>
                    <a:gd name="connsiteY1149" fmla="*/ 964689 h 1868437"/>
                    <a:gd name="connsiteX1150" fmla="*/ 785099 w 1439968"/>
                    <a:gd name="connsiteY1150" fmla="*/ 941778 h 1868437"/>
                    <a:gd name="connsiteX1151" fmla="*/ 780099 w 1439968"/>
                    <a:gd name="connsiteY1151" fmla="*/ 936777 h 1868437"/>
                    <a:gd name="connsiteX1152" fmla="*/ 780099 w 1439968"/>
                    <a:gd name="connsiteY1152" fmla="*/ 931195 h 1868437"/>
                    <a:gd name="connsiteX1153" fmla="*/ 770564 w 1439968"/>
                    <a:gd name="connsiteY1153" fmla="*/ 921542 h 1868437"/>
                    <a:gd name="connsiteX1154" fmla="*/ 770564 w 1439968"/>
                    <a:gd name="connsiteY1154" fmla="*/ 916193 h 1868437"/>
                    <a:gd name="connsiteX1155" fmla="*/ 763006 w 1439968"/>
                    <a:gd name="connsiteY1155" fmla="*/ 916193 h 1868437"/>
                    <a:gd name="connsiteX1156" fmla="*/ 758006 w 1439968"/>
                    <a:gd name="connsiteY1156" fmla="*/ 911192 h 1868437"/>
                    <a:gd name="connsiteX1157" fmla="*/ 757425 w 1439968"/>
                    <a:gd name="connsiteY1157" fmla="*/ 904679 h 1868437"/>
                    <a:gd name="connsiteX1158" fmla="*/ 757425 w 1439968"/>
                    <a:gd name="connsiteY1158" fmla="*/ 904679 h 1868437"/>
                    <a:gd name="connsiteX1159" fmla="*/ 1304506 w 1439968"/>
                    <a:gd name="connsiteY1159" fmla="*/ 1793426 h 1868437"/>
                    <a:gd name="connsiteX1160" fmla="*/ 1304506 w 1439968"/>
                    <a:gd name="connsiteY1160" fmla="*/ 1793426 h 1868437"/>
                    <a:gd name="connsiteX1161" fmla="*/ 1304506 w 1439968"/>
                    <a:gd name="connsiteY1161" fmla="*/ 1793426 h 1868437"/>
                    <a:gd name="connsiteX1162" fmla="*/ 1304506 w 1439968"/>
                    <a:gd name="connsiteY1162" fmla="*/ 1793426 h 1868437"/>
                    <a:gd name="connsiteX1163" fmla="*/ 1304506 w 1439968"/>
                    <a:gd name="connsiteY1163" fmla="*/ 1793426 h 1868437"/>
                    <a:gd name="connsiteX1164" fmla="*/ 1404271 w 1439968"/>
                    <a:gd name="connsiteY1164" fmla="*/ 1747837 h 1868437"/>
                    <a:gd name="connsiteX1165" fmla="*/ 1404271 w 1439968"/>
                    <a:gd name="connsiteY1165" fmla="*/ 1743650 h 1868437"/>
                    <a:gd name="connsiteX1166" fmla="*/ 1411364 w 1439968"/>
                    <a:gd name="connsiteY1166" fmla="*/ 1743650 h 1868437"/>
                    <a:gd name="connsiteX1167" fmla="*/ 1411364 w 1439968"/>
                    <a:gd name="connsiteY1167" fmla="*/ 1739813 h 1868437"/>
                    <a:gd name="connsiteX1168" fmla="*/ 1414039 w 1439968"/>
                    <a:gd name="connsiteY1168" fmla="*/ 1737138 h 1868437"/>
                    <a:gd name="connsiteX1169" fmla="*/ 1414039 w 1439968"/>
                    <a:gd name="connsiteY1169" fmla="*/ 1733300 h 1868437"/>
                    <a:gd name="connsiteX1170" fmla="*/ 1419620 w 1439968"/>
                    <a:gd name="connsiteY1170" fmla="*/ 1738882 h 1868437"/>
                    <a:gd name="connsiteX1171" fmla="*/ 1419620 w 1439968"/>
                    <a:gd name="connsiteY1171" fmla="*/ 1745860 h 1868437"/>
                    <a:gd name="connsiteX1172" fmla="*/ 1417062 w 1439968"/>
                    <a:gd name="connsiteY1172" fmla="*/ 1748419 h 1868437"/>
                    <a:gd name="connsiteX1173" fmla="*/ 1417062 w 1439968"/>
                    <a:gd name="connsiteY1173" fmla="*/ 1752722 h 1868437"/>
                    <a:gd name="connsiteX1174" fmla="*/ 1414504 w 1439968"/>
                    <a:gd name="connsiteY1174" fmla="*/ 1755280 h 1868437"/>
                    <a:gd name="connsiteX1175" fmla="*/ 1416945 w 1439968"/>
                    <a:gd name="connsiteY1175" fmla="*/ 1757722 h 1868437"/>
                    <a:gd name="connsiteX1176" fmla="*/ 1424852 w 1439968"/>
                    <a:gd name="connsiteY1176" fmla="*/ 1749814 h 1868437"/>
                    <a:gd name="connsiteX1177" fmla="*/ 1424852 w 1439968"/>
                    <a:gd name="connsiteY1177" fmla="*/ 1763654 h 1868437"/>
                    <a:gd name="connsiteX1178" fmla="*/ 1429038 w 1439968"/>
                    <a:gd name="connsiteY1178" fmla="*/ 1759467 h 1868437"/>
                    <a:gd name="connsiteX1179" fmla="*/ 1431829 w 1439968"/>
                    <a:gd name="connsiteY1179" fmla="*/ 1762258 h 1868437"/>
                    <a:gd name="connsiteX1180" fmla="*/ 1435898 w 1439968"/>
                    <a:gd name="connsiteY1180" fmla="*/ 1758188 h 1868437"/>
                    <a:gd name="connsiteX1181" fmla="*/ 1435898 w 1439968"/>
                    <a:gd name="connsiteY1181" fmla="*/ 1749233 h 1868437"/>
                    <a:gd name="connsiteX1182" fmla="*/ 1439968 w 1439968"/>
                    <a:gd name="connsiteY1182" fmla="*/ 1745162 h 1868437"/>
                    <a:gd name="connsiteX1183" fmla="*/ 1439968 w 1439968"/>
                    <a:gd name="connsiteY1183" fmla="*/ 1736207 h 1868437"/>
                    <a:gd name="connsiteX1184" fmla="*/ 1435317 w 1439968"/>
                    <a:gd name="connsiteY1184" fmla="*/ 1736207 h 1868437"/>
                    <a:gd name="connsiteX1185" fmla="*/ 1435317 w 1439968"/>
                    <a:gd name="connsiteY1185" fmla="*/ 1725624 h 1868437"/>
                    <a:gd name="connsiteX1186" fmla="*/ 1425085 w 1439968"/>
                    <a:gd name="connsiteY1186" fmla="*/ 1735859 h 1868437"/>
                    <a:gd name="connsiteX1187" fmla="*/ 1425085 w 1439968"/>
                    <a:gd name="connsiteY1187" fmla="*/ 1724810 h 1868437"/>
                    <a:gd name="connsiteX1188" fmla="*/ 1428806 w 1439968"/>
                    <a:gd name="connsiteY1188" fmla="*/ 1721089 h 1868437"/>
                    <a:gd name="connsiteX1189" fmla="*/ 1431015 w 1439968"/>
                    <a:gd name="connsiteY1189" fmla="*/ 1721089 h 1868437"/>
                    <a:gd name="connsiteX1190" fmla="*/ 1433340 w 1439968"/>
                    <a:gd name="connsiteY1190" fmla="*/ 1718763 h 1868437"/>
                    <a:gd name="connsiteX1191" fmla="*/ 1433340 w 1439968"/>
                    <a:gd name="connsiteY1191" fmla="*/ 1712483 h 1868437"/>
                    <a:gd name="connsiteX1192" fmla="*/ 1428806 w 1439968"/>
                    <a:gd name="connsiteY1192" fmla="*/ 1717018 h 1868437"/>
                    <a:gd name="connsiteX1193" fmla="*/ 1422992 w 1439968"/>
                    <a:gd name="connsiteY1193" fmla="*/ 1717018 h 1868437"/>
                    <a:gd name="connsiteX1194" fmla="*/ 1422992 w 1439968"/>
                    <a:gd name="connsiteY1194" fmla="*/ 1712948 h 1868437"/>
                    <a:gd name="connsiteX1195" fmla="*/ 1420317 w 1439968"/>
                    <a:gd name="connsiteY1195" fmla="*/ 1712948 h 1868437"/>
                    <a:gd name="connsiteX1196" fmla="*/ 1420317 w 1439968"/>
                    <a:gd name="connsiteY1196" fmla="*/ 1705040 h 1868437"/>
                    <a:gd name="connsiteX1197" fmla="*/ 1425201 w 1439968"/>
                    <a:gd name="connsiteY1197" fmla="*/ 1700155 h 1868437"/>
                    <a:gd name="connsiteX1198" fmla="*/ 1419736 w 1439968"/>
                    <a:gd name="connsiteY1198" fmla="*/ 1694689 h 1868437"/>
                    <a:gd name="connsiteX1199" fmla="*/ 1411132 w 1439968"/>
                    <a:gd name="connsiteY1199" fmla="*/ 1694689 h 1868437"/>
                    <a:gd name="connsiteX1200" fmla="*/ 1411132 w 1439968"/>
                    <a:gd name="connsiteY1200" fmla="*/ 1691898 h 1868437"/>
                    <a:gd name="connsiteX1201" fmla="*/ 1409620 w 1439968"/>
                    <a:gd name="connsiteY1201" fmla="*/ 1691898 h 1868437"/>
                    <a:gd name="connsiteX1202" fmla="*/ 1405667 w 1439968"/>
                    <a:gd name="connsiteY1202" fmla="*/ 1695852 h 1868437"/>
                    <a:gd name="connsiteX1203" fmla="*/ 1402295 w 1439968"/>
                    <a:gd name="connsiteY1203" fmla="*/ 1695852 h 1868437"/>
                    <a:gd name="connsiteX1204" fmla="*/ 1398341 w 1439968"/>
                    <a:gd name="connsiteY1204" fmla="*/ 1699806 h 1868437"/>
                    <a:gd name="connsiteX1205" fmla="*/ 1398341 w 1439968"/>
                    <a:gd name="connsiteY1205" fmla="*/ 1694224 h 1868437"/>
                    <a:gd name="connsiteX1206" fmla="*/ 1391597 w 1439968"/>
                    <a:gd name="connsiteY1206" fmla="*/ 1694224 h 1868437"/>
                    <a:gd name="connsiteX1207" fmla="*/ 1385434 w 1439968"/>
                    <a:gd name="connsiteY1207" fmla="*/ 1688060 h 1868437"/>
                    <a:gd name="connsiteX1208" fmla="*/ 1393690 w 1439968"/>
                    <a:gd name="connsiteY1208" fmla="*/ 1679803 h 1868437"/>
                    <a:gd name="connsiteX1209" fmla="*/ 1384388 w 1439968"/>
                    <a:gd name="connsiteY1209" fmla="*/ 1679803 h 1868437"/>
                    <a:gd name="connsiteX1210" fmla="*/ 1382063 w 1439968"/>
                    <a:gd name="connsiteY1210" fmla="*/ 1677477 h 1868437"/>
                    <a:gd name="connsiteX1211" fmla="*/ 1373458 w 1439968"/>
                    <a:gd name="connsiteY1211" fmla="*/ 1686083 h 1868437"/>
                    <a:gd name="connsiteX1212" fmla="*/ 1373458 w 1439968"/>
                    <a:gd name="connsiteY1212" fmla="*/ 1678756 h 1868437"/>
                    <a:gd name="connsiteX1213" fmla="*/ 1376946 w 1439968"/>
                    <a:gd name="connsiteY1213" fmla="*/ 1675267 h 1868437"/>
                    <a:gd name="connsiteX1214" fmla="*/ 1376946 w 1439968"/>
                    <a:gd name="connsiteY1214" fmla="*/ 1671546 h 1868437"/>
                    <a:gd name="connsiteX1215" fmla="*/ 1382760 w 1439968"/>
                    <a:gd name="connsiteY1215" fmla="*/ 1665731 h 1868437"/>
                    <a:gd name="connsiteX1216" fmla="*/ 1382760 w 1439968"/>
                    <a:gd name="connsiteY1216" fmla="*/ 1662475 h 1868437"/>
                    <a:gd name="connsiteX1217" fmla="*/ 1388574 w 1439968"/>
                    <a:gd name="connsiteY1217" fmla="*/ 1656660 h 1868437"/>
                    <a:gd name="connsiteX1218" fmla="*/ 1388574 w 1439968"/>
                    <a:gd name="connsiteY1218" fmla="*/ 1649682 h 1868437"/>
                    <a:gd name="connsiteX1219" fmla="*/ 1385318 w 1439968"/>
                    <a:gd name="connsiteY1219" fmla="*/ 1649682 h 1868437"/>
                    <a:gd name="connsiteX1220" fmla="*/ 1385318 w 1439968"/>
                    <a:gd name="connsiteY1220" fmla="*/ 1645379 h 1868437"/>
                    <a:gd name="connsiteX1221" fmla="*/ 1389620 w 1439968"/>
                    <a:gd name="connsiteY1221" fmla="*/ 1645379 h 1868437"/>
                    <a:gd name="connsiteX1222" fmla="*/ 1395434 w 1439968"/>
                    <a:gd name="connsiteY1222" fmla="*/ 1639564 h 1868437"/>
                    <a:gd name="connsiteX1223" fmla="*/ 1382876 w 1439968"/>
                    <a:gd name="connsiteY1223" fmla="*/ 1639564 h 1868437"/>
                    <a:gd name="connsiteX1224" fmla="*/ 1378923 w 1439968"/>
                    <a:gd name="connsiteY1224" fmla="*/ 1643518 h 1868437"/>
                    <a:gd name="connsiteX1225" fmla="*/ 1375667 w 1439968"/>
                    <a:gd name="connsiteY1225" fmla="*/ 1643518 h 1868437"/>
                    <a:gd name="connsiteX1226" fmla="*/ 1372993 w 1439968"/>
                    <a:gd name="connsiteY1226" fmla="*/ 1646193 h 1868437"/>
                    <a:gd name="connsiteX1227" fmla="*/ 1372993 w 1439968"/>
                    <a:gd name="connsiteY1227" fmla="*/ 1649217 h 1868437"/>
                    <a:gd name="connsiteX1228" fmla="*/ 1368342 w 1439968"/>
                    <a:gd name="connsiteY1228" fmla="*/ 1653869 h 1868437"/>
                    <a:gd name="connsiteX1229" fmla="*/ 1368342 w 1439968"/>
                    <a:gd name="connsiteY1229" fmla="*/ 1656892 h 1868437"/>
                    <a:gd name="connsiteX1230" fmla="*/ 1364040 w 1439968"/>
                    <a:gd name="connsiteY1230" fmla="*/ 1661195 h 1868437"/>
                    <a:gd name="connsiteX1231" fmla="*/ 1364040 w 1439968"/>
                    <a:gd name="connsiteY1231" fmla="*/ 1664219 h 1868437"/>
                    <a:gd name="connsiteX1232" fmla="*/ 1360202 w 1439968"/>
                    <a:gd name="connsiteY1232" fmla="*/ 1668057 h 1868437"/>
                    <a:gd name="connsiteX1233" fmla="*/ 1360202 w 1439968"/>
                    <a:gd name="connsiteY1233" fmla="*/ 1673407 h 1868437"/>
                    <a:gd name="connsiteX1234" fmla="*/ 1356947 w 1439968"/>
                    <a:gd name="connsiteY1234" fmla="*/ 1676663 h 1868437"/>
                    <a:gd name="connsiteX1235" fmla="*/ 1356947 w 1439968"/>
                    <a:gd name="connsiteY1235" fmla="*/ 1682013 h 1868437"/>
                    <a:gd name="connsiteX1236" fmla="*/ 1353110 w 1439968"/>
                    <a:gd name="connsiteY1236" fmla="*/ 1685851 h 1868437"/>
                    <a:gd name="connsiteX1237" fmla="*/ 1353110 w 1439968"/>
                    <a:gd name="connsiteY1237" fmla="*/ 1691200 h 1868437"/>
                    <a:gd name="connsiteX1238" fmla="*/ 1348226 w 1439968"/>
                    <a:gd name="connsiteY1238" fmla="*/ 1696085 h 1868437"/>
                    <a:gd name="connsiteX1239" fmla="*/ 1351133 w 1439968"/>
                    <a:gd name="connsiteY1239" fmla="*/ 1698992 h 1868437"/>
                    <a:gd name="connsiteX1240" fmla="*/ 1351133 w 1439968"/>
                    <a:gd name="connsiteY1240" fmla="*/ 1702714 h 1868437"/>
                    <a:gd name="connsiteX1241" fmla="*/ 1344970 w 1439968"/>
                    <a:gd name="connsiteY1241" fmla="*/ 1702714 h 1868437"/>
                    <a:gd name="connsiteX1242" fmla="*/ 1344970 w 1439968"/>
                    <a:gd name="connsiteY1242" fmla="*/ 1705970 h 1868437"/>
                    <a:gd name="connsiteX1243" fmla="*/ 1342063 w 1439968"/>
                    <a:gd name="connsiteY1243" fmla="*/ 1708877 h 1868437"/>
                    <a:gd name="connsiteX1244" fmla="*/ 1342063 w 1439968"/>
                    <a:gd name="connsiteY1244" fmla="*/ 1712134 h 1868437"/>
                    <a:gd name="connsiteX1245" fmla="*/ 1339156 w 1439968"/>
                    <a:gd name="connsiteY1245" fmla="*/ 1715041 h 1868437"/>
                    <a:gd name="connsiteX1246" fmla="*/ 1339156 w 1439968"/>
                    <a:gd name="connsiteY1246" fmla="*/ 1712018 h 1868437"/>
                    <a:gd name="connsiteX1247" fmla="*/ 1333691 w 1439968"/>
                    <a:gd name="connsiteY1247" fmla="*/ 1717483 h 1868437"/>
                    <a:gd name="connsiteX1248" fmla="*/ 1344505 w 1439968"/>
                    <a:gd name="connsiteY1248" fmla="*/ 1717483 h 1868437"/>
                    <a:gd name="connsiteX1249" fmla="*/ 1330319 w 1439968"/>
                    <a:gd name="connsiteY1249" fmla="*/ 1731672 h 1868437"/>
                    <a:gd name="connsiteX1250" fmla="*/ 1330319 w 1439968"/>
                    <a:gd name="connsiteY1250" fmla="*/ 1736091 h 1868437"/>
                    <a:gd name="connsiteX1251" fmla="*/ 1334389 w 1439968"/>
                    <a:gd name="connsiteY1251" fmla="*/ 1740161 h 1868437"/>
                    <a:gd name="connsiteX1252" fmla="*/ 1340552 w 1439968"/>
                    <a:gd name="connsiteY1252" fmla="*/ 1740161 h 1868437"/>
                    <a:gd name="connsiteX1253" fmla="*/ 1342994 w 1439968"/>
                    <a:gd name="connsiteY1253" fmla="*/ 1737719 h 1868437"/>
                    <a:gd name="connsiteX1254" fmla="*/ 1354738 w 1439968"/>
                    <a:gd name="connsiteY1254" fmla="*/ 1737719 h 1868437"/>
                    <a:gd name="connsiteX1255" fmla="*/ 1355900 w 1439968"/>
                    <a:gd name="connsiteY1255" fmla="*/ 1738882 h 1868437"/>
                    <a:gd name="connsiteX1256" fmla="*/ 1364621 w 1439968"/>
                    <a:gd name="connsiteY1256" fmla="*/ 1738882 h 1868437"/>
                    <a:gd name="connsiteX1257" fmla="*/ 1366365 w 1439968"/>
                    <a:gd name="connsiteY1257" fmla="*/ 1740627 h 1868437"/>
                    <a:gd name="connsiteX1258" fmla="*/ 1370551 w 1439968"/>
                    <a:gd name="connsiteY1258" fmla="*/ 1740627 h 1868437"/>
                    <a:gd name="connsiteX1259" fmla="*/ 1371598 w 1439968"/>
                    <a:gd name="connsiteY1259" fmla="*/ 1739580 h 1868437"/>
                    <a:gd name="connsiteX1260" fmla="*/ 1378574 w 1439968"/>
                    <a:gd name="connsiteY1260" fmla="*/ 1739580 h 1868437"/>
                    <a:gd name="connsiteX1261" fmla="*/ 1380551 w 1439968"/>
                    <a:gd name="connsiteY1261" fmla="*/ 1737603 h 1868437"/>
                    <a:gd name="connsiteX1262" fmla="*/ 1387527 w 1439968"/>
                    <a:gd name="connsiteY1262" fmla="*/ 1737603 h 1868437"/>
                    <a:gd name="connsiteX1263" fmla="*/ 1382644 w 1439968"/>
                    <a:gd name="connsiteY1263" fmla="*/ 1742487 h 1868437"/>
                    <a:gd name="connsiteX1264" fmla="*/ 1394969 w 1439968"/>
                    <a:gd name="connsiteY1264" fmla="*/ 1742487 h 1868437"/>
                    <a:gd name="connsiteX1265" fmla="*/ 1394969 w 1439968"/>
                    <a:gd name="connsiteY1265" fmla="*/ 1739347 h 1868437"/>
                    <a:gd name="connsiteX1266" fmla="*/ 1402062 w 1439968"/>
                    <a:gd name="connsiteY1266" fmla="*/ 1739347 h 1868437"/>
                    <a:gd name="connsiteX1267" fmla="*/ 1398109 w 1439968"/>
                    <a:gd name="connsiteY1267" fmla="*/ 1743301 h 1868437"/>
                    <a:gd name="connsiteX1268" fmla="*/ 1398109 w 1439968"/>
                    <a:gd name="connsiteY1268" fmla="*/ 1745279 h 1868437"/>
                    <a:gd name="connsiteX1269" fmla="*/ 1392411 w 1439968"/>
                    <a:gd name="connsiteY1269" fmla="*/ 1750977 h 1868437"/>
                    <a:gd name="connsiteX1270" fmla="*/ 1390434 w 1439968"/>
                    <a:gd name="connsiteY1270" fmla="*/ 1750977 h 1868437"/>
                    <a:gd name="connsiteX1271" fmla="*/ 1386132 w 1439968"/>
                    <a:gd name="connsiteY1271" fmla="*/ 1755280 h 1868437"/>
                    <a:gd name="connsiteX1272" fmla="*/ 1388109 w 1439968"/>
                    <a:gd name="connsiteY1272" fmla="*/ 1757257 h 1868437"/>
                    <a:gd name="connsiteX1273" fmla="*/ 1395085 w 1439968"/>
                    <a:gd name="connsiteY1273" fmla="*/ 1757257 h 1868437"/>
                    <a:gd name="connsiteX1274" fmla="*/ 1404271 w 1439968"/>
                    <a:gd name="connsiteY1274" fmla="*/ 1747837 h 1868437"/>
                    <a:gd name="connsiteX1275" fmla="*/ 1404271 w 1439968"/>
                    <a:gd name="connsiteY1275" fmla="*/ 1747837 h 1868437"/>
                    <a:gd name="connsiteX1276" fmla="*/ 1404271 w 1439968"/>
                    <a:gd name="connsiteY1276" fmla="*/ 1747837 h 1868437"/>
                    <a:gd name="connsiteX1277" fmla="*/ 1404271 w 1439968"/>
                    <a:gd name="connsiteY1277" fmla="*/ 1747837 h 1868437"/>
                    <a:gd name="connsiteX1278" fmla="*/ 1404271 w 1439968"/>
                    <a:gd name="connsiteY1278" fmla="*/ 1747837 h 1868437"/>
                    <a:gd name="connsiteX1279" fmla="*/ 905445 w 1439968"/>
                    <a:gd name="connsiteY1279" fmla="*/ 1184724 h 1868437"/>
                    <a:gd name="connsiteX1280" fmla="*/ 910794 w 1439968"/>
                    <a:gd name="connsiteY1280" fmla="*/ 1190074 h 1868437"/>
                    <a:gd name="connsiteX1281" fmla="*/ 910794 w 1439968"/>
                    <a:gd name="connsiteY1281" fmla="*/ 1194842 h 1868437"/>
                    <a:gd name="connsiteX1282" fmla="*/ 908003 w 1439968"/>
                    <a:gd name="connsiteY1282" fmla="*/ 1197633 h 1868437"/>
                    <a:gd name="connsiteX1283" fmla="*/ 916375 w 1439968"/>
                    <a:gd name="connsiteY1283" fmla="*/ 1206006 h 1868437"/>
                    <a:gd name="connsiteX1284" fmla="*/ 918817 w 1439968"/>
                    <a:gd name="connsiteY1284" fmla="*/ 1203564 h 1868437"/>
                    <a:gd name="connsiteX1285" fmla="*/ 918817 w 1439968"/>
                    <a:gd name="connsiteY1285" fmla="*/ 1200075 h 1868437"/>
                    <a:gd name="connsiteX1286" fmla="*/ 920677 w 1439968"/>
                    <a:gd name="connsiteY1286" fmla="*/ 1200075 h 1868437"/>
                    <a:gd name="connsiteX1287" fmla="*/ 926956 w 1439968"/>
                    <a:gd name="connsiteY1287" fmla="*/ 1206355 h 1868437"/>
                    <a:gd name="connsiteX1288" fmla="*/ 926956 w 1439968"/>
                    <a:gd name="connsiteY1288" fmla="*/ 1209379 h 1868437"/>
                    <a:gd name="connsiteX1289" fmla="*/ 929398 w 1439968"/>
                    <a:gd name="connsiteY1289" fmla="*/ 1211821 h 1868437"/>
                    <a:gd name="connsiteX1290" fmla="*/ 934282 w 1439968"/>
                    <a:gd name="connsiteY1290" fmla="*/ 1211821 h 1868437"/>
                    <a:gd name="connsiteX1291" fmla="*/ 950328 w 1439968"/>
                    <a:gd name="connsiteY1291" fmla="*/ 1227870 h 1868437"/>
                    <a:gd name="connsiteX1292" fmla="*/ 955793 w 1439968"/>
                    <a:gd name="connsiteY1292" fmla="*/ 1227870 h 1868437"/>
                    <a:gd name="connsiteX1293" fmla="*/ 964862 w 1439968"/>
                    <a:gd name="connsiteY1293" fmla="*/ 1236942 h 1868437"/>
                    <a:gd name="connsiteX1294" fmla="*/ 964862 w 1439968"/>
                    <a:gd name="connsiteY1294" fmla="*/ 1243920 h 1868437"/>
                    <a:gd name="connsiteX1295" fmla="*/ 966490 w 1439968"/>
                    <a:gd name="connsiteY1295" fmla="*/ 1245548 h 1868437"/>
                    <a:gd name="connsiteX1296" fmla="*/ 966490 w 1439968"/>
                    <a:gd name="connsiteY1296" fmla="*/ 1250665 h 1868437"/>
                    <a:gd name="connsiteX1297" fmla="*/ 962769 w 1439968"/>
                    <a:gd name="connsiteY1297" fmla="*/ 1254386 h 1868437"/>
                    <a:gd name="connsiteX1298" fmla="*/ 977885 w 1439968"/>
                    <a:gd name="connsiteY1298" fmla="*/ 1254386 h 1868437"/>
                    <a:gd name="connsiteX1299" fmla="*/ 979978 w 1439968"/>
                    <a:gd name="connsiteY1299" fmla="*/ 1252293 h 1868437"/>
                    <a:gd name="connsiteX1300" fmla="*/ 984862 w 1439968"/>
                    <a:gd name="connsiteY1300" fmla="*/ 1257177 h 1868437"/>
                    <a:gd name="connsiteX1301" fmla="*/ 984862 w 1439968"/>
                    <a:gd name="connsiteY1301" fmla="*/ 1260085 h 1868437"/>
                    <a:gd name="connsiteX1302" fmla="*/ 989746 w 1439968"/>
                    <a:gd name="connsiteY1302" fmla="*/ 1264969 h 1868437"/>
                    <a:gd name="connsiteX1303" fmla="*/ 989746 w 1439968"/>
                    <a:gd name="connsiteY1303" fmla="*/ 1264969 h 1868437"/>
                    <a:gd name="connsiteX1304" fmla="*/ 978350 w 1439968"/>
                    <a:gd name="connsiteY1304" fmla="*/ 1276366 h 1868437"/>
                    <a:gd name="connsiteX1305" fmla="*/ 975444 w 1439968"/>
                    <a:gd name="connsiteY1305" fmla="*/ 1276366 h 1868437"/>
                    <a:gd name="connsiteX1306" fmla="*/ 969979 w 1439968"/>
                    <a:gd name="connsiteY1306" fmla="*/ 1270901 h 1868437"/>
                    <a:gd name="connsiteX1307" fmla="*/ 964862 w 1439968"/>
                    <a:gd name="connsiteY1307" fmla="*/ 1270901 h 1868437"/>
                    <a:gd name="connsiteX1308" fmla="*/ 960909 w 1439968"/>
                    <a:gd name="connsiteY1308" fmla="*/ 1266946 h 1868437"/>
                    <a:gd name="connsiteX1309" fmla="*/ 955793 w 1439968"/>
                    <a:gd name="connsiteY1309" fmla="*/ 1266946 h 1868437"/>
                    <a:gd name="connsiteX1310" fmla="*/ 954049 w 1439968"/>
                    <a:gd name="connsiteY1310" fmla="*/ 1265202 h 1868437"/>
                    <a:gd name="connsiteX1311" fmla="*/ 954049 w 1439968"/>
                    <a:gd name="connsiteY1311" fmla="*/ 1259736 h 1868437"/>
                    <a:gd name="connsiteX1312" fmla="*/ 950212 w 1439968"/>
                    <a:gd name="connsiteY1312" fmla="*/ 1255898 h 1868437"/>
                    <a:gd name="connsiteX1313" fmla="*/ 944746 w 1439968"/>
                    <a:gd name="connsiteY1313" fmla="*/ 1255898 h 1868437"/>
                    <a:gd name="connsiteX1314" fmla="*/ 944746 w 1439968"/>
                    <a:gd name="connsiteY1314" fmla="*/ 1250432 h 1868437"/>
                    <a:gd name="connsiteX1315" fmla="*/ 939282 w 1439968"/>
                    <a:gd name="connsiteY1315" fmla="*/ 1250432 h 1868437"/>
                    <a:gd name="connsiteX1316" fmla="*/ 934747 w 1439968"/>
                    <a:gd name="connsiteY1316" fmla="*/ 1254968 h 1868437"/>
                    <a:gd name="connsiteX1317" fmla="*/ 934747 w 1439968"/>
                    <a:gd name="connsiteY1317" fmla="*/ 1261480 h 1868437"/>
                    <a:gd name="connsiteX1318" fmla="*/ 921026 w 1439968"/>
                    <a:gd name="connsiteY1318" fmla="*/ 1275204 h 1868437"/>
                    <a:gd name="connsiteX1319" fmla="*/ 921026 w 1439968"/>
                    <a:gd name="connsiteY1319" fmla="*/ 1277995 h 1868437"/>
                    <a:gd name="connsiteX1320" fmla="*/ 912538 w 1439968"/>
                    <a:gd name="connsiteY1320" fmla="*/ 1286484 h 1868437"/>
                    <a:gd name="connsiteX1321" fmla="*/ 908119 w 1439968"/>
                    <a:gd name="connsiteY1321" fmla="*/ 1286484 h 1868437"/>
                    <a:gd name="connsiteX1322" fmla="*/ 906026 w 1439968"/>
                    <a:gd name="connsiteY1322" fmla="*/ 1288578 h 1868437"/>
                    <a:gd name="connsiteX1323" fmla="*/ 903701 w 1439968"/>
                    <a:gd name="connsiteY1323" fmla="*/ 1288578 h 1868437"/>
                    <a:gd name="connsiteX1324" fmla="*/ 903701 w 1439968"/>
                    <a:gd name="connsiteY1324" fmla="*/ 1281716 h 1868437"/>
                    <a:gd name="connsiteX1325" fmla="*/ 902073 w 1439968"/>
                    <a:gd name="connsiteY1325" fmla="*/ 1280204 h 1868437"/>
                    <a:gd name="connsiteX1326" fmla="*/ 902073 w 1439968"/>
                    <a:gd name="connsiteY1326" fmla="*/ 1271133 h 1868437"/>
                    <a:gd name="connsiteX1327" fmla="*/ 898120 w 1439968"/>
                    <a:gd name="connsiteY1327" fmla="*/ 1267179 h 1868437"/>
                    <a:gd name="connsiteX1328" fmla="*/ 894980 w 1439968"/>
                    <a:gd name="connsiteY1328" fmla="*/ 1267179 h 1868437"/>
                    <a:gd name="connsiteX1329" fmla="*/ 893352 w 1439968"/>
                    <a:gd name="connsiteY1329" fmla="*/ 1268807 h 1868437"/>
                    <a:gd name="connsiteX1330" fmla="*/ 886027 w 1439968"/>
                    <a:gd name="connsiteY1330" fmla="*/ 1268807 h 1868437"/>
                    <a:gd name="connsiteX1331" fmla="*/ 883004 w 1439968"/>
                    <a:gd name="connsiteY1331" fmla="*/ 1271831 h 1868437"/>
                    <a:gd name="connsiteX1332" fmla="*/ 876608 w 1439968"/>
                    <a:gd name="connsiteY1332" fmla="*/ 1271831 h 1868437"/>
                    <a:gd name="connsiteX1333" fmla="*/ 876608 w 1439968"/>
                    <a:gd name="connsiteY1333" fmla="*/ 1266481 h 1868437"/>
                    <a:gd name="connsiteX1334" fmla="*/ 880097 w 1439968"/>
                    <a:gd name="connsiteY1334" fmla="*/ 1262992 h 1868437"/>
                    <a:gd name="connsiteX1335" fmla="*/ 880097 w 1439968"/>
                    <a:gd name="connsiteY1335" fmla="*/ 1260434 h 1868437"/>
                    <a:gd name="connsiteX1336" fmla="*/ 886376 w 1439968"/>
                    <a:gd name="connsiteY1336" fmla="*/ 1254154 h 1868437"/>
                    <a:gd name="connsiteX1337" fmla="*/ 888585 w 1439968"/>
                    <a:gd name="connsiteY1337" fmla="*/ 1254154 h 1868437"/>
                    <a:gd name="connsiteX1338" fmla="*/ 891724 w 1439968"/>
                    <a:gd name="connsiteY1338" fmla="*/ 1251014 h 1868437"/>
                    <a:gd name="connsiteX1339" fmla="*/ 891724 w 1439968"/>
                    <a:gd name="connsiteY1339" fmla="*/ 1243687 h 1868437"/>
                    <a:gd name="connsiteX1340" fmla="*/ 890097 w 1439968"/>
                    <a:gd name="connsiteY1340" fmla="*/ 1242059 h 1868437"/>
                    <a:gd name="connsiteX1341" fmla="*/ 890097 w 1439968"/>
                    <a:gd name="connsiteY1341" fmla="*/ 1227754 h 1868437"/>
                    <a:gd name="connsiteX1342" fmla="*/ 892655 w 1439968"/>
                    <a:gd name="connsiteY1342" fmla="*/ 1225196 h 1868437"/>
                    <a:gd name="connsiteX1343" fmla="*/ 892655 w 1439968"/>
                    <a:gd name="connsiteY1343" fmla="*/ 1210426 h 1868437"/>
                    <a:gd name="connsiteX1344" fmla="*/ 894050 w 1439968"/>
                    <a:gd name="connsiteY1344" fmla="*/ 1209030 h 1868437"/>
                    <a:gd name="connsiteX1345" fmla="*/ 894050 w 1439968"/>
                    <a:gd name="connsiteY1345" fmla="*/ 1194726 h 1868437"/>
                    <a:gd name="connsiteX1346" fmla="*/ 896841 w 1439968"/>
                    <a:gd name="connsiteY1346" fmla="*/ 1191934 h 1868437"/>
                    <a:gd name="connsiteX1347" fmla="*/ 896841 w 1439968"/>
                    <a:gd name="connsiteY1347" fmla="*/ 1187050 h 1868437"/>
                    <a:gd name="connsiteX1348" fmla="*/ 901608 w 1439968"/>
                    <a:gd name="connsiteY1348" fmla="*/ 1182282 h 1868437"/>
                    <a:gd name="connsiteX1349" fmla="*/ 905096 w 1439968"/>
                    <a:gd name="connsiteY1349" fmla="*/ 1182282 h 1868437"/>
                    <a:gd name="connsiteX1350" fmla="*/ 905445 w 1439968"/>
                    <a:gd name="connsiteY1350" fmla="*/ 1184724 h 1868437"/>
                    <a:gd name="connsiteX1351" fmla="*/ 905445 w 1439968"/>
                    <a:gd name="connsiteY1351" fmla="*/ 1184724 h 1868437"/>
                    <a:gd name="connsiteX1352" fmla="*/ 905445 w 1439968"/>
                    <a:gd name="connsiteY1352" fmla="*/ 1184724 h 1868437"/>
                    <a:gd name="connsiteX1353" fmla="*/ 905445 w 1439968"/>
                    <a:gd name="connsiteY1353" fmla="*/ 1184724 h 1868437"/>
                    <a:gd name="connsiteX1354" fmla="*/ 905445 w 1439968"/>
                    <a:gd name="connsiteY1354" fmla="*/ 1184724 h 1868437"/>
                    <a:gd name="connsiteX1355" fmla="*/ 1065442 w 1439968"/>
                    <a:gd name="connsiteY1355" fmla="*/ 1081335 h 1868437"/>
                    <a:gd name="connsiteX1356" fmla="*/ 1053698 w 1439968"/>
                    <a:gd name="connsiteY1356" fmla="*/ 1081335 h 1868437"/>
                    <a:gd name="connsiteX1357" fmla="*/ 1041372 w 1439968"/>
                    <a:gd name="connsiteY1357" fmla="*/ 1093663 h 1868437"/>
                    <a:gd name="connsiteX1358" fmla="*/ 1041372 w 1439968"/>
                    <a:gd name="connsiteY1358" fmla="*/ 1099013 h 1868437"/>
                    <a:gd name="connsiteX1359" fmla="*/ 1038698 w 1439968"/>
                    <a:gd name="connsiteY1359" fmla="*/ 1101688 h 1868437"/>
                    <a:gd name="connsiteX1360" fmla="*/ 1038698 w 1439968"/>
                    <a:gd name="connsiteY1360" fmla="*/ 1116457 h 1868437"/>
                    <a:gd name="connsiteX1361" fmla="*/ 1040326 w 1439968"/>
                    <a:gd name="connsiteY1361" fmla="*/ 1118085 h 1868437"/>
                    <a:gd name="connsiteX1362" fmla="*/ 1040326 w 1439968"/>
                    <a:gd name="connsiteY1362" fmla="*/ 1124598 h 1868437"/>
                    <a:gd name="connsiteX1363" fmla="*/ 1043349 w 1439968"/>
                    <a:gd name="connsiteY1363" fmla="*/ 1127622 h 1868437"/>
                    <a:gd name="connsiteX1364" fmla="*/ 1053581 w 1439968"/>
                    <a:gd name="connsiteY1364" fmla="*/ 1127622 h 1868437"/>
                    <a:gd name="connsiteX1365" fmla="*/ 1055093 w 1439968"/>
                    <a:gd name="connsiteY1365" fmla="*/ 1126110 h 1868437"/>
                    <a:gd name="connsiteX1366" fmla="*/ 1065325 w 1439968"/>
                    <a:gd name="connsiteY1366" fmla="*/ 1126110 h 1868437"/>
                    <a:gd name="connsiteX1367" fmla="*/ 1071953 w 1439968"/>
                    <a:gd name="connsiteY1367" fmla="*/ 1119481 h 1868437"/>
                    <a:gd name="connsiteX1368" fmla="*/ 1071953 w 1439968"/>
                    <a:gd name="connsiteY1368" fmla="*/ 1117155 h 1868437"/>
                    <a:gd name="connsiteX1369" fmla="*/ 1074046 w 1439968"/>
                    <a:gd name="connsiteY1369" fmla="*/ 1115062 h 1868437"/>
                    <a:gd name="connsiteX1370" fmla="*/ 1074046 w 1439968"/>
                    <a:gd name="connsiteY1370" fmla="*/ 1086336 h 1868437"/>
                    <a:gd name="connsiteX1371" fmla="*/ 1071604 w 1439968"/>
                    <a:gd name="connsiteY1371" fmla="*/ 1083894 h 1868437"/>
                    <a:gd name="connsiteX1372" fmla="*/ 1067767 w 1439968"/>
                    <a:gd name="connsiteY1372" fmla="*/ 1083894 h 1868437"/>
                    <a:gd name="connsiteX1373" fmla="*/ 1065442 w 1439968"/>
                    <a:gd name="connsiteY1373" fmla="*/ 1081335 h 1868437"/>
                    <a:gd name="connsiteX1374" fmla="*/ 1065442 w 1439968"/>
                    <a:gd name="connsiteY1374" fmla="*/ 1081335 h 1868437"/>
                    <a:gd name="connsiteX1375" fmla="*/ 716845 w 1439968"/>
                    <a:gd name="connsiteY1375" fmla="*/ 1071218 h 1868437"/>
                    <a:gd name="connsiteX1376" fmla="*/ 708589 w 1439968"/>
                    <a:gd name="connsiteY1376" fmla="*/ 1071218 h 1868437"/>
                    <a:gd name="connsiteX1377" fmla="*/ 701380 w 1439968"/>
                    <a:gd name="connsiteY1377" fmla="*/ 1064007 h 1868437"/>
                    <a:gd name="connsiteX1378" fmla="*/ 698589 w 1439968"/>
                    <a:gd name="connsiteY1378" fmla="*/ 1064007 h 1868437"/>
                    <a:gd name="connsiteX1379" fmla="*/ 696380 w 1439968"/>
                    <a:gd name="connsiteY1379" fmla="*/ 1061797 h 1868437"/>
                    <a:gd name="connsiteX1380" fmla="*/ 696380 w 1439968"/>
                    <a:gd name="connsiteY1380" fmla="*/ 1059588 h 1868437"/>
                    <a:gd name="connsiteX1381" fmla="*/ 689287 w 1439968"/>
                    <a:gd name="connsiteY1381" fmla="*/ 1059588 h 1868437"/>
                    <a:gd name="connsiteX1382" fmla="*/ 686729 w 1439968"/>
                    <a:gd name="connsiteY1382" fmla="*/ 1057029 h 1868437"/>
                    <a:gd name="connsiteX1383" fmla="*/ 686729 w 1439968"/>
                    <a:gd name="connsiteY1383" fmla="*/ 1054471 h 1868437"/>
                    <a:gd name="connsiteX1384" fmla="*/ 683241 w 1439968"/>
                    <a:gd name="connsiteY1384" fmla="*/ 1054471 h 1868437"/>
                    <a:gd name="connsiteX1385" fmla="*/ 683241 w 1439968"/>
                    <a:gd name="connsiteY1385" fmla="*/ 1057029 h 1868437"/>
                    <a:gd name="connsiteX1386" fmla="*/ 679404 w 1439968"/>
                    <a:gd name="connsiteY1386" fmla="*/ 1057029 h 1868437"/>
                    <a:gd name="connsiteX1387" fmla="*/ 675799 w 1439968"/>
                    <a:gd name="connsiteY1387" fmla="*/ 1053424 h 1868437"/>
                    <a:gd name="connsiteX1388" fmla="*/ 675799 w 1439968"/>
                    <a:gd name="connsiteY1388" fmla="*/ 1044469 h 1868437"/>
                    <a:gd name="connsiteX1389" fmla="*/ 684752 w 1439968"/>
                    <a:gd name="connsiteY1389" fmla="*/ 1044469 h 1868437"/>
                    <a:gd name="connsiteX1390" fmla="*/ 692078 w 1439968"/>
                    <a:gd name="connsiteY1390" fmla="*/ 1037142 h 1868437"/>
                    <a:gd name="connsiteX1391" fmla="*/ 692078 w 1439968"/>
                    <a:gd name="connsiteY1391" fmla="*/ 1024117 h 1868437"/>
                    <a:gd name="connsiteX1392" fmla="*/ 692078 w 1439968"/>
                    <a:gd name="connsiteY1392" fmla="*/ 1024117 h 1868437"/>
                    <a:gd name="connsiteX1393" fmla="*/ 697892 w 1439968"/>
                    <a:gd name="connsiteY1393" fmla="*/ 1029932 h 1868437"/>
                    <a:gd name="connsiteX1394" fmla="*/ 697892 w 1439968"/>
                    <a:gd name="connsiteY1394" fmla="*/ 1025047 h 1868437"/>
                    <a:gd name="connsiteX1395" fmla="*/ 696147 w 1439968"/>
                    <a:gd name="connsiteY1395" fmla="*/ 1023303 h 1868437"/>
                    <a:gd name="connsiteX1396" fmla="*/ 696147 w 1439968"/>
                    <a:gd name="connsiteY1396" fmla="*/ 1015395 h 1868437"/>
                    <a:gd name="connsiteX1397" fmla="*/ 700333 w 1439968"/>
                    <a:gd name="connsiteY1397" fmla="*/ 1011208 h 1868437"/>
                    <a:gd name="connsiteX1398" fmla="*/ 704636 w 1439968"/>
                    <a:gd name="connsiteY1398" fmla="*/ 1011208 h 1868437"/>
                    <a:gd name="connsiteX1399" fmla="*/ 729170 w 1439968"/>
                    <a:gd name="connsiteY1399" fmla="*/ 1035747 h 1868437"/>
                    <a:gd name="connsiteX1400" fmla="*/ 729170 w 1439968"/>
                    <a:gd name="connsiteY1400" fmla="*/ 1038538 h 1868437"/>
                    <a:gd name="connsiteX1401" fmla="*/ 731612 w 1439968"/>
                    <a:gd name="connsiteY1401" fmla="*/ 1040980 h 1868437"/>
                    <a:gd name="connsiteX1402" fmla="*/ 731612 w 1439968"/>
                    <a:gd name="connsiteY1402" fmla="*/ 1045632 h 1868437"/>
                    <a:gd name="connsiteX1403" fmla="*/ 734054 w 1439968"/>
                    <a:gd name="connsiteY1403" fmla="*/ 1048074 h 1868437"/>
                    <a:gd name="connsiteX1404" fmla="*/ 734054 w 1439968"/>
                    <a:gd name="connsiteY1404" fmla="*/ 1051912 h 1868437"/>
                    <a:gd name="connsiteX1405" fmla="*/ 740332 w 1439968"/>
                    <a:gd name="connsiteY1405" fmla="*/ 1058192 h 1868437"/>
                    <a:gd name="connsiteX1406" fmla="*/ 742425 w 1439968"/>
                    <a:gd name="connsiteY1406" fmla="*/ 1056099 h 1868437"/>
                    <a:gd name="connsiteX1407" fmla="*/ 745565 w 1439968"/>
                    <a:gd name="connsiteY1407" fmla="*/ 1059239 h 1868437"/>
                    <a:gd name="connsiteX1408" fmla="*/ 742425 w 1439968"/>
                    <a:gd name="connsiteY1408" fmla="*/ 1062379 h 1868437"/>
                    <a:gd name="connsiteX1409" fmla="*/ 739053 w 1439968"/>
                    <a:gd name="connsiteY1409" fmla="*/ 1062379 h 1868437"/>
                    <a:gd name="connsiteX1410" fmla="*/ 726379 w 1439968"/>
                    <a:gd name="connsiteY1410" fmla="*/ 1075055 h 1868437"/>
                    <a:gd name="connsiteX1411" fmla="*/ 722891 w 1439968"/>
                    <a:gd name="connsiteY1411" fmla="*/ 1075055 h 1868437"/>
                    <a:gd name="connsiteX1412" fmla="*/ 720798 w 1439968"/>
                    <a:gd name="connsiteY1412" fmla="*/ 1072962 h 1868437"/>
                    <a:gd name="connsiteX1413" fmla="*/ 718240 w 1439968"/>
                    <a:gd name="connsiteY1413" fmla="*/ 1072962 h 1868437"/>
                    <a:gd name="connsiteX1414" fmla="*/ 716845 w 1439968"/>
                    <a:gd name="connsiteY1414" fmla="*/ 1071218 h 1868437"/>
                    <a:gd name="connsiteX1415" fmla="*/ 716845 w 1439968"/>
                    <a:gd name="connsiteY1415" fmla="*/ 1071218 h 1868437"/>
                    <a:gd name="connsiteX1416" fmla="*/ 499059 w 1439968"/>
                    <a:gd name="connsiteY1416" fmla="*/ 871418 h 1868437"/>
                    <a:gd name="connsiteX1417" fmla="*/ 501733 w 1439968"/>
                    <a:gd name="connsiteY1417" fmla="*/ 868743 h 1868437"/>
                    <a:gd name="connsiteX1418" fmla="*/ 501733 w 1439968"/>
                    <a:gd name="connsiteY1418" fmla="*/ 863277 h 1868437"/>
                    <a:gd name="connsiteX1419" fmla="*/ 493826 w 1439968"/>
                    <a:gd name="connsiteY1419" fmla="*/ 855369 h 1868437"/>
                    <a:gd name="connsiteX1420" fmla="*/ 493826 w 1439968"/>
                    <a:gd name="connsiteY1420" fmla="*/ 849903 h 1868437"/>
                    <a:gd name="connsiteX1421" fmla="*/ 504059 w 1439968"/>
                    <a:gd name="connsiteY1421" fmla="*/ 849903 h 1868437"/>
                    <a:gd name="connsiteX1422" fmla="*/ 521849 w 1439968"/>
                    <a:gd name="connsiteY1422" fmla="*/ 867697 h 1868437"/>
                    <a:gd name="connsiteX1423" fmla="*/ 521849 w 1439968"/>
                    <a:gd name="connsiteY1423" fmla="*/ 873046 h 1868437"/>
                    <a:gd name="connsiteX1424" fmla="*/ 525802 w 1439968"/>
                    <a:gd name="connsiteY1424" fmla="*/ 873046 h 1868437"/>
                    <a:gd name="connsiteX1425" fmla="*/ 525802 w 1439968"/>
                    <a:gd name="connsiteY1425" fmla="*/ 878745 h 1868437"/>
                    <a:gd name="connsiteX1426" fmla="*/ 528360 w 1439968"/>
                    <a:gd name="connsiteY1426" fmla="*/ 881303 h 1868437"/>
                    <a:gd name="connsiteX1427" fmla="*/ 528360 w 1439968"/>
                    <a:gd name="connsiteY1427" fmla="*/ 891887 h 1868437"/>
                    <a:gd name="connsiteX1428" fmla="*/ 530919 w 1439968"/>
                    <a:gd name="connsiteY1428" fmla="*/ 894445 h 1868437"/>
                    <a:gd name="connsiteX1429" fmla="*/ 530919 w 1439968"/>
                    <a:gd name="connsiteY1429" fmla="*/ 903982 h 1868437"/>
                    <a:gd name="connsiteX1430" fmla="*/ 533477 w 1439968"/>
                    <a:gd name="connsiteY1430" fmla="*/ 906540 h 1868437"/>
                    <a:gd name="connsiteX1431" fmla="*/ 533477 w 1439968"/>
                    <a:gd name="connsiteY1431" fmla="*/ 916076 h 1868437"/>
                    <a:gd name="connsiteX1432" fmla="*/ 540221 w 1439968"/>
                    <a:gd name="connsiteY1432" fmla="*/ 922822 h 1868437"/>
                    <a:gd name="connsiteX1433" fmla="*/ 548941 w 1439968"/>
                    <a:gd name="connsiteY1433" fmla="*/ 914099 h 1868437"/>
                    <a:gd name="connsiteX1434" fmla="*/ 548941 w 1439968"/>
                    <a:gd name="connsiteY1434" fmla="*/ 907122 h 1868437"/>
                    <a:gd name="connsiteX1435" fmla="*/ 543244 w 1439968"/>
                    <a:gd name="connsiteY1435" fmla="*/ 901423 h 1868437"/>
                    <a:gd name="connsiteX1436" fmla="*/ 543244 w 1439968"/>
                    <a:gd name="connsiteY1436" fmla="*/ 894445 h 1868437"/>
                    <a:gd name="connsiteX1437" fmla="*/ 541035 w 1439968"/>
                    <a:gd name="connsiteY1437" fmla="*/ 892235 h 1868437"/>
                    <a:gd name="connsiteX1438" fmla="*/ 541035 w 1439968"/>
                    <a:gd name="connsiteY1438" fmla="*/ 879559 h 1868437"/>
                    <a:gd name="connsiteX1439" fmla="*/ 537430 w 1439968"/>
                    <a:gd name="connsiteY1439" fmla="*/ 875954 h 1868437"/>
                    <a:gd name="connsiteX1440" fmla="*/ 537430 w 1439968"/>
                    <a:gd name="connsiteY1440" fmla="*/ 865371 h 1868437"/>
                    <a:gd name="connsiteX1441" fmla="*/ 535570 w 1439968"/>
                    <a:gd name="connsiteY1441" fmla="*/ 863510 h 1868437"/>
                    <a:gd name="connsiteX1442" fmla="*/ 535570 w 1439968"/>
                    <a:gd name="connsiteY1442" fmla="*/ 852927 h 1868437"/>
                    <a:gd name="connsiteX1443" fmla="*/ 533709 w 1439968"/>
                    <a:gd name="connsiteY1443" fmla="*/ 851066 h 1868437"/>
                    <a:gd name="connsiteX1444" fmla="*/ 533709 w 1439968"/>
                    <a:gd name="connsiteY1444" fmla="*/ 840483 h 1868437"/>
                    <a:gd name="connsiteX1445" fmla="*/ 536383 w 1439968"/>
                    <a:gd name="connsiteY1445" fmla="*/ 837808 h 1868437"/>
                    <a:gd name="connsiteX1446" fmla="*/ 540104 w 1439968"/>
                    <a:gd name="connsiteY1446" fmla="*/ 837808 h 1868437"/>
                    <a:gd name="connsiteX1447" fmla="*/ 536383 w 1439968"/>
                    <a:gd name="connsiteY1447" fmla="*/ 834203 h 1868437"/>
                    <a:gd name="connsiteX1448" fmla="*/ 536383 w 1439968"/>
                    <a:gd name="connsiteY1448" fmla="*/ 832342 h 1868437"/>
                    <a:gd name="connsiteX1449" fmla="*/ 537663 w 1439968"/>
                    <a:gd name="connsiteY1449" fmla="*/ 831063 h 1868437"/>
                    <a:gd name="connsiteX1450" fmla="*/ 543360 w 1439968"/>
                    <a:gd name="connsiteY1450" fmla="*/ 831063 h 1868437"/>
                    <a:gd name="connsiteX1451" fmla="*/ 550918 w 1439968"/>
                    <a:gd name="connsiteY1451" fmla="*/ 838622 h 1868437"/>
                    <a:gd name="connsiteX1452" fmla="*/ 554639 w 1439968"/>
                    <a:gd name="connsiteY1452" fmla="*/ 834901 h 1868437"/>
                    <a:gd name="connsiteX1453" fmla="*/ 558360 w 1439968"/>
                    <a:gd name="connsiteY1453" fmla="*/ 834901 h 1868437"/>
                    <a:gd name="connsiteX1454" fmla="*/ 575685 w 1439968"/>
                    <a:gd name="connsiteY1454" fmla="*/ 852229 h 1868437"/>
                    <a:gd name="connsiteX1455" fmla="*/ 575685 w 1439968"/>
                    <a:gd name="connsiteY1455" fmla="*/ 855369 h 1868437"/>
                    <a:gd name="connsiteX1456" fmla="*/ 579406 w 1439968"/>
                    <a:gd name="connsiteY1456" fmla="*/ 859091 h 1868437"/>
                    <a:gd name="connsiteX1457" fmla="*/ 579406 w 1439968"/>
                    <a:gd name="connsiteY1457" fmla="*/ 864906 h 1868437"/>
                    <a:gd name="connsiteX1458" fmla="*/ 583127 w 1439968"/>
                    <a:gd name="connsiteY1458" fmla="*/ 868627 h 1868437"/>
                    <a:gd name="connsiteX1459" fmla="*/ 583127 w 1439968"/>
                    <a:gd name="connsiteY1459" fmla="*/ 886072 h 1868437"/>
                    <a:gd name="connsiteX1460" fmla="*/ 588127 w 1439968"/>
                    <a:gd name="connsiteY1460" fmla="*/ 891072 h 1868437"/>
                    <a:gd name="connsiteX1461" fmla="*/ 588127 w 1439968"/>
                    <a:gd name="connsiteY1461" fmla="*/ 908517 h 1868437"/>
                    <a:gd name="connsiteX1462" fmla="*/ 596033 w 1439968"/>
                    <a:gd name="connsiteY1462" fmla="*/ 916425 h 1868437"/>
                    <a:gd name="connsiteX1463" fmla="*/ 596033 w 1439968"/>
                    <a:gd name="connsiteY1463" fmla="*/ 955850 h 1868437"/>
                    <a:gd name="connsiteX1464" fmla="*/ 601963 w 1439968"/>
                    <a:gd name="connsiteY1464" fmla="*/ 961781 h 1868437"/>
                    <a:gd name="connsiteX1465" fmla="*/ 601963 w 1439968"/>
                    <a:gd name="connsiteY1465" fmla="*/ 966317 h 1868437"/>
                    <a:gd name="connsiteX1466" fmla="*/ 610335 w 1439968"/>
                    <a:gd name="connsiteY1466" fmla="*/ 974690 h 1868437"/>
                    <a:gd name="connsiteX1467" fmla="*/ 612893 w 1439968"/>
                    <a:gd name="connsiteY1467" fmla="*/ 974690 h 1868437"/>
                    <a:gd name="connsiteX1468" fmla="*/ 618358 w 1439968"/>
                    <a:gd name="connsiteY1468" fmla="*/ 980156 h 1868437"/>
                    <a:gd name="connsiteX1469" fmla="*/ 618358 w 1439968"/>
                    <a:gd name="connsiteY1469" fmla="*/ 972946 h 1868437"/>
                    <a:gd name="connsiteX1470" fmla="*/ 636614 w 1439968"/>
                    <a:gd name="connsiteY1470" fmla="*/ 991205 h 1868437"/>
                    <a:gd name="connsiteX1471" fmla="*/ 641846 w 1439968"/>
                    <a:gd name="connsiteY1471" fmla="*/ 991205 h 1868437"/>
                    <a:gd name="connsiteX1472" fmla="*/ 641846 w 1439968"/>
                    <a:gd name="connsiteY1472" fmla="*/ 997252 h 1868437"/>
                    <a:gd name="connsiteX1473" fmla="*/ 649404 w 1439968"/>
                    <a:gd name="connsiteY1473" fmla="*/ 997252 h 1868437"/>
                    <a:gd name="connsiteX1474" fmla="*/ 652892 w 1439968"/>
                    <a:gd name="connsiteY1474" fmla="*/ 1000741 h 1868437"/>
                    <a:gd name="connsiteX1475" fmla="*/ 652892 w 1439968"/>
                    <a:gd name="connsiteY1475" fmla="*/ 1019465 h 1868437"/>
                    <a:gd name="connsiteX1476" fmla="*/ 647776 w 1439968"/>
                    <a:gd name="connsiteY1476" fmla="*/ 1019465 h 1868437"/>
                    <a:gd name="connsiteX1477" fmla="*/ 645567 w 1439968"/>
                    <a:gd name="connsiteY1477" fmla="*/ 1017255 h 1868437"/>
                    <a:gd name="connsiteX1478" fmla="*/ 645567 w 1439968"/>
                    <a:gd name="connsiteY1478" fmla="*/ 1014115 h 1868437"/>
                    <a:gd name="connsiteX1479" fmla="*/ 643358 w 1439968"/>
                    <a:gd name="connsiteY1479" fmla="*/ 1011906 h 1868437"/>
                    <a:gd name="connsiteX1480" fmla="*/ 643358 w 1439968"/>
                    <a:gd name="connsiteY1480" fmla="*/ 1018651 h 1868437"/>
                    <a:gd name="connsiteX1481" fmla="*/ 639288 w 1439968"/>
                    <a:gd name="connsiteY1481" fmla="*/ 1018651 h 1868437"/>
                    <a:gd name="connsiteX1482" fmla="*/ 632195 w 1439968"/>
                    <a:gd name="connsiteY1482" fmla="*/ 1011557 h 1868437"/>
                    <a:gd name="connsiteX1483" fmla="*/ 627079 w 1439968"/>
                    <a:gd name="connsiteY1483" fmla="*/ 1016674 h 1868437"/>
                    <a:gd name="connsiteX1484" fmla="*/ 627079 w 1439968"/>
                    <a:gd name="connsiteY1484" fmla="*/ 1024931 h 1868437"/>
                    <a:gd name="connsiteX1485" fmla="*/ 619521 w 1439968"/>
                    <a:gd name="connsiteY1485" fmla="*/ 1024931 h 1868437"/>
                    <a:gd name="connsiteX1486" fmla="*/ 613824 w 1439968"/>
                    <a:gd name="connsiteY1486" fmla="*/ 1019232 h 1868437"/>
                    <a:gd name="connsiteX1487" fmla="*/ 611266 w 1439968"/>
                    <a:gd name="connsiteY1487" fmla="*/ 1021791 h 1868437"/>
                    <a:gd name="connsiteX1488" fmla="*/ 617661 w 1439968"/>
                    <a:gd name="connsiteY1488" fmla="*/ 1028187 h 1868437"/>
                    <a:gd name="connsiteX1489" fmla="*/ 617661 w 1439968"/>
                    <a:gd name="connsiteY1489" fmla="*/ 1039933 h 1868437"/>
                    <a:gd name="connsiteX1490" fmla="*/ 628474 w 1439968"/>
                    <a:gd name="connsiteY1490" fmla="*/ 1029118 h 1868437"/>
                    <a:gd name="connsiteX1491" fmla="*/ 634986 w 1439968"/>
                    <a:gd name="connsiteY1491" fmla="*/ 1029118 h 1868437"/>
                    <a:gd name="connsiteX1492" fmla="*/ 634986 w 1439968"/>
                    <a:gd name="connsiteY1492" fmla="*/ 1040166 h 1868437"/>
                    <a:gd name="connsiteX1493" fmla="*/ 638474 w 1439968"/>
                    <a:gd name="connsiteY1493" fmla="*/ 1040166 h 1868437"/>
                    <a:gd name="connsiteX1494" fmla="*/ 638474 w 1439968"/>
                    <a:gd name="connsiteY1494" fmla="*/ 1047842 h 1868437"/>
                    <a:gd name="connsiteX1495" fmla="*/ 630916 w 1439968"/>
                    <a:gd name="connsiteY1495" fmla="*/ 1055401 h 1868437"/>
                    <a:gd name="connsiteX1496" fmla="*/ 626265 w 1439968"/>
                    <a:gd name="connsiteY1496" fmla="*/ 1055401 h 1868437"/>
                    <a:gd name="connsiteX1497" fmla="*/ 622893 w 1439968"/>
                    <a:gd name="connsiteY1497" fmla="*/ 1058774 h 1868437"/>
                    <a:gd name="connsiteX1498" fmla="*/ 602429 w 1439968"/>
                    <a:gd name="connsiteY1498" fmla="*/ 1058774 h 1868437"/>
                    <a:gd name="connsiteX1499" fmla="*/ 599057 w 1439968"/>
                    <a:gd name="connsiteY1499" fmla="*/ 1055401 h 1868437"/>
                    <a:gd name="connsiteX1500" fmla="*/ 586731 w 1439968"/>
                    <a:gd name="connsiteY1500" fmla="*/ 1055401 h 1868437"/>
                    <a:gd name="connsiteX1501" fmla="*/ 583359 w 1439968"/>
                    <a:gd name="connsiteY1501" fmla="*/ 1052028 h 1868437"/>
                    <a:gd name="connsiteX1502" fmla="*/ 587545 w 1439968"/>
                    <a:gd name="connsiteY1502" fmla="*/ 1047842 h 1868437"/>
                    <a:gd name="connsiteX1503" fmla="*/ 581615 w 1439968"/>
                    <a:gd name="connsiteY1503" fmla="*/ 1047842 h 1868437"/>
                    <a:gd name="connsiteX1504" fmla="*/ 578127 w 1439968"/>
                    <a:gd name="connsiteY1504" fmla="*/ 1044353 h 1868437"/>
                    <a:gd name="connsiteX1505" fmla="*/ 567894 w 1439968"/>
                    <a:gd name="connsiteY1505" fmla="*/ 1044353 h 1868437"/>
                    <a:gd name="connsiteX1506" fmla="*/ 564406 w 1439968"/>
                    <a:gd name="connsiteY1506" fmla="*/ 1040864 h 1868437"/>
                    <a:gd name="connsiteX1507" fmla="*/ 564406 w 1439968"/>
                    <a:gd name="connsiteY1507" fmla="*/ 1035979 h 1868437"/>
                    <a:gd name="connsiteX1508" fmla="*/ 559290 w 1439968"/>
                    <a:gd name="connsiteY1508" fmla="*/ 1030862 h 1868437"/>
                    <a:gd name="connsiteX1509" fmla="*/ 554871 w 1439968"/>
                    <a:gd name="connsiteY1509" fmla="*/ 1035282 h 1868437"/>
                    <a:gd name="connsiteX1510" fmla="*/ 554871 w 1439968"/>
                    <a:gd name="connsiteY1510" fmla="*/ 1041445 h 1868437"/>
                    <a:gd name="connsiteX1511" fmla="*/ 543593 w 1439968"/>
                    <a:gd name="connsiteY1511" fmla="*/ 1052726 h 1868437"/>
                    <a:gd name="connsiteX1512" fmla="*/ 531732 w 1439968"/>
                    <a:gd name="connsiteY1512" fmla="*/ 1052726 h 1868437"/>
                    <a:gd name="connsiteX1513" fmla="*/ 521268 w 1439968"/>
                    <a:gd name="connsiteY1513" fmla="*/ 1063193 h 1868437"/>
                    <a:gd name="connsiteX1514" fmla="*/ 516384 w 1439968"/>
                    <a:gd name="connsiteY1514" fmla="*/ 1063193 h 1868437"/>
                    <a:gd name="connsiteX1515" fmla="*/ 512198 w 1439968"/>
                    <a:gd name="connsiteY1515" fmla="*/ 1067380 h 1868437"/>
                    <a:gd name="connsiteX1516" fmla="*/ 503942 w 1439968"/>
                    <a:gd name="connsiteY1516" fmla="*/ 1067380 h 1868437"/>
                    <a:gd name="connsiteX1517" fmla="*/ 501733 w 1439968"/>
                    <a:gd name="connsiteY1517" fmla="*/ 1069589 h 1868437"/>
                    <a:gd name="connsiteX1518" fmla="*/ 486152 w 1439968"/>
                    <a:gd name="connsiteY1518" fmla="*/ 1069589 h 1868437"/>
                    <a:gd name="connsiteX1519" fmla="*/ 483943 w 1439968"/>
                    <a:gd name="connsiteY1519" fmla="*/ 1071799 h 1868437"/>
                    <a:gd name="connsiteX1520" fmla="*/ 468362 w 1439968"/>
                    <a:gd name="connsiteY1520" fmla="*/ 1071799 h 1868437"/>
                    <a:gd name="connsiteX1521" fmla="*/ 466152 w 1439968"/>
                    <a:gd name="connsiteY1521" fmla="*/ 1074009 h 1868437"/>
                    <a:gd name="connsiteX1522" fmla="*/ 454757 w 1439968"/>
                    <a:gd name="connsiteY1522" fmla="*/ 1074009 h 1868437"/>
                    <a:gd name="connsiteX1523" fmla="*/ 449409 w 1439968"/>
                    <a:gd name="connsiteY1523" fmla="*/ 1068543 h 1868437"/>
                    <a:gd name="connsiteX1524" fmla="*/ 449409 w 1439968"/>
                    <a:gd name="connsiteY1524" fmla="*/ 1062960 h 1868437"/>
                    <a:gd name="connsiteX1525" fmla="*/ 445339 w 1439968"/>
                    <a:gd name="connsiteY1525" fmla="*/ 1058890 h 1868437"/>
                    <a:gd name="connsiteX1526" fmla="*/ 445339 w 1439968"/>
                    <a:gd name="connsiteY1526" fmla="*/ 1040747 h 1868437"/>
                    <a:gd name="connsiteX1527" fmla="*/ 439409 w 1439968"/>
                    <a:gd name="connsiteY1527" fmla="*/ 1040747 h 1868437"/>
                    <a:gd name="connsiteX1528" fmla="*/ 436269 w 1439968"/>
                    <a:gd name="connsiteY1528" fmla="*/ 1037608 h 1868437"/>
                    <a:gd name="connsiteX1529" fmla="*/ 410107 w 1439968"/>
                    <a:gd name="connsiteY1529" fmla="*/ 1037608 h 1868437"/>
                    <a:gd name="connsiteX1530" fmla="*/ 406968 w 1439968"/>
                    <a:gd name="connsiteY1530" fmla="*/ 1034467 h 1868437"/>
                    <a:gd name="connsiteX1531" fmla="*/ 403828 w 1439968"/>
                    <a:gd name="connsiteY1531" fmla="*/ 1034467 h 1868437"/>
                    <a:gd name="connsiteX1532" fmla="*/ 396154 w 1439968"/>
                    <a:gd name="connsiteY1532" fmla="*/ 1026792 h 1868437"/>
                    <a:gd name="connsiteX1533" fmla="*/ 396154 w 1439968"/>
                    <a:gd name="connsiteY1533" fmla="*/ 1022489 h 1868437"/>
                    <a:gd name="connsiteX1534" fmla="*/ 388480 w 1439968"/>
                    <a:gd name="connsiteY1534" fmla="*/ 1014813 h 1868437"/>
                    <a:gd name="connsiteX1535" fmla="*/ 388480 w 1439968"/>
                    <a:gd name="connsiteY1535" fmla="*/ 1000857 h 1868437"/>
                    <a:gd name="connsiteX1536" fmla="*/ 391735 w 1439968"/>
                    <a:gd name="connsiteY1536" fmla="*/ 997601 h 1868437"/>
                    <a:gd name="connsiteX1537" fmla="*/ 396038 w 1439968"/>
                    <a:gd name="connsiteY1537" fmla="*/ 997601 h 1868437"/>
                    <a:gd name="connsiteX1538" fmla="*/ 399061 w 1439968"/>
                    <a:gd name="connsiteY1538" fmla="*/ 994577 h 1868437"/>
                    <a:gd name="connsiteX1539" fmla="*/ 408944 w 1439968"/>
                    <a:gd name="connsiteY1539" fmla="*/ 994577 h 1868437"/>
                    <a:gd name="connsiteX1540" fmla="*/ 412084 w 1439968"/>
                    <a:gd name="connsiteY1540" fmla="*/ 991437 h 1868437"/>
                    <a:gd name="connsiteX1541" fmla="*/ 421967 w 1439968"/>
                    <a:gd name="connsiteY1541" fmla="*/ 991437 h 1868437"/>
                    <a:gd name="connsiteX1542" fmla="*/ 424293 w 1439968"/>
                    <a:gd name="connsiteY1542" fmla="*/ 989111 h 1868437"/>
                    <a:gd name="connsiteX1543" fmla="*/ 437200 w 1439968"/>
                    <a:gd name="connsiteY1543" fmla="*/ 989111 h 1868437"/>
                    <a:gd name="connsiteX1544" fmla="*/ 439525 w 1439968"/>
                    <a:gd name="connsiteY1544" fmla="*/ 991437 h 1868437"/>
                    <a:gd name="connsiteX1545" fmla="*/ 455222 w 1439968"/>
                    <a:gd name="connsiteY1545" fmla="*/ 991437 h 1868437"/>
                    <a:gd name="connsiteX1546" fmla="*/ 457548 w 1439968"/>
                    <a:gd name="connsiteY1546" fmla="*/ 993763 h 1868437"/>
                    <a:gd name="connsiteX1547" fmla="*/ 466152 w 1439968"/>
                    <a:gd name="connsiteY1547" fmla="*/ 993763 h 1868437"/>
                    <a:gd name="connsiteX1548" fmla="*/ 468478 w 1439968"/>
                    <a:gd name="connsiteY1548" fmla="*/ 991437 h 1868437"/>
                    <a:gd name="connsiteX1549" fmla="*/ 476036 w 1439968"/>
                    <a:gd name="connsiteY1549" fmla="*/ 991437 h 1868437"/>
                    <a:gd name="connsiteX1550" fmla="*/ 478361 w 1439968"/>
                    <a:gd name="connsiteY1550" fmla="*/ 989111 h 1868437"/>
                    <a:gd name="connsiteX1551" fmla="*/ 469524 w 1439968"/>
                    <a:gd name="connsiteY1551" fmla="*/ 980273 h 1868437"/>
                    <a:gd name="connsiteX1552" fmla="*/ 463827 w 1439968"/>
                    <a:gd name="connsiteY1552" fmla="*/ 980273 h 1868437"/>
                    <a:gd name="connsiteX1553" fmla="*/ 458711 w 1439968"/>
                    <a:gd name="connsiteY1553" fmla="*/ 975156 h 1868437"/>
                    <a:gd name="connsiteX1554" fmla="*/ 453013 w 1439968"/>
                    <a:gd name="connsiteY1554" fmla="*/ 975156 h 1868437"/>
                    <a:gd name="connsiteX1555" fmla="*/ 450106 w 1439968"/>
                    <a:gd name="connsiteY1555" fmla="*/ 972248 h 1868437"/>
                    <a:gd name="connsiteX1556" fmla="*/ 429642 w 1439968"/>
                    <a:gd name="connsiteY1556" fmla="*/ 972248 h 1868437"/>
                    <a:gd name="connsiteX1557" fmla="*/ 425805 w 1439968"/>
                    <a:gd name="connsiteY1557" fmla="*/ 976086 h 1868437"/>
                    <a:gd name="connsiteX1558" fmla="*/ 405340 w 1439968"/>
                    <a:gd name="connsiteY1558" fmla="*/ 976086 h 1868437"/>
                    <a:gd name="connsiteX1559" fmla="*/ 403596 w 1439968"/>
                    <a:gd name="connsiteY1559" fmla="*/ 974342 h 1868437"/>
                    <a:gd name="connsiteX1560" fmla="*/ 383131 w 1439968"/>
                    <a:gd name="connsiteY1560" fmla="*/ 974342 h 1868437"/>
                    <a:gd name="connsiteX1561" fmla="*/ 368713 w 1439968"/>
                    <a:gd name="connsiteY1561" fmla="*/ 959921 h 1868437"/>
                    <a:gd name="connsiteX1562" fmla="*/ 368713 w 1439968"/>
                    <a:gd name="connsiteY1562" fmla="*/ 957711 h 1868437"/>
                    <a:gd name="connsiteX1563" fmla="*/ 380108 w 1439968"/>
                    <a:gd name="connsiteY1563" fmla="*/ 946314 h 1868437"/>
                    <a:gd name="connsiteX1564" fmla="*/ 385805 w 1439968"/>
                    <a:gd name="connsiteY1564" fmla="*/ 946314 h 1868437"/>
                    <a:gd name="connsiteX1565" fmla="*/ 389991 w 1439968"/>
                    <a:gd name="connsiteY1565" fmla="*/ 942127 h 1868437"/>
                    <a:gd name="connsiteX1566" fmla="*/ 395689 w 1439968"/>
                    <a:gd name="connsiteY1566" fmla="*/ 942127 h 1868437"/>
                    <a:gd name="connsiteX1567" fmla="*/ 401852 w 1439968"/>
                    <a:gd name="connsiteY1567" fmla="*/ 935963 h 1868437"/>
                    <a:gd name="connsiteX1568" fmla="*/ 401852 w 1439968"/>
                    <a:gd name="connsiteY1568" fmla="*/ 929916 h 1868437"/>
                    <a:gd name="connsiteX1569" fmla="*/ 398712 w 1439968"/>
                    <a:gd name="connsiteY1569" fmla="*/ 933056 h 1868437"/>
                    <a:gd name="connsiteX1570" fmla="*/ 384875 w 1439968"/>
                    <a:gd name="connsiteY1570" fmla="*/ 933056 h 1868437"/>
                    <a:gd name="connsiteX1571" fmla="*/ 381736 w 1439968"/>
                    <a:gd name="connsiteY1571" fmla="*/ 936196 h 1868437"/>
                    <a:gd name="connsiteX1572" fmla="*/ 373248 w 1439968"/>
                    <a:gd name="connsiteY1572" fmla="*/ 936196 h 1868437"/>
                    <a:gd name="connsiteX1573" fmla="*/ 370573 w 1439968"/>
                    <a:gd name="connsiteY1573" fmla="*/ 933521 h 1868437"/>
                    <a:gd name="connsiteX1574" fmla="*/ 370573 w 1439968"/>
                    <a:gd name="connsiteY1574" fmla="*/ 931311 h 1868437"/>
                    <a:gd name="connsiteX1575" fmla="*/ 379178 w 1439968"/>
                    <a:gd name="connsiteY1575" fmla="*/ 922705 h 1868437"/>
                    <a:gd name="connsiteX1576" fmla="*/ 362899 w 1439968"/>
                    <a:gd name="connsiteY1576" fmla="*/ 922705 h 1868437"/>
                    <a:gd name="connsiteX1577" fmla="*/ 358946 w 1439968"/>
                    <a:gd name="connsiteY1577" fmla="*/ 918751 h 1868437"/>
                    <a:gd name="connsiteX1578" fmla="*/ 358946 w 1439968"/>
                    <a:gd name="connsiteY1578" fmla="*/ 903400 h 1868437"/>
                    <a:gd name="connsiteX1579" fmla="*/ 371155 w 1439968"/>
                    <a:gd name="connsiteY1579" fmla="*/ 891305 h 1868437"/>
                    <a:gd name="connsiteX1580" fmla="*/ 371155 w 1439968"/>
                    <a:gd name="connsiteY1580" fmla="*/ 887002 h 1868437"/>
                    <a:gd name="connsiteX1581" fmla="*/ 367317 w 1439968"/>
                    <a:gd name="connsiteY1581" fmla="*/ 883164 h 1868437"/>
                    <a:gd name="connsiteX1582" fmla="*/ 367317 w 1439968"/>
                    <a:gd name="connsiteY1582" fmla="*/ 876652 h 1868437"/>
                    <a:gd name="connsiteX1583" fmla="*/ 374062 w 1439968"/>
                    <a:gd name="connsiteY1583" fmla="*/ 869906 h 1868437"/>
                    <a:gd name="connsiteX1584" fmla="*/ 374062 w 1439968"/>
                    <a:gd name="connsiteY1584" fmla="*/ 866301 h 1868437"/>
                    <a:gd name="connsiteX1585" fmla="*/ 388015 w 1439968"/>
                    <a:gd name="connsiteY1585" fmla="*/ 852345 h 1868437"/>
                    <a:gd name="connsiteX1586" fmla="*/ 393596 w 1439968"/>
                    <a:gd name="connsiteY1586" fmla="*/ 852345 h 1868437"/>
                    <a:gd name="connsiteX1587" fmla="*/ 402898 w 1439968"/>
                    <a:gd name="connsiteY1587" fmla="*/ 843042 h 1868437"/>
                    <a:gd name="connsiteX1588" fmla="*/ 408479 w 1439968"/>
                    <a:gd name="connsiteY1588" fmla="*/ 843042 h 1868437"/>
                    <a:gd name="connsiteX1589" fmla="*/ 416154 w 1439968"/>
                    <a:gd name="connsiteY1589" fmla="*/ 835366 h 1868437"/>
                    <a:gd name="connsiteX1590" fmla="*/ 421735 w 1439968"/>
                    <a:gd name="connsiteY1590" fmla="*/ 835366 h 1868437"/>
                    <a:gd name="connsiteX1591" fmla="*/ 427898 w 1439968"/>
                    <a:gd name="connsiteY1591" fmla="*/ 829202 h 1868437"/>
                    <a:gd name="connsiteX1592" fmla="*/ 433479 w 1439968"/>
                    <a:gd name="connsiteY1592" fmla="*/ 829202 h 1868437"/>
                    <a:gd name="connsiteX1593" fmla="*/ 436967 w 1439968"/>
                    <a:gd name="connsiteY1593" fmla="*/ 832691 h 1868437"/>
                    <a:gd name="connsiteX1594" fmla="*/ 436967 w 1439968"/>
                    <a:gd name="connsiteY1594" fmla="*/ 835715 h 1868437"/>
                    <a:gd name="connsiteX1595" fmla="*/ 439525 w 1439968"/>
                    <a:gd name="connsiteY1595" fmla="*/ 838273 h 1868437"/>
                    <a:gd name="connsiteX1596" fmla="*/ 439525 w 1439968"/>
                    <a:gd name="connsiteY1596" fmla="*/ 856416 h 1868437"/>
                    <a:gd name="connsiteX1597" fmla="*/ 436851 w 1439968"/>
                    <a:gd name="connsiteY1597" fmla="*/ 859091 h 1868437"/>
                    <a:gd name="connsiteX1598" fmla="*/ 436851 w 1439968"/>
                    <a:gd name="connsiteY1598" fmla="*/ 864789 h 1868437"/>
                    <a:gd name="connsiteX1599" fmla="*/ 432781 w 1439968"/>
                    <a:gd name="connsiteY1599" fmla="*/ 868860 h 1868437"/>
                    <a:gd name="connsiteX1600" fmla="*/ 445688 w 1439968"/>
                    <a:gd name="connsiteY1600" fmla="*/ 868860 h 1868437"/>
                    <a:gd name="connsiteX1601" fmla="*/ 448246 w 1439968"/>
                    <a:gd name="connsiteY1601" fmla="*/ 866301 h 1868437"/>
                    <a:gd name="connsiteX1602" fmla="*/ 448246 w 1439968"/>
                    <a:gd name="connsiteY1602" fmla="*/ 856532 h 1868437"/>
                    <a:gd name="connsiteX1603" fmla="*/ 455106 w 1439968"/>
                    <a:gd name="connsiteY1603" fmla="*/ 849670 h 1868437"/>
                    <a:gd name="connsiteX1604" fmla="*/ 462315 w 1439968"/>
                    <a:gd name="connsiteY1604" fmla="*/ 849670 h 1868437"/>
                    <a:gd name="connsiteX1605" fmla="*/ 467897 w 1439968"/>
                    <a:gd name="connsiteY1605" fmla="*/ 855253 h 1868437"/>
                    <a:gd name="connsiteX1606" fmla="*/ 473827 w 1439968"/>
                    <a:gd name="connsiteY1606" fmla="*/ 855253 h 1868437"/>
                    <a:gd name="connsiteX1607" fmla="*/ 483478 w 1439968"/>
                    <a:gd name="connsiteY1607" fmla="*/ 864906 h 1868437"/>
                    <a:gd name="connsiteX1608" fmla="*/ 483478 w 1439968"/>
                    <a:gd name="connsiteY1608" fmla="*/ 873860 h 1868437"/>
                    <a:gd name="connsiteX1609" fmla="*/ 479408 w 1439968"/>
                    <a:gd name="connsiteY1609" fmla="*/ 877931 h 1868437"/>
                    <a:gd name="connsiteX1610" fmla="*/ 479408 w 1439968"/>
                    <a:gd name="connsiteY1610" fmla="*/ 884792 h 1868437"/>
                    <a:gd name="connsiteX1611" fmla="*/ 484292 w 1439968"/>
                    <a:gd name="connsiteY1611" fmla="*/ 879908 h 1868437"/>
                    <a:gd name="connsiteX1612" fmla="*/ 484292 w 1439968"/>
                    <a:gd name="connsiteY1612" fmla="*/ 884792 h 1868437"/>
                    <a:gd name="connsiteX1613" fmla="*/ 486152 w 1439968"/>
                    <a:gd name="connsiteY1613" fmla="*/ 884792 h 1868437"/>
                    <a:gd name="connsiteX1614" fmla="*/ 490454 w 1439968"/>
                    <a:gd name="connsiteY1614" fmla="*/ 880489 h 1868437"/>
                    <a:gd name="connsiteX1615" fmla="*/ 490454 w 1439968"/>
                    <a:gd name="connsiteY1615" fmla="*/ 877349 h 1868437"/>
                    <a:gd name="connsiteX1616" fmla="*/ 496501 w 1439968"/>
                    <a:gd name="connsiteY1616" fmla="*/ 871302 h 1868437"/>
                    <a:gd name="connsiteX1617" fmla="*/ 499059 w 1439968"/>
                    <a:gd name="connsiteY1617" fmla="*/ 871418 h 1868437"/>
                    <a:gd name="connsiteX1618" fmla="*/ 499059 w 1439968"/>
                    <a:gd name="connsiteY1618" fmla="*/ 871418 h 1868437"/>
                    <a:gd name="connsiteX1619" fmla="*/ 388015 w 1439968"/>
                    <a:gd name="connsiteY1619" fmla="*/ 846065 h 1868437"/>
                    <a:gd name="connsiteX1620" fmla="*/ 398828 w 1439968"/>
                    <a:gd name="connsiteY1620" fmla="*/ 835250 h 1868437"/>
                    <a:gd name="connsiteX1621" fmla="*/ 402666 w 1439968"/>
                    <a:gd name="connsiteY1621" fmla="*/ 835250 h 1868437"/>
                    <a:gd name="connsiteX1622" fmla="*/ 407084 w 1439968"/>
                    <a:gd name="connsiteY1622" fmla="*/ 830830 h 1868437"/>
                    <a:gd name="connsiteX1623" fmla="*/ 410921 w 1439968"/>
                    <a:gd name="connsiteY1623" fmla="*/ 830830 h 1868437"/>
                    <a:gd name="connsiteX1624" fmla="*/ 416967 w 1439968"/>
                    <a:gd name="connsiteY1624" fmla="*/ 824783 h 1868437"/>
                    <a:gd name="connsiteX1625" fmla="*/ 416967 w 1439968"/>
                    <a:gd name="connsiteY1625" fmla="*/ 816177 h 1868437"/>
                    <a:gd name="connsiteX1626" fmla="*/ 403828 w 1439968"/>
                    <a:gd name="connsiteY1626" fmla="*/ 803035 h 1868437"/>
                    <a:gd name="connsiteX1627" fmla="*/ 403828 w 1439968"/>
                    <a:gd name="connsiteY1627" fmla="*/ 800477 h 1868437"/>
                    <a:gd name="connsiteX1628" fmla="*/ 394875 w 1439968"/>
                    <a:gd name="connsiteY1628" fmla="*/ 791522 h 1868437"/>
                    <a:gd name="connsiteX1629" fmla="*/ 394875 w 1439968"/>
                    <a:gd name="connsiteY1629" fmla="*/ 788963 h 1868437"/>
                    <a:gd name="connsiteX1630" fmla="*/ 383596 w 1439968"/>
                    <a:gd name="connsiteY1630" fmla="*/ 777682 h 1868437"/>
                    <a:gd name="connsiteX1631" fmla="*/ 378131 w 1439968"/>
                    <a:gd name="connsiteY1631" fmla="*/ 777682 h 1868437"/>
                    <a:gd name="connsiteX1632" fmla="*/ 376852 w 1439968"/>
                    <a:gd name="connsiteY1632" fmla="*/ 776403 h 1868437"/>
                    <a:gd name="connsiteX1633" fmla="*/ 368945 w 1439968"/>
                    <a:gd name="connsiteY1633" fmla="*/ 776403 h 1868437"/>
                    <a:gd name="connsiteX1634" fmla="*/ 367317 w 1439968"/>
                    <a:gd name="connsiteY1634" fmla="*/ 778031 h 1868437"/>
                    <a:gd name="connsiteX1635" fmla="*/ 364759 w 1439968"/>
                    <a:gd name="connsiteY1635" fmla="*/ 778031 h 1868437"/>
                    <a:gd name="connsiteX1636" fmla="*/ 360806 w 1439968"/>
                    <a:gd name="connsiteY1636" fmla="*/ 781985 h 1868437"/>
                    <a:gd name="connsiteX1637" fmla="*/ 360806 w 1439968"/>
                    <a:gd name="connsiteY1637" fmla="*/ 786405 h 1868437"/>
                    <a:gd name="connsiteX1638" fmla="*/ 356853 w 1439968"/>
                    <a:gd name="connsiteY1638" fmla="*/ 790359 h 1868437"/>
                    <a:gd name="connsiteX1639" fmla="*/ 356853 w 1439968"/>
                    <a:gd name="connsiteY1639" fmla="*/ 780590 h 1868437"/>
                    <a:gd name="connsiteX1640" fmla="*/ 350922 w 1439968"/>
                    <a:gd name="connsiteY1640" fmla="*/ 780590 h 1868437"/>
                    <a:gd name="connsiteX1641" fmla="*/ 347899 w 1439968"/>
                    <a:gd name="connsiteY1641" fmla="*/ 777566 h 1868437"/>
                    <a:gd name="connsiteX1642" fmla="*/ 341969 w 1439968"/>
                    <a:gd name="connsiteY1642" fmla="*/ 777566 h 1868437"/>
                    <a:gd name="connsiteX1643" fmla="*/ 335690 w 1439968"/>
                    <a:gd name="connsiteY1643" fmla="*/ 771286 h 1868437"/>
                    <a:gd name="connsiteX1644" fmla="*/ 332783 w 1439968"/>
                    <a:gd name="connsiteY1644" fmla="*/ 771286 h 1868437"/>
                    <a:gd name="connsiteX1645" fmla="*/ 320807 w 1439968"/>
                    <a:gd name="connsiteY1645" fmla="*/ 759307 h 1868437"/>
                    <a:gd name="connsiteX1646" fmla="*/ 311505 w 1439968"/>
                    <a:gd name="connsiteY1646" fmla="*/ 759307 h 1868437"/>
                    <a:gd name="connsiteX1647" fmla="*/ 309063 w 1439968"/>
                    <a:gd name="connsiteY1647" fmla="*/ 761750 h 1868437"/>
                    <a:gd name="connsiteX1648" fmla="*/ 304412 w 1439968"/>
                    <a:gd name="connsiteY1648" fmla="*/ 761750 h 1868437"/>
                    <a:gd name="connsiteX1649" fmla="*/ 301156 w 1439968"/>
                    <a:gd name="connsiteY1649" fmla="*/ 765006 h 1868437"/>
                    <a:gd name="connsiteX1650" fmla="*/ 284412 w 1439968"/>
                    <a:gd name="connsiteY1650" fmla="*/ 765006 h 1868437"/>
                    <a:gd name="connsiteX1651" fmla="*/ 281157 w 1439968"/>
                    <a:gd name="connsiteY1651" fmla="*/ 768262 h 1868437"/>
                    <a:gd name="connsiteX1652" fmla="*/ 273599 w 1439968"/>
                    <a:gd name="connsiteY1652" fmla="*/ 768262 h 1868437"/>
                    <a:gd name="connsiteX1653" fmla="*/ 270924 w 1439968"/>
                    <a:gd name="connsiteY1653" fmla="*/ 770937 h 1868437"/>
                    <a:gd name="connsiteX1654" fmla="*/ 265692 w 1439968"/>
                    <a:gd name="connsiteY1654" fmla="*/ 770937 h 1868437"/>
                    <a:gd name="connsiteX1655" fmla="*/ 265692 w 1439968"/>
                    <a:gd name="connsiteY1655" fmla="*/ 774775 h 1868437"/>
                    <a:gd name="connsiteX1656" fmla="*/ 268366 w 1439968"/>
                    <a:gd name="connsiteY1656" fmla="*/ 777450 h 1868437"/>
                    <a:gd name="connsiteX1657" fmla="*/ 268366 w 1439968"/>
                    <a:gd name="connsiteY1657" fmla="*/ 783497 h 1868437"/>
                    <a:gd name="connsiteX1658" fmla="*/ 271040 w 1439968"/>
                    <a:gd name="connsiteY1658" fmla="*/ 786172 h 1868437"/>
                    <a:gd name="connsiteX1659" fmla="*/ 271040 w 1439968"/>
                    <a:gd name="connsiteY1659" fmla="*/ 792220 h 1868437"/>
                    <a:gd name="connsiteX1660" fmla="*/ 273715 w 1439968"/>
                    <a:gd name="connsiteY1660" fmla="*/ 794894 h 1868437"/>
                    <a:gd name="connsiteX1661" fmla="*/ 273715 w 1439968"/>
                    <a:gd name="connsiteY1661" fmla="*/ 798965 h 1868437"/>
                    <a:gd name="connsiteX1662" fmla="*/ 280575 w 1439968"/>
                    <a:gd name="connsiteY1662" fmla="*/ 805826 h 1868437"/>
                    <a:gd name="connsiteX1663" fmla="*/ 278250 w 1439968"/>
                    <a:gd name="connsiteY1663" fmla="*/ 808152 h 1868437"/>
                    <a:gd name="connsiteX1664" fmla="*/ 278250 w 1439968"/>
                    <a:gd name="connsiteY1664" fmla="*/ 811409 h 1868437"/>
                    <a:gd name="connsiteX1665" fmla="*/ 275924 w 1439968"/>
                    <a:gd name="connsiteY1665" fmla="*/ 813735 h 1868437"/>
                    <a:gd name="connsiteX1666" fmla="*/ 275924 w 1439968"/>
                    <a:gd name="connsiteY1666" fmla="*/ 820480 h 1868437"/>
                    <a:gd name="connsiteX1667" fmla="*/ 267901 w 1439968"/>
                    <a:gd name="connsiteY1667" fmla="*/ 828504 h 1868437"/>
                    <a:gd name="connsiteX1668" fmla="*/ 267901 w 1439968"/>
                    <a:gd name="connsiteY1668" fmla="*/ 836878 h 1868437"/>
                    <a:gd name="connsiteX1669" fmla="*/ 263599 w 1439968"/>
                    <a:gd name="connsiteY1669" fmla="*/ 841181 h 1868437"/>
                    <a:gd name="connsiteX1670" fmla="*/ 263599 w 1439968"/>
                    <a:gd name="connsiteY1670" fmla="*/ 845716 h 1868437"/>
                    <a:gd name="connsiteX1671" fmla="*/ 267320 w 1439968"/>
                    <a:gd name="connsiteY1671" fmla="*/ 849438 h 1868437"/>
                    <a:gd name="connsiteX1672" fmla="*/ 267320 w 1439968"/>
                    <a:gd name="connsiteY1672" fmla="*/ 853974 h 1868437"/>
                    <a:gd name="connsiteX1673" fmla="*/ 260111 w 1439968"/>
                    <a:gd name="connsiteY1673" fmla="*/ 861184 h 1868437"/>
                    <a:gd name="connsiteX1674" fmla="*/ 260111 w 1439968"/>
                    <a:gd name="connsiteY1674" fmla="*/ 875721 h 1868437"/>
                    <a:gd name="connsiteX1675" fmla="*/ 252901 w 1439968"/>
                    <a:gd name="connsiteY1675" fmla="*/ 882932 h 1868437"/>
                    <a:gd name="connsiteX1676" fmla="*/ 252901 w 1439968"/>
                    <a:gd name="connsiteY1676" fmla="*/ 888281 h 1868437"/>
                    <a:gd name="connsiteX1677" fmla="*/ 249994 w 1439968"/>
                    <a:gd name="connsiteY1677" fmla="*/ 891189 h 1868437"/>
                    <a:gd name="connsiteX1678" fmla="*/ 249994 w 1439968"/>
                    <a:gd name="connsiteY1678" fmla="*/ 895608 h 1868437"/>
                    <a:gd name="connsiteX1679" fmla="*/ 247320 w 1439968"/>
                    <a:gd name="connsiteY1679" fmla="*/ 898283 h 1868437"/>
                    <a:gd name="connsiteX1680" fmla="*/ 247320 w 1439968"/>
                    <a:gd name="connsiteY1680" fmla="*/ 905493 h 1868437"/>
                    <a:gd name="connsiteX1681" fmla="*/ 256157 w 1439968"/>
                    <a:gd name="connsiteY1681" fmla="*/ 905493 h 1868437"/>
                    <a:gd name="connsiteX1682" fmla="*/ 264529 w 1439968"/>
                    <a:gd name="connsiteY1682" fmla="*/ 913867 h 1868437"/>
                    <a:gd name="connsiteX1683" fmla="*/ 268366 w 1439968"/>
                    <a:gd name="connsiteY1683" fmla="*/ 913867 h 1868437"/>
                    <a:gd name="connsiteX1684" fmla="*/ 281971 w 1439968"/>
                    <a:gd name="connsiteY1684" fmla="*/ 927474 h 1868437"/>
                    <a:gd name="connsiteX1685" fmla="*/ 281971 w 1439968"/>
                    <a:gd name="connsiteY1685" fmla="*/ 932591 h 1868437"/>
                    <a:gd name="connsiteX1686" fmla="*/ 284761 w 1439968"/>
                    <a:gd name="connsiteY1686" fmla="*/ 935382 h 1868437"/>
                    <a:gd name="connsiteX1687" fmla="*/ 284761 w 1439968"/>
                    <a:gd name="connsiteY1687" fmla="*/ 940499 h 1868437"/>
                    <a:gd name="connsiteX1688" fmla="*/ 287552 w 1439968"/>
                    <a:gd name="connsiteY1688" fmla="*/ 943290 h 1868437"/>
                    <a:gd name="connsiteX1689" fmla="*/ 287552 w 1439968"/>
                    <a:gd name="connsiteY1689" fmla="*/ 947012 h 1868437"/>
                    <a:gd name="connsiteX1690" fmla="*/ 291156 w 1439968"/>
                    <a:gd name="connsiteY1690" fmla="*/ 950617 h 1868437"/>
                    <a:gd name="connsiteX1691" fmla="*/ 295342 w 1439968"/>
                    <a:gd name="connsiteY1691" fmla="*/ 950617 h 1868437"/>
                    <a:gd name="connsiteX1692" fmla="*/ 303482 w 1439968"/>
                    <a:gd name="connsiteY1692" fmla="*/ 942476 h 1868437"/>
                    <a:gd name="connsiteX1693" fmla="*/ 306621 w 1439968"/>
                    <a:gd name="connsiteY1693" fmla="*/ 942476 h 1868437"/>
                    <a:gd name="connsiteX1694" fmla="*/ 311505 w 1439968"/>
                    <a:gd name="connsiteY1694" fmla="*/ 937592 h 1868437"/>
                    <a:gd name="connsiteX1695" fmla="*/ 311505 w 1439968"/>
                    <a:gd name="connsiteY1695" fmla="*/ 934917 h 1868437"/>
                    <a:gd name="connsiteX1696" fmla="*/ 314528 w 1439968"/>
                    <a:gd name="connsiteY1696" fmla="*/ 931893 h 1868437"/>
                    <a:gd name="connsiteX1697" fmla="*/ 318365 w 1439968"/>
                    <a:gd name="connsiteY1697" fmla="*/ 935731 h 1868437"/>
                    <a:gd name="connsiteX1698" fmla="*/ 319760 w 1439968"/>
                    <a:gd name="connsiteY1698" fmla="*/ 934335 h 1868437"/>
                    <a:gd name="connsiteX1699" fmla="*/ 325807 w 1439968"/>
                    <a:gd name="connsiteY1699" fmla="*/ 934335 h 1868437"/>
                    <a:gd name="connsiteX1700" fmla="*/ 335225 w 1439968"/>
                    <a:gd name="connsiteY1700" fmla="*/ 924915 h 1868437"/>
                    <a:gd name="connsiteX1701" fmla="*/ 335225 w 1439968"/>
                    <a:gd name="connsiteY1701" fmla="*/ 909564 h 1868437"/>
                    <a:gd name="connsiteX1702" fmla="*/ 337318 w 1439968"/>
                    <a:gd name="connsiteY1702" fmla="*/ 907470 h 1868437"/>
                    <a:gd name="connsiteX1703" fmla="*/ 337318 w 1439968"/>
                    <a:gd name="connsiteY1703" fmla="*/ 902702 h 1868437"/>
                    <a:gd name="connsiteX1704" fmla="*/ 339411 w 1439968"/>
                    <a:gd name="connsiteY1704" fmla="*/ 900609 h 1868437"/>
                    <a:gd name="connsiteX1705" fmla="*/ 339411 w 1439968"/>
                    <a:gd name="connsiteY1705" fmla="*/ 891770 h 1868437"/>
                    <a:gd name="connsiteX1706" fmla="*/ 346620 w 1439968"/>
                    <a:gd name="connsiteY1706" fmla="*/ 891770 h 1868437"/>
                    <a:gd name="connsiteX1707" fmla="*/ 350225 w 1439968"/>
                    <a:gd name="connsiteY1707" fmla="*/ 888165 h 1868437"/>
                    <a:gd name="connsiteX1708" fmla="*/ 350225 w 1439968"/>
                    <a:gd name="connsiteY1708" fmla="*/ 885025 h 1868437"/>
                    <a:gd name="connsiteX1709" fmla="*/ 353829 w 1439968"/>
                    <a:gd name="connsiteY1709" fmla="*/ 881420 h 1868437"/>
                    <a:gd name="connsiteX1710" fmla="*/ 353829 w 1439968"/>
                    <a:gd name="connsiteY1710" fmla="*/ 881420 h 1868437"/>
                    <a:gd name="connsiteX1711" fmla="*/ 353829 w 1439968"/>
                    <a:gd name="connsiteY1711" fmla="*/ 873744 h 1868437"/>
                    <a:gd name="connsiteX1712" fmla="*/ 366620 w 1439968"/>
                    <a:gd name="connsiteY1712" fmla="*/ 860951 h 1868437"/>
                    <a:gd name="connsiteX1713" fmla="*/ 369294 w 1439968"/>
                    <a:gd name="connsiteY1713" fmla="*/ 860951 h 1868437"/>
                    <a:gd name="connsiteX1714" fmla="*/ 384178 w 1439968"/>
                    <a:gd name="connsiteY1714" fmla="*/ 846065 h 1868437"/>
                    <a:gd name="connsiteX1715" fmla="*/ 388015 w 1439968"/>
                    <a:gd name="connsiteY1715" fmla="*/ 846065 h 1868437"/>
                    <a:gd name="connsiteX1716" fmla="*/ 388015 w 1439968"/>
                    <a:gd name="connsiteY1716" fmla="*/ 846065 h 1868437"/>
                    <a:gd name="connsiteX1717" fmla="*/ 712193 w 1439968"/>
                    <a:gd name="connsiteY1717" fmla="*/ 853625 h 1868437"/>
                    <a:gd name="connsiteX1718" fmla="*/ 706031 w 1439968"/>
                    <a:gd name="connsiteY1718" fmla="*/ 847461 h 1868437"/>
                    <a:gd name="connsiteX1719" fmla="*/ 699868 w 1439968"/>
                    <a:gd name="connsiteY1719" fmla="*/ 847461 h 1868437"/>
                    <a:gd name="connsiteX1720" fmla="*/ 693706 w 1439968"/>
                    <a:gd name="connsiteY1720" fmla="*/ 853625 h 1868437"/>
                    <a:gd name="connsiteX1721" fmla="*/ 693706 w 1439968"/>
                    <a:gd name="connsiteY1721" fmla="*/ 848856 h 1868437"/>
                    <a:gd name="connsiteX1722" fmla="*/ 697659 w 1439968"/>
                    <a:gd name="connsiteY1722" fmla="*/ 844902 h 1868437"/>
                    <a:gd name="connsiteX1723" fmla="*/ 697659 w 1439968"/>
                    <a:gd name="connsiteY1723" fmla="*/ 841297 h 1868437"/>
                    <a:gd name="connsiteX1724" fmla="*/ 714054 w 1439968"/>
                    <a:gd name="connsiteY1724" fmla="*/ 824899 h 1868437"/>
                    <a:gd name="connsiteX1725" fmla="*/ 711263 w 1439968"/>
                    <a:gd name="connsiteY1725" fmla="*/ 822108 h 1868437"/>
                    <a:gd name="connsiteX1726" fmla="*/ 707891 w 1439968"/>
                    <a:gd name="connsiteY1726" fmla="*/ 822108 h 1868437"/>
                    <a:gd name="connsiteX1727" fmla="*/ 716728 w 1439968"/>
                    <a:gd name="connsiteY1727" fmla="*/ 813269 h 1868437"/>
                    <a:gd name="connsiteX1728" fmla="*/ 716728 w 1439968"/>
                    <a:gd name="connsiteY1728" fmla="*/ 805710 h 1868437"/>
                    <a:gd name="connsiteX1729" fmla="*/ 711147 w 1439968"/>
                    <a:gd name="connsiteY1729" fmla="*/ 800128 h 1868437"/>
                    <a:gd name="connsiteX1730" fmla="*/ 702426 w 1439968"/>
                    <a:gd name="connsiteY1730" fmla="*/ 800128 h 1868437"/>
                    <a:gd name="connsiteX1731" fmla="*/ 699519 w 1439968"/>
                    <a:gd name="connsiteY1731" fmla="*/ 803035 h 1868437"/>
                    <a:gd name="connsiteX1732" fmla="*/ 693822 w 1439968"/>
                    <a:gd name="connsiteY1732" fmla="*/ 803035 h 1868437"/>
                    <a:gd name="connsiteX1733" fmla="*/ 690915 w 1439968"/>
                    <a:gd name="connsiteY1733" fmla="*/ 805943 h 1868437"/>
                    <a:gd name="connsiteX1734" fmla="*/ 684287 w 1439968"/>
                    <a:gd name="connsiteY1734" fmla="*/ 805943 h 1868437"/>
                    <a:gd name="connsiteX1735" fmla="*/ 681380 w 1439968"/>
                    <a:gd name="connsiteY1735" fmla="*/ 808850 h 1868437"/>
                    <a:gd name="connsiteX1736" fmla="*/ 667660 w 1439968"/>
                    <a:gd name="connsiteY1736" fmla="*/ 795127 h 1868437"/>
                    <a:gd name="connsiteX1737" fmla="*/ 664055 w 1439968"/>
                    <a:gd name="connsiteY1737" fmla="*/ 798732 h 1868437"/>
                    <a:gd name="connsiteX1738" fmla="*/ 664055 w 1439968"/>
                    <a:gd name="connsiteY1738" fmla="*/ 803849 h 1868437"/>
                    <a:gd name="connsiteX1739" fmla="*/ 662195 w 1439968"/>
                    <a:gd name="connsiteY1739" fmla="*/ 801988 h 1868437"/>
                    <a:gd name="connsiteX1740" fmla="*/ 657427 w 1439968"/>
                    <a:gd name="connsiteY1740" fmla="*/ 801988 h 1868437"/>
                    <a:gd name="connsiteX1741" fmla="*/ 655567 w 1439968"/>
                    <a:gd name="connsiteY1741" fmla="*/ 803849 h 1868437"/>
                    <a:gd name="connsiteX1742" fmla="*/ 652892 w 1439968"/>
                    <a:gd name="connsiteY1742" fmla="*/ 803849 h 1868437"/>
                    <a:gd name="connsiteX1743" fmla="*/ 652892 w 1439968"/>
                    <a:gd name="connsiteY1743" fmla="*/ 812455 h 1868437"/>
                    <a:gd name="connsiteX1744" fmla="*/ 656497 w 1439968"/>
                    <a:gd name="connsiteY1744" fmla="*/ 816061 h 1868437"/>
                    <a:gd name="connsiteX1745" fmla="*/ 647893 w 1439968"/>
                    <a:gd name="connsiteY1745" fmla="*/ 816061 h 1868437"/>
                    <a:gd name="connsiteX1746" fmla="*/ 643823 w 1439968"/>
                    <a:gd name="connsiteY1746" fmla="*/ 820131 h 1868437"/>
                    <a:gd name="connsiteX1747" fmla="*/ 643823 w 1439968"/>
                    <a:gd name="connsiteY1747" fmla="*/ 824201 h 1868437"/>
                    <a:gd name="connsiteX1748" fmla="*/ 654055 w 1439968"/>
                    <a:gd name="connsiteY1748" fmla="*/ 834436 h 1868437"/>
                    <a:gd name="connsiteX1749" fmla="*/ 657776 w 1439968"/>
                    <a:gd name="connsiteY1749" fmla="*/ 834436 h 1868437"/>
                    <a:gd name="connsiteX1750" fmla="*/ 662543 w 1439968"/>
                    <a:gd name="connsiteY1750" fmla="*/ 829667 h 1868437"/>
                    <a:gd name="connsiteX1751" fmla="*/ 665334 w 1439968"/>
                    <a:gd name="connsiteY1751" fmla="*/ 832458 h 1868437"/>
                    <a:gd name="connsiteX1752" fmla="*/ 659753 w 1439968"/>
                    <a:gd name="connsiteY1752" fmla="*/ 838041 h 1868437"/>
                    <a:gd name="connsiteX1753" fmla="*/ 659753 w 1439968"/>
                    <a:gd name="connsiteY1753" fmla="*/ 842576 h 1868437"/>
                    <a:gd name="connsiteX1754" fmla="*/ 662427 w 1439968"/>
                    <a:gd name="connsiteY1754" fmla="*/ 842576 h 1868437"/>
                    <a:gd name="connsiteX1755" fmla="*/ 666032 w 1439968"/>
                    <a:gd name="connsiteY1755" fmla="*/ 846182 h 1868437"/>
                    <a:gd name="connsiteX1756" fmla="*/ 666032 w 1439968"/>
                    <a:gd name="connsiteY1756" fmla="*/ 855136 h 1868437"/>
                    <a:gd name="connsiteX1757" fmla="*/ 661962 w 1439968"/>
                    <a:gd name="connsiteY1757" fmla="*/ 851066 h 1868437"/>
                    <a:gd name="connsiteX1758" fmla="*/ 661962 w 1439968"/>
                    <a:gd name="connsiteY1758" fmla="*/ 862114 h 1868437"/>
                    <a:gd name="connsiteX1759" fmla="*/ 660567 w 1439968"/>
                    <a:gd name="connsiteY1759" fmla="*/ 863510 h 1868437"/>
                    <a:gd name="connsiteX1760" fmla="*/ 655334 w 1439968"/>
                    <a:gd name="connsiteY1760" fmla="*/ 863510 h 1868437"/>
                    <a:gd name="connsiteX1761" fmla="*/ 653474 w 1439968"/>
                    <a:gd name="connsiteY1761" fmla="*/ 865371 h 1868437"/>
                    <a:gd name="connsiteX1762" fmla="*/ 648241 w 1439968"/>
                    <a:gd name="connsiteY1762" fmla="*/ 865371 h 1868437"/>
                    <a:gd name="connsiteX1763" fmla="*/ 645683 w 1439968"/>
                    <a:gd name="connsiteY1763" fmla="*/ 862812 h 1868437"/>
                    <a:gd name="connsiteX1764" fmla="*/ 645683 w 1439968"/>
                    <a:gd name="connsiteY1764" fmla="*/ 859207 h 1868437"/>
                    <a:gd name="connsiteX1765" fmla="*/ 639172 w 1439968"/>
                    <a:gd name="connsiteY1765" fmla="*/ 852694 h 1868437"/>
                    <a:gd name="connsiteX1766" fmla="*/ 639172 w 1439968"/>
                    <a:gd name="connsiteY1766" fmla="*/ 849089 h 1868437"/>
                    <a:gd name="connsiteX1767" fmla="*/ 635916 w 1439968"/>
                    <a:gd name="connsiteY1767" fmla="*/ 845833 h 1868437"/>
                    <a:gd name="connsiteX1768" fmla="*/ 630219 w 1439968"/>
                    <a:gd name="connsiteY1768" fmla="*/ 845833 h 1868437"/>
                    <a:gd name="connsiteX1769" fmla="*/ 626847 w 1439968"/>
                    <a:gd name="connsiteY1769" fmla="*/ 849205 h 1868437"/>
                    <a:gd name="connsiteX1770" fmla="*/ 626847 w 1439968"/>
                    <a:gd name="connsiteY1770" fmla="*/ 851996 h 1868437"/>
                    <a:gd name="connsiteX1771" fmla="*/ 624986 w 1439968"/>
                    <a:gd name="connsiteY1771" fmla="*/ 853857 h 1868437"/>
                    <a:gd name="connsiteX1772" fmla="*/ 624986 w 1439968"/>
                    <a:gd name="connsiteY1772" fmla="*/ 867115 h 1868437"/>
                    <a:gd name="connsiteX1773" fmla="*/ 624986 w 1439968"/>
                    <a:gd name="connsiteY1773" fmla="*/ 867115 h 1868437"/>
                    <a:gd name="connsiteX1774" fmla="*/ 638474 w 1439968"/>
                    <a:gd name="connsiteY1774" fmla="*/ 880606 h 1868437"/>
                    <a:gd name="connsiteX1775" fmla="*/ 638474 w 1439968"/>
                    <a:gd name="connsiteY1775" fmla="*/ 884676 h 1868437"/>
                    <a:gd name="connsiteX1776" fmla="*/ 641963 w 1439968"/>
                    <a:gd name="connsiteY1776" fmla="*/ 888165 h 1868437"/>
                    <a:gd name="connsiteX1777" fmla="*/ 646032 w 1439968"/>
                    <a:gd name="connsiteY1777" fmla="*/ 888165 h 1868437"/>
                    <a:gd name="connsiteX1778" fmla="*/ 648241 w 1439968"/>
                    <a:gd name="connsiteY1778" fmla="*/ 885955 h 1868437"/>
                    <a:gd name="connsiteX1779" fmla="*/ 650451 w 1439968"/>
                    <a:gd name="connsiteY1779" fmla="*/ 888165 h 1868437"/>
                    <a:gd name="connsiteX1780" fmla="*/ 650451 w 1439968"/>
                    <a:gd name="connsiteY1780" fmla="*/ 890607 h 1868437"/>
                    <a:gd name="connsiteX1781" fmla="*/ 652311 w 1439968"/>
                    <a:gd name="connsiteY1781" fmla="*/ 892468 h 1868437"/>
                    <a:gd name="connsiteX1782" fmla="*/ 655683 w 1439968"/>
                    <a:gd name="connsiteY1782" fmla="*/ 892468 h 1868437"/>
                    <a:gd name="connsiteX1783" fmla="*/ 660102 w 1439968"/>
                    <a:gd name="connsiteY1783" fmla="*/ 896887 h 1868437"/>
                    <a:gd name="connsiteX1784" fmla="*/ 660102 w 1439968"/>
                    <a:gd name="connsiteY1784" fmla="*/ 900725 h 1868437"/>
                    <a:gd name="connsiteX1785" fmla="*/ 668590 w 1439968"/>
                    <a:gd name="connsiteY1785" fmla="*/ 909215 h 1868437"/>
                    <a:gd name="connsiteX1786" fmla="*/ 668590 w 1439968"/>
                    <a:gd name="connsiteY1786" fmla="*/ 913053 h 1868437"/>
                    <a:gd name="connsiteX1787" fmla="*/ 675101 w 1439968"/>
                    <a:gd name="connsiteY1787" fmla="*/ 919565 h 1868437"/>
                    <a:gd name="connsiteX1788" fmla="*/ 675101 w 1439968"/>
                    <a:gd name="connsiteY1788" fmla="*/ 924566 h 1868437"/>
                    <a:gd name="connsiteX1789" fmla="*/ 679055 w 1439968"/>
                    <a:gd name="connsiteY1789" fmla="*/ 928520 h 1868437"/>
                    <a:gd name="connsiteX1790" fmla="*/ 679055 w 1439968"/>
                    <a:gd name="connsiteY1790" fmla="*/ 934335 h 1868437"/>
                    <a:gd name="connsiteX1791" fmla="*/ 681031 w 1439968"/>
                    <a:gd name="connsiteY1791" fmla="*/ 936312 h 1868437"/>
                    <a:gd name="connsiteX1792" fmla="*/ 684869 w 1439968"/>
                    <a:gd name="connsiteY1792" fmla="*/ 936312 h 1868437"/>
                    <a:gd name="connsiteX1793" fmla="*/ 687892 w 1439968"/>
                    <a:gd name="connsiteY1793" fmla="*/ 939336 h 1868437"/>
                    <a:gd name="connsiteX1794" fmla="*/ 691729 w 1439968"/>
                    <a:gd name="connsiteY1794" fmla="*/ 939336 h 1868437"/>
                    <a:gd name="connsiteX1795" fmla="*/ 697659 w 1439968"/>
                    <a:gd name="connsiteY1795" fmla="*/ 933405 h 1868437"/>
                    <a:gd name="connsiteX1796" fmla="*/ 697659 w 1439968"/>
                    <a:gd name="connsiteY1796" fmla="*/ 925031 h 1868437"/>
                    <a:gd name="connsiteX1797" fmla="*/ 695450 w 1439968"/>
                    <a:gd name="connsiteY1797" fmla="*/ 922822 h 1868437"/>
                    <a:gd name="connsiteX1798" fmla="*/ 709868 w 1439968"/>
                    <a:gd name="connsiteY1798" fmla="*/ 922822 h 1868437"/>
                    <a:gd name="connsiteX1799" fmla="*/ 719519 w 1439968"/>
                    <a:gd name="connsiteY1799" fmla="*/ 913169 h 1868437"/>
                    <a:gd name="connsiteX1800" fmla="*/ 723356 w 1439968"/>
                    <a:gd name="connsiteY1800" fmla="*/ 913169 h 1868437"/>
                    <a:gd name="connsiteX1801" fmla="*/ 723356 w 1439968"/>
                    <a:gd name="connsiteY1801" fmla="*/ 905144 h 1868437"/>
                    <a:gd name="connsiteX1802" fmla="*/ 721496 w 1439968"/>
                    <a:gd name="connsiteY1802" fmla="*/ 903284 h 1868437"/>
                    <a:gd name="connsiteX1803" fmla="*/ 721496 w 1439968"/>
                    <a:gd name="connsiteY1803" fmla="*/ 900027 h 1868437"/>
                    <a:gd name="connsiteX1804" fmla="*/ 723705 w 1439968"/>
                    <a:gd name="connsiteY1804" fmla="*/ 897818 h 1868437"/>
                    <a:gd name="connsiteX1805" fmla="*/ 723705 w 1439968"/>
                    <a:gd name="connsiteY1805" fmla="*/ 889793 h 1868437"/>
                    <a:gd name="connsiteX1806" fmla="*/ 721263 w 1439968"/>
                    <a:gd name="connsiteY1806" fmla="*/ 887351 h 1868437"/>
                    <a:gd name="connsiteX1807" fmla="*/ 725449 w 1439968"/>
                    <a:gd name="connsiteY1807" fmla="*/ 883164 h 1868437"/>
                    <a:gd name="connsiteX1808" fmla="*/ 725449 w 1439968"/>
                    <a:gd name="connsiteY1808" fmla="*/ 865371 h 1868437"/>
                    <a:gd name="connsiteX1809" fmla="*/ 719868 w 1439968"/>
                    <a:gd name="connsiteY1809" fmla="*/ 865371 h 1868437"/>
                    <a:gd name="connsiteX1810" fmla="*/ 715682 w 1439968"/>
                    <a:gd name="connsiteY1810" fmla="*/ 869557 h 1868437"/>
                    <a:gd name="connsiteX1811" fmla="*/ 715682 w 1439968"/>
                    <a:gd name="connsiteY1811" fmla="*/ 861533 h 1868437"/>
                    <a:gd name="connsiteX1812" fmla="*/ 712310 w 1439968"/>
                    <a:gd name="connsiteY1812" fmla="*/ 858160 h 1868437"/>
                    <a:gd name="connsiteX1813" fmla="*/ 712193 w 1439968"/>
                    <a:gd name="connsiteY1813" fmla="*/ 853625 h 1868437"/>
                    <a:gd name="connsiteX1814" fmla="*/ 712193 w 1439968"/>
                    <a:gd name="connsiteY1814" fmla="*/ 853625 h 1868437"/>
                    <a:gd name="connsiteX1815" fmla="*/ 785680 w 1439968"/>
                    <a:gd name="connsiteY1815" fmla="*/ 784776 h 1868437"/>
                    <a:gd name="connsiteX1816" fmla="*/ 782425 w 1439968"/>
                    <a:gd name="connsiteY1816" fmla="*/ 784776 h 1868437"/>
                    <a:gd name="connsiteX1817" fmla="*/ 779983 w 1439968"/>
                    <a:gd name="connsiteY1817" fmla="*/ 782334 h 1868437"/>
                    <a:gd name="connsiteX1818" fmla="*/ 773122 w 1439968"/>
                    <a:gd name="connsiteY1818" fmla="*/ 782334 h 1868437"/>
                    <a:gd name="connsiteX1819" fmla="*/ 770681 w 1439968"/>
                    <a:gd name="connsiteY1819" fmla="*/ 784776 h 1868437"/>
                    <a:gd name="connsiteX1820" fmla="*/ 757309 w 1439968"/>
                    <a:gd name="connsiteY1820" fmla="*/ 784776 h 1868437"/>
                    <a:gd name="connsiteX1821" fmla="*/ 754867 w 1439968"/>
                    <a:gd name="connsiteY1821" fmla="*/ 787219 h 1868437"/>
                    <a:gd name="connsiteX1822" fmla="*/ 752774 w 1439968"/>
                    <a:gd name="connsiteY1822" fmla="*/ 787219 h 1868437"/>
                    <a:gd name="connsiteX1823" fmla="*/ 747193 w 1439968"/>
                    <a:gd name="connsiteY1823" fmla="*/ 792801 h 1868437"/>
                    <a:gd name="connsiteX1824" fmla="*/ 747193 w 1439968"/>
                    <a:gd name="connsiteY1824" fmla="*/ 802221 h 1868437"/>
                    <a:gd name="connsiteX1825" fmla="*/ 749635 w 1439968"/>
                    <a:gd name="connsiteY1825" fmla="*/ 804663 h 1868437"/>
                    <a:gd name="connsiteX1826" fmla="*/ 749635 w 1439968"/>
                    <a:gd name="connsiteY1826" fmla="*/ 806989 h 1868437"/>
                    <a:gd name="connsiteX1827" fmla="*/ 753704 w 1439968"/>
                    <a:gd name="connsiteY1827" fmla="*/ 811060 h 1868437"/>
                    <a:gd name="connsiteX1828" fmla="*/ 749402 w 1439968"/>
                    <a:gd name="connsiteY1828" fmla="*/ 811060 h 1868437"/>
                    <a:gd name="connsiteX1829" fmla="*/ 745332 w 1439968"/>
                    <a:gd name="connsiteY1829" fmla="*/ 806989 h 1868437"/>
                    <a:gd name="connsiteX1830" fmla="*/ 741379 w 1439968"/>
                    <a:gd name="connsiteY1830" fmla="*/ 806989 h 1868437"/>
                    <a:gd name="connsiteX1831" fmla="*/ 739402 w 1439968"/>
                    <a:gd name="connsiteY1831" fmla="*/ 808966 h 1868437"/>
                    <a:gd name="connsiteX1832" fmla="*/ 739402 w 1439968"/>
                    <a:gd name="connsiteY1832" fmla="*/ 861417 h 1868437"/>
                    <a:gd name="connsiteX1833" fmla="*/ 742425 w 1439968"/>
                    <a:gd name="connsiteY1833" fmla="*/ 864440 h 1868437"/>
                    <a:gd name="connsiteX1834" fmla="*/ 742425 w 1439968"/>
                    <a:gd name="connsiteY1834" fmla="*/ 869441 h 1868437"/>
                    <a:gd name="connsiteX1835" fmla="*/ 742425 w 1439968"/>
                    <a:gd name="connsiteY1835" fmla="*/ 869441 h 1868437"/>
                    <a:gd name="connsiteX1836" fmla="*/ 745449 w 1439968"/>
                    <a:gd name="connsiteY1836" fmla="*/ 872465 h 1868437"/>
                    <a:gd name="connsiteX1837" fmla="*/ 745449 w 1439968"/>
                    <a:gd name="connsiteY1837" fmla="*/ 883746 h 1868437"/>
                    <a:gd name="connsiteX1838" fmla="*/ 747076 w 1439968"/>
                    <a:gd name="connsiteY1838" fmla="*/ 885374 h 1868437"/>
                    <a:gd name="connsiteX1839" fmla="*/ 747076 w 1439968"/>
                    <a:gd name="connsiteY1839" fmla="*/ 902237 h 1868437"/>
                    <a:gd name="connsiteX1840" fmla="*/ 765681 w 1439968"/>
                    <a:gd name="connsiteY1840" fmla="*/ 902237 h 1868437"/>
                    <a:gd name="connsiteX1841" fmla="*/ 765681 w 1439968"/>
                    <a:gd name="connsiteY1841" fmla="*/ 896073 h 1868437"/>
                    <a:gd name="connsiteX1842" fmla="*/ 767541 w 1439968"/>
                    <a:gd name="connsiteY1842" fmla="*/ 894212 h 1868437"/>
                    <a:gd name="connsiteX1843" fmla="*/ 767541 w 1439968"/>
                    <a:gd name="connsiteY1843" fmla="*/ 890607 h 1868437"/>
                    <a:gd name="connsiteX1844" fmla="*/ 770913 w 1439968"/>
                    <a:gd name="connsiteY1844" fmla="*/ 887235 h 1868437"/>
                    <a:gd name="connsiteX1845" fmla="*/ 770913 w 1439968"/>
                    <a:gd name="connsiteY1845" fmla="*/ 883513 h 1868437"/>
                    <a:gd name="connsiteX1846" fmla="*/ 773355 w 1439968"/>
                    <a:gd name="connsiteY1846" fmla="*/ 881071 h 1868437"/>
                    <a:gd name="connsiteX1847" fmla="*/ 773355 w 1439968"/>
                    <a:gd name="connsiteY1847" fmla="*/ 873512 h 1868437"/>
                    <a:gd name="connsiteX1848" fmla="*/ 763239 w 1439968"/>
                    <a:gd name="connsiteY1848" fmla="*/ 863394 h 1868437"/>
                    <a:gd name="connsiteX1849" fmla="*/ 765099 w 1439968"/>
                    <a:gd name="connsiteY1849" fmla="*/ 861533 h 1868437"/>
                    <a:gd name="connsiteX1850" fmla="*/ 765099 w 1439968"/>
                    <a:gd name="connsiteY1850" fmla="*/ 861533 h 1868437"/>
                    <a:gd name="connsiteX1851" fmla="*/ 782425 w 1439968"/>
                    <a:gd name="connsiteY1851" fmla="*/ 861533 h 1868437"/>
                    <a:gd name="connsiteX1852" fmla="*/ 784866 w 1439968"/>
                    <a:gd name="connsiteY1852" fmla="*/ 863975 h 1868437"/>
                    <a:gd name="connsiteX1853" fmla="*/ 788820 w 1439968"/>
                    <a:gd name="connsiteY1853" fmla="*/ 863975 h 1868437"/>
                    <a:gd name="connsiteX1854" fmla="*/ 789750 w 1439968"/>
                    <a:gd name="connsiteY1854" fmla="*/ 864906 h 1868437"/>
                    <a:gd name="connsiteX1855" fmla="*/ 794285 w 1439968"/>
                    <a:gd name="connsiteY1855" fmla="*/ 864906 h 1868437"/>
                    <a:gd name="connsiteX1856" fmla="*/ 800680 w 1439968"/>
                    <a:gd name="connsiteY1856" fmla="*/ 858509 h 1868437"/>
                    <a:gd name="connsiteX1857" fmla="*/ 800680 w 1439968"/>
                    <a:gd name="connsiteY1857" fmla="*/ 855253 h 1868437"/>
                    <a:gd name="connsiteX1858" fmla="*/ 804285 w 1439968"/>
                    <a:gd name="connsiteY1858" fmla="*/ 851648 h 1868437"/>
                    <a:gd name="connsiteX1859" fmla="*/ 804285 w 1439968"/>
                    <a:gd name="connsiteY1859" fmla="*/ 847693 h 1868437"/>
                    <a:gd name="connsiteX1860" fmla="*/ 807889 w 1439968"/>
                    <a:gd name="connsiteY1860" fmla="*/ 844088 h 1868437"/>
                    <a:gd name="connsiteX1861" fmla="*/ 807889 w 1439968"/>
                    <a:gd name="connsiteY1861" fmla="*/ 835482 h 1868437"/>
                    <a:gd name="connsiteX1862" fmla="*/ 813005 w 1439968"/>
                    <a:gd name="connsiteY1862" fmla="*/ 830365 h 1868437"/>
                    <a:gd name="connsiteX1863" fmla="*/ 813005 w 1439968"/>
                    <a:gd name="connsiteY1863" fmla="*/ 826527 h 1868437"/>
                    <a:gd name="connsiteX1864" fmla="*/ 815563 w 1439968"/>
                    <a:gd name="connsiteY1864" fmla="*/ 823969 h 1868437"/>
                    <a:gd name="connsiteX1865" fmla="*/ 815563 w 1439968"/>
                    <a:gd name="connsiteY1865" fmla="*/ 820131 h 1868437"/>
                    <a:gd name="connsiteX1866" fmla="*/ 821261 w 1439968"/>
                    <a:gd name="connsiteY1866" fmla="*/ 814432 h 1868437"/>
                    <a:gd name="connsiteX1867" fmla="*/ 821261 w 1439968"/>
                    <a:gd name="connsiteY1867" fmla="*/ 810595 h 1868437"/>
                    <a:gd name="connsiteX1868" fmla="*/ 823703 w 1439968"/>
                    <a:gd name="connsiteY1868" fmla="*/ 808152 h 1868437"/>
                    <a:gd name="connsiteX1869" fmla="*/ 823703 w 1439968"/>
                    <a:gd name="connsiteY1869" fmla="*/ 804314 h 1868437"/>
                    <a:gd name="connsiteX1870" fmla="*/ 825331 w 1439968"/>
                    <a:gd name="connsiteY1870" fmla="*/ 802686 h 1868437"/>
                    <a:gd name="connsiteX1871" fmla="*/ 825331 w 1439968"/>
                    <a:gd name="connsiteY1871" fmla="*/ 799430 h 1868437"/>
                    <a:gd name="connsiteX1872" fmla="*/ 820098 w 1439968"/>
                    <a:gd name="connsiteY1872" fmla="*/ 794197 h 1868437"/>
                    <a:gd name="connsiteX1873" fmla="*/ 816610 w 1439968"/>
                    <a:gd name="connsiteY1873" fmla="*/ 794197 h 1868437"/>
                    <a:gd name="connsiteX1874" fmla="*/ 816610 w 1439968"/>
                    <a:gd name="connsiteY1874" fmla="*/ 794197 h 1868437"/>
                    <a:gd name="connsiteX1875" fmla="*/ 814052 w 1439968"/>
                    <a:gd name="connsiteY1875" fmla="*/ 791638 h 1868437"/>
                    <a:gd name="connsiteX1876" fmla="*/ 807424 w 1439968"/>
                    <a:gd name="connsiteY1876" fmla="*/ 791638 h 1868437"/>
                    <a:gd name="connsiteX1877" fmla="*/ 806261 w 1439968"/>
                    <a:gd name="connsiteY1877" fmla="*/ 790475 h 1868437"/>
                    <a:gd name="connsiteX1878" fmla="*/ 800680 w 1439968"/>
                    <a:gd name="connsiteY1878" fmla="*/ 790475 h 1868437"/>
                    <a:gd name="connsiteX1879" fmla="*/ 797540 w 1439968"/>
                    <a:gd name="connsiteY1879" fmla="*/ 793615 h 1868437"/>
                    <a:gd name="connsiteX1880" fmla="*/ 794401 w 1439968"/>
                    <a:gd name="connsiteY1880" fmla="*/ 793615 h 1868437"/>
                    <a:gd name="connsiteX1881" fmla="*/ 785680 w 1439968"/>
                    <a:gd name="connsiteY1881" fmla="*/ 784776 h 1868437"/>
                    <a:gd name="connsiteX1882" fmla="*/ 785680 w 1439968"/>
                    <a:gd name="connsiteY1882" fmla="*/ 784776 h 1868437"/>
                    <a:gd name="connsiteX1883" fmla="*/ 1019396 w 1439968"/>
                    <a:gd name="connsiteY1883" fmla="*/ 856532 h 1868437"/>
                    <a:gd name="connsiteX1884" fmla="*/ 1039396 w 1439968"/>
                    <a:gd name="connsiteY1884" fmla="*/ 856416 h 1868437"/>
                    <a:gd name="connsiteX1885" fmla="*/ 1042535 w 1439968"/>
                    <a:gd name="connsiteY1885" fmla="*/ 859556 h 1868437"/>
                    <a:gd name="connsiteX1886" fmla="*/ 1053814 w 1439968"/>
                    <a:gd name="connsiteY1886" fmla="*/ 859556 h 1868437"/>
                    <a:gd name="connsiteX1887" fmla="*/ 1058349 w 1439968"/>
                    <a:gd name="connsiteY1887" fmla="*/ 855020 h 1868437"/>
                    <a:gd name="connsiteX1888" fmla="*/ 1054860 w 1439968"/>
                    <a:gd name="connsiteY1888" fmla="*/ 851531 h 1868437"/>
                    <a:gd name="connsiteX1889" fmla="*/ 1054860 w 1439968"/>
                    <a:gd name="connsiteY1889" fmla="*/ 845833 h 1868437"/>
                    <a:gd name="connsiteX1890" fmla="*/ 1049860 w 1439968"/>
                    <a:gd name="connsiteY1890" fmla="*/ 840832 h 1868437"/>
                    <a:gd name="connsiteX1891" fmla="*/ 1049860 w 1439968"/>
                    <a:gd name="connsiteY1891" fmla="*/ 835133 h 1868437"/>
                    <a:gd name="connsiteX1892" fmla="*/ 1042535 w 1439968"/>
                    <a:gd name="connsiteY1892" fmla="*/ 827807 h 1868437"/>
                    <a:gd name="connsiteX1893" fmla="*/ 1042535 w 1439968"/>
                    <a:gd name="connsiteY1893" fmla="*/ 823736 h 1868437"/>
                    <a:gd name="connsiteX1894" fmla="*/ 1039163 w 1439968"/>
                    <a:gd name="connsiteY1894" fmla="*/ 820363 h 1868437"/>
                    <a:gd name="connsiteX1895" fmla="*/ 1036721 w 1439968"/>
                    <a:gd name="connsiteY1895" fmla="*/ 820363 h 1868437"/>
                    <a:gd name="connsiteX1896" fmla="*/ 1033349 w 1439968"/>
                    <a:gd name="connsiteY1896" fmla="*/ 816991 h 1868437"/>
                    <a:gd name="connsiteX1897" fmla="*/ 1030326 w 1439968"/>
                    <a:gd name="connsiteY1897" fmla="*/ 816991 h 1868437"/>
                    <a:gd name="connsiteX1898" fmla="*/ 1026954 w 1439968"/>
                    <a:gd name="connsiteY1898" fmla="*/ 813618 h 1868437"/>
                    <a:gd name="connsiteX1899" fmla="*/ 1003117 w 1439968"/>
                    <a:gd name="connsiteY1899" fmla="*/ 813618 h 1868437"/>
                    <a:gd name="connsiteX1900" fmla="*/ 999280 w 1439968"/>
                    <a:gd name="connsiteY1900" fmla="*/ 809780 h 1868437"/>
                    <a:gd name="connsiteX1901" fmla="*/ 991606 w 1439968"/>
                    <a:gd name="connsiteY1901" fmla="*/ 809780 h 1868437"/>
                    <a:gd name="connsiteX1902" fmla="*/ 988234 w 1439968"/>
                    <a:gd name="connsiteY1902" fmla="*/ 806408 h 1868437"/>
                    <a:gd name="connsiteX1903" fmla="*/ 980909 w 1439968"/>
                    <a:gd name="connsiteY1903" fmla="*/ 806408 h 1868437"/>
                    <a:gd name="connsiteX1904" fmla="*/ 980909 w 1439968"/>
                    <a:gd name="connsiteY1904" fmla="*/ 829900 h 1868437"/>
                    <a:gd name="connsiteX1905" fmla="*/ 986374 w 1439968"/>
                    <a:gd name="connsiteY1905" fmla="*/ 835250 h 1868437"/>
                    <a:gd name="connsiteX1906" fmla="*/ 989629 w 1439968"/>
                    <a:gd name="connsiteY1906" fmla="*/ 835250 h 1868437"/>
                    <a:gd name="connsiteX1907" fmla="*/ 991955 w 1439968"/>
                    <a:gd name="connsiteY1907" fmla="*/ 837576 h 1868437"/>
                    <a:gd name="connsiteX1908" fmla="*/ 991955 w 1439968"/>
                    <a:gd name="connsiteY1908" fmla="*/ 852578 h 1868437"/>
                    <a:gd name="connsiteX1909" fmla="*/ 1002536 w 1439968"/>
                    <a:gd name="connsiteY1909" fmla="*/ 863161 h 1868437"/>
                    <a:gd name="connsiteX1910" fmla="*/ 1008466 w 1439968"/>
                    <a:gd name="connsiteY1910" fmla="*/ 863161 h 1868437"/>
                    <a:gd name="connsiteX1911" fmla="*/ 1012536 w 1439968"/>
                    <a:gd name="connsiteY1911" fmla="*/ 859091 h 1868437"/>
                    <a:gd name="connsiteX1912" fmla="*/ 1017071 w 1439968"/>
                    <a:gd name="connsiteY1912" fmla="*/ 859091 h 1868437"/>
                    <a:gd name="connsiteX1913" fmla="*/ 1019396 w 1439968"/>
                    <a:gd name="connsiteY1913" fmla="*/ 856532 h 1868437"/>
                    <a:gd name="connsiteX1914" fmla="*/ 1019396 w 1439968"/>
                    <a:gd name="connsiteY1914" fmla="*/ 856532 h 1868437"/>
                    <a:gd name="connsiteX1915" fmla="*/ 712193 w 1439968"/>
                    <a:gd name="connsiteY1915" fmla="*/ 853625 h 1868437"/>
                    <a:gd name="connsiteX1916" fmla="*/ 712193 w 1439968"/>
                    <a:gd name="connsiteY1916" fmla="*/ 853625 h 1868437"/>
                    <a:gd name="connsiteX1917" fmla="*/ 712193 w 1439968"/>
                    <a:gd name="connsiteY1917" fmla="*/ 853625 h 1868437"/>
                    <a:gd name="connsiteX1918" fmla="*/ 555104 w 1439968"/>
                    <a:gd name="connsiteY1918" fmla="*/ 822457 h 1868437"/>
                    <a:gd name="connsiteX1919" fmla="*/ 557313 w 1439968"/>
                    <a:gd name="connsiteY1919" fmla="*/ 822457 h 1868437"/>
                    <a:gd name="connsiteX1920" fmla="*/ 568011 w 1439968"/>
                    <a:gd name="connsiteY1920" fmla="*/ 833156 h 1868437"/>
                    <a:gd name="connsiteX1921" fmla="*/ 568011 w 1439968"/>
                    <a:gd name="connsiteY1921" fmla="*/ 839669 h 1868437"/>
                    <a:gd name="connsiteX1922" fmla="*/ 581731 w 1439968"/>
                    <a:gd name="connsiteY1922" fmla="*/ 853392 h 1868437"/>
                    <a:gd name="connsiteX1923" fmla="*/ 586150 w 1439968"/>
                    <a:gd name="connsiteY1923" fmla="*/ 848973 h 1868437"/>
                    <a:gd name="connsiteX1924" fmla="*/ 586150 w 1439968"/>
                    <a:gd name="connsiteY1924" fmla="*/ 845716 h 1868437"/>
                    <a:gd name="connsiteX1925" fmla="*/ 589173 w 1439968"/>
                    <a:gd name="connsiteY1925" fmla="*/ 842693 h 1868437"/>
                    <a:gd name="connsiteX1926" fmla="*/ 589173 w 1439968"/>
                    <a:gd name="connsiteY1926" fmla="*/ 840367 h 1868437"/>
                    <a:gd name="connsiteX1927" fmla="*/ 591499 w 1439968"/>
                    <a:gd name="connsiteY1927" fmla="*/ 838041 h 1868437"/>
                    <a:gd name="connsiteX1928" fmla="*/ 591499 w 1439968"/>
                    <a:gd name="connsiteY1928" fmla="*/ 834784 h 1868437"/>
                    <a:gd name="connsiteX1929" fmla="*/ 593824 w 1439968"/>
                    <a:gd name="connsiteY1929" fmla="*/ 832458 h 1868437"/>
                    <a:gd name="connsiteX1930" fmla="*/ 593824 w 1439968"/>
                    <a:gd name="connsiteY1930" fmla="*/ 816061 h 1868437"/>
                    <a:gd name="connsiteX1931" fmla="*/ 590685 w 1439968"/>
                    <a:gd name="connsiteY1931" fmla="*/ 812920 h 1868437"/>
                    <a:gd name="connsiteX1932" fmla="*/ 589057 w 1439968"/>
                    <a:gd name="connsiteY1932" fmla="*/ 812920 h 1868437"/>
                    <a:gd name="connsiteX1933" fmla="*/ 581731 w 1439968"/>
                    <a:gd name="connsiteY1933" fmla="*/ 805594 h 1868437"/>
                    <a:gd name="connsiteX1934" fmla="*/ 581731 w 1439968"/>
                    <a:gd name="connsiteY1934" fmla="*/ 805594 h 1868437"/>
                    <a:gd name="connsiteX1935" fmla="*/ 576848 w 1439968"/>
                    <a:gd name="connsiteY1935" fmla="*/ 805594 h 1868437"/>
                    <a:gd name="connsiteX1936" fmla="*/ 575801 w 1439968"/>
                    <a:gd name="connsiteY1936" fmla="*/ 806640 h 1868437"/>
                    <a:gd name="connsiteX1937" fmla="*/ 569639 w 1439968"/>
                    <a:gd name="connsiteY1937" fmla="*/ 806640 h 1868437"/>
                    <a:gd name="connsiteX1938" fmla="*/ 567778 w 1439968"/>
                    <a:gd name="connsiteY1938" fmla="*/ 808501 h 1868437"/>
                    <a:gd name="connsiteX1939" fmla="*/ 561615 w 1439968"/>
                    <a:gd name="connsiteY1939" fmla="*/ 808501 h 1868437"/>
                    <a:gd name="connsiteX1940" fmla="*/ 557313 w 1439968"/>
                    <a:gd name="connsiteY1940" fmla="*/ 812804 h 1868437"/>
                    <a:gd name="connsiteX1941" fmla="*/ 557313 w 1439968"/>
                    <a:gd name="connsiteY1941" fmla="*/ 815944 h 1868437"/>
                    <a:gd name="connsiteX1942" fmla="*/ 555104 w 1439968"/>
                    <a:gd name="connsiteY1942" fmla="*/ 818154 h 1868437"/>
                    <a:gd name="connsiteX1943" fmla="*/ 555104 w 1439968"/>
                    <a:gd name="connsiteY1943" fmla="*/ 822457 h 1868437"/>
                    <a:gd name="connsiteX1944" fmla="*/ 555104 w 1439968"/>
                    <a:gd name="connsiteY1944" fmla="*/ 822457 h 1868437"/>
                    <a:gd name="connsiteX1945" fmla="*/ 443013 w 1439968"/>
                    <a:gd name="connsiteY1945" fmla="*/ 714998 h 1868437"/>
                    <a:gd name="connsiteX1946" fmla="*/ 443013 w 1439968"/>
                    <a:gd name="connsiteY1946" fmla="*/ 714998 h 1868437"/>
                    <a:gd name="connsiteX1947" fmla="*/ 443013 w 1439968"/>
                    <a:gd name="connsiteY1947" fmla="*/ 726046 h 1868437"/>
                    <a:gd name="connsiteX1948" fmla="*/ 454060 w 1439968"/>
                    <a:gd name="connsiteY1948" fmla="*/ 726046 h 1868437"/>
                    <a:gd name="connsiteX1949" fmla="*/ 461850 w 1439968"/>
                    <a:gd name="connsiteY1949" fmla="*/ 718254 h 1868437"/>
                    <a:gd name="connsiteX1950" fmla="*/ 465106 w 1439968"/>
                    <a:gd name="connsiteY1950" fmla="*/ 718254 h 1868437"/>
                    <a:gd name="connsiteX1951" fmla="*/ 468594 w 1439968"/>
                    <a:gd name="connsiteY1951" fmla="*/ 721743 h 1868437"/>
                    <a:gd name="connsiteX1952" fmla="*/ 484175 w 1439968"/>
                    <a:gd name="connsiteY1952" fmla="*/ 721743 h 1868437"/>
                    <a:gd name="connsiteX1953" fmla="*/ 473827 w 1439968"/>
                    <a:gd name="connsiteY1953" fmla="*/ 732094 h 1868437"/>
                    <a:gd name="connsiteX1954" fmla="*/ 459176 w 1439968"/>
                    <a:gd name="connsiteY1954" fmla="*/ 732094 h 1868437"/>
                    <a:gd name="connsiteX1955" fmla="*/ 450223 w 1439968"/>
                    <a:gd name="connsiteY1955" fmla="*/ 741049 h 1868437"/>
                    <a:gd name="connsiteX1956" fmla="*/ 443013 w 1439968"/>
                    <a:gd name="connsiteY1956" fmla="*/ 741049 h 1868437"/>
                    <a:gd name="connsiteX1957" fmla="*/ 434060 w 1439968"/>
                    <a:gd name="connsiteY1957" fmla="*/ 750003 h 1868437"/>
                    <a:gd name="connsiteX1958" fmla="*/ 434060 w 1439968"/>
                    <a:gd name="connsiteY1958" fmla="*/ 755702 h 1868437"/>
                    <a:gd name="connsiteX1959" fmla="*/ 446385 w 1439968"/>
                    <a:gd name="connsiteY1959" fmla="*/ 768030 h 1868437"/>
                    <a:gd name="connsiteX1960" fmla="*/ 465804 w 1439968"/>
                    <a:gd name="connsiteY1960" fmla="*/ 768030 h 1868437"/>
                    <a:gd name="connsiteX1961" fmla="*/ 469757 w 1439968"/>
                    <a:gd name="connsiteY1961" fmla="*/ 764075 h 1868437"/>
                    <a:gd name="connsiteX1962" fmla="*/ 476734 w 1439968"/>
                    <a:gd name="connsiteY1962" fmla="*/ 764075 h 1868437"/>
                    <a:gd name="connsiteX1963" fmla="*/ 485106 w 1439968"/>
                    <a:gd name="connsiteY1963" fmla="*/ 755702 h 1868437"/>
                    <a:gd name="connsiteX1964" fmla="*/ 488594 w 1439968"/>
                    <a:gd name="connsiteY1964" fmla="*/ 755702 h 1868437"/>
                    <a:gd name="connsiteX1965" fmla="*/ 493710 w 1439968"/>
                    <a:gd name="connsiteY1965" fmla="*/ 750585 h 1868437"/>
                    <a:gd name="connsiteX1966" fmla="*/ 493710 w 1439968"/>
                    <a:gd name="connsiteY1966" fmla="*/ 748375 h 1868437"/>
                    <a:gd name="connsiteX1967" fmla="*/ 498942 w 1439968"/>
                    <a:gd name="connsiteY1967" fmla="*/ 743258 h 1868437"/>
                    <a:gd name="connsiteX1968" fmla="*/ 502431 w 1439968"/>
                    <a:gd name="connsiteY1968" fmla="*/ 743258 h 1868437"/>
                    <a:gd name="connsiteX1969" fmla="*/ 506152 w 1439968"/>
                    <a:gd name="connsiteY1969" fmla="*/ 739537 h 1868437"/>
                    <a:gd name="connsiteX1970" fmla="*/ 513826 w 1439968"/>
                    <a:gd name="connsiteY1970" fmla="*/ 739537 h 1868437"/>
                    <a:gd name="connsiteX1971" fmla="*/ 523826 w 1439968"/>
                    <a:gd name="connsiteY1971" fmla="*/ 729535 h 1868437"/>
                    <a:gd name="connsiteX1972" fmla="*/ 528942 w 1439968"/>
                    <a:gd name="connsiteY1972" fmla="*/ 734652 h 1868437"/>
                    <a:gd name="connsiteX1973" fmla="*/ 528942 w 1439968"/>
                    <a:gd name="connsiteY1973" fmla="*/ 734652 h 1868437"/>
                    <a:gd name="connsiteX1974" fmla="*/ 534988 w 1439968"/>
                    <a:gd name="connsiteY1974" fmla="*/ 734652 h 1868437"/>
                    <a:gd name="connsiteX1975" fmla="*/ 537779 w 1439968"/>
                    <a:gd name="connsiteY1975" fmla="*/ 731861 h 1868437"/>
                    <a:gd name="connsiteX1976" fmla="*/ 541732 w 1439968"/>
                    <a:gd name="connsiteY1976" fmla="*/ 731861 h 1868437"/>
                    <a:gd name="connsiteX1977" fmla="*/ 544523 w 1439968"/>
                    <a:gd name="connsiteY1977" fmla="*/ 734652 h 1868437"/>
                    <a:gd name="connsiteX1978" fmla="*/ 558360 w 1439968"/>
                    <a:gd name="connsiteY1978" fmla="*/ 734652 h 1868437"/>
                    <a:gd name="connsiteX1979" fmla="*/ 572313 w 1439968"/>
                    <a:gd name="connsiteY1979" fmla="*/ 720696 h 1868437"/>
                    <a:gd name="connsiteX1980" fmla="*/ 572313 w 1439968"/>
                    <a:gd name="connsiteY1980" fmla="*/ 712556 h 1868437"/>
                    <a:gd name="connsiteX1981" fmla="*/ 575220 w 1439968"/>
                    <a:gd name="connsiteY1981" fmla="*/ 709648 h 1868437"/>
                    <a:gd name="connsiteX1982" fmla="*/ 575220 w 1439968"/>
                    <a:gd name="connsiteY1982" fmla="*/ 697553 h 1868437"/>
                    <a:gd name="connsiteX1983" fmla="*/ 578127 w 1439968"/>
                    <a:gd name="connsiteY1983" fmla="*/ 694646 h 1868437"/>
                    <a:gd name="connsiteX1984" fmla="*/ 578127 w 1439968"/>
                    <a:gd name="connsiteY1984" fmla="*/ 673480 h 1868437"/>
                    <a:gd name="connsiteX1985" fmla="*/ 567894 w 1439968"/>
                    <a:gd name="connsiteY1985" fmla="*/ 663245 h 1868437"/>
                    <a:gd name="connsiteX1986" fmla="*/ 561964 w 1439968"/>
                    <a:gd name="connsiteY1986" fmla="*/ 663245 h 1868437"/>
                    <a:gd name="connsiteX1987" fmla="*/ 556848 w 1439968"/>
                    <a:gd name="connsiteY1987" fmla="*/ 668363 h 1868437"/>
                    <a:gd name="connsiteX1988" fmla="*/ 556848 w 1439968"/>
                    <a:gd name="connsiteY1988" fmla="*/ 680225 h 1868437"/>
                    <a:gd name="connsiteX1989" fmla="*/ 549290 w 1439968"/>
                    <a:gd name="connsiteY1989" fmla="*/ 672665 h 1868437"/>
                    <a:gd name="connsiteX1990" fmla="*/ 544290 w 1439968"/>
                    <a:gd name="connsiteY1990" fmla="*/ 672665 h 1868437"/>
                    <a:gd name="connsiteX1991" fmla="*/ 541500 w 1439968"/>
                    <a:gd name="connsiteY1991" fmla="*/ 675457 h 1868437"/>
                    <a:gd name="connsiteX1992" fmla="*/ 541500 w 1439968"/>
                    <a:gd name="connsiteY1992" fmla="*/ 662199 h 1868437"/>
                    <a:gd name="connsiteX1993" fmla="*/ 531267 w 1439968"/>
                    <a:gd name="connsiteY1993" fmla="*/ 662199 h 1868437"/>
                    <a:gd name="connsiteX1994" fmla="*/ 531267 w 1439968"/>
                    <a:gd name="connsiteY1994" fmla="*/ 657663 h 1868437"/>
                    <a:gd name="connsiteX1995" fmla="*/ 535337 w 1439968"/>
                    <a:gd name="connsiteY1995" fmla="*/ 653593 h 1868437"/>
                    <a:gd name="connsiteX1996" fmla="*/ 535337 w 1439968"/>
                    <a:gd name="connsiteY1996" fmla="*/ 643010 h 1868437"/>
                    <a:gd name="connsiteX1997" fmla="*/ 527895 w 1439968"/>
                    <a:gd name="connsiteY1997" fmla="*/ 635567 h 1868437"/>
                    <a:gd name="connsiteX1998" fmla="*/ 527895 w 1439968"/>
                    <a:gd name="connsiteY1998" fmla="*/ 622890 h 1868437"/>
                    <a:gd name="connsiteX1999" fmla="*/ 530570 w 1439968"/>
                    <a:gd name="connsiteY1999" fmla="*/ 620215 h 1868437"/>
                    <a:gd name="connsiteX2000" fmla="*/ 530570 w 1439968"/>
                    <a:gd name="connsiteY2000" fmla="*/ 616145 h 1868437"/>
                    <a:gd name="connsiteX2001" fmla="*/ 524291 w 1439968"/>
                    <a:gd name="connsiteY2001" fmla="*/ 609865 h 1868437"/>
                    <a:gd name="connsiteX2002" fmla="*/ 519989 w 1439968"/>
                    <a:gd name="connsiteY2002" fmla="*/ 609865 h 1868437"/>
                    <a:gd name="connsiteX2003" fmla="*/ 513012 w 1439968"/>
                    <a:gd name="connsiteY2003" fmla="*/ 616843 h 1868437"/>
                    <a:gd name="connsiteX2004" fmla="*/ 513012 w 1439968"/>
                    <a:gd name="connsiteY2004" fmla="*/ 621146 h 1868437"/>
                    <a:gd name="connsiteX2005" fmla="*/ 509640 w 1439968"/>
                    <a:gd name="connsiteY2005" fmla="*/ 624518 h 1868437"/>
                    <a:gd name="connsiteX2006" fmla="*/ 509640 w 1439968"/>
                    <a:gd name="connsiteY2006" fmla="*/ 628821 h 1868437"/>
                    <a:gd name="connsiteX2007" fmla="*/ 500570 w 1439968"/>
                    <a:gd name="connsiteY2007" fmla="*/ 637893 h 1868437"/>
                    <a:gd name="connsiteX2008" fmla="*/ 500570 w 1439968"/>
                    <a:gd name="connsiteY2008" fmla="*/ 644870 h 1868437"/>
                    <a:gd name="connsiteX2009" fmla="*/ 506500 w 1439968"/>
                    <a:gd name="connsiteY2009" fmla="*/ 650802 h 1868437"/>
                    <a:gd name="connsiteX2010" fmla="*/ 508710 w 1439968"/>
                    <a:gd name="connsiteY2010" fmla="*/ 650802 h 1868437"/>
                    <a:gd name="connsiteX2011" fmla="*/ 514407 w 1439968"/>
                    <a:gd name="connsiteY2011" fmla="*/ 656500 h 1868437"/>
                    <a:gd name="connsiteX2012" fmla="*/ 514407 w 1439968"/>
                    <a:gd name="connsiteY2012" fmla="*/ 663478 h 1868437"/>
                    <a:gd name="connsiteX2013" fmla="*/ 508012 w 1439968"/>
                    <a:gd name="connsiteY2013" fmla="*/ 669874 h 1868437"/>
                    <a:gd name="connsiteX2014" fmla="*/ 508012 w 1439968"/>
                    <a:gd name="connsiteY2014" fmla="*/ 674643 h 1868437"/>
                    <a:gd name="connsiteX2015" fmla="*/ 512547 w 1439968"/>
                    <a:gd name="connsiteY2015" fmla="*/ 679178 h 1868437"/>
                    <a:gd name="connsiteX2016" fmla="*/ 514989 w 1439968"/>
                    <a:gd name="connsiteY2016" fmla="*/ 679178 h 1868437"/>
                    <a:gd name="connsiteX2017" fmla="*/ 523128 w 1439968"/>
                    <a:gd name="connsiteY2017" fmla="*/ 687319 h 1868437"/>
                    <a:gd name="connsiteX2018" fmla="*/ 523128 w 1439968"/>
                    <a:gd name="connsiteY2018" fmla="*/ 695460 h 1868437"/>
                    <a:gd name="connsiteX2019" fmla="*/ 519756 w 1439968"/>
                    <a:gd name="connsiteY2019" fmla="*/ 698832 h 1868437"/>
                    <a:gd name="connsiteX2020" fmla="*/ 512198 w 1439968"/>
                    <a:gd name="connsiteY2020" fmla="*/ 698832 h 1868437"/>
                    <a:gd name="connsiteX2021" fmla="*/ 510221 w 1439968"/>
                    <a:gd name="connsiteY2021" fmla="*/ 696855 h 1868437"/>
                    <a:gd name="connsiteX2022" fmla="*/ 489059 w 1439968"/>
                    <a:gd name="connsiteY2022" fmla="*/ 696855 h 1868437"/>
                    <a:gd name="connsiteX2023" fmla="*/ 483245 w 1439968"/>
                    <a:gd name="connsiteY2023" fmla="*/ 691041 h 1868437"/>
                    <a:gd name="connsiteX2024" fmla="*/ 483245 w 1439968"/>
                    <a:gd name="connsiteY2024" fmla="*/ 691041 h 1868437"/>
                    <a:gd name="connsiteX2025" fmla="*/ 483245 w 1439968"/>
                    <a:gd name="connsiteY2025" fmla="*/ 682435 h 1868437"/>
                    <a:gd name="connsiteX2026" fmla="*/ 477780 w 1439968"/>
                    <a:gd name="connsiteY2026" fmla="*/ 676969 h 1868437"/>
                    <a:gd name="connsiteX2027" fmla="*/ 471269 w 1439968"/>
                    <a:gd name="connsiteY2027" fmla="*/ 676969 h 1868437"/>
                    <a:gd name="connsiteX2028" fmla="*/ 475338 w 1439968"/>
                    <a:gd name="connsiteY2028" fmla="*/ 672898 h 1868437"/>
                    <a:gd name="connsiteX2029" fmla="*/ 475338 w 1439968"/>
                    <a:gd name="connsiteY2029" fmla="*/ 670456 h 1868437"/>
                    <a:gd name="connsiteX2030" fmla="*/ 468594 w 1439968"/>
                    <a:gd name="connsiteY2030" fmla="*/ 663711 h 1868437"/>
                    <a:gd name="connsiteX2031" fmla="*/ 468594 w 1439968"/>
                    <a:gd name="connsiteY2031" fmla="*/ 660919 h 1868437"/>
                    <a:gd name="connsiteX2032" fmla="*/ 457083 w 1439968"/>
                    <a:gd name="connsiteY2032" fmla="*/ 649406 h 1868437"/>
                    <a:gd name="connsiteX2033" fmla="*/ 449292 w 1439968"/>
                    <a:gd name="connsiteY2033" fmla="*/ 649406 h 1868437"/>
                    <a:gd name="connsiteX2034" fmla="*/ 446734 w 1439968"/>
                    <a:gd name="connsiteY2034" fmla="*/ 651965 h 1868437"/>
                    <a:gd name="connsiteX2035" fmla="*/ 444292 w 1439968"/>
                    <a:gd name="connsiteY2035" fmla="*/ 651965 h 1868437"/>
                    <a:gd name="connsiteX2036" fmla="*/ 438479 w 1439968"/>
                    <a:gd name="connsiteY2036" fmla="*/ 646150 h 1868437"/>
                    <a:gd name="connsiteX2037" fmla="*/ 438479 w 1439968"/>
                    <a:gd name="connsiteY2037" fmla="*/ 638707 h 1868437"/>
                    <a:gd name="connsiteX2038" fmla="*/ 431851 w 1439968"/>
                    <a:gd name="connsiteY2038" fmla="*/ 632078 h 1868437"/>
                    <a:gd name="connsiteX2039" fmla="*/ 424525 w 1439968"/>
                    <a:gd name="connsiteY2039" fmla="*/ 632078 h 1868437"/>
                    <a:gd name="connsiteX2040" fmla="*/ 423014 w 1439968"/>
                    <a:gd name="connsiteY2040" fmla="*/ 633590 h 1868437"/>
                    <a:gd name="connsiteX2041" fmla="*/ 417781 w 1439968"/>
                    <a:gd name="connsiteY2041" fmla="*/ 633590 h 1868437"/>
                    <a:gd name="connsiteX2042" fmla="*/ 410340 w 1439968"/>
                    <a:gd name="connsiteY2042" fmla="*/ 641033 h 1868437"/>
                    <a:gd name="connsiteX2043" fmla="*/ 410340 w 1439968"/>
                    <a:gd name="connsiteY2043" fmla="*/ 648359 h 1868437"/>
                    <a:gd name="connsiteX2044" fmla="*/ 410340 w 1439968"/>
                    <a:gd name="connsiteY2044" fmla="*/ 648359 h 1868437"/>
                    <a:gd name="connsiteX2045" fmla="*/ 415456 w 1439968"/>
                    <a:gd name="connsiteY2045" fmla="*/ 653476 h 1868437"/>
                    <a:gd name="connsiteX2046" fmla="*/ 403828 w 1439968"/>
                    <a:gd name="connsiteY2046" fmla="*/ 653476 h 1868437"/>
                    <a:gd name="connsiteX2047" fmla="*/ 398480 w 1439968"/>
                    <a:gd name="connsiteY2047" fmla="*/ 658826 h 1868437"/>
                    <a:gd name="connsiteX2048" fmla="*/ 398480 w 1439968"/>
                    <a:gd name="connsiteY2048" fmla="*/ 667432 h 1868437"/>
                    <a:gd name="connsiteX2049" fmla="*/ 396503 w 1439968"/>
                    <a:gd name="connsiteY2049" fmla="*/ 669409 h 1868437"/>
                    <a:gd name="connsiteX2050" fmla="*/ 400921 w 1439968"/>
                    <a:gd name="connsiteY2050" fmla="*/ 673828 h 1868437"/>
                    <a:gd name="connsiteX2051" fmla="*/ 410572 w 1439968"/>
                    <a:gd name="connsiteY2051" fmla="*/ 673828 h 1868437"/>
                    <a:gd name="connsiteX2052" fmla="*/ 404410 w 1439968"/>
                    <a:gd name="connsiteY2052" fmla="*/ 679992 h 1868437"/>
                    <a:gd name="connsiteX2053" fmla="*/ 395805 w 1439968"/>
                    <a:gd name="connsiteY2053" fmla="*/ 679992 h 1868437"/>
                    <a:gd name="connsiteX2054" fmla="*/ 389643 w 1439968"/>
                    <a:gd name="connsiteY2054" fmla="*/ 686156 h 1868437"/>
                    <a:gd name="connsiteX2055" fmla="*/ 389643 w 1439968"/>
                    <a:gd name="connsiteY2055" fmla="*/ 692901 h 1868437"/>
                    <a:gd name="connsiteX2056" fmla="*/ 399061 w 1439968"/>
                    <a:gd name="connsiteY2056" fmla="*/ 692901 h 1868437"/>
                    <a:gd name="connsiteX2057" fmla="*/ 406851 w 1439968"/>
                    <a:gd name="connsiteY2057" fmla="*/ 700693 h 1868437"/>
                    <a:gd name="connsiteX2058" fmla="*/ 390340 w 1439968"/>
                    <a:gd name="connsiteY2058" fmla="*/ 700693 h 1868437"/>
                    <a:gd name="connsiteX2059" fmla="*/ 381387 w 1439968"/>
                    <a:gd name="connsiteY2059" fmla="*/ 709648 h 1868437"/>
                    <a:gd name="connsiteX2060" fmla="*/ 381387 w 1439968"/>
                    <a:gd name="connsiteY2060" fmla="*/ 715579 h 1868437"/>
                    <a:gd name="connsiteX2061" fmla="*/ 386852 w 1439968"/>
                    <a:gd name="connsiteY2061" fmla="*/ 721045 h 1868437"/>
                    <a:gd name="connsiteX2062" fmla="*/ 399061 w 1439968"/>
                    <a:gd name="connsiteY2062" fmla="*/ 721045 h 1868437"/>
                    <a:gd name="connsiteX2063" fmla="*/ 411619 w 1439968"/>
                    <a:gd name="connsiteY2063" fmla="*/ 733605 h 1868437"/>
                    <a:gd name="connsiteX2064" fmla="*/ 411619 w 1439968"/>
                    <a:gd name="connsiteY2064" fmla="*/ 733605 h 1868437"/>
                    <a:gd name="connsiteX2065" fmla="*/ 414061 w 1439968"/>
                    <a:gd name="connsiteY2065" fmla="*/ 731163 h 1868437"/>
                    <a:gd name="connsiteX2066" fmla="*/ 414061 w 1439968"/>
                    <a:gd name="connsiteY2066" fmla="*/ 724302 h 1868437"/>
                    <a:gd name="connsiteX2067" fmla="*/ 422898 w 1439968"/>
                    <a:gd name="connsiteY2067" fmla="*/ 733140 h 1868437"/>
                    <a:gd name="connsiteX2068" fmla="*/ 425339 w 1439968"/>
                    <a:gd name="connsiteY2068" fmla="*/ 733140 h 1868437"/>
                    <a:gd name="connsiteX2069" fmla="*/ 433479 w 1439968"/>
                    <a:gd name="connsiteY2069" fmla="*/ 724999 h 1868437"/>
                    <a:gd name="connsiteX2070" fmla="*/ 433479 w 1439968"/>
                    <a:gd name="connsiteY2070" fmla="*/ 718952 h 1868437"/>
                    <a:gd name="connsiteX2071" fmla="*/ 437432 w 1439968"/>
                    <a:gd name="connsiteY2071" fmla="*/ 714998 h 1868437"/>
                    <a:gd name="connsiteX2072" fmla="*/ 437432 w 1439968"/>
                    <a:gd name="connsiteY2072" fmla="*/ 714998 h 1868437"/>
                    <a:gd name="connsiteX2073" fmla="*/ 443013 w 1439968"/>
                    <a:gd name="connsiteY2073" fmla="*/ 714998 h 1868437"/>
                    <a:gd name="connsiteX2074" fmla="*/ 443013 w 1439968"/>
                    <a:gd name="connsiteY2074" fmla="*/ 714998 h 1868437"/>
                    <a:gd name="connsiteX2075" fmla="*/ 781727 w 1439968"/>
                    <a:gd name="connsiteY2075" fmla="*/ 644405 h 1868437"/>
                    <a:gd name="connsiteX2076" fmla="*/ 778704 w 1439968"/>
                    <a:gd name="connsiteY2076" fmla="*/ 641381 h 1868437"/>
                    <a:gd name="connsiteX2077" fmla="*/ 772076 w 1439968"/>
                    <a:gd name="connsiteY2077" fmla="*/ 648010 h 1868437"/>
                    <a:gd name="connsiteX2078" fmla="*/ 760332 w 1439968"/>
                    <a:gd name="connsiteY2078" fmla="*/ 648010 h 1868437"/>
                    <a:gd name="connsiteX2079" fmla="*/ 757076 w 1439968"/>
                    <a:gd name="connsiteY2079" fmla="*/ 644754 h 1868437"/>
                    <a:gd name="connsiteX2080" fmla="*/ 752774 w 1439968"/>
                    <a:gd name="connsiteY2080" fmla="*/ 649057 h 1868437"/>
                    <a:gd name="connsiteX2081" fmla="*/ 745332 w 1439968"/>
                    <a:gd name="connsiteY2081" fmla="*/ 649057 h 1868437"/>
                    <a:gd name="connsiteX2082" fmla="*/ 742425 w 1439968"/>
                    <a:gd name="connsiteY2082" fmla="*/ 646150 h 1868437"/>
                    <a:gd name="connsiteX2083" fmla="*/ 742425 w 1439968"/>
                    <a:gd name="connsiteY2083" fmla="*/ 642079 h 1868437"/>
                    <a:gd name="connsiteX2084" fmla="*/ 737891 w 1439968"/>
                    <a:gd name="connsiteY2084" fmla="*/ 637544 h 1868437"/>
                    <a:gd name="connsiteX2085" fmla="*/ 735216 w 1439968"/>
                    <a:gd name="connsiteY2085" fmla="*/ 637544 h 1868437"/>
                    <a:gd name="connsiteX2086" fmla="*/ 732077 w 1439968"/>
                    <a:gd name="connsiteY2086" fmla="*/ 634404 h 1868437"/>
                    <a:gd name="connsiteX2087" fmla="*/ 732077 w 1439968"/>
                    <a:gd name="connsiteY2087" fmla="*/ 630449 h 1868437"/>
                    <a:gd name="connsiteX2088" fmla="*/ 734867 w 1439968"/>
                    <a:gd name="connsiteY2088" fmla="*/ 627658 h 1868437"/>
                    <a:gd name="connsiteX2089" fmla="*/ 727309 w 1439968"/>
                    <a:gd name="connsiteY2089" fmla="*/ 620099 h 1868437"/>
                    <a:gd name="connsiteX2090" fmla="*/ 724170 w 1439968"/>
                    <a:gd name="connsiteY2090" fmla="*/ 620099 h 1868437"/>
                    <a:gd name="connsiteX2091" fmla="*/ 718821 w 1439968"/>
                    <a:gd name="connsiteY2091" fmla="*/ 614749 h 1868437"/>
                    <a:gd name="connsiteX2092" fmla="*/ 718821 w 1439968"/>
                    <a:gd name="connsiteY2092" fmla="*/ 610679 h 1868437"/>
                    <a:gd name="connsiteX2093" fmla="*/ 721728 w 1439968"/>
                    <a:gd name="connsiteY2093" fmla="*/ 613586 h 1868437"/>
                    <a:gd name="connsiteX2094" fmla="*/ 725565 w 1439968"/>
                    <a:gd name="connsiteY2094" fmla="*/ 609749 h 1868437"/>
                    <a:gd name="connsiteX2095" fmla="*/ 720682 w 1439968"/>
                    <a:gd name="connsiteY2095" fmla="*/ 604864 h 1868437"/>
                    <a:gd name="connsiteX2096" fmla="*/ 720682 w 1439968"/>
                    <a:gd name="connsiteY2096" fmla="*/ 597886 h 1868437"/>
                    <a:gd name="connsiteX2097" fmla="*/ 726030 w 1439968"/>
                    <a:gd name="connsiteY2097" fmla="*/ 597886 h 1868437"/>
                    <a:gd name="connsiteX2098" fmla="*/ 731844 w 1439968"/>
                    <a:gd name="connsiteY2098" fmla="*/ 592071 h 1868437"/>
                    <a:gd name="connsiteX2099" fmla="*/ 741960 w 1439968"/>
                    <a:gd name="connsiteY2099" fmla="*/ 592071 h 1868437"/>
                    <a:gd name="connsiteX2100" fmla="*/ 745216 w 1439968"/>
                    <a:gd name="connsiteY2100" fmla="*/ 595328 h 1868437"/>
                    <a:gd name="connsiteX2101" fmla="*/ 749983 w 1439968"/>
                    <a:gd name="connsiteY2101" fmla="*/ 595328 h 1868437"/>
                    <a:gd name="connsiteX2102" fmla="*/ 753821 w 1439968"/>
                    <a:gd name="connsiteY2102" fmla="*/ 599165 h 1868437"/>
                    <a:gd name="connsiteX2103" fmla="*/ 758588 w 1439968"/>
                    <a:gd name="connsiteY2103" fmla="*/ 599165 h 1868437"/>
                    <a:gd name="connsiteX2104" fmla="*/ 762425 w 1439968"/>
                    <a:gd name="connsiteY2104" fmla="*/ 603003 h 1868437"/>
                    <a:gd name="connsiteX2105" fmla="*/ 770215 w 1439968"/>
                    <a:gd name="connsiteY2105" fmla="*/ 603003 h 1868437"/>
                    <a:gd name="connsiteX2106" fmla="*/ 779285 w 1439968"/>
                    <a:gd name="connsiteY2106" fmla="*/ 612074 h 1868437"/>
                    <a:gd name="connsiteX2107" fmla="*/ 779285 w 1439968"/>
                    <a:gd name="connsiteY2107" fmla="*/ 624867 h 1868437"/>
                    <a:gd name="connsiteX2108" fmla="*/ 794634 w 1439968"/>
                    <a:gd name="connsiteY2108" fmla="*/ 624867 h 1868437"/>
                    <a:gd name="connsiteX2109" fmla="*/ 800331 w 1439968"/>
                    <a:gd name="connsiteY2109" fmla="*/ 619169 h 1868437"/>
                    <a:gd name="connsiteX2110" fmla="*/ 811261 w 1439968"/>
                    <a:gd name="connsiteY2110" fmla="*/ 619169 h 1868437"/>
                    <a:gd name="connsiteX2111" fmla="*/ 823354 w 1439968"/>
                    <a:gd name="connsiteY2111" fmla="*/ 631264 h 1868437"/>
                    <a:gd name="connsiteX2112" fmla="*/ 823354 w 1439968"/>
                    <a:gd name="connsiteY2112" fmla="*/ 634404 h 1868437"/>
                    <a:gd name="connsiteX2113" fmla="*/ 820563 w 1439968"/>
                    <a:gd name="connsiteY2113" fmla="*/ 637195 h 1868437"/>
                    <a:gd name="connsiteX2114" fmla="*/ 823005 w 1439968"/>
                    <a:gd name="connsiteY2114" fmla="*/ 637195 h 1868437"/>
                    <a:gd name="connsiteX2115" fmla="*/ 825796 w 1439968"/>
                    <a:gd name="connsiteY2115" fmla="*/ 639986 h 1868437"/>
                    <a:gd name="connsiteX2116" fmla="*/ 830214 w 1439968"/>
                    <a:gd name="connsiteY2116" fmla="*/ 639986 h 1868437"/>
                    <a:gd name="connsiteX2117" fmla="*/ 833005 w 1439968"/>
                    <a:gd name="connsiteY2117" fmla="*/ 642777 h 1868437"/>
                    <a:gd name="connsiteX2118" fmla="*/ 837423 w 1439968"/>
                    <a:gd name="connsiteY2118" fmla="*/ 642777 h 1868437"/>
                    <a:gd name="connsiteX2119" fmla="*/ 840214 w 1439968"/>
                    <a:gd name="connsiteY2119" fmla="*/ 645568 h 1868437"/>
                    <a:gd name="connsiteX2120" fmla="*/ 843702 w 1439968"/>
                    <a:gd name="connsiteY2120" fmla="*/ 645568 h 1868437"/>
                    <a:gd name="connsiteX2121" fmla="*/ 843702 w 1439968"/>
                    <a:gd name="connsiteY2121" fmla="*/ 650453 h 1868437"/>
                    <a:gd name="connsiteX2122" fmla="*/ 843702 w 1439968"/>
                    <a:gd name="connsiteY2122" fmla="*/ 650453 h 1868437"/>
                    <a:gd name="connsiteX2123" fmla="*/ 839400 w 1439968"/>
                    <a:gd name="connsiteY2123" fmla="*/ 654756 h 1868437"/>
                    <a:gd name="connsiteX2124" fmla="*/ 826493 w 1439968"/>
                    <a:gd name="connsiteY2124" fmla="*/ 654756 h 1868437"/>
                    <a:gd name="connsiteX2125" fmla="*/ 826493 w 1439968"/>
                    <a:gd name="connsiteY2125" fmla="*/ 663594 h 1868437"/>
                    <a:gd name="connsiteX2126" fmla="*/ 843121 w 1439968"/>
                    <a:gd name="connsiteY2126" fmla="*/ 680225 h 1868437"/>
                    <a:gd name="connsiteX2127" fmla="*/ 843121 w 1439968"/>
                    <a:gd name="connsiteY2127" fmla="*/ 695227 h 1868437"/>
                    <a:gd name="connsiteX2128" fmla="*/ 849400 w 1439968"/>
                    <a:gd name="connsiteY2128" fmla="*/ 701507 h 1868437"/>
                    <a:gd name="connsiteX2129" fmla="*/ 849400 w 1439968"/>
                    <a:gd name="connsiteY2129" fmla="*/ 701507 h 1868437"/>
                    <a:gd name="connsiteX2130" fmla="*/ 849400 w 1439968"/>
                    <a:gd name="connsiteY2130" fmla="*/ 692669 h 1868437"/>
                    <a:gd name="connsiteX2131" fmla="*/ 852539 w 1439968"/>
                    <a:gd name="connsiteY2131" fmla="*/ 689529 h 1868437"/>
                    <a:gd name="connsiteX2132" fmla="*/ 852539 w 1439968"/>
                    <a:gd name="connsiteY2132" fmla="*/ 689529 h 1868437"/>
                    <a:gd name="connsiteX2133" fmla="*/ 862539 w 1439968"/>
                    <a:gd name="connsiteY2133" fmla="*/ 699530 h 1868437"/>
                    <a:gd name="connsiteX2134" fmla="*/ 862539 w 1439968"/>
                    <a:gd name="connsiteY2134" fmla="*/ 699530 h 1868437"/>
                    <a:gd name="connsiteX2135" fmla="*/ 867772 w 1439968"/>
                    <a:gd name="connsiteY2135" fmla="*/ 694297 h 1868437"/>
                    <a:gd name="connsiteX2136" fmla="*/ 867772 w 1439968"/>
                    <a:gd name="connsiteY2136" fmla="*/ 694297 h 1868437"/>
                    <a:gd name="connsiteX2137" fmla="*/ 870795 w 1439968"/>
                    <a:gd name="connsiteY2137" fmla="*/ 697321 h 1868437"/>
                    <a:gd name="connsiteX2138" fmla="*/ 875911 w 1439968"/>
                    <a:gd name="connsiteY2138" fmla="*/ 692204 h 1868437"/>
                    <a:gd name="connsiteX2139" fmla="*/ 875911 w 1439968"/>
                    <a:gd name="connsiteY2139" fmla="*/ 692204 h 1868437"/>
                    <a:gd name="connsiteX2140" fmla="*/ 884515 w 1439968"/>
                    <a:gd name="connsiteY2140" fmla="*/ 700810 h 1868437"/>
                    <a:gd name="connsiteX2141" fmla="*/ 888585 w 1439968"/>
                    <a:gd name="connsiteY2141" fmla="*/ 700810 h 1868437"/>
                    <a:gd name="connsiteX2142" fmla="*/ 893701 w 1439968"/>
                    <a:gd name="connsiteY2142" fmla="*/ 705927 h 1868437"/>
                    <a:gd name="connsiteX2143" fmla="*/ 897771 w 1439968"/>
                    <a:gd name="connsiteY2143" fmla="*/ 705927 h 1868437"/>
                    <a:gd name="connsiteX2144" fmla="*/ 897771 w 1439968"/>
                    <a:gd name="connsiteY2144" fmla="*/ 701856 h 1868437"/>
                    <a:gd name="connsiteX2145" fmla="*/ 896027 w 1439968"/>
                    <a:gd name="connsiteY2145" fmla="*/ 700112 h 1868437"/>
                    <a:gd name="connsiteX2146" fmla="*/ 896027 w 1439968"/>
                    <a:gd name="connsiteY2146" fmla="*/ 700112 h 1868437"/>
                    <a:gd name="connsiteX2147" fmla="*/ 901492 w 1439968"/>
                    <a:gd name="connsiteY2147" fmla="*/ 694646 h 1868437"/>
                    <a:gd name="connsiteX2148" fmla="*/ 907538 w 1439968"/>
                    <a:gd name="connsiteY2148" fmla="*/ 694646 h 1868437"/>
                    <a:gd name="connsiteX2149" fmla="*/ 913003 w 1439968"/>
                    <a:gd name="connsiteY2149" fmla="*/ 689180 h 1868437"/>
                    <a:gd name="connsiteX2150" fmla="*/ 919049 w 1439968"/>
                    <a:gd name="connsiteY2150" fmla="*/ 689180 h 1868437"/>
                    <a:gd name="connsiteX2151" fmla="*/ 929863 w 1439968"/>
                    <a:gd name="connsiteY2151" fmla="*/ 678364 h 1868437"/>
                    <a:gd name="connsiteX2152" fmla="*/ 932770 w 1439968"/>
                    <a:gd name="connsiteY2152" fmla="*/ 678364 h 1868437"/>
                    <a:gd name="connsiteX2153" fmla="*/ 934747 w 1439968"/>
                    <a:gd name="connsiteY2153" fmla="*/ 680341 h 1868437"/>
                    <a:gd name="connsiteX2154" fmla="*/ 939514 w 1439968"/>
                    <a:gd name="connsiteY2154" fmla="*/ 680341 h 1868437"/>
                    <a:gd name="connsiteX2155" fmla="*/ 942770 w 1439968"/>
                    <a:gd name="connsiteY2155" fmla="*/ 683481 h 1868437"/>
                    <a:gd name="connsiteX2156" fmla="*/ 946840 w 1439968"/>
                    <a:gd name="connsiteY2156" fmla="*/ 679411 h 1868437"/>
                    <a:gd name="connsiteX2157" fmla="*/ 953467 w 1439968"/>
                    <a:gd name="connsiteY2157" fmla="*/ 679411 h 1868437"/>
                    <a:gd name="connsiteX2158" fmla="*/ 955677 w 1439968"/>
                    <a:gd name="connsiteY2158" fmla="*/ 677201 h 1868437"/>
                    <a:gd name="connsiteX2159" fmla="*/ 962421 w 1439968"/>
                    <a:gd name="connsiteY2159" fmla="*/ 677201 h 1868437"/>
                    <a:gd name="connsiteX2160" fmla="*/ 965560 w 1439968"/>
                    <a:gd name="connsiteY2160" fmla="*/ 680341 h 1868437"/>
                    <a:gd name="connsiteX2161" fmla="*/ 972188 w 1439968"/>
                    <a:gd name="connsiteY2161" fmla="*/ 680341 h 1868437"/>
                    <a:gd name="connsiteX2162" fmla="*/ 975327 w 1439968"/>
                    <a:gd name="connsiteY2162" fmla="*/ 683481 h 1868437"/>
                    <a:gd name="connsiteX2163" fmla="*/ 975327 w 1439968"/>
                    <a:gd name="connsiteY2163" fmla="*/ 687668 h 1868437"/>
                    <a:gd name="connsiteX2164" fmla="*/ 977653 w 1439968"/>
                    <a:gd name="connsiteY2164" fmla="*/ 689994 h 1868437"/>
                    <a:gd name="connsiteX2165" fmla="*/ 986839 w 1439968"/>
                    <a:gd name="connsiteY2165" fmla="*/ 689994 h 1868437"/>
                    <a:gd name="connsiteX2166" fmla="*/ 992885 w 1439968"/>
                    <a:gd name="connsiteY2166" fmla="*/ 696041 h 1868437"/>
                    <a:gd name="connsiteX2167" fmla="*/ 988234 w 1439968"/>
                    <a:gd name="connsiteY2167" fmla="*/ 700577 h 1868437"/>
                    <a:gd name="connsiteX2168" fmla="*/ 993118 w 1439968"/>
                    <a:gd name="connsiteY2168" fmla="*/ 700577 h 1868437"/>
                    <a:gd name="connsiteX2169" fmla="*/ 994513 w 1439968"/>
                    <a:gd name="connsiteY2169" fmla="*/ 701973 h 1868437"/>
                    <a:gd name="connsiteX2170" fmla="*/ 999164 w 1439968"/>
                    <a:gd name="connsiteY2170" fmla="*/ 701973 h 1868437"/>
                    <a:gd name="connsiteX2171" fmla="*/ 1001141 w 1439968"/>
                    <a:gd name="connsiteY2171" fmla="*/ 703950 h 1868437"/>
                    <a:gd name="connsiteX2172" fmla="*/ 1001141 w 1439968"/>
                    <a:gd name="connsiteY2172" fmla="*/ 710462 h 1868437"/>
                    <a:gd name="connsiteX2173" fmla="*/ 1003117 w 1439968"/>
                    <a:gd name="connsiteY2173" fmla="*/ 712439 h 1868437"/>
                    <a:gd name="connsiteX2174" fmla="*/ 1003117 w 1439968"/>
                    <a:gd name="connsiteY2174" fmla="*/ 714765 h 1868437"/>
                    <a:gd name="connsiteX2175" fmla="*/ 999513 w 1439968"/>
                    <a:gd name="connsiteY2175" fmla="*/ 718371 h 1868437"/>
                    <a:gd name="connsiteX2176" fmla="*/ 999513 w 1439968"/>
                    <a:gd name="connsiteY2176" fmla="*/ 719533 h 1868437"/>
                    <a:gd name="connsiteX2177" fmla="*/ 994164 w 1439968"/>
                    <a:gd name="connsiteY2177" fmla="*/ 724883 h 1868437"/>
                    <a:gd name="connsiteX2178" fmla="*/ 992536 w 1439968"/>
                    <a:gd name="connsiteY2178" fmla="*/ 724883 h 1868437"/>
                    <a:gd name="connsiteX2179" fmla="*/ 988467 w 1439968"/>
                    <a:gd name="connsiteY2179" fmla="*/ 728954 h 1868437"/>
                    <a:gd name="connsiteX2180" fmla="*/ 992071 w 1439968"/>
                    <a:gd name="connsiteY2180" fmla="*/ 732559 h 1868437"/>
                    <a:gd name="connsiteX2181" fmla="*/ 994164 w 1439968"/>
                    <a:gd name="connsiteY2181" fmla="*/ 730465 h 1868437"/>
                    <a:gd name="connsiteX2182" fmla="*/ 999745 w 1439968"/>
                    <a:gd name="connsiteY2182" fmla="*/ 730465 h 1868437"/>
                    <a:gd name="connsiteX2183" fmla="*/ 1004513 w 1439968"/>
                    <a:gd name="connsiteY2183" fmla="*/ 735234 h 1868437"/>
                    <a:gd name="connsiteX2184" fmla="*/ 998815 w 1439968"/>
                    <a:gd name="connsiteY2184" fmla="*/ 740816 h 1868437"/>
                    <a:gd name="connsiteX2185" fmla="*/ 991025 w 1439968"/>
                    <a:gd name="connsiteY2185" fmla="*/ 740932 h 1868437"/>
                    <a:gd name="connsiteX2186" fmla="*/ 991025 w 1439968"/>
                    <a:gd name="connsiteY2186" fmla="*/ 757098 h 1868437"/>
                    <a:gd name="connsiteX2187" fmla="*/ 973118 w 1439968"/>
                    <a:gd name="connsiteY2187" fmla="*/ 757098 h 1868437"/>
                    <a:gd name="connsiteX2188" fmla="*/ 966374 w 1439968"/>
                    <a:gd name="connsiteY2188" fmla="*/ 763843 h 1868437"/>
                    <a:gd name="connsiteX2189" fmla="*/ 960909 w 1439968"/>
                    <a:gd name="connsiteY2189" fmla="*/ 763843 h 1868437"/>
                    <a:gd name="connsiteX2190" fmla="*/ 957304 w 1439968"/>
                    <a:gd name="connsiteY2190" fmla="*/ 760238 h 1868437"/>
                    <a:gd name="connsiteX2191" fmla="*/ 949281 w 1439968"/>
                    <a:gd name="connsiteY2191" fmla="*/ 760238 h 1868437"/>
                    <a:gd name="connsiteX2192" fmla="*/ 942537 w 1439968"/>
                    <a:gd name="connsiteY2192" fmla="*/ 753492 h 1868437"/>
                    <a:gd name="connsiteX2193" fmla="*/ 938933 w 1439968"/>
                    <a:gd name="connsiteY2193" fmla="*/ 753492 h 1868437"/>
                    <a:gd name="connsiteX2194" fmla="*/ 934282 w 1439968"/>
                    <a:gd name="connsiteY2194" fmla="*/ 758144 h 1868437"/>
                    <a:gd name="connsiteX2195" fmla="*/ 930677 w 1439968"/>
                    <a:gd name="connsiteY2195" fmla="*/ 758144 h 1868437"/>
                    <a:gd name="connsiteX2196" fmla="*/ 926840 w 1439968"/>
                    <a:gd name="connsiteY2196" fmla="*/ 761982 h 1868437"/>
                    <a:gd name="connsiteX2197" fmla="*/ 917305 w 1439968"/>
                    <a:gd name="connsiteY2197" fmla="*/ 761982 h 1868437"/>
                    <a:gd name="connsiteX2198" fmla="*/ 912305 w 1439968"/>
                    <a:gd name="connsiteY2198" fmla="*/ 756981 h 1868437"/>
                    <a:gd name="connsiteX2199" fmla="*/ 912305 w 1439968"/>
                    <a:gd name="connsiteY2199" fmla="*/ 762215 h 1868437"/>
                    <a:gd name="connsiteX2200" fmla="*/ 908817 w 1439968"/>
                    <a:gd name="connsiteY2200" fmla="*/ 758726 h 1868437"/>
                    <a:gd name="connsiteX2201" fmla="*/ 904166 w 1439968"/>
                    <a:gd name="connsiteY2201" fmla="*/ 758726 h 1868437"/>
                    <a:gd name="connsiteX2202" fmla="*/ 900678 w 1439968"/>
                    <a:gd name="connsiteY2202" fmla="*/ 762215 h 1868437"/>
                    <a:gd name="connsiteX2203" fmla="*/ 885213 w 1439968"/>
                    <a:gd name="connsiteY2203" fmla="*/ 762215 h 1868437"/>
                    <a:gd name="connsiteX2204" fmla="*/ 883469 w 1439968"/>
                    <a:gd name="connsiteY2204" fmla="*/ 763959 h 1868437"/>
                    <a:gd name="connsiteX2205" fmla="*/ 883469 w 1439968"/>
                    <a:gd name="connsiteY2205" fmla="*/ 763959 h 1868437"/>
                    <a:gd name="connsiteX2206" fmla="*/ 867655 w 1439968"/>
                    <a:gd name="connsiteY2206" fmla="*/ 763959 h 1868437"/>
                    <a:gd name="connsiteX2207" fmla="*/ 865911 w 1439968"/>
                    <a:gd name="connsiteY2207" fmla="*/ 762215 h 1868437"/>
                    <a:gd name="connsiteX2208" fmla="*/ 857772 w 1439968"/>
                    <a:gd name="connsiteY2208" fmla="*/ 762215 h 1868437"/>
                    <a:gd name="connsiteX2209" fmla="*/ 848353 w 1439968"/>
                    <a:gd name="connsiteY2209" fmla="*/ 752795 h 1868437"/>
                    <a:gd name="connsiteX2210" fmla="*/ 841958 w 1439968"/>
                    <a:gd name="connsiteY2210" fmla="*/ 759191 h 1868437"/>
                    <a:gd name="connsiteX2211" fmla="*/ 831261 w 1439968"/>
                    <a:gd name="connsiteY2211" fmla="*/ 759191 h 1868437"/>
                    <a:gd name="connsiteX2212" fmla="*/ 827424 w 1439968"/>
                    <a:gd name="connsiteY2212" fmla="*/ 755353 h 1868437"/>
                    <a:gd name="connsiteX2213" fmla="*/ 822773 w 1439968"/>
                    <a:gd name="connsiteY2213" fmla="*/ 755353 h 1868437"/>
                    <a:gd name="connsiteX2214" fmla="*/ 818935 w 1439968"/>
                    <a:gd name="connsiteY2214" fmla="*/ 751515 h 1868437"/>
                    <a:gd name="connsiteX2215" fmla="*/ 813354 w 1439968"/>
                    <a:gd name="connsiteY2215" fmla="*/ 751515 h 1868437"/>
                    <a:gd name="connsiteX2216" fmla="*/ 811029 w 1439968"/>
                    <a:gd name="connsiteY2216" fmla="*/ 753841 h 1868437"/>
                    <a:gd name="connsiteX2217" fmla="*/ 806494 w 1439968"/>
                    <a:gd name="connsiteY2217" fmla="*/ 753841 h 1868437"/>
                    <a:gd name="connsiteX2218" fmla="*/ 799052 w 1439968"/>
                    <a:gd name="connsiteY2218" fmla="*/ 746398 h 1868437"/>
                    <a:gd name="connsiteX2219" fmla="*/ 799052 w 1439968"/>
                    <a:gd name="connsiteY2219" fmla="*/ 737211 h 1868437"/>
                    <a:gd name="connsiteX2220" fmla="*/ 795796 w 1439968"/>
                    <a:gd name="connsiteY2220" fmla="*/ 733954 h 1868437"/>
                    <a:gd name="connsiteX2221" fmla="*/ 795796 w 1439968"/>
                    <a:gd name="connsiteY2221" fmla="*/ 726395 h 1868437"/>
                    <a:gd name="connsiteX2222" fmla="*/ 799052 w 1439968"/>
                    <a:gd name="connsiteY2222" fmla="*/ 723139 h 1868437"/>
                    <a:gd name="connsiteX2223" fmla="*/ 792076 w 1439968"/>
                    <a:gd name="connsiteY2223" fmla="*/ 716161 h 1868437"/>
                    <a:gd name="connsiteX2224" fmla="*/ 792076 w 1439968"/>
                    <a:gd name="connsiteY2224" fmla="*/ 702089 h 1868437"/>
                    <a:gd name="connsiteX2225" fmla="*/ 795331 w 1439968"/>
                    <a:gd name="connsiteY2225" fmla="*/ 698832 h 1868437"/>
                    <a:gd name="connsiteX2226" fmla="*/ 795331 w 1439968"/>
                    <a:gd name="connsiteY2226" fmla="*/ 693367 h 1868437"/>
                    <a:gd name="connsiteX2227" fmla="*/ 797540 w 1439968"/>
                    <a:gd name="connsiteY2227" fmla="*/ 691157 h 1868437"/>
                    <a:gd name="connsiteX2228" fmla="*/ 797540 w 1439968"/>
                    <a:gd name="connsiteY2228" fmla="*/ 680457 h 1868437"/>
                    <a:gd name="connsiteX2229" fmla="*/ 794750 w 1439968"/>
                    <a:gd name="connsiteY2229" fmla="*/ 677666 h 1868437"/>
                    <a:gd name="connsiteX2230" fmla="*/ 794750 w 1439968"/>
                    <a:gd name="connsiteY2230" fmla="*/ 672084 h 1868437"/>
                    <a:gd name="connsiteX2231" fmla="*/ 789169 w 1439968"/>
                    <a:gd name="connsiteY2231" fmla="*/ 666502 h 1868437"/>
                    <a:gd name="connsiteX2232" fmla="*/ 789169 w 1439968"/>
                    <a:gd name="connsiteY2232" fmla="*/ 660919 h 1868437"/>
                    <a:gd name="connsiteX2233" fmla="*/ 785564 w 1439968"/>
                    <a:gd name="connsiteY2233" fmla="*/ 657314 h 1868437"/>
                    <a:gd name="connsiteX2234" fmla="*/ 785564 w 1439968"/>
                    <a:gd name="connsiteY2234" fmla="*/ 657314 h 1868437"/>
                    <a:gd name="connsiteX2235" fmla="*/ 785564 w 1439968"/>
                    <a:gd name="connsiteY2235" fmla="*/ 651732 h 1868437"/>
                    <a:gd name="connsiteX2236" fmla="*/ 781959 w 1439968"/>
                    <a:gd name="connsiteY2236" fmla="*/ 648127 h 1868437"/>
                    <a:gd name="connsiteX2237" fmla="*/ 781727 w 1439968"/>
                    <a:gd name="connsiteY2237" fmla="*/ 644405 h 1868437"/>
                    <a:gd name="connsiteX2238" fmla="*/ 781727 w 1439968"/>
                    <a:gd name="connsiteY2238" fmla="*/ 644405 h 1868437"/>
                    <a:gd name="connsiteX2239" fmla="*/ 754983 w 1439968"/>
                    <a:gd name="connsiteY2239" fmla="*/ 753376 h 1868437"/>
                    <a:gd name="connsiteX2240" fmla="*/ 744751 w 1439968"/>
                    <a:gd name="connsiteY2240" fmla="*/ 743142 h 1868437"/>
                    <a:gd name="connsiteX2241" fmla="*/ 736844 w 1439968"/>
                    <a:gd name="connsiteY2241" fmla="*/ 743142 h 1868437"/>
                    <a:gd name="connsiteX2242" fmla="*/ 733821 w 1439968"/>
                    <a:gd name="connsiteY2242" fmla="*/ 740118 h 1868437"/>
                    <a:gd name="connsiteX2243" fmla="*/ 733821 w 1439968"/>
                    <a:gd name="connsiteY2243" fmla="*/ 737211 h 1868437"/>
                    <a:gd name="connsiteX2244" fmla="*/ 731030 w 1439968"/>
                    <a:gd name="connsiteY2244" fmla="*/ 734420 h 1868437"/>
                    <a:gd name="connsiteX2245" fmla="*/ 728240 w 1439968"/>
                    <a:gd name="connsiteY2245" fmla="*/ 737211 h 1868437"/>
                    <a:gd name="connsiteX2246" fmla="*/ 728240 w 1439968"/>
                    <a:gd name="connsiteY2246" fmla="*/ 731745 h 1868437"/>
                    <a:gd name="connsiteX2247" fmla="*/ 724286 w 1439968"/>
                    <a:gd name="connsiteY2247" fmla="*/ 731745 h 1868437"/>
                    <a:gd name="connsiteX2248" fmla="*/ 724286 w 1439968"/>
                    <a:gd name="connsiteY2248" fmla="*/ 722557 h 1868437"/>
                    <a:gd name="connsiteX2249" fmla="*/ 731263 w 1439968"/>
                    <a:gd name="connsiteY2249" fmla="*/ 715579 h 1868437"/>
                    <a:gd name="connsiteX2250" fmla="*/ 731263 w 1439968"/>
                    <a:gd name="connsiteY2250" fmla="*/ 707439 h 1868437"/>
                    <a:gd name="connsiteX2251" fmla="*/ 733007 w 1439968"/>
                    <a:gd name="connsiteY2251" fmla="*/ 705694 h 1868437"/>
                    <a:gd name="connsiteX2252" fmla="*/ 733007 w 1439968"/>
                    <a:gd name="connsiteY2252" fmla="*/ 703135 h 1868437"/>
                    <a:gd name="connsiteX2253" fmla="*/ 740100 w 1439968"/>
                    <a:gd name="connsiteY2253" fmla="*/ 696041 h 1868437"/>
                    <a:gd name="connsiteX2254" fmla="*/ 742891 w 1439968"/>
                    <a:gd name="connsiteY2254" fmla="*/ 696041 h 1868437"/>
                    <a:gd name="connsiteX2255" fmla="*/ 747890 w 1439968"/>
                    <a:gd name="connsiteY2255" fmla="*/ 691041 h 1868437"/>
                    <a:gd name="connsiteX2256" fmla="*/ 756844 w 1439968"/>
                    <a:gd name="connsiteY2256" fmla="*/ 691041 h 1868437"/>
                    <a:gd name="connsiteX2257" fmla="*/ 764169 w 1439968"/>
                    <a:gd name="connsiteY2257" fmla="*/ 698367 h 1868437"/>
                    <a:gd name="connsiteX2258" fmla="*/ 764169 w 1439968"/>
                    <a:gd name="connsiteY2258" fmla="*/ 701856 h 1868437"/>
                    <a:gd name="connsiteX2259" fmla="*/ 770681 w 1439968"/>
                    <a:gd name="connsiteY2259" fmla="*/ 708369 h 1868437"/>
                    <a:gd name="connsiteX2260" fmla="*/ 770681 w 1439968"/>
                    <a:gd name="connsiteY2260" fmla="*/ 713602 h 1868437"/>
                    <a:gd name="connsiteX2261" fmla="*/ 773355 w 1439968"/>
                    <a:gd name="connsiteY2261" fmla="*/ 716277 h 1868437"/>
                    <a:gd name="connsiteX2262" fmla="*/ 773355 w 1439968"/>
                    <a:gd name="connsiteY2262" fmla="*/ 730233 h 1868437"/>
                    <a:gd name="connsiteX2263" fmla="*/ 774401 w 1439968"/>
                    <a:gd name="connsiteY2263" fmla="*/ 731280 h 1868437"/>
                    <a:gd name="connsiteX2264" fmla="*/ 774401 w 1439968"/>
                    <a:gd name="connsiteY2264" fmla="*/ 745235 h 1868437"/>
                    <a:gd name="connsiteX2265" fmla="*/ 773006 w 1439968"/>
                    <a:gd name="connsiteY2265" fmla="*/ 746631 h 1868437"/>
                    <a:gd name="connsiteX2266" fmla="*/ 773006 w 1439968"/>
                    <a:gd name="connsiteY2266" fmla="*/ 753143 h 1868437"/>
                    <a:gd name="connsiteX2267" fmla="*/ 754983 w 1439968"/>
                    <a:gd name="connsiteY2267" fmla="*/ 753143 h 1868437"/>
                    <a:gd name="connsiteX2268" fmla="*/ 754983 w 1439968"/>
                    <a:gd name="connsiteY2268" fmla="*/ 753376 h 1868437"/>
                    <a:gd name="connsiteX2269" fmla="*/ 634172 w 1439968"/>
                    <a:gd name="connsiteY2269" fmla="*/ 674294 h 1868437"/>
                    <a:gd name="connsiteX2270" fmla="*/ 637660 w 1439968"/>
                    <a:gd name="connsiteY2270" fmla="*/ 674294 h 1868437"/>
                    <a:gd name="connsiteX2271" fmla="*/ 639521 w 1439968"/>
                    <a:gd name="connsiteY2271" fmla="*/ 676154 h 1868437"/>
                    <a:gd name="connsiteX2272" fmla="*/ 644521 w 1439968"/>
                    <a:gd name="connsiteY2272" fmla="*/ 671154 h 1868437"/>
                    <a:gd name="connsiteX2273" fmla="*/ 637777 w 1439968"/>
                    <a:gd name="connsiteY2273" fmla="*/ 664408 h 1868437"/>
                    <a:gd name="connsiteX2274" fmla="*/ 637777 w 1439968"/>
                    <a:gd name="connsiteY2274" fmla="*/ 657082 h 1868437"/>
                    <a:gd name="connsiteX2275" fmla="*/ 644288 w 1439968"/>
                    <a:gd name="connsiteY2275" fmla="*/ 650569 h 1868437"/>
                    <a:gd name="connsiteX2276" fmla="*/ 636730 w 1439968"/>
                    <a:gd name="connsiteY2276" fmla="*/ 650569 h 1868437"/>
                    <a:gd name="connsiteX2277" fmla="*/ 634521 w 1439968"/>
                    <a:gd name="connsiteY2277" fmla="*/ 648359 h 1868437"/>
                    <a:gd name="connsiteX2278" fmla="*/ 634521 w 1439968"/>
                    <a:gd name="connsiteY2278" fmla="*/ 639986 h 1868437"/>
                    <a:gd name="connsiteX2279" fmla="*/ 638823 w 1439968"/>
                    <a:gd name="connsiteY2279" fmla="*/ 635683 h 1868437"/>
                    <a:gd name="connsiteX2280" fmla="*/ 643125 w 1439968"/>
                    <a:gd name="connsiteY2280" fmla="*/ 635683 h 1868437"/>
                    <a:gd name="connsiteX2281" fmla="*/ 650800 w 1439968"/>
                    <a:gd name="connsiteY2281" fmla="*/ 643359 h 1868437"/>
                    <a:gd name="connsiteX2282" fmla="*/ 650800 w 1439968"/>
                    <a:gd name="connsiteY2282" fmla="*/ 651034 h 1868437"/>
                    <a:gd name="connsiteX2283" fmla="*/ 666497 w 1439968"/>
                    <a:gd name="connsiteY2283" fmla="*/ 666734 h 1868437"/>
                    <a:gd name="connsiteX2284" fmla="*/ 666497 w 1439968"/>
                    <a:gd name="connsiteY2284" fmla="*/ 666734 h 1868437"/>
                    <a:gd name="connsiteX2285" fmla="*/ 666497 w 1439968"/>
                    <a:gd name="connsiteY2285" fmla="*/ 657314 h 1868437"/>
                    <a:gd name="connsiteX2286" fmla="*/ 669288 w 1439968"/>
                    <a:gd name="connsiteY2286" fmla="*/ 657314 h 1868437"/>
                    <a:gd name="connsiteX2287" fmla="*/ 661613 w 1439968"/>
                    <a:gd name="connsiteY2287" fmla="*/ 649639 h 1868437"/>
                    <a:gd name="connsiteX2288" fmla="*/ 664985 w 1439968"/>
                    <a:gd name="connsiteY2288" fmla="*/ 646266 h 1868437"/>
                    <a:gd name="connsiteX2289" fmla="*/ 668357 w 1439968"/>
                    <a:gd name="connsiteY2289" fmla="*/ 646266 h 1868437"/>
                    <a:gd name="connsiteX2290" fmla="*/ 662776 w 1439968"/>
                    <a:gd name="connsiteY2290" fmla="*/ 640684 h 1868437"/>
                    <a:gd name="connsiteX2291" fmla="*/ 658823 w 1439968"/>
                    <a:gd name="connsiteY2291" fmla="*/ 640684 h 1868437"/>
                    <a:gd name="connsiteX2292" fmla="*/ 653823 w 1439968"/>
                    <a:gd name="connsiteY2292" fmla="*/ 635683 h 1868437"/>
                    <a:gd name="connsiteX2293" fmla="*/ 653823 w 1439968"/>
                    <a:gd name="connsiteY2293" fmla="*/ 632310 h 1868437"/>
                    <a:gd name="connsiteX2294" fmla="*/ 663822 w 1439968"/>
                    <a:gd name="connsiteY2294" fmla="*/ 622309 h 1868437"/>
                    <a:gd name="connsiteX2295" fmla="*/ 671962 w 1439968"/>
                    <a:gd name="connsiteY2295" fmla="*/ 622309 h 1868437"/>
                    <a:gd name="connsiteX2296" fmla="*/ 676729 w 1439968"/>
                    <a:gd name="connsiteY2296" fmla="*/ 627077 h 1868437"/>
                    <a:gd name="connsiteX2297" fmla="*/ 676729 w 1439968"/>
                    <a:gd name="connsiteY2297" fmla="*/ 629635 h 1868437"/>
                    <a:gd name="connsiteX2298" fmla="*/ 681497 w 1439968"/>
                    <a:gd name="connsiteY2298" fmla="*/ 634404 h 1868437"/>
                    <a:gd name="connsiteX2299" fmla="*/ 684520 w 1439968"/>
                    <a:gd name="connsiteY2299" fmla="*/ 634404 h 1868437"/>
                    <a:gd name="connsiteX2300" fmla="*/ 684520 w 1439968"/>
                    <a:gd name="connsiteY2300" fmla="*/ 623123 h 1868437"/>
                    <a:gd name="connsiteX2301" fmla="*/ 689868 w 1439968"/>
                    <a:gd name="connsiteY2301" fmla="*/ 617773 h 1868437"/>
                    <a:gd name="connsiteX2302" fmla="*/ 705915 w 1439968"/>
                    <a:gd name="connsiteY2302" fmla="*/ 633822 h 1868437"/>
                    <a:gd name="connsiteX2303" fmla="*/ 705915 w 1439968"/>
                    <a:gd name="connsiteY2303" fmla="*/ 648476 h 1868437"/>
                    <a:gd name="connsiteX2304" fmla="*/ 708938 w 1439968"/>
                    <a:gd name="connsiteY2304" fmla="*/ 651499 h 1868437"/>
                    <a:gd name="connsiteX2305" fmla="*/ 708938 w 1439968"/>
                    <a:gd name="connsiteY2305" fmla="*/ 660105 h 1868437"/>
                    <a:gd name="connsiteX2306" fmla="*/ 706380 w 1439968"/>
                    <a:gd name="connsiteY2306" fmla="*/ 662664 h 1868437"/>
                    <a:gd name="connsiteX2307" fmla="*/ 706380 w 1439968"/>
                    <a:gd name="connsiteY2307" fmla="*/ 678946 h 1868437"/>
                    <a:gd name="connsiteX2308" fmla="*/ 703008 w 1439968"/>
                    <a:gd name="connsiteY2308" fmla="*/ 682318 h 1868437"/>
                    <a:gd name="connsiteX2309" fmla="*/ 705915 w 1439968"/>
                    <a:gd name="connsiteY2309" fmla="*/ 685575 h 1868437"/>
                    <a:gd name="connsiteX2310" fmla="*/ 708822 w 1439968"/>
                    <a:gd name="connsiteY2310" fmla="*/ 685575 h 1868437"/>
                    <a:gd name="connsiteX2311" fmla="*/ 711380 w 1439968"/>
                    <a:gd name="connsiteY2311" fmla="*/ 688133 h 1868437"/>
                    <a:gd name="connsiteX2312" fmla="*/ 711380 w 1439968"/>
                    <a:gd name="connsiteY2312" fmla="*/ 704182 h 1868437"/>
                    <a:gd name="connsiteX2313" fmla="*/ 707194 w 1439968"/>
                    <a:gd name="connsiteY2313" fmla="*/ 699995 h 1868437"/>
                    <a:gd name="connsiteX2314" fmla="*/ 703008 w 1439968"/>
                    <a:gd name="connsiteY2314" fmla="*/ 704182 h 1868437"/>
                    <a:gd name="connsiteX2315" fmla="*/ 703008 w 1439968"/>
                    <a:gd name="connsiteY2315" fmla="*/ 715463 h 1868437"/>
                    <a:gd name="connsiteX2316" fmla="*/ 706147 w 1439968"/>
                    <a:gd name="connsiteY2316" fmla="*/ 718603 h 1868437"/>
                    <a:gd name="connsiteX2317" fmla="*/ 706147 w 1439968"/>
                    <a:gd name="connsiteY2317" fmla="*/ 724069 h 1868437"/>
                    <a:gd name="connsiteX2318" fmla="*/ 701496 w 1439968"/>
                    <a:gd name="connsiteY2318" fmla="*/ 724069 h 1868437"/>
                    <a:gd name="connsiteX2319" fmla="*/ 701496 w 1439968"/>
                    <a:gd name="connsiteY2319" fmla="*/ 729419 h 1868437"/>
                    <a:gd name="connsiteX2320" fmla="*/ 677892 w 1439968"/>
                    <a:gd name="connsiteY2320" fmla="*/ 729419 h 1868437"/>
                    <a:gd name="connsiteX2321" fmla="*/ 675566 w 1439968"/>
                    <a:gd name="connsiteY2321" fmla="*/ 731745 h 1868437"/>
                    <a:gd name="connsiteX2322" fmla="*/ 667427 w 1439968"/>
                    <a:gd name="connsiteY2322" fmla="*/ 731745 h 1868437"/>
                    <a:gd name="connsiteX2323" fmla="*/ 660799 w 1439968"/>
                    <a:gd name="connsiteY2323" fmla="*/ 725116 h 1868437"/>
                    <a:gd name="connsiteX2324" fmla="*/ 660799 w 1439968"/>
                    <a:gd name="connsiteY2324" fmla="*/ 716859 h 1868437"/>
                    <a:gd name="connsiteX2325" fmla="*/ 665683 w 1439968"/>
                    <a:gd name="connsiteY2325" fmla="*/ 716859 h 1868437"/>
                    <a:gd name="connsiteX2326" fmla="*/ 656613 w 1439968"/>
                    <a:gd name="connsiteY2326" fmla="*/ 707787 h 1868437"/>
                    <a:gd name="connsiteX2327" fmla="*/ 675334 w 1439968"/>
                    <a:gd name="connsiteY2327" fmla="*/ 689063 h 1868437"/>
                    <a:gd name="connsiteX2328" fmla="*/ 660450 w 1439968"/>
                    <a:gd name="connsiteY2328" fmla="*/ 689063 h 1868437"/>
                    <a:gd name="connsiteX2329" fmla="*/ 656148 w 1439968"/>
                    <a:gd name="connsiteY2329" fmla="*/ 693367 h 1868437"/>
                    <a:gd name="connsiteX2330" fmla="*/ 641265 w 1439968"/>
                    <a:gd name="connsiteY2330" fmla="*/ 693367 h 1868437"/>
                    <a:gd name="connsiteX2331" fmla="*/ 639521 w 1439968"/>
                    <a:gd name="connsiteY2331" fmla="*/ 695111 h 1868437"/>
                    <a:gd name="connsiteX2332" fmla="*/ 635800 w 1439968"/>
                    <a:gd name="connsiteY2332" fmla="*/ 695111 h 1868437"/>
                    <a:gd name="connsiteX2333" fmla="*/ 634056 w 1439968"/>
                    <a:gd name="connsiteY2333" fmla="*/ 696855 h 1868437"/>
                    <a:gd name="connsiteX2334" fmla="*/ 628823 w 1439968"/>
                    <a:gd name="connsiteY2334" fmla="*/ 696855 h 1868437"/>
                    <a:gd name="connsiteX2335" fmla="*/ 627079 w 1439968"/>
                    <a:gd name="connsiteY2335" fmla="*/ 698600 h 1868437"/>
                    <a:gd name="connsiteX2336" fmla="*/ 627079 w 1439968"/>
                    <a:gd name="connsiteY2336" fmla="*/ 698600 h 1868437"/>
                    <a:gd name="connsiteX2337" fmla="*/ 627079 w 1439968"/>
                    <a:gd name="connsiteY2337" fmla="*/ 698600 h 1868437"/>
                    <a:gd name="connsiteX2338" fmla="*/ 627079 w 1439968"/>
                    <a:gd name="connsiteY2338" fmla="*/ 698600 h 1868437"/>
                    <a:gd name="connsiteX2339" fmla="*/ 623009 w 1439968"/>
                    <a:gd name="connsiteY2339" fmla="*/ 694530 h 1868437"/>
                    <a:gd name="connsiteX2340" fmla="*/ 623009 w 1439968"/>
                    <a:gd name="connsiteY2340" fmla="*/ 690226 h 1868437"/>
                    <a:gd name="connsiteX2341" fmla="*/ 631498 w 1439968"/>
                    <a:gd name="connsiteY2341" fmla="*/ 681737 h 1868437"/>
                    <a:gd name="connsiteX2342" fmla="*/ 631498 w 1439968"/>
                    <a:gd name="connsiteY2342" fmla="*/ 677434 h 1868437"/>
                    <a:gd name="connsiteX2343" fmla="*/ 634172 w 1439968"/>
                    <a:gd name="connsiteY2343" fmla="*/ 674294 h 1868437"/>
                    <a:gd name="connsiteX2344" fmla="*/ 634172 w 1439968"/>
                    <a:gd name="connsiteY2344" fmla="*/ 674294 h 1868437"/>
                    <a:gd name="connsiteX2345" fmla="*/ 377666 w 1439968"/>
                    <a:gd name="connsiteY2345" fmla="*/ 674526 h 1868437"/>
                    <a:gd name="connsiteX2346" fmla="*/ 377666 w 1439968"/>
                    <a:gd name="connsiteY2346" fmla="*/ 678131 h 1868437"/>
                    <a:gd name="connsiteX2347" fmla="*/ 375457 w 1439968"/>
                    <a:gd name="connsiteY2347" fmla="*/ 680341 h 1868437"/>
                    <a:gd name="connsiteX2348" fmla="*/ 375457 w 1439968"/>
                    <a:gd name="connsiteY2348" fmla="*/ 683946 h 1868437"/>
                    <a:gd name="connsiteX2349" fmla="*/ 373248 w 1439968"/>
                    <a:gd name="connsiteY2349" fmla="*/ 686156 h 1868437"/>
                    <a:gd name="connsiteX2350" fmla="*/ 373248 w 1439968"/>
                    <a:gd name="connsiteY2350" fmla="*/ 689761 h 1868437"/>
                    <a:gd name="connsiteX2351" fmla="*/ 364527 w 1439968"/>
                    <a:gd name="connsiteY2351" fmla="*/ 698484 h 1868437"/>
                    <a:gd name="connsiteX2352" fmla="*/ 360108 w 1439968"/>
                    <a:gd name="connsiteY2352" fmla="*/ 698484 h 1868437"/>
                    <a:gd name="connsiteX2353" fmla="*/ 352085 w 1439968"/>
                    <a:gd name="connsiteY2353" fmla="*/ 690459 h 1868437"/>
                    <a:gd name="connsiteX2354" fmla="*/ 352085 w 1439968"/>
                    <a:gd name="connsiteY2354" fmla="*/ 688715 h 1868437"/>
                    <a:gd name="connsiteX2355" fmla="*/ 359759 w 1439968"/>
                    <a:gd name="connsiteY2355" fmla="*/ 681039 h 1868437"/>
                    <a:gd name="connsiteX2356" fmla="*/ 359759 w 1439968"/>
                    <a:gd name="connsiteY2356" fmla="*/ 677317 h 1868437"/>
                    <a:gd name="connsiteX2357" fmla="*/ 377433 w 1439968"/>
                    <a:gd name="connsiteY2357" fmla="*/ 659640 h 1868437"/>
                    <a:gd name="connsiteX2358" fmla="*/ 382782 w 1439968"/>
                    <a:gd name="connsiteY2358" fmla="*/ 659640 h 1868437"/>
                    <a:gd name="connsiteX2359" fmla="*/ 382782 w 1439968"/>
                    <a:gd name="connsiteY2359" fmla="*/ 665804 h 1868437"/>
                    <a:gd name="connsiteX2360" fmla="*/ 379992 w 1439968"/>
                    <a:gd name="connsiteY2360" fmla="*/ 668595 h 1868437"/>
                    <a:gd name="connsiteX2361" fmla="*/ 379992 w 1439968"/>
                    <a:gd name="connsiteY2361" fmla="*/ 672200 h 1868437"/>
                    <a:gd name="connsiteX2362" fmla="*/ 377666 w 1439968"/>
                    <a:gd name="connsiteY2362" fmla="*/ 674526 h 1868437"/>
                    <a:gd name="connsiteX2363" fmla="*/ 377666 w 1439968"/>
                    <a:gd name="connsiteY2363" fmla="*/ 674526 h 1868437"/>
                    <a:gd name="connsiteX2364" fmla="*/ 618358 w 1439968"/>
                    <a:gd name="connsiteY2364" fmla="*/ 668711 h 1868437"/>
                    <a:gd name="connsiteX2365" fmla="*/ 618358 w 1439968"/>
                    <a:gd name="connsiteY2365" fmla="*/ 674294 h 1868437"/>
                    <a:gd name="connsiteX2366" fmla="*/ 614521 w 1439968"/>
                    <a:gd name="connsiteY2366" fmla="*/ 678131 h 1868437"/>
                    <a:gd name="connsiteX2367" fmla="*/ 614521 w 1439968"/>
                    <a:gd name="connsiteY2367" fmla="*/ 681853 h 1868437"/>
                    <a:gd name="connsiteX2368" fmla="*/ 626265 w 1439968"/>
                    <a:gd name="connsiteY2368" fmla="*/ 681853 h 1868437"/>
                    <a:gd name="connsiteX2369" fmla="*/ 626265 w 1439968"/>
                    <a:gd name="connsiteY2369" fmla="*/ 678480 h 1868437"/>
                    <a:gd name="connsiteX2370" fmla="*/ 635567 w 1439968"/>
                    <a:gd name="connsiteY2370" fmla="*/ 669758 h 1868437"/>
                    <a:gd name="connsiteX2371" fmla="*/ 635567 w 1439968"/>
                    <a:gd name="connsiteY2371" fmla="*/ 667548 h 1868437"/>
                    <a:gd name="connsiteX2372" fmla="*/ 627893 w 1439968"/>
                    <a:gd name="connsiteY2372" fmla="*/ 659873 h 1868437"/>
                    <a:gd name="connsiteX2373" fmla="*/ 627893 w 1439968"/>
                    <a:gd name="connsiteY2373" fmla="*/ 650802 h 1868437"/>
                    <a:gd name="connsiteX2374" fmla="*/ 622428 w 1439968"/>
                    <a:gd name="connsiteY2374" fmla="*/ 645336 h 1868437"/>
                    <a:gd name="connsiteX2375" fmla="*/ 615452 w 1439968"/>
                    <a:gd name="connsiteY2375" fmla="*/ 645336 h 1868437"/>
                    <a:gd name="connsiteX2376" fmla="*/ 611847 w 1439968"/>
                    <a:gd name="connsiteY2376" fmla="*/ 648941 h 1868437"/>
                    <a:gd name="connsiteX2377" fmla="*/ 607080 w 1439968"/>
                    <a:gd name="connsiteY2377" fmla="*/ 648941 h 1868437"/>
                    <a:gd name="connsiteX2378" fmla="*/ 604056 w 1439968"/>
                    <a:gd name="connsiteY2378" fmla="*/ 651965 h 1868437"/>
                    <a:gd name="connsiteX2379" fmla="*/ 599289 w 1439968"/>
                    <a:gd name="connsiteY2379" fmla="*/ 651965 h 1868437"/>
                    <a:gd name="connsiteX2380" fmla="*/ 596382 w 1439968"/>
                    <a:gd name="connsiteY2380" fmla="*/ 654872 h 1868437"/>
                    <a:gd name="connsiteX2381" fmla="*/ 596382 w 1439968"/>
                    <a:gd name="connsiteY2381" fmla="*/ 659989 h 1868437"/>
                    <a:gd name="connsiteX2382" fmla="*/ 600103 w 1439968"/>
                    <a:gd name="connsiteY2382" fmla="*/ 663711 h 1868437"/>
                    <a:gd name="connsiteX2383" fmla="*/ 607428 w 1439968"/>
                    <a:gd name="connsiteY2383" fmla="*/ 663711 h 1868437"/>
                    <a:gd name="connsiteX2384" fmla="*/ 603591 w 1439968"/>
                    <a:gd name="connsiteY2384" fmla="*/ 667548 h 1868437"/>
                    <a:gd name="connsiteX2385" fmla="*/ 603591 w 1439968"/>
                    <a:gd name="connsiteY2385" fmla="*/ 670805 h 1868437"/>
                    <a:gd name="connsiteX2386" fmla="*/ 606615 w 1439968"/>
                    <a:gd name="connsiteY2386" fmla="*/ 673828 h 1868437"/>
                    <a:gd name="connsiteX2387" fmla="*/ 609173 w 1439968"/>
                    <a:gd name="connsiteY2387" fmla="*/ 671270 h 1868437"/>
                    <a:gd name="connsiteX2388" fmla="*/ 611847 w 1439968"/>
                    <a:gd name="connsiteY2388" fmla="*/ 671270 h 1868437"/>
                    <a:gd name="connsiteX2389" fmla="*/ 614405 w 1439968"/>
                    <a:gd name="connsiteY2389" fmla="*/ 668711 h 1868437"/>
                    <a:gd name="connsiteX2390" fmla="*/ 618358 w 1439968"/>
                    <a:gd name="connsiteY2390" fmla="*/ 668711 h 1868437"/>
                    <a:gd name="connsiteX2391" fmla="*/ 409642 w 1439968"/>
                    <a:gd name="connsiteY2391" fmla="*/ 602654 h 1868437"/>
                    <a:gd name="connsiteX2392" fmla="*/ 409642 w 1439968"/>
                    <a:gd name="connsiteY2392" fmla="*/ 597305 h 1868437"/>
                    <a:gd name="connsiteX2393" fmla="*/ 403479 w 1439968"/>
                    <a:gd name="connsiteY2393" fmla="*/ 591141 h 1868437"/>
                    <a:gd name="connsiteX2394" fmla="*/ 403479 w 1439968"/>
                    <a:gd name="connsiteY2394" fmla="*/ 583582 h 1868437"/>
                    <a:gd name="connsiteX2395" fmla="*/ 403479 w 1439968"/>
                    <a:gd name="connsiteY2395" fmla="*/ 583582 h 1868437"/>
                    <a:gd name="connsiteX2396" fmla="*/ 406270 w 1439968"/>
                    <a:gd name="connsiteY2396" fmla="*/ 580790 h 1868437"/>
                    <a:gd name="connsiteX2397" fmla="*/ 408828 w 1439968"/>
                    <a:gd name="connsiteY2397" fmla="*/ 580790 h 1868437"/>
                    <a:gd name="connsiteX2398" fmla="*/ 416270 w 1439968"/>
                    <a:gd name="connsiteY2398" fmla="*/ 573347 h 1868437"/>
                    <a:gd name="connsiteX2399" fmla="*/ 416270 w 1439968"/>
                    <a:gd name="connsiteY2399" fmla="*/ 570789 h 1868437"/>
                    <a:gd name="connsiteX2400" fmla="*/ 401968 w 1439968"/>
                    <a:gd name="connsiteY2400" fmla="*/ 556484 h 1868437"/>
                    <a:gd name="connsiteX2401" fmla="*/ 395805 w 1439968"/>
                    <a:gd name="connsiteY2401" fmla="*/ 556484 h 1868437"/>
                    <a:gd name="connsiteX2402" fmla="*/ 390805 w 1439968"/>
                    <a:gd name="connsiteY2402" fmla="*/ 561485 h 1868437"/>
                    <a:gd name="connsiteX2403" fmla="*/ 390805 w 1439968"/>
                    <a:gd name="connsiteY2403" fmla="*/ 564625 h 1868437"/>
                    <a:gd name="connsiteX2404" fmla="*/ 390805 w 1439968"/>
                    <a:gd name="connsiteY2404" fmla="*/ 564625 h 1868437"/>
                    <a:gd name="connsiteX2405" fmla="*/ 396038 w 1439968"/>
                    <a:gd name="connsiteY2405" fmla="*/ 569858 h 1868437"/>
                    <a:gd name="connsiteX2406" fmla="*/ 387898 w 1439968"/>
                    <a:gd name="connsiteY2406" fmla="*/ 569858 h 1868437"/>
                    <a:gd name="connsiteX2407" fmla="*/ 387898 w 1439968"/>
                    <a:gd name="connsiteY2407" fmla="*/ 573231 h 1868437"/>
                    <a:gd name="connsiteX2408" fmla="*/ 382433 w 1439968"/>
                    <a:gd name="connsiteY2408" fmla="*/ 573231 h 1868437"/>
                    <a:gd name="connsiteX2409" fmla="*/ 382433 w 1439968"/>
                    <a:gd name="connsiteY2409" fmla="*/ 573115 h 1868437"/>
                    <a:gd name="connsiteX2410" fmla="*/ 378015 w 1439968"/>
                    <a:gd name="connsiteY2410" fmla="*/ 568695 h 1868437"/>
                    <a:gd name="connsiteX2411" fmla="*/ 368713 w 1439968"/>
                    <a:gd name="connsiteY2411" fmla="*/ 568695 h 1868437"/>
                    <a:gd name="connsiteX2412" fmla="*/ 366271 w 1439968"/>
                    <a:gd name="connsiteY2412" fmla="*/ 571138 h 1868437"/>
                    <a:gd name="connsiteX2413" fmla="*/ 361271 w 1439968"/>
                    <a:gd name="connsiteY2413" fmla="*/ 571138 h 1868437"/>
                    <a:gd name="connsiteX2414" fmla="*/ 347434 w 1439968"/>
                    <a:gd name="connsiteY2414" fmla="*/ 584977 h 1868437"/>
                    <a:gd name="connsiteX2415" fmla="*/ 347434 w 1439968"/>
                    <a:gd name="connsiteY2415" fmla="*/ 589396 h 1868437"/>
                    <a:gd name="connsiteX2416" fmla="*/ 340923 w 1439968"/>
                    <a:gd name="connsiteY2416" fmla="*/ 595909 h 1868437"/>
                    <a:gd name="connsiteX2417" fmla="*/ 340923 w 1439968"/>
                    <a:gd name="connsiteY2417" fmla="*/ 599165 h 1868437"/>
                    <a:gd name="connsiteX2418" fmla="*/ 334411 w 1439968"/>
                    <a:gd name="connsiteY2418" fmla="*/ 605678 h 1868437"/>
                    <a:gd name="connsiteX2419" fmla="*/ 334411 w 1439968"/>
                    <a:gd name="connsiteY2419" fmla="*/ 609516 h 1868437"/>
                    <a:gd name="connsiteX2420" fmla="*/ 322318 w 1439968"/>
                    <a:gd name="connsiteY2420" fmla="*/ 621960 h 1868437"/>
                    <a:gd name="connsiteX2421" fmla="*/ 322318 w 1439968"/>
                    <a:gd name="connsiteY2421" fmla="*/ 625914 h 1868437"/>
                    <a:gd name="connsiteX2422" fmla="*/ 318481 w 1439968"/>
                    <a:gd name="connsiteY2422" fmla="*/ 629752 h 1868437"/>
                    <a:gd name="connsiteX2423" fmla="*/ 318481 w 1439968"/>
                    <a:gd name="connsiteY2423" fmla="*/ 633706 h 1868437"/>
                    <a:gd name="connsiteX2424" fmla="*/ 315109 w 1439968"/>
                    <a:gd name="connsiteY2424" fmla="*/ 637078 h 1868437"/>
                    <a:gd name="connsiteX2425" fmla="*/ 307551 w 1439968"/>
                    <a:gd name="connsiteY2425" fmla="*/ 637078 h 1868437"/>
                    <a:gd name="connsiteX2426" fmla="*/ 297784 w 1439968"/>
                    <a:gd name="connsiteY2426" fmla="*/ 646847 h 1868437"/>
                    <a:gd name="connsiteX2427" fmla="*/ 297784 w 1439968"/>
                    <a:gd name="connsiteY2427" fmla="*/ 651034 h 1868437"/>
                    <a:gd name="connsiteX2428" fmla="*/ 294877 w 1439968"/>
                    <a:gd name="connsiteY2428" fmla="*/ 653942 h 1868437"/>
                    <a:gd name="connsiteX2429" fmla="*/ 294877 w 1439968"/>
                    <a:gd name="connsiteY2429" fmla="*/ 658128 h 1868437"/>
                    <a:gd name="connsiteX2430" fmla="*/ 299063 w 1439968"/>
                    <a:gd name="connsiteY2430" fmla="*/ 653942 h 1868437"/>
                    <a:gd name="connsiteX2431" fmla="*/ 299063 w 1439968"/>
                    <a:gd name="connsiteY2431" fmla="*/ 658477 h 1868437"/>
                    <a:gd name="connsiteX2432" fmla="*/ 300342 w 1439968"/>
                    <a:gd name="connsiteY2432" fmla="*/ 659756 h 1868437"/>
                    <a:gd name="connsiteX2433" fmla="*/ 300342 w 1439968"/>
                    <a:gd name="connsiteY2433" fmla="*/ 664292 h 1868437"/>
                    <a:gd name="connsiteX2434" fmla="*/ 299063 w 1439968"/>
                    <a:gd name="connsiteY2434" fmla="*/ 665571 h 1868437"/>
                    <a:gd name="connsiteX2435" fmla="*/ 299063 w 1439968"/>
                    <a:gd name="connsiteY2435" fmla="*/ 666967 h 1868437"/>
                    <a:gd name="connsiteX2436" fmla="*/ 302203 w 1439968"/>
                    <a:gd name="connsiteY2436" fmla="*/ 670107 h 1868437"/>
                    <a:gd name="connsiteX2437" fmla="*/ 308249 w 1439968"/>
                    <a:gd name="connsiteY2437" fmla="*/ 664060 h 1868437"/>
                    <a:gd name="connsiteX2438" fmla="*/ 314063 w 1439968"/>
                    <a:gd name="connsiteY2438" fmla="*/ 664060 h 1868437"/>
                    <a:gd name="connsiteX2439" fmla="*/ 317784 w 1439968"/>
                    <a:gd name="connsiteY2439" fmla="*/ 667781 h 1868437"/>
                    <a:gd name="connsiteX2440" fmla="*/ 323016 w 1439968"/>
                    <a:gd name="connsiteY2440" fmla="*/ 667781 h 1868437"/>
                    <a:gd name="connsiteX2441" fmla="*/ 331853 w 1439968"/>
                    <a:gd name="connsiteY2441" fmla="*/ 658942 h 1868437"/>
                    <a:gd name="connsiteX2442" fmla="*/ 331853 w 1439968"/>
                    <a:gd name="connsiteY2442" fmla="*/ 658942 h 1868437"/>
                    <a:gd name="connsiteX2443" fmla="*/ 331853 w 1439968"/>
                    <a:gd name="connsiteY2443" fmla="*/ 665455 h 1868437"/>
                    <a:gd name="connsiteX2444" fmla="*/ 334179 w 1439968"/>
                    <a:gd name="connsiteY2444" fmla="*/ 667781 h 1868437"/>
                    <a:gd name="connsiteX2445" fmla="*/ 334179 w 1439968"/>
                    <a:gd name="connsiteY2445" fmla="*/ 667781 h 1868437"/>
                    <a:gd name="connsiteX2446" fmla="*/ 334179 w 1439968"/>
                    <a:gd name="connsiteY2446" fmla="*/ 675806 h 1868437"/>
                    <a:gd name="connsiteX2447" fmla="*/ 336504 w 1439968"/>
                    <a:gd name="connsiteY2447" fmla="*/ 678131 h 1868437"/>
                    <a:gd name="connsiteX2448" fmla="*/ 338597 w 1439968"/>
                    <a:gd name="connsiteY2448" fmla="*/ 676038 h 1868437"/>
                    <a:gd name="connsiteX2449" fmla="*/ 342551 w 1439968"/>
                    <a:gd name="connsiteY2449" fmla="*/ 676038 h 1868437"/>
                    <a:gd name="connsiteX2450" fmla="*/ 349992 w 1439968"/>
                    <a:gd name="connsiteY2450" fmla="*/ 668711 h 1868437"/>
                    <a:gd name="connsiteX2451" fmla="*/ 349992 w 1439968"/>
                    <a:gd name="connsiteY2451" fmla="*/ 663013 h 1868437"/>
                    <a:gd name="connsiteX2452" fmla="*/ 346388 w 1439968"/>
                    <a:gd name="connsiteY2452" fmla="*/ 659408 h 1868437"/>
                    <a:gd name="connsiteX2453" fmla="*/ 348481 w 1439968"/>
                    <a:gd name="connsiteY2453" fmla="*/ 657314 h 1868437"/>
                    <a:gd name="connsiteX2454" fmla="*/ 348481 w 1439968"/>
                    <a:gd name="connsiteY2454" fmla="*/ 651848 h 1868437"/>
                    <a:gd name="connsiteX2455" fmla="*/ 354643 w 1439968"/>
                    <a:gd name="connsiteY2455" fmla="*/ 658012 h 1868437"/>
                    <a:gd name="connsiteX2456" fmla="*/ 357434 w 1439968"/>
                    <a:gd name="connsiteY2456" fmla="*/ 658012 h 1868437"/>
                    <a:gd name="connsiteX2457" fmla="*/ 360108 w 1439968"/>
                    <a:gd name="connsiteY2457" fmla="*/ 655337 h 1868437"/>
                    <a:gd name="connsiteX2458" fmla="*/ 360108 w 1439968"/>
                    <a:gd name="connsiteY2458" fmla="*/ 648708 h 1868437"/>
                    <a:gd name="connsiteX2459" fmla="*/ 363829 w 1439968"/>
                    <a:gd name="connsiteY2459" fmla="*/ 644987 h 1868437"/>
                    <a:gd name="connsiteX2460" fmla="*/ 363829 w 1439968"/>
                    <a:gd name="connsiteY2460" fmla="*/ 636846 h 1868437"/>
                    <a:gd name="connsiteX2461" fmla="*/ 361852 w 1439968"/>
                    <a:gd name="connsiteY2461" fmla="*/ 634869 h 1868437"/>
                    <a:gd name="connsiteX2462" fmla="*/ 361852 w 1439968"/>
                    <a:gd name="connsiteY2462" fmla="*/ 630217 h 1868437"/>
                    <a:gd name="connsiteX2463" fmla="*/ 375224 w 1439968"/>
                    <a:gd name="connsiteY2463" fmla="*/ 630217 h 1868437"/>
                    <a:gd name="connsiteX2464" fmla="*/ 375224 w 1439968"/>
                    <a:gd name="connsiteY2464" fmla="*/ 640335 h 1868437"/>
                    <a:gd name="connsiteX2465" fmla="*/ 382782 w 1439968"/>
                    <a:gd name="connsiteY2465" fmla="*/ 647894 h 1868437"/>
                    <a:gd name="connsiteX2466" fmla="*/ 385805 w 1439968"/>
                    <a:gd name="connsiteY2466" fmla="*/ 647894 h 1868437"/>
                    <a:gd name="connsiteX2467" fmla="*/ 390805 w 1439968"/>
                    <a:gd name="connsiteY2467" fmla="*/ 642893 h 1868437"/>
                    <a:gd name="connsiteX2468" fmla="*/ 390805 w 1439968"/>
                    <a:gd name="connsiteY2468" fmla="*/ 630101 h 1868437"/>
                    <a:gd name="connsiteX2469" fmla="*/ 394642 w 1439968"/>
                    <a:gd name="connsiteY2469" fmla="*/ 630101 h 1868437"/>
                    <a:gd name="connsiteX2470" fmla="*/ 398131 w 1439968"/>
                    <a:gd name="connsiteY2470" fmla="*/ 626612 h 1868437"/>
                    <a:gd name="connsiteX2471" fmla="*/ 401968 w 1439968"/>
                    <a:gd name="connsiteY2471" fmla="*/ 626612 h 1868437"/>
                    <a:gd name="connsiteX2472" fmla="*/ 408014 w 1439968"/>
                    <a:gd name="connsiteY2472" fmla="*/ 620564 h 1868437"/>
                    <a:gd name="connsiteX2473" fmla="*/ 408014 w 1439968"/>
                    <a:gd name="connsiteY2473" fmla="*/ 611493 h 1868437"/>
                    <a:gd name="connsiteX2474" fmla="*/ 403596 w 1439968"/>
                    <a:gd name="connsiteY2474" fmla="*/ 607074 h 1868437"/>
                    <a:gd name="connsiteX2475" fmla="*/ 403596 w 1439968"/>
                    <a:gd name="connsiteY2475" fmla="*/ 602654 h 1868437"/>
                    <a:gd name="connsiteX2476" fmla="*/ 409642 w 1439968"/>
                    <a:gd name="connsiteY2476" fmla="*/ 602654 h 1868437"/>
                    <a:gd name="connsiteX2477" fmla="*/ 409642 w 1439968"/>
                    <a:gd name="connsiteY2477" fmla="*/ 602654 h 1868437"/>
                    <a:gd name="connsiteX2478" fmla="*/ 634172 w 1439968"/>
                    <a:gd name="connsiteY2478" fmla="*/ 674294 h 1868437"/>
                    <a:gd name="connsiteX2479" fmla="*/ 634172 w 1439968"/>
                    <a:gd name="connsiteY2479" fmla="*/ 674294 h 1868437"/>
                    <a:gd name="connsiteX2480" fmla="*/ 634172 w 1439968"/>
                    <a:gd name="connsiteY2480" fmla="*/ 674294 h 1868437"/>
                    <a:gd name="connsiteX2481" fmla="*/ 1129045 w 1439968"/>
                    <a:gd name="connsiteY2481" fmla="*/ 6164 h 1868437"/>
                    <a:gd name="connsiteX2482" fmla="*/ 1129045 w 1439968"/>
                    <a:gd name="connsiteY2482" fmla="*/ 11281 h 1868437"/>
                    <a:gd name="connsiteX2483" fmla="*/ 1131370 w 1439968"/>
                    <a:gd name="connsiteY2483" fmla="*/ 13607 h 1868437"/>
                    <a:gd name="connsiteX2484" fmla="*/ 1143579 w 1439968"/>
                    <a:gd name="connsiteY2484" fmla="*/ 1396 h 1868437"/>
                    <a:gd name="connsiteX2485" fmla="*/ 1159974 w 1439968"/>
                    <a:gd name="connsiteY2485" fmla="*/ 1396 h 1868437"/>
                    <a:gd name="connsiteX2486" fmla="*/ 1162300 w 1439968"/>
                    <a:gd name="connsiteY2486" fmla="*/ 3722 h 1868437"/>
                    <a:gd name="connsiteX2487" fmla="*/ 1162300 w 1439968"/>
                    <a:gd name="connsiteY2487" fmla="*/ 8606 h 1868437"/>
                    <a:gd name="connsiteX2488" fmla="*/ 1164625 w 1439968"/>
                    <a:gd name="connsiteY2488" fmla="*/ 10932 h 1868437"/>
                    <a:gd name="connsiteX2489" fmla="*/ 1164625 w 1439968"/>
                    <a:gd name="connsiteY2489" fmla="*/ 14305 h 1868437"/>
                    <a:gd name="connsiteX2490" fmla="*/ 1182997 w 1439968"/>
                    <a:gd name="connsiteY2490" fmla="*/ 14305 h 1868437"/>
                    <a:gd name="connsiteX2491" fmla="*/ 1189509 w 1439968"/>
                    <a:gd name="connsiteY2491" fmla="*/ 20817 h 1868437"/>
                    <a:gd name="connsiteX2492" fmla="*/ 1203229 w 1439968"/>
                    <a:gd name="connsiteY2492" fmla="*/ 20817 h 1868437"/>
                    <a:gd name="connsiteX2493" fmla="*/ 1204973 w 1439968"/>
                    <a:gd name="connsiteY2493" fmla="*/ 22562 h 1868437"/>
                    <a:gd name="connsiteX2494" fmla="*/ 1214159 w 1439968"/>
                    <a:gd name="connsiteY2494" fmla="*/ 22562 h 1868437"/>
                    <a:gd name="connsiteX2495" fmla="*/ 1216020 w 1439968"/>
                    <a:gd name="connsiteY2495" fmla="*/ 24423 h 1868437"/>
                    <a:gd name="connsiteX2496" fmla="*/ 1216020 w 1439968"/>
                    <a:gd name="connsiteY2496" fmla="*/ 30703 h 1868437"/>
                    <a:gd name="connsiteX2497" fmla="*/ 1209043 w 1439968"/>
                    <a:gd name="connsiteY2497" fmla="*/ 37680 h 1868437"/>
                    <a:gd name="connsiteX2498" fmla="*/ 1209043 w 1439968"/>
                    <a:gd name="connsiteY2498" fmla="*/ 51287 h 1868437"/>
                    <a:gd name="connsiteX2499" fmla="*/ 1212066 w 1439968"/>
                    <a:gd name="connsiteY2499" fmla="*/ 51287 h 1868437"/>
                    <a:gd name="connsiteX2500" fmla="*/ 1226833 w 1439968"/>
                    <a:gd name="connsiteY2500" fmla="*/ 36517 h 1868437"/>
                    <a:gd name="connsiteX2501" fmla="*/ 1232415 w 1439968"/>
                    <a:gd name="connsiteY2501" fmla="*/ 42100 h 1868437"/>
                    <a:gd name="connsiteX2502" fmla="*/ 1235205 w 1439968"/>
                    <a:gd name="connsiteY2502" fmla="*/ 42100 h 1868437"/>
                    <a:gd name="connsiteX2503" fmla="*/ 1235205 w 1439968"/>
                    <a:gd name="connsiteY2503" fmla="*/ 42100 h 1868437"/>
                    <a:gd name="connsiteX2504" fmla="*/ 1235205 w 1439968"/>
                    <a:gd name="connsiteY2504" fmla="*/ 32214 h 1868437"/>
                    <a:gd name="connsiteX2505" fmla="*/ 1239042 w 1439968"/>
                    <a:gd name="connsiteY2505" fmla="*/ 28377 h 1868437"/>
                    <a:gd name="connsiteX2506" fmla="*/ 1244158 w 1439968"/>
                    <a:gd name="connsiteY2506" fmla="*/ 33494 h 1868437"/>
                    <a:gd name="connsiteX2507" fmla="*/ 1244158 w 1439968"/>
                    <a:gd name="connsiteY2507" fmla="*/ 40704 h 1868437"/>
                    <a:gd name="connsiteX2508" fmla="*/ 1247996 w 1439968"/>
                    <a:gd name="connsiteY2508" fmla="*/ 44542 h 1868437"/>
                    <a:gd name="connsiteX2509" fmla="*/ 1254507 w 1439968"/>
                    <a:gd name="connsiteY2509" fmla="*/ 38029 h 1868437"/>
                    <a:gd name="connsiteX2510" fmla="*/ 1258693 w 1439968"/>
                    <a:gd name="connsiteY2510" fmla="*/ 38029 h 1868437"/>
                    <a:gd name="connsiteX2511" fmla="*/ 1263693 w 1439968"/>
                    <a:gd name="connsiteY2511" fmla="*/ 43030 h 1868437"/>
                    <a:gd name="connsiteX2512" fmla="*/ 1263693 w 1439968"/>
                    <a:gd name="connsiteY2512" fmla="*/ 47333 h 1868437"/>
                    <a:gd name="connsiteX2513" fmla="*/ 1261716 w 1439968"/>
                    <a:gd name="connsiteY2513" fmla="*/ 49310 h 1868437"/>
                    <a:gd name="connsiteX2514" fmla="*/ 1261716 w 1439968"/>
                    <a:gd name="connsiteY2514" fmla="*/ 57218 h 1868437"/>
                    <a:gd name="connsiteX2515" fmla="*/ 1267995 w 1439968"/>
                    <a:gd name="connsiteY2515" fmla="*/ 63499 h 1868437"/>
                    <a:gd name="connsiteX2516" fmla="*/ 1267995 w 1439968"/>
                    <a:gd name="connsiteY2516" fmla="*/ 68616 h 1868437"/>
                    <a:gd name="connsiteX2517" fmla="*/ 1270088 w 1439968"/>
                    <a:gd name="connsiteY2517" fmla="*/ 70709 h 1868437"/>
                    <a:gd name="connsiteX2518" fmla="*/ 1270088 w 1439968"/>
                    <a:gd name="connsiteY2518" fmla="*/ 85362 h 1868437"/>
                    <a:gd name="connsiteX2519" fmla="*/ 1277414 w 1439968"/>
                    <a:gd name="connsiteY2519" fmla="*/ 78036 h 1868437"/>
                    <a:gd name="connsiteX2520" fmla="*/ 1283460 w 1439968"/>
                    <a:gd name="connsiteY2520" fmla="*/ 78036 h 1868437"/>
                    <a:gd name="connsiteX2521" fmla="*/ 1286367 w 1439968"/>
                    <a:gd name="connsiteY2521" fmla="*/ 80943 h 1868437"/>
                    <a:gd name="connsiteX2522" fmla="*/ 1292413 w 1439968"/>
                    <a:gd name="connsiteY2522" fmla="*/ 80943 h 1868437"/>
                    <a:gd name="connsiteX2523" fmla="*/ 1298925 w 1439968"/>
                    <a:gd name="connsiteY2523" fmla="*/ 87456 h 1868437"/>
                    <a:gd name="connsiteX2524" fmla="*/ 1298925 w 1439968"/>
                    <a:gd name="connsiteY2524" fmla="*/ 94085 h 1868437"/>
                    <a:gd name="connsiteX2525" fmla="*/ 1301367 w 1439968"/>
                    <a:gd name="connsiteY2525" fmla="*/ 96527 h 1868437"/>
                    <a:gd name="connsiteX2526" fmla="*/ 1301367 w 1439968"/>
                    <a:gd name="connsiteY2526" fmla="*/ 106412 h 1868437"/>
                    <a:gd name="connsiteX2527" fmla="*/ 1297995 w 1439968"/>
                    <a:gd name="connsiteY2527" fmla="*/ 109785 h 1868437"/>
                    <a:gd name="connsiteX2528" fmla="*/ 1297995 w 1439968"/>
                    <a:gd name="connsiteY2528" fmla="*/ 115135 h 1868437"/>
                    <a:gd name="connsiteX2529" fmla="*/ 1290785 w 1439968"/>
                    <a:gd name="connsiteY2529" fmla="*/ 122345 h 1868437"/>
                    <a:gd name="connsiteX2530" fmla="*/ 1290785 w 1439968"/>
                    <a:gd name="connsiteY2530" fmla="*/ 125601 h 1868437"/>
                    <a:gd name="connsiteX2531" fmla="*/ 1286018 w 1439968"/>
                    <a:gd name="connsiteY2531" fmla="*/ 130370 h 1868437"/>
                    <a:gd name="connsiteX2532" fmla="*/ 1286018 w 1439968"/>
                    <a:gd name="connsiteY2532" fmla="*/ 133626 h 1868437"/>
                    <a:gd name="connsiteX2533" fmla="*/ 1248112 w 1439968"/>
                    <a:gd name="connsiteY2533" fmla="*/ 171539 h 1868437"/>
                    <a:gd name="connsiteX2534" fmla="*/ 1235322 w 1439968"/>
                    <a:gd name="connsiteY2534" fmla="*/ 171539 h 1868437"/>
                    <a:gd name="connsiteX2535" fmla="*/ 1223461 w 1439968"/>
                    <a:gd name="connsiteY2535" fmla="*/ 183401 h 1868437"/>
                    <a:gd name="connsiteX2536" fmla="*/ 1217299 w 1439968"/>
                    <a:gd name="connsiteY2536" fmla="*/ 183401 h 1868437"/>
                    <a:gd name="connsiteX2537" fmla="*/ 1209741 w 1439968"/>
                    <a:gd name="connsiteY2537" fmla="*/ 190961 h 1868437"/>
                    <a:gd name="connsiteX2538" fmla="*/ 1209741 w 1439968"/>
                    <a:gd name="connsiteY2538" fmla="*/ 208289 h 1868437"/>
                    <a:gd name="connsiteX2539" fmla="*/ 1212996 w 1439968"/>
                    <a:gd name="connsiteY2539" fmla="*/ 205033 h 1868437"/>
                    <a:gd name="connsiteX2540" fmla="*/ 1217531 w 1439968"/>
                    <a:gd name="connsiteY2540" fmla="*/ 205033 h 1868437"/>
                    <a:gd name="connsiteX2541" fmla="*/ 1222531 w 1439968"/>
                    <a:gd name="connsiteY2541" fmla="*/ 200032 h 1868437"/>
                    <a:gd name="connsiteX2542" fmla="*/ 1225787 w 1439968"/>
                    <a:gd name="connsiteY2542" fmla="*/ 200032 h 1868437"/>
                    <a:gd name="connsiteX2543" fmla="*/ 1229159 w 1439968"/>
                    <a:gd name="connsiteY2543" fmla="*/ 196659 h 1868437"/>
                    <a:gd name="connsiteX2544" fmla="*/ 1242879 w 1439968"/>
                    <a:gd name="connsiteY2544" fmla="*/ 196659 h 1868437"/>
                    <a:gd name="connsiteX2545" fmla="*/ 1242879 w 1439968"/>
                    <a:gd name="connsiteY2545" fmla="*/ 203288 h 1868437"/>
                    <a:gd name="connsiteX2546" fmla="*/ 1235554 w 1439968"/>
                    <a:gd name="connsiteY2546" fmla="*/ 210615 h 1868437"/>
                    <a:gd name="connsiteX2547" fmla="*/ 1235554 w 1439968"/>
                    <a:gd name="connsiteY2547" fmla="*/ 217244 h 1868437"/>
                    <a:gd name="connsiteX2548" fmla="*/ 1212996 w 1439968"/>
                    <a:gd name="connsiteY2548" fmla="*/ 239806 h 1868437"/>
                    <a:gd name="connsiteX2549" fmla="*/ 1212996 w 1439968"/>
                    <a:gd name="connsiteY2549" fmla="*/ 239806 h 1868437"/>
                    <a:gd name="connsiteX2550" fmla="*/ 1212996 w 1439968"/>
                    <a:gd name="connsiteY2550" fmla="*/ 246435 h 1868437"/>
                    <a:gd name="connsiteX2551" fmla="*/ 1190439 w 1439968"/>
                    <a:gd name="connsiteY2551" fmla="*/ 268996 h 1868437"/>
                    <a:gd name="connsiteX2552" fmla="*/ 1190439 w 1439968"/>
                    <a:gd name="connsiteY2552" fmla="*/ 272369 h 1868437"/>
                    <a:gd name="connsiteX2553" fmla="*/ 1178811 w 1439968"/>
                    <a:gd name="connsiteY2553" fmla="*/ 283999 h 1868437"/>
                    <a:gd name="connsiteX2554" fmla="*/ 1178811 w 1439968"/>
                    <a:gd name="connsiteY2554" fmla="*/ 287371 h 1868437"/>
                    <a:gd name="connsiteX2555" fmla="*/ 1173114 w 1439968"/>
                    <a:gd name="connsiteY2555" fmla="*/ 293070 h 1868437"/>
                    <a:gd name="connsiteX2556" fmla="*/ 1173114 w 1439968"/>
                    <a:gd name="connsiteY2556" fmla="*/ 299466 h 1868437"/>
                    <a:gd name="connsiteX2557" fmla="*/ 1168463 w 1439968"/>
                    <a:gd name="connsiteY2557" fmla="*/ 304118 h 1868437"/>
                    <a:gd name="connsiteX2558" fmla="*/ 1168463 w 1439968"/>
                    <a:gd name="connsiteY2558" fmla="*/ 309003 h 1868437"/>
                    <a:gd name="connsiteX2559" fmla="*/ 1162649 w 1439968"/>
                    <a:gd name="connsiteY2559" fmla="*/ 314818 h 1868437"/>
                    <a:gd name="connsiteX2560" fmla="*/ 1162649 w 1439968"/>
                    <a:gd name="connsiteY2560" fmla="*/ 314818 h 1868437"/>
                    <a:gd name="connsiteX2561" fmla="*/ 1153812 w 1439968"/>
                    <a:gd name="connsiteY2561" fmla="*/ 314818 h 1868437"/>
                    <a:gd name="connsiteX2562" fmla="*/ 1153812 w 1439968"/>
                    <a:gd name="connsiteY2562" fmla="*/ 329239 h 1868437"/>
                    <a:gd name="connsiteX2563" fmla="*/ 1145789 w 1439968"/>
                    <a:gd name="connsiteY2563" fmla="*/ 329239 h 1868437"/>
                    <a:gd name="connsiteX2564" fmla="*/ 1136835 w 1439968"/>
                    <a:gd name="connsiteY2564" fmla="*/ 338194 h 1868437"/>
                    <a:gd name="connsiteX2565" fmla="*/ 1144393 w 1439968"/>
                    <a:gd name="connsiteY2565" fmla="*/ 338194 h 1868437"/>
                    <a:gd name="connsiteX2566" fmla="*/ 1148928 w 1439968"/>
                    <a:gd name="connsiteY2566" fmla="*/ 342729 h 1868437"/>
                    <a:gd name="connsiteX2567" fmla="*/ 1146254 w 1439968"/>
                    <a:gd name="connsiteY2567" fmla="*/ 345404 h 1868437"/>
                    <a:gd name="connsiteX2568" fmla="*/ 1146254 w 1439968"/>
                    <a:gd name="connsiteY2568" fmla="*/ 349242 h 1868437"/>
                    <a:gd name="connsiteX2569" fmla="*/ 1137301 w 1439968"/>
                    <a:gd name="connsiteY2569" fmla="*/ 358197 h 1868437"/>
                    <a:gd name="connsiteX2570" fmla="*/ 1139859 w 1439968"/>
                    <a:gd name="connsiteY2570" fmla="*/ 360755 h 1868437"/>
                    <a:gd name="connsiteX2571" fmla="*/ 1139859 w 1439968"/>
                    <a:gd name="connsiteY2571" fmla="*/ 366105 h 1868437"/>
                    <a:gd name="connsiteX2572" fmla="*/ 1129394 w 1439968"/>
                    <a:gd name="connsiteY2572" fmla="*/ 376572 h 1868437"/>
                    <a:gd name="connsiteX2573" fmla="*/ 1126254 w 1439968"/>
                    <a:gd name="connsiteY2573" fmla="*/ 376572 h 1868437"/>
                    <a:gd name="connsiteX2574" fmla="*/ 1123812 w 1439968"/>
                    <a:gd name="connsiteY2574" fmla="*/ 379014 h 1868437"/>
                    <a:gd name="connsiteX2575" fmla="*/ 1118696 w 1439968"/>
                    <a:gd name="connsiteY2575" fmla="*/ 379014 h 1868437"/>
                    <a:gd name="connsiteX2576" fmla="*/ 1112185 w 1439968"/>
                    <a:gd name="connsiteY2576" fmla="*/ 372501 h 1868437"/>
                    <a:gd name="connsiteX2577" fmla="*/ 1100906 w 1439968"/>
                    <a:gd name="connsiteY2577" fmla="*/ 372501 h 1868437"/>
                    <a:gd name="connsiteX2578" fmla="*/ 1103464 w 1439968"/>
                    <a:gd name="connsiteY2578" fmla="*/ 375060 h 1868437"/>
                    <a:gd name="connsiteX2579" fmla="*/ 1103464 w 1439968"/>
                    <a:gd name="connsiteY2579" fmla="*/ 380410 h 1868437"/>
                    <a:gd name="connsiteX2580" fmla="*/ 1106022 w 1439968"/>
                    <a:gd name="connsiteY2580" fmla="*/ 382968 h 1868437"/>
                    <a:gd name="connsiteX2581" fmla="*/ 1106022 w 1439968"/>
                    <a:gd name="connsiteY2581" fmla="*/ 391690 h 1868437"/>
                    <a:gd name="connsiteX2582" fmla="*/ 1101836 w 1439968"/>
                    <a:gd name="connsiteY2582" fmla="*/ 395877 h 1868437"/>
                    <a:gd name="connsiteX2583" fmla="*/ 1093348 w 1439968"/>
                    <a:gd name="connsiteY2583" fmla="*/ 395877 h 1868437"/>
                    <a:gd name="connsiteX2584" fmla="*/ 1089162 w 1439968"/>
                    <a:gd name="connsiteY2584" fmla="*/ 400064 h 1868437"/>
                    <a:gd name="connsiteX2585" fmla="*/ 1077883 w 1439968"/>
                    <a:gd name="connsiteY2585" fmla="*/ 400064 h 1868437"/>
                    <a:gd name="connsiteX2586" fmla="*/ 1074627 w 1439968"/>
                    <a:gd name="connsiteY2586" fmla="*/ 403320 h 1868437"/>
                    <a:gd name="connsiteX2587" fmla="*/ 1065442 w 1439968"/>
                    <a:gd name="connsiteY2587" fmla="*/ 403320 h 1868437"/>
                    <a:gd name="connsiteX2588" fmla="*/ 1062186 w 1439968"/>
                    <a:gd name="connsiteY2588" fmla="*/ 400064 h 1868437"/>
                    <a:gd name="connsiteX2589" fmla="*/ 1051372 w 1439968"/>
                    <a:gd name="connsiteY2589" fmla="*/ 400064 h 1868437"/>
                    <a:gd name="connsiteX2590" fmla="*/ 1057651 w 1439968"/>
                    <a:gd name="connsiteY2590" fmla="*/ 406344 h 1868437"/>
                    <a:gd name="connsiteX2591" fmla="*/ 1057651 w 1439968"/>
                    <a:gd name="connsiteY2591" fmla="*/ 411112 h 1868437"/>
                    <a:gd name="connsiteX2592" fmla="*/ 1065442 w 1439968"/>
                    <a:gd name="connsiteY2592" fmla="*/ 419020 h 1868437"/>
                    <a:gd name="connsiteX2593" fmla="*/ 1071837 w 1439968"/>
                    <a:gd name="connsiteY2593" fmla="*/ 419020 h 1868437"/>
                    <a:gd name="connsiteX2594" fmla="*/ 1075093 w 1439968"/>
                    <a:gd name="connsiteY2594" fmla="*/ 422277 h 1868437"/>
                    <a:gd name="connsiteX2595" fmla="*/ 1078348 w 1439968"/>
                    <a:gd name="connsiteY2595" fmla="*/ 419020 h 1868437"/>
                    <a:gd name="connsiteX2596" fmla="*/ 1084860 w 1439968"/>
                    <a:gd name="connsiteY2596" fmla="*/ 419020 h 1868437"/>
                    <a:gd name="connsiteX2597" fmla="*/ 1084860 w 1439968"/>
                    <a:gd name="connsiteY2597" fmla="*/ 435651 h 1868437"/>
                    <a:gd name="connsiteX2598" fmla="*/ 1067767 w 1439968"/>
                    <a:gd name="connsiteY2598" fmla="*/ 435651 h 1868437"/>
                    <a:gd name="connsiteX2599" fmla="*/ 1062302 w 1439968"/>
                    <a:gd name="connsiteY2599" fmla="*/ 430185 h 1868437"/>
                    <a:gd name="connsiteX2600" fmla="*/ 1054628 w 1439968"/>
                    <a:gd name="connsiteY2600" fmla="*/ 430185 h 1868437"/>
                    <a:gd name="connsiteX2601" fmla="*/ 1054628 w 1439968"/>
                    <a:gd name="connsiteY2601" fmla="*/ 437861 h 1868437"/>
                    <a:gd name="connsiteX2602" fmla="*/ 1062302 w 1439968"/>
                    <a:gd name="connsiteY2602" fmla="*/ 445536 h 1868437"/>
                    <a:gd name="connsiteX2603" fmla="*/ 1062302 w 1439968"/>
                    <a:gd name="connsiteY2603" fmla="*/ 449607 h 1868437"/>
                    <a:gd name="connsiteX2604" fmla="*/ 1070558 w 1439968"/>
                    <a:gd name="connsiteY2604" fmla="*/ 449607 h 1868437"/>
                    <a:gd name="connsiteX2605" fmla="*/ 1080906 w 1439968"/>
                    <a:gd name="connsiteY2605" fmla="*/ 459957 h 1868437"/>
                    <a:gd name="connsiteX2606" fmla="*/ 1085092 w 1439968"/>
                    <a:gd name="connsiteY2606" fmla="*/ 459957 h 1868437"/>
                    <a:gd name="connsiteX2607" fmla="*/ 1085092 w 1439968"/>
                    <a:gd name="connsiteY2607" fmla="*/ 464493 h 1868437"/>
                    <a:gd name="connsiteX2608" fmla="*/ 1083232 w 1439968"/>
                    <a:gd name="connsiteY2608" fmla="*/ 466354 h 1868437"/>
                    <a:gd name="connsiteX2609" fmla="*/ 1083232 w 1439968"/>
                    <a:gd name="connsiteY2609" fmla="*/ 470889 h 1868437"/>
                    <a:gd name="connsiteX2610" fmla="*/ 1075209 w 1439968"/>
                    <a:gd name="connsiteY2610" fmla="*/ 478914 h 1868437"/>
                    <a:gd name="connsiteX2611" fmla="*/ 1063930 w 1439968"/>
                    <a:gd name="connsiteY2611" fmla="*/ 478914 h 1868437"/>
                    <a:gd name="connsiteX2612" fmla="*/ 1063930 w 1439968"/>
                    <a:gd name="connsiteY2612" fmla="*/ 485426 h 1868437"/>
                    <a:gd name="connsiteX2613" fmla="*/ 1073465 w 1439968"/>
                    <a:gd name="connsiteY2613" fmla="*/ 494963 h 1868437"/>
                    <a:gd name="connsiteX2614" fmla="*/ 1073465 w 1439968"/>
                    <a:gd name="connsiteY2614" fmla="*/ 494963 h 1868437"/>
                    <a:gd name="connsiteX2615" fmla="*/ 1066139 w 1439968"/>
                    <a:gd name="connsiteY2615" fmla="*/ 502289 h 1868437"/>
                    <a:gd name="connsiteX2616" fmla="*/ 1066139 w 1439968"/>
                    <a:gd name="connsiteY2616" fmla="*/ 508802 h 1868437"/>
                    <a:gd name="connsiteX2617" fmla="*/ 1062070 w 1439968"/>
                    <a:gd name="connsiteY2617" fmla="*/ 512873 h 1868437"/>
                    <a:gd name="connsiteX2618" fmla="*/ 1062070 w 1439968"/>
                    <a:gd name="connsiteY2618" fmla="*/ 519734 h 1868437"/>
                    <a:gd name="connsiteX2619" fmla="*/ 1058930 w 1439968"/>
                    <a:gd name="connsiteY2619" fmla="*/ 522874 h 1868437"/>
                    <a:gd name="connsiteX2620" fmla="*/ 1052767 w 1439968"/>
                    <a:gd name="connsiteY2620" fmla="*/ 522874 h 1868437"/>
                    <a:gd name="connsiteX2621" fmla="*/ 1049628 w 1439968"/>
                    <a:gd name="connsiteY2621" fmla="*/ 526014 h 1868437"/>
                    <a:gd name="connsiteX2622" fmla="*/ 1026373 w 1439968"/>
                    <a:gd name="connsiteY2622" fmla="*/ 526014 h 1868437"/>
                    <a:gd name="connsiteX2623" fmla="*/ 1026373 w 1439968"/>
                    <a:gd name="connsiteY2623" fmla="*/ 560903 h 1868437"/>
                    <a:gd name="connsiteX2624" fmla="*/ 1014978 w 1439968"/>
                    <a:gd name="connsiteY2624" fmla="*/ 572301 h 1868437"/>
                    <a:gd name="connsiteX2625" fmla="*/ 998815 w 1439968"/>
                    <a:gd name="connsiteY2625" fmla="*/ 572301 h 1868437"/>
                    <a:gd name="connsiteX2626" fmla="*/ 998815 w 1439968"/>
                    <a:gd name="connsiteY2626" fmla="*/ 581604 h 1868437"/>
                    <a:gd name="connsiteX2627" fmla="*/ 1002885 w 1439968"/>
                    <a:gd name="connsiteY2627" fmla="*/ 581604 h 1868437"/>
                    <a:gd name="connsiteX2628" fmla="*/ 1006838 w 1439968"/>
                    <a:gd name="connsiteY2628" fmla="*/ 585559 h 1868437"/>
                    <a:gd name="connsiteX2629" fmla="*/ 1006838 w 1439968"/>
                    <a:gd name="connsiteY2629" fmla="*/ 599282 h 1868437"/>
                    <a:gd name="connsiteX2630" fmla="*/ 1012303 w 1439968"/>
                    <a:gd name="connsiteY2630" fmla="*/ 604748 h 1868437"/>
                    <a:gd name="connsiteX2631" fmla="*/ 1020675 w 1439968"/>
                    <a:gd name="connsiteY2631" fmla="*/ 596374 h 1868437"/>
                    <a:gd name="connsiteX2632" fmla="*/ 1020675 w 1439968"/>
                    <a:gd name="connsiteY2632" fmla="*/ 596374 h 1868437"/>
                    <a:gd name="connsiteX2633" fmla="*/ 1024861 w 1439968"/>
                    <a:gd name="connsiteY2633" fmla="*/ 600561 h 1868437"/>
                    <a:gd name="connsiteX2634" fmla="*/ 1024861 w 1439968"/>
                    <a:gd name="connsiteY2634" fmla="*/ 600561 h 1868437"/>
                    <a:gd name="connsiteX2635" fmla="*/ 1024861 w 1439968"/>
                    <a:gd name="connsiteY2635" fmla="*/ 603817 h 1868437"/>
                    <a:gd name="connsiteX2636" fmla="*/ 1027187 w 1439968"/>
                    <a:gd name="connsiteY2636" fmla="*/ 606143 h 1868437"/>
                    <a:gd name="connsiteX2637" fmla="*/ 1027187 w 1439968"/>
                    <a:gd name="connsiteY2637" fmla="*/ 618122 h 1868437"/>
                    <a:gd name="connsiteX2638" fmla="*/ 1023466 w 1439968"/>
                    <a:gd name="connsiteY2638" fmla="*/ 621843 h 1868437"/>
                    <a:gd name="connsiteX2639" fmla="*/ 1023466 w 1439968"/>
                    <a:gd name="connsiteY2639" fmla="*/ 625449 h 1868437"/>
                    <a:gd name="connsiteX2640" fmla="*/ 1003234 w 1439968"/>
                    <a:gd name="connsiteY2640" fmla="*/ 645684 h 1868437"/>
                    <a:gd name="connsiteX2641" fmla="*/ 999862 w 1439968"/>
                    <a:gd name="connsiteY2641" fmla="*/ 645684 h 1868437"/>
                    <a:gd name="connsiteX2642" fmla="*/ 995327 w 1439968"/>
                    <a:gd name="connsiteY2642" fmla="*/ 650220 h 1868437"/>
                    <a:gd name="connsiteX2643" fmla="*/ 990211 w 1439968"/>
                    <a:gd name="connsiteY2643" fmla="*/ 650220 h 1868437"/>
                    <a:gd name="connsiteX2644" fmla="*/ 985676 w 1439968"/>
                    <a:gd name="connsiteY2644" fmla="*/ 654756 h 1868437"/>
                    <a:gd name="connsiteX2645" fmla="*/ 978699 w 1439968"/>
                    <a:gd name="connsiteY2645" fmla="*/ 654756 h 1868437"/>
                    <a:gd name="connsiteX2646" fmla="*/ 978699 w 1439968"/>
                    <a:gd name="connsiteY2646" fmla="*/ 644289 h 1868437"/>
                    <a:gd name="connsiteX2647" fmla="*/ 980327 w 1439968"/>
                    <a:gd name="connsiteY2647" fmla="*/ 642661 h 1868437"/>
                    <a:gd name="connsiteX2648" fmla="*/ 980327 w 1439968"/>
                    <a:gd name="connsiteY2648" fmla="*/ 637311 h 1868437"/>
                    <a:gd name="connsiteX2649" fmla="*/ 974513 w 1439968"/>
                    <a:gd name="connsiteY2649" fmla="*/ 631496 h 1868437"/>
                    <a:gd name="connsiteX2650" fmla="*/ 971606 w 1439968"/>
                    <a:gd name="connsiteY2650" fmla="*/ 631496 h 1868437"/>
                    <a:gd name="connsiteX2651" fmla="*/ 970095 w 1439968"/>
                    <a:gd name="connsiteY2651" fmla="*/ 633008 h 1868437"/>
                    <a:gd name="connsiteX2652" fmla="*/ 967188 w 1439968"/>
                    <a:gd name="connsiteY2652" fmla="*/ 633008 h 1868437"/>
                    <a:gd name="connsiteX2653" fmla="*/ 963351 w 1439968"/>
                    <a:gd name="connsiteY2653" fmla="*/ 629170 h 1868437"/>
                    <a:gd name="connsiteX2654" fmla="*/ 957886 w 1439968"/>
                    <a:gd name="connsiteY2654" fmla="*/ 629170 h 1868437"/>
                    <a:gd name="connsiteX2655" fmla="*/ 957886 w 1439968"/>
                    <a:gd name="connsiteY2655" fmla="*/ 634636 h 1868437"/>
                    <a:gd name="connsiteX2656" fmla="*/ 947072 w 1439968"/>
                    <a:gd name="connsiteY2656" fmla="*/ 634636 h 1868437"/>
                    <a:gd name="connsiteX2657" fmla="*/ 945095 w 1439968"/>
                    <a:gd name="connsiteY2657" fmla="*/ 636613 h 1868437"/>
                    <a:gd name="connsiteX2658" fmla="*/ 932886 w 1439968"/>
                    <a:gd name="connsiteY2658" fmla="*/ 636613 h 1868437"/>
                    <a:gd name="connsiteX2659" fmla="*/ 925445 w 1439968"/>
                    <a:gd name="connsiteY2659" fmla="*/ 629170 h 1868437"/>
                    <a:gd name="connsiteX2660" fmla="*/ 925445 w 1439968"/>
                    <a:gd name="connsiteY2660" fmla="*/ 641614 h 1868437"/>
                    <a:gd name="connsiteX2661" fmla="*/ 922770 w 1439968"/>
                    <a:gd name="connsiteY2661" fmla="*/ 644289 h 1868437"/>
                    <a:gd name="connsiteX2662" fmla="*/ 914282 w 1439968"/>
                    <a:gd name="connsiteY2662" fmla="*/ 644289 h 1868437"/>
                    <a:gd name="connsiteX2663" fmla="*/ 912654 w 1439968"/>
                    <a:gd name="connsiteY2663" fmla="*/ 645917 h 1868437"/>
                    <a:gd name="connsiteX2664" fmla="*/ 907654 w 1439968"/>
                    <a:gd name="connsiteY2664" fmla="*/ 645917 h 1868437"/>
                    <a:gd name="connsiteX2665" fmla="*/ 904980 w 1439968"/>
                    <a:gd name="connsiteY2665" fmla="*/ 643242 h 1868437"/>
                    <a:gd name="connsiteX2666" fmla="*/ 899980 w 1439968"/>
                    <a:gd name="connsiteY2666" fmla="*/ 643242 h 1868437"/>
                    <a:gd name="connsiteX2667" fmla="*/ 890678 w 1439968"/>
                    <a:gd name="connsiteY2667" fmla="*/ 633938 h 1868437"/>
                    <a:gd name="connsiteX2668" fmla="*/ 885794 w 1439968"/>
                    <a:gd name="connsiteY2668" fmla="*/ 633938 h 1868437"/>
                    <a:gd name="connsiteX2669" fmla="*/ 885794 w 1439968"/>
                    <a:gd name="connsiteY2669" fmla="*/ 640102 h 1868437"/>
                    <a:gd name="connsiteX2670" fmla="*/ 885794 w 1439968"/>
                    <a:gd name="connsiteY2670" fmla="*/ 639986 h 1868437"/>
                    <a:gd name="connsiteX2671" fmla="*/ 881725 w 1439968"/>
                    <a:gd name="connsiteY2671" fmla="*/ 639986 h 1868437"/>
                    <a:gd name="connsiteX2672" fmla="*/ 878934 w 1439968"/>
                    <a:gd name="connsiteY2672" fmla="*/ 637195 h 1868437"/>
                    <a:gd name="connsiteX2673" fmla="*/ 878934 w 1439968"/>
                    <a:gd name="connsiteY2673" fmla="*/ 637195 h 1868437"/>
                    <a:gd name="connsiteX2674" fmla="*/ 872423 w 1439968"/>
                    <a:gd name="connsiteY2674" fmla="*/ 637195 h 1868437"/>
                    <a:gd name="connsiteX2675" fmla="*/ 872423 w 1439968"/>
                    <a:gd name="connsiteY2675" fmla="*/ 639637 h 1868437"/>
                    <a:gd name="connsiteX2676" fmla="*/ 857074 w 1439968"/>
                    <a:gd name="connsiteY2676" fmla="*/ 639637 h 1868437"/>
                    <a:gd name="connsiteX2677" fmla="*/ 851260 w 1439968"/>
                    <a:gd name="connsiteY2677" fmla="*/ 633822 h 1868437"/>
                    <a:gd name="connsiteX2678" fmla="*/ 851260 w 1439968"/>
                    <a:gd name="connsiteY2678" fmla="*/ 633822 h 1868437"/>
                    <a:gd name="connsiteX2679" fmla="*/ 838702 w 1439968"/>
                    <a:gd name="connsiteY2679" fmla="*/ 633822 h 1868437"/>
                    <a:gd name="connsiteX2680" fmla="*/ 838702 w 1439968"/>
                    <a:gd name="connsiteY2680" fmla="*/ 609400 h 1868437"/>
                    <a:gd name="connsiteX2681" fmla="*/ 861493 w 1439968"/>
                    <a:gd name="connsiteY2681" fmla="*/ 586605 h 1868437"/>
                    <a:gd name="connsiteX2682" fmla="*/ 875446 w 1439968"/>
                    <a:gd name="connsiteY2682" fmla="*/ 586605 h 1868437"/>
                    <a:gd name="connsiteX2683" fmla="*/ 878353 w 1439968"/>
                    <a:gd name="connsiteY2683" fmla="*/ 583698 h 1868437"/>
                    <a:gd name="connsiteX2684" fmla="*/ 883353 w 1439968"/>
                    <a:gd name="connsiteY2684" fmla="*/ 583698 h 1868437"/>
                    <a:gd name="connsiteX2685" fmla="*/ 878585 w 1439968"/>
                    <a:gd name="connsiteY2685" fmla="*/ 578930 h 1868437"/>
                    <a:gd name="connsiteX2686" fmla="*/ 878585 w 1439968"/>
                    <a:gd name="connsiteY2686" fmla="*/ 572766 h 1868437"/>
                    <a:gd name="connsiteX2687" fmla="*/ 876027 w 1439968"/>
                    <a:gd name="connsiteY2687" fmla="*/ 570207 h 1868437"/>
                    <a:gd name="connsiteX2688" fmla="*/ 872423 w 1439968"/>
                    <a:gd name="connsiteY2688" fmla="*/ 570207 h 1868437"/>
                    <a:gd name="connsiteX2689" fmla="*/ 868004 w 1439968"/>
                    <a:gd name="connsiteY2689" fmla="*/ 565788 h 1868437"/>
                    <a:gd name="connsiteX2690" fmla="*/ 868004 w 1439968"/>
                    <a:gd name="connsiteY2690" fmla="*/ 559624 h 1868437"/>
                    <a:gd name="connsiteX2691" fmla="*/ 863586 w 1439968"/>
                    <a:gd name="connsiteY2691" fmla="*/ 555205 h 1868437"/>
                    <a:gd name="connsiteX2692" fmla="*/ 863586 w 1439968"/>
                    <a:gd name="connsiteY2692" fmla="*/ 545320 h 1868437"/>
                    <a:gd name="connsiteX2693" fmla="*/ 861841 w 1439968"/>
                    <a:gd name="connsiteY2693" fmla="*/ 543575 h 1868437"/>
                    <a:gd name="connsiteX2694" fmla="*/ 861841 w 1439968"/>
                    <a:gd name="connsiteY2694" fmla="*/ 538225 h 1868437"/>
                    <a:gd name="connsiteX2695" fmla="*/ 867306 w 1439968"/>
                    <a:gd name="connsiteY2695" fmla="*/ 532759 h 1868437"/>
                    <a:gd name="connsiteX2696" fmla="*/ 871144 w 1439968"/>
                    <a:gd name="connsiteY2696" fmla="*/ 532759 h 1868437"/>
                    <a:gd name="connsiteX2697" fmla="*/ 874516 w 1439968"/>
                    <a:gd name="connsiteY2697" fmla="*/ 529387 h 1868437"/>
                    <a:gd name="connsiteX2698" fmla="*/ 882074 w 1439968"/>
                    <a:gd name="connsiteY2698" fmla="*/ 529387 h 1868437"/>
                    <a:gd name="connsiteX2699" fmla="*/ 907189 w 1439968"/>
                    <a:gd name="connsiteY2699" fmla="*/ 554507 h 1868437"/>
                    <a:gd name="connsiteX2700" fmla="*/ 907189 w 1439968"/>
                    <a:gd name="connsiteY2700" fmla="*/ 535434 h 1868437"/>
                    <a:gd name="connsiteX2701" fmla="*/ 905096 w 1439968"/>
                    <a:gd name="connsiteY2701" fmla="*/ 533341 h 1868437"/>
                    <a:gd name="connsiteX2702" fmla="*/ 905096 w 1439968"/>
                    <a:gd name="connsiteY2702" fmla="*/ 523805 h 1868437"/>
                    <a:gd name="connsiteX2703" fmla="*/ 911957 w 1439968"/>
                    <a:gd name="connsiteY2703" fmla="*/ 516943 h 1868437"/>
                    <a:gd name="connsiteX2704" fmla="*/ 911957 w 1439968"/>
                    <a:gd name="connsiteY2704" fmla="*/ 505546 h 1868437"/>
                    <a:gd name="connsiteX2705" fmla="*/ 907654 w 1439968"/>
                    <a:gd name="connsiteY2705" fmla="*/ 505546 h 1868437"/>
                    <a:gd name="connsiteX2706" fmla="*/ 899166 w 1439968"/>
                    <a:gd name="connsiteY2706" fmla="*/ 514036 h 1868437"/>
                    <a:gd name="connsiteX2707" fmla="*/ 892538 w 1439968"/>
                    <a:gd name="connsiteY2707" fmla="*/ 514036 h 1868437"/>
                    <a:gd name="connsiteX2708" fmla="*/ 892538 w 1439968"/>
                    <a:gd name="connsiteY2708" fmla="*/ 501941 h 1868437"/>
                    <a:gd name="connsiteX2709" fmla="*/ 892538 w 1439968"/>
                    <a:gd name="connsiteY2709" fmla="*/ 502057 h 1868437"/>
                    <a:gd name="connsiteX2710" fmla="*/ 883818 w 1439968"/>
                    <a:gd name="connsiteY2710" fmla="*/ 510779 h 1868437"/>
                    <a:gd name="connsiteX2711" fmla="*/ 875097 w 1439968"/>
                    <a:gd name="connsiteY2711" fmla="*/ 510779 h 1868437"/>
                    <a:gd name="connsiteX2712" fmla="*/ 870678 w 1439968"/>
                    <a:gd name="connsiteY2712" fmla="*/ 506360 h 1868437"/>
                    <a:gd name="connsiteX2713" fmla="*/ 870678 w 1439968"/>
                    <a:gd name="connsiteY2713" fmla="*/ 506360 h 1868437"/>
                    <a:gd name="connsiteX2714" fmla="*/ 870678 w 1439968"/>
                    <a:gd name="connsiteY2714" fmla="*/ 488217 h 1868437"/>
                    <a:gd name="connsiteX2715" fmla="*/ 870678 w 1439968"/>
                    <a:gd name="connsiteY2715" fmla="*/ 488217 h 1868437"/>
                    <a:gd name="connsiteX2716" fmla="*/ 875097 w 1439968"/>
                    <a:gd name="connsiteY2716" fmla="*/ 483798 h 1868437"/>
                    <a:gd name="connsiteX2717" fmla="*/ 875097 w 1439968"/>
                    <a:gd name="connsiteY2717" fmla="*/ 477285 h 1868437"/>
                    <a:gd name="connsiteX2718" fmla="*/ 875097 w 1439968"/>
                    <a:gd name="connsiteY2718" fmla="*/ 477285 h 1868437"/>
                    <a:gd name="connsiteX2719" fmla="*/ 880329 w 1439968"/>
                    <a:gd name="connsiteY2719" fmla="*/ 472052 h 1868437"/>
                    <a:gd name="connsiteX2720" fmla="*/ 880329 w 1439968"/>
                    <a:gd name="connsiteY2720" fmla="*/ 465423 h 1868437"/>
                    <a:gd name="connsiteX2721" fmla="*/ 880329 w 1439968"/>
                    <a:gd name="connsiteY2721" fmla="*/ 465423 h 1868437"/>
                    <a:gd name="connsiteX2722" fmla="*/ 882655 w 1439968"/>
                    <a:gd name="connsiteY2722" fmla="*/ 463097 h 1868437"/>
                    <a:gd name="connsiteX2723" fmla="*/ 882655 w 1439968"/>
                    <a:gd name="connsiteY2723" fmla="*/ 459376 h 1868437"/>
                    <a:gd name="connsiteX2724" fmla="*/ 886957 w 1439968"/>
                    <a:gd name="connsiteY2724" fmla="*/ 455073 h 1868437"/>
                    <a:gd name="connsiteX2725" fmla="*/ 893003 w 1439968"/>
                    <a:gd name="connsiteY2725" fmla="*/ 455073 h 1868437"/>
                    <a:gd name="connsiteX2726" fmla="*/ 895794 w 1439968"/>
                    <a:gd name="connsiteY2726" fmla="*/ 452281 h 1868437"/>
                    <a:gd name="connsiteX2727" fmla="*/ 901841 w 1439968"/>
                    <a:gd name="connsiteY2727" fmla="*/ 452281 h 1868437"/>
                    <a:gd name="connsiteX2728" fmla="*/ 906724 w 1439968"/>
                    <a:gd name="connsiteY2728" fmla="*/ 447397 h 1868437"/>
                    <a:gd name="connsiteX2729" fmla="*/ 918701 w 1439968"/>
                    <a:gd name="connsiteY2729" fmla="*/ 447397 h 1868437"/>
                    <a:gd name="connsiteX2730" fmla="*/ 921608 w 1439968"/>
                    <a:gd name="connsiteY2730" fmla="*/ 450304 h 1868437"/>
                    <a:gd name="connsiteX2731" fmla="*/ 936258 w 1439968"/>
                    <a:gd name="connsiteY2731" fmla="*/ 450304 h 1868437"/>
                    <a:gd name="connsiteX2732" fmla="*/ 929282 w 1439968"/>
                    <a:gd name="connsiteY2732" fmla="*/ 443327 h 1868437"/>
                    <a:gd name="connsiteX2733" fmla="*/ 923468 w 1439968"/>
                    <a:gd name="connsiteY2733" fmla="*/ 443327 h 1868437"/>
                    <a:gd name="connsiteX2734" fmla="*/ 919398 w 1439968"/>
                    <a:gd name="connsiteY2734" fmla="*/ 439256 h 1868437"/>
                    <a:gd name="connsiteX2735" fmla="*/ 919398 w 1439968"/>
                    <a:gd name="connsiteY2735" fmla="*/ 430766 h 1868437"/>
                    <a:gd name="connsiteX2736" fmla="*/ 927073 w 1439968"/>
                    <a:gd name="connsiteY2736" fmla="*/ 423091 h 1868437"/>
                    <a:gd name="connsiteX2737" fmla="*/ 924863 w 1439968"/>
                    <a:gd name="connsiteY2737" fmla="*/ 420881 h 1868437"/>
                    <a:gd name="connsiteX2738" fmla="*/ 924863 w 1439968"/>
                    <a:gd name="connsiteY2738" fmla="*/ 416578 h 1868437"/>
                    <a:gd name="connsiteX2739" fmla="*/ 921142 w 1439968"/>
                    <a:gd name="connsiteY2739" fmla="*/ 412857 h 1868437"/>
                    <a:gd name="connsiteX2740" fmla="*/ 921142 w 1439968"/>
                    <a:gd name="connsiteY2740" fmla="*/ 405879 h 1868437"/>
                    <a:gd name="connsiteX2741" fmla="*/ 915794 w 1439968"/>
                    <a:gd name="connsiteY2741" fmla="*/ 400529 h 1868437"/>
                    <a:gd name="connsiteX2742" fmla="*/ 915794 w 1439968"/>
                    <a:gd name="connsiteY2742" fmla="*/ 394365 h 1868437"/>
                    <a:gd name="connsiteX2743" fmla="*/ 910445 w 1439968"/>
                    <a:gd name="connsiteY2743" fmla="*/ 389016 h 1868437"/>
                    <a:gd name="connsiteX2744" fmla="*/ 910445 w 1439968"/>
                    <a:gd name="connsiteY2744" fmla="*/ 382852 h 1868437"/>
                    <a:gd name="connsiteX2745" fmla="*/ 910445 w 1439968"/>
                    <a:gd name="connsiteY2745" fmla="*/ 382852 h 1868437"/>
                    <a:gd name="connsiteX2746" fmla="*/ 903468 w 1439968"/>
                    <a:gd name="connsiteY2746" fmla="*/ 375874 h 1868437"/>
                    <a:gd name="connsiteX2747" fmla="*/ 896375 w 1439968"/>
                    <a:gd name="connsiteY2747" fmla="*/ 375874 h 1868437"/>
                    <a:gd name="connsiteX2748" fmla="*/ 889632 w 1439968"/>
                    <a:gd name="connsiteY2748" fmla="*/ 369129 h 1868437"/>
                    <a:gd name="connsiteX2749" fmla="*/ 889632 w 1439968"/>
                    <a:gd name="connsiteY2749" fmla="*/ 344008 h 1868437"/>
                    <a:gd name="connsiteX2750" fmla="*/ 886143 w 1439968"/>
                    <a:gd name="connsiteY2750" fmla="*/ 340519 h 1868437"/>
                    <a:gd name="connsiteX2751" fmla="*/ 886143 w 1439968"/>
                    <a:gd name="connsiteY2751" fmla="*/ 325750 h 1868437"/>
                    <a:gd name="connsiteX2752" fmla="*/ 892538 w 1439968"/>
                    <a:gd name="connsiteY2752" fmla="*/ 319353 h 1868437"/>
                    <a:gd name="connsiteX2753" fmla="*/ 897655 w 1439968"/>
                    <a:gd name="connsiteY2753" fmla="*/ 319353 h 1868437"/>
                    <a:gd name="connsiteX2754" fmla="*/ 900678 w 1439968"/>
                    <a:gd name="connsiteY2754" fmla="*/ 322377 h 1868437"/>
                    <a:gd name="connsiteX2755" fmla="*/ 917422 w 1439968"/>
                    <a:gd name="connsiteY2755" fmla="*/ 322377 h 1868437"/>
                    <a:gd name="connsiteX2756" fmla="*/ 919863 w 1439968"/>
                    <a:gd name="connsiteY2756" fmla="*/ 324819 h 1868437"/>
                    <a:gd name="connsiteX2757" fmla="*/ 929514 w 1439968"/>
                    <a:gd name="connsiteY2757" fmla="*/ 324819 h 1868437"/>
                    <a:gd name="connsiteX2758" fmla="*/ 942654 w 1439968"/>
                    <a:gd name="connsiteY2758" fmla="*/ 337961 h 1868437"/>
                    <a:gd name="connsiteX2759" fmla="*/ 954165 w 1439968"/>
                    <a:gd name="connsiteY2759" fmla="*/ 337961 h 1868437"/>
                    <a:gd name="connsiteX2760" fmla="*/ 948700 w 1439968"/>
                    <a:gd name="connsiteY2760" fmla="*/ 332495 h 1868437"/>
                    <a:gd name="connsiteX2761" fmla="*/ 948700 w 1439968"/>
                    <a:gd name="connsiteY2761" fmla="*/ 327145 h 1868437"/>
                    <a:gd name="connsiteX2762" fmla="*/ 945095 w 1439968"/>
                    <a:gd name="connsiteY2762" fmla="*/ 323540 h 1868437"/>
                    <a:gd name="connsiteX2763" fmla="*/ 945095 w 1439968"/>
                    <a:gd name="connsiteY2763" fmla="*/ 319237 h 1868437"/>
                    <a:gd name="connsiteX2764" fmla="*/ 951607 w 1439968"/>
                    <a:gd name="connsiteY2764" fmla="*/ 312724 h 1868437"/>
                    <a:gd name="connsiteX2765" fmla="*/ 960793 w 1439968"/>
                    <a:gd name="connsiteY2765" fmla="*/ 312724 h 1868437"/>
                    <a:gd name="connsiteX2766" fmla="*/ 963816 w 1439968"/>
                    <a:gd name="connsiteY2766" fmla="*/ 309701 h 1868437"/>
                    <a:gd name="connsiteX2767" fmla="*/ 973002 w 1439968"/>
                    <a:gd name="connsiteY2767" fmla="*/ 309701 h 1868437"/>
                    <a:gd name="connsiteX2768" fmla="*/ 976025 w 1439968"/>
                    <a:gd name="connsiteY2768" fmla="*/ 306677 h 1868437"/>
                    <a:gd name="connsiteX2769" fmla="*/ 981374 w 1439968"/>
                    <a:gd name="connsiteY2769" fmla="*/ 306677 h 1868437"/>
                    <a:gd name="connsiteX2770" fmla="*/ 988583 w 1439968"/>
                    <a:gd name="connsiteY2770" fmla="*/ 299466 h 1868437"/>
                    <a:gd name="connsiteX2771" fmla="*/ 992885 w 1439968"/>
                    <a:gd name="connsiteY2771" fmla="*/ 299466 h 1868437"/>
                    <a:gd name="connsiteX2772" fmla="*/ 998001 w 1439968"/>
                    <a:gd name="connsiteY2772" fmla="*/ 294349 h 1868437"/>
                    <a:gd name="connsiteX2773" fmla="*/ 998001 w 1439968"/>
                    <a:gd name="connsiteY2773" fmla="*/ 289000 h 1868437"/>
                    <a:gd name="connsiteX2774" fmla="*/ 1007885 w 1439968"/>
                    <a:gd name="connsiteY2774" fmla="*/ 279114 h 1868437"/>
                    <a:gd name="connsiteX2775" fmla="*/ 1013233 w 1439968"/>
                    <a:gd name="connsiteY2775" fmla="*/ 279114 h 1868437"/>
                    <a:gd name="connsiteX2776" fmla="*/ 1021489 w 1439968"/>
                    <a:gd name="connsiteY2776" fmla="*/ 270857 h 1868437"/>
                    <a:gd name="connsiteX2777" fmla="*/ 1028001 w 1439968"/>
                    <a:gd name="connsiteY2777" fmla="*/ 270857 h 1868437"/>
                    <a:gd name="connsiteX2778" fmla="*/ 1032070 w 1439968"/>
                    <a:gd name="connsiteY2778" fmla="*/ 266787 h 1868437"/>
                    <a:gd name="connsiteX2779" fmla="*/ 1040907 w 1439968"/>
                    <a:gd name="connsiteY2779" fmla="*/ 266787 h 1868437"/>
                    <a:gd name="connsiteX2780" fmla="*/ 1044279 w 1439968"/>
                    <a:gd name="connsiteY2780" fmla="*/ 263414 h 1868437"/>
                    <a:gd name="connsiteX2781" fmla="*/ 1040907 w 1439968"/>
                    <a:gd name="connsiteY2781" fmla="*/ 260041 h 1868437"/>
                    <a:gd name="connsiteX2782" fmla="*/ 1020443 w 1439968"/>
                    <a:gd name="connsiteY2782" fmla="*/ 260041 h 1868437"/>
                    <a:gd name="connsiteX2783" fmla="*/ 1015675 w 1439968"/>
                    <a:gd name="connsiteY2783" fmla="*/ 255273 h 1868437"/>
                    <a:gd name="connsiteX2784" fmla="*/ 1015675 w 1439968"/>
                    <a:gd name="connsiteY2784" fmla="*/ 238875 h 1868437"/>
                    <a:gd name="connsiteX2785" fmla="*/ 1004745 w 1439968"/>
                    <a:gd name="connsiteY2785" fmla="*/ 238875 h 1868437"/>
                    <a:gd name="connsiteX2786" fmla="*/ 1004745 w 1439968"/>
                    <a:gd name="connsiteY2786" fmla="*/ 238875 h 1868437"/>
                    <a:gd name="connsiteX2787" fmla="*/ 1004745 w 1439968"/>
                    <a:gd name="connsiteY2787" fmla="*/ 252366 h 1868437"/>
                    <a:gd name="connsiteX2788" fmla="*/ 1001606 w 1439968"/>
                    <a:gd name="connsiteY2788" fmla="*/ 255506 h 1868437"/>
                    <a:gd name="connsiteX2789" fmla="*/ 1001606 w 1439968"/>
                    <a:gd name="connsiteY2789" fmla="*/ 263414 h 1868437"/>
                    <a:gd name="connsiteX2790" fmla="*/ 976025 w 1439968"/>
                    <a:gd name="connsiteY2790" fmla="*/ 289000 h 1868437"/>
                    <a:gd name="connsiteX2791" fmla="*/ 966839 w 1439968"/>
                    <a:gd name="connsiteY2791" fmla="*/ 289000 h 1868437"/>
                    <a:gd name="connsiteX2792" fmla="*/ 962188 w 1439968"/>
                    <a:gd name="connsiteY2792" fmla="*/ 293652 h 1868437"/>
                    <a:gd name="connsiteX2793" fmla="*/ 958118 w 1439968"/>
                    <a:gd name="connsiteY2793" fmla="*/ 293652 h 1868437"/>
                    <a:gd name="connsiteX2794" fmla="*/ 956258 w 1439968"/>
                    <a:gd name="connsiteY2794" fmla="*/ 295512 h 1868437"/>
                    <a:gd name="connsiteX2795" fmla="*/ 950212 w 1439968"/>
                    <a:gd name="connsiteY2795" fmla="*/ 295512 h 1868437"/>
                    <a:gd name="connsiteX2796" fmla="*/ 947072 w 1439968"/>
                    <a:gd name="connsiteY2796" fmla="*/ 292372 h 1868437"/>
                    <a:gd name="connsiteX2797" fmla="*/ 949630 w 1439968"/>
                    <a:gd name="connsiteY2797" fmla="*/ 289814 h 1868437"/>
                    <a:gd name="connsiteX2798" fmla="*/ 949630 w 1439968"/>
                    <a:gd name="connsiteY2798" fmla="*/ 277835 h 1868437"/>
                    <a:gd name="connsiteX2799" fmla="*/ 947770 w 1439968"/>
                    <a:gd name="connsiteY2799" fmla="*/ 279696 h 1868437"/>
                    <a:gd name="connsiteX2800" fmla="*/ 941723 w 1439968"/>
                    <a:gd name="connsiteY2800" fmla="*/ 279696 h 1868437"/>
                    <a:gd name="connsiteX2801" fmla="*/ 930910 w 1439968"/>
                    <a:gd name="connsiteY2801" fmla="*/ 290511 h 1868437"/>
                    <a:gd name="connsiteX2802" fmla="*/ 930910 w 1439968"/>
                    <a:gd name="connsiteY2802" fmla="*/ 292954 h 1868437"/>
                    <a:gd name="connsiteX2803" fmla="*/ 924631 w 1439968"/>
                    <a:gd name="connsiteY2803" fmla="*/ 299234 h 1868437"/>
                    <a:gd name="connsiteX2804" fmla="*/ 907306 w 1439968"/>
                    <a:gd name="connsiteY2804" fmla="*/ 299234 h 1868437"/>
                    <a:gd name="connsiteX2805" fmla="*/ 901841 w 1439968"/>
                    <a:gd name="connsiteY2805" fmla="*/ 293768 h 1868437"/>
                    <a:gd name="connsiteX2806" fmla="*/ 899399 w 1439968"/>
                    <a:gd name="connsiteY2806" fmla="*/ 296210 h 1868437"/>
                    <a:gd name="connsiteX2807" fmla="*/ 893469 w 1439968"/>
                    <a:gd name="connsiteY2807" fmla="*/ 296210 h 1868437"/>
                    <a:gd name="connsiteX2808" fmla="*/ 886376 w 1439968"/>
                    <a:gd name="connsiteY2808" fmla="*/ 289116 h 1868437"/>
                    <a:gd name="connsiteX2809" fmla="*/ 886376 w 1439968"/>
                    <a:gd name="connsiteY2809" fmla="*/ 268880 h 1868437"/>
                    <a:gd name="connsiteX2810" fmla="*/ 879283 w 1439968"/>
                    <a:gd name="connsiteY2810" fmla="*/ 276788 h 1868437"/>
                    <a:gd name="connsiteX2811" fmla="*/ 879283 w 1439968"/>
                    <a:gd name="connsiteY2811" fmla="*/ 278998 h 1868437"/>
                    <a:gd name="connsiteX2812" fmla="*/ 872888 w 1439968"/>
                    <a:gd name="connsiteY2812" fmla="*/ 286092 h 1868437"/>
                    <a:gd name="connsiteX2813" fmla="*/ 866492 w 1439968"/>
                    <a:gd name="connsiteY2813" fmla="*/ 286092 h 1868437"/>
                    <a:gd name="connsiteX2814" fmla="*/ 863586 w 1439968"/>
                    <a:gd name="connsiteY2814" fmla="*/ 282836 h 1868437"/>
                    <a:gd name="connsiteX2815" fmla="*/ 860446 w 1439968"/>
                    <a:gd name="connsiteY2815" fmla="*/ 282836 h 1868437"/>
                    <a:gd name="connsiteX2816" fmla="*/ 843586 w 1439968"/>
                    <a:gd name="connsiteY2816" fmla="*/ 264228 h 1868437"/>
                    <a:gd name="connsiteX2817" fmla="*/ 843586 w 1439968"/>
                    <a:gd name="connsiteY2817" fmla="*/ 257716 h 1868437"/>
                    <a:gd name="connsiteX2818" fmla="*/ 856609 w 1439968"/>
                    <a:gd name="connsiteY2818" fmla="*/ 244690 h 1868437"/>
                    <a:gd name="connsiteX2819" fmla="*/ 856609 w 1439968"/>
                    <a:gd name="connsiteY2819" fmla="*/ 244690 h 1868437"/>
                    <a:gd name="connsiteX2820" fmla="*/ 848353 w 1439968"/>
                    <a:gd name="connsiteY2820" fmla="*/ 244690 h 1868437"/>
                    <a:gd name="connsiteX2821" fmla="*/ 848353 w 1439968"/>
                    <a:gd name="connsiteY2821" fmla="*/ 244690 h 1868437"/>
                    <a:gd name="connsiteX2822" fmla="*/ 844632 w 1439968"/>
                    <a:gd name="connsiteY2822" fmla="*/ 248412 h 1868437"/>
                    <a:gd name="connsiteX2823" fmla="*/ 837772 w 1439968"/>
                    <a:gd name="connsiteY2823" fmla="*/ 248412 h 1868437"/>
                    <a:gd name="connsiteX2824" fmla="*/ 832075 w 1439968"/>
                    <a:gd name="connsiteY2824" fmla="*/ 242713 h 1868437"/>
                    <a:gd name="connsiteX2825" fmla="*/ 832075 w 1439968"/>
                    <a:gd name="connsiteY2825" fmla="*/ 233177 h 1868437"/>
                    <a:gd name="connsiteX2826" fmla="*/ 842191 w 1439968"/>
                    <a:gd name="connsiteY2826" fmla="*/ 223059 h 1868437"/>
                    <a:gd name="connsiteX2827" fmla="*/ 836028 w 1439968"/>
                    <a:gd name="connsiteY2827" fmla="*/ 216895 h 1868437"/>
                    <a:gd name="connsiteX2828" fmla="*/ 842191 w 1439968"/>
                    <a:gd name="connsiteY2828" fmla="*/ 210731 h 1868437"/>
                    <a:gd name="connsiteX2829" fmla="*/ 842191 w 1439968"/>
                    <a:gd name="connsiteY2829" fmla="*/ 197241 h 1868437"/>
                    <a:gd name="connsiteX2830" fmla="*/ 836028 w 1439968"/>
                    <a:gd name="connsiteY2830" fmla="*/ 203405 h 1868437"/>
                    <a:gd name="connsiteX2831" fmla="*/ 832656 w 1439968"/>
                    <a:gd name="connsiteY2831" fmla="*/ 203405 h 1868437"/>
                    <a:gd name="connsiteX2832" fmla="*/ 828470 w 1439968"/>
                    <a:gd name="connsiteY2832" fmla="*/ 207591 h 1868437"/>
                    <a:gd name="connsiteX2833" fmla="*/ 824052 w 1439968"/>
                    <a:gd name="connsiteY2833" fmla="*/ 207591 h 1868437"/>
                    <a:gd name="connsiteX2834" fmla="*/ 821726 w 1439968"/>
                    <a:gd name="connsiteY2834" fmla="*/ 205265 h 1868437"/>
                    <a:gd name="connsiteX2835" fmla="*/ 821726 w 1439968"/>
                    <a:gd name="connsiteY2835" fmla="*/ 199799 h 1868437"/>
                    <a:gd name="connsiteX2836" fmla="*/ 828237 w 1439968"/>
                    <a:gd name="connsiteY2836" fmla="*/ 193287 h 1868437"/>
                    <a:gd name="connsiteX2837" fmla="*/ 828237 w 1439968"/>
                    <a:gd name="connsiteY2837" fmla="*/ 183634 h 1868437"/>
                    <a:gd name="connsiteX2838" fmla="*/ 817424 w 1439968"/>
                    <a:gd name="connsiteY2838" fmla="*/ 183634 h 1868437"/>
                    <a:gd name="connsiteX2839" fmla="*/ 810912 w 1439968"/>
                    <a:gd name="connsiteY2839" fmla="*/ 190147 h 1868437"/>
                    <a:gd name="connsiteX2840" fmla="*/ 804401 w 1439968"/>
                    <a:gd name="connsiteY2840" fmla="*/ 183634 h 1868437"/>
                    <a:gd name="connsiteX2841" fmla="*/ 804401 w 1439968"/>
                    <a:gd name="connsiteY2841" fmla="*/ 174446 h 1868437"/>
                    <a:gd name="connsiteX2842" fmla="*/ 809866 w 1439968"/>
                    <a:gd name="connsiteY2842" fmla="*/ 168980 h 1868437"/>
                    <a:gd name="connsiteX2843" fmla="*/ 809866 w 1439968"/>
                    <a:gd name="connsiteY2843" fmla="*/ 166306 h 1868437"/>
                    <a:gd name="connsiteX2844" fmla="*/ 823586 w 1439968"/>
                    <a:gd name="connsiteY2844" fmla="*/ 152582 h 1868437"/>
                    <a:gd name="connsiteX2845" fmla="*/ 836377 w 1439968"/>
                    <a:gd name="connsiteY2845" fmla="*/ 152582 h 1868437"/>
                    <a:gd name="connsiteX2846" fmla="*/ 859632 w 1439968"/>
                    <a:gd name="connsiteY2846" fmla="*/ 129323 h 1868437"/>
                    <a:gd name="connsiteX2847" fmla="*/ 869283 w 1439968"/>
                    <a:gd name="connsiteY2847" fmla="*/ 129323 h 1868437"/>
                    <a:gd name="connsiteX2848" fmla="*/ 878120 w 1439968"/>
                    <a:gd name="connsiteY2848" fmla="*/ 138162 h 1868437"/>
                    <a:gd name="connsiteX2849" fmla="*/ 882190 w 1439968"/>
                    <a:gd name="connsiteY2849" fmla="*/ 138162 h 1868437"/>
                    <a:gd name="connsiteX2850" fmla="*/ 886376 w 1439968"/>
                    <a:gd name="connsiteY2850" fmla="*/ 133975 h 1868437"/>
                    <a:gd name="connsiteX2851" fmla="*/ 890678 w 1439968"/>
                    <a:gd name="connsiteY2851" fmla="*/ 133975 h 1868437"/>
                    <a:gd name="connsiteX2852" fmla="*/ 898352 w 1439968"/>
                    <a:gd name="connsiteY2852" fmla="*/ 141651 h 1868437"/>
                    <a:gd name="connsiteX2853" fmla="*/ 911724 w 1439968"/>
                    <a:gd name="connsiteY2853" fmla="*/ 141651 h 1868437"/>
                    <a:gd name="connsiteX2854" fmla="*/ 887306 w 1439968"/>
                    <a:gd name="connsiteY2854" fmla="*/ 117228 h 1868437"/>
                    <a:gd name="connsiteX2855" fmla="*/ 887306 w 1439968"/>
                    <a:gd name="connsiteY2855" fmla="*/ 114204 h 1868437"/>
                    <a:gd name="connsiteX2856" fmla="*/ 891376 w 1439968"/>
                    <a:gd name="connsiteY2856" fmla="*/ 110134 h 1868437"/>
                    <a:gd name="connsiteX2857" fmla="*/ 894399 w 1439968"/>
                    <a:gd name="connsiteY2857" fmla="*/ 110134 h 1868437"/>
                    <a:gd name="connsiteX2858" fmla="*/ 903120 w 1439968"/>
                    <a:gd name="connsiteY2858" fmla="*/ 101412 h 1868437"/>
                    <a:gd name="connsiteX2859" fmla="*/ 903120 w 1439968"/>
                    <a:gd name="connsiteY2859" fmla="*/ 97574 h 1868437"/>
                    <a:gd name="connsiteX2860" fmla="*/ 914398 w 1439968"/>
                    <a:gd name="connsiteY2860" fmla="*/ 86293 h 1868437"/>
                    <a:gd name="connsiteX2861" fmla="*/ 925677 w 1439968"/>
                    <a:gd name="connsiteY2861" fmla="*/ 97574 h 1868437"/>
                    <a:gd name="connsiteX2862" fmla="*/ 931607 w 1439968"/>
                    <a:gd name="connsiteY2862" fmla="*/ 97574 h 1868437"/>
                    <a:gd name="connsiteX2863" fmla="*/ 939282 w 1439968"/>
                    <a:gd name="connsiteY2863" fmla="*/ 105249 h 1868437"/>
                    <a:gd name="connsiteX2864" fmla="*/ 939282 w 1439968"/>
                    <a:gd name="connsiteY2864" fmla="*/ 111762 h 1868437"/>
                    <a:gd name="connsiteX2865" fmla="*/ 942886 w 1439968"/>
                    <a:gd name="connsiteY2865" fmla="*/ 115367 h 1868437"/>
                    <a:gd name="connsiteX2866" fmla="*/ 949398 w 1439968"/>
                    <a:gd name="connsiteY2866" fmla="*/ 115367 h 1868437"/>
                    <a:gd name="connsiteX2867" fmla="*/ 959862 w 1439968"/>
                    <a:gd name="connsiteY2867" fmla="*/ 104900 h 1868437"/>
                    <a:gd name="connsiteX2868" fmla="*/ 956607 w 1439968"/>
                    <a:gd name="connsiteY2868" fmla="*/ 101644 h 1868437"/>
                    <a:gd name="connsiteX2869" fmla="*/ 956607 w 1439968"/>
                    <a:gd name="connsiteY2869" fmla="*/ 96760 h 1868437"/>
                    <a:gd name="connsiteX2870" fmla="*/ 953351 w 1439968"/>
                    <a:gd name="connsiteY2870" fmla="*/ 93503 h 1868437"/>
                    <a:gd name="connsiteX2871" fmla="*/ 953351 w 1439968"/>
                    <a:gd name="connsiteY2871" fmla="*/ 88619 h 1868437"/>
                    <a:gd name="connsiteX2872" fmla="*/ 961839 w 1439968"/>
                    <a:gd name="connsiteY2872" fmla="*/ 80129 h 1868437"/>
                    <a:gd name="connsiteX2873" fmla="*/ 966258 w 1439968"/>
                    <a:gd name="connsiteY2873" fmla="*/ 80129 h 1868437"/>
                    <a:gd name="connsiteX2874" fmla="*/ 966258 w 1439968"/>
                    <a:gd name="connsiteY2874" fmla="*/ 76524 h 1868437"/>
                    <a:gd name="connsiteX2875" fmla="*/ 959862 w 1439968"/>
                    <a:gd name="connsiteY2875" fmla="*/ 70127 h 1868437"/>
                    <a:gd name="connsiteX2876" fmla="*/ 959862 w 1439968"/>
                    <a:gd name="connsiteY2876" fmla="*/ 63615 h 1868437"/>
                    <a:gd name="connsiteX2877" fmla="*/ 963002 w 1439968"/>
                    <a:gd name="connsiteY2877" fmla="*/ 60475 h 1868437"/>
                    <a:gd name="connsiteX2878" fmla="*/ 968700 w 1439968"/>
                    <a:gd name="connsiteY2878" fmla="*/ 60475 h 1868437"/>
                    <a:gd name="connsiteX2879" fmla="*/ 979397 w 1439968"/>
                    <a:gd name="connsiteY2879" fmla="*/ 71174 h 1868437"/>
                    <a:gd name="connsiteX2880" fmla="*/ 979397 w 1439968"/>
                    <a:gd name="connsiteY2880" fmla="*/ 61521 h 1868437"/>
                    <a:gd name="connsiteX2881" fmla="*/ 976606 w 1439968"/>
                    <a:gd name="connsiteY2881" fmla="*/ 58730 h 1868437"/>
                    <a:gd name="connsiteX2882" fmla="*/ 976606 w 1439968"/>
                    <a:gd name="connsiteY2882" fmla="*/ 51985 h 1868437"/>
                    <a:gd name="connsiteX2883" fmla="*/ 975444 w 1439968"/>
                    <a:gd name="connsiteY2883" fmla="*/ 50822 h 1868437"/>
                    <a:gd name="connsiteX2884" fmla="*/ 975444 w 1439968"/>
                    <a:gd name="connsiteY2884" fmla="*/ 43961 h 1868437"/>
                    <a:gd name="connsiteX2885" fmla="*/ 982304 w 1439968"/>
                    <a:gd name="connsiteY2885" fmla="*/ 43961 h 1868437"/>
                    <a:gd name="connsiteX2886" fmla="*/ 992420 w 1439968"/>
                    <a:gd name="connsiteY2886" fmla="*/ 54078 h 1868437"/>
                    <a:gd name="connsiteX2887" fmla="*/ 1003350 w 1439968"/>
                    <a:gd name="connsiteY2887" fmla="*/ 54078 h 1868437"/>
                    <a:gd name="connsiteX2888" fmla="*/ 1003350 w 1439968"/>
                    <a:gd name="connsiteY2888" fmla="*/ 45356 h 1868437"/>
                    <a:gd name="connsiteX2889" fmla="*/ 995327 w 1439968"/>
                    <a:gd name="connsiteY2889" fmla="*/ 37332 h 1868437"/>
                    <a:gd name="connsiteX2890" fmla="*/ 995327 w 1439968"/>
                    <a:gd name="connsiteY2890" fmla="*/ 32912 h 1868437"/>
                    <a:gd name="connsiteX2891" fmla="*/ 991606 w 1439968"/>
                    <a:gd name="connsiteY2891" fmla="*/ 29191 h 1868437"/>
                    <a:gd name="connsiteX2892" fmla="*/ 991606 w 1439968"/>
                    <a:gd name="connsiteY2892" fmla="*/ 26981 h 1868437"/>
                    <a:gd name="connsiteX2893" fmla="*/ 995327 w 1439968"/>
                    <a:gd name="connsiteY2893" fmla="*/ 23260 h 1868437"/>
                    <a:gd name="connsiteX2894" fmla="*/ 1010792 w 1439968"/>
                    <a:gd name="connsiteY2894" fmla="*/ 23260 h 1868437"/>
                    <a:gd name="connsiteX2895" fmla="*/ 1017419 w 1439968"/>
                    <a:gd name="connsiteY2895" fmla="*/ 29888 h 1868437"/>
                    <a:gd name="connsiteX2896" fmla="*/ 1021605 w 1439968"/>
                    <a:gd name="connsiteY2896" fmla="*/ 29888 h 1868437"/>
                    <a:gd name="connsiteX2897" fmla="*/ 1024047 w 1439968"/>
                    <a:gd name="connsiteY2897" fmla="*/ 27446 h 1868437"/>
                    <a:gd name="connsiteX2898" fmla="*/ 1033233 w 1439968"/>
                    <a:gd name="connsiteY2898" fmla="*/ 27446 h 1868437"/>
                    <a:gd name="connsiteX2899" fmla="*/ 1039744 w 1439968"/>
                    <a:gd name="connsiteY2899" fmla="*/ 33959 h 1868437"/>
                    <a:gd name="connsiteX2900" fmla="*/ 1048930 w 1439968"/>
                    <a:gd name="connsiteY2900" fmla="*/ 33959 h 1868437"/>
                    <a:gd name="connsiteX2901" fmla="*/ 1048930 w 1439968"/>
                    <a:gd name="connsiteY2901" fmla="*/ 28842 h 1868437"/>
                    <a:gd name="connsiteX2902" fmla="*/ 1042419 w 1439968"/>
                    <a:gd name="connsiteY2902" fmla="*/ 22329 h 1868437"/>
                    <a:gd name="connsiteX2903" fmla="*/ 1042419 w 1439968"/>
                    <a:gd name="connsiteY2903" fmla="*/ 17212 h 1868437"/>
                    <a:gd name="connsiteX2904" fmla="*/ 1039977 w 1439968"/>
                    <a:gd name="connsiteY2904" fmla="*/ 14770 h 1868437"/>
                    <a:gd name="connsiteX2905" fmla="*/ 1042419 w 1439968"/>
                    <a:gd name="connsiteY2905" fmla="*/ 12328 h 1868437"/>
                    <a:gd name="connsiteX2906" fmla="*/ 1051605 w 1439968"/>
                    <a:gd name="connsiteY2906" fmla="*/ 12328 h 1868437"/>
                    <a:gd name="connsiteX2907" fmla="*/ 1054046 w 1439968"/>
                    <a:gd name="connsiteY2907" fmla="*/ 9885 h 1868437"/>
                    <a:gd name="connsiteX2908" fmla="*/ 1076255 w 1439968"/>
                    <a:gd name="connsiteY2908" fmla="*/ 9885 h 1868437"/>
                    <a:gd name="connsiteX2909" fmla="*/ 1078697 w 1439968"/>
                    <a:gd name="connsiteY2909" fmla="*/ 12328 h 1868437"/>
                    <a:gd name="connsiteX2910" fmla="*/ 1084395 w 1439968"/>
                    <a:gd name="connsiteY2910" fmla="*/ 12328 h 1868437"/>
                    <a:gd name="connsiteX2911" fmla="*/ 1091488 w 1439968"/>
                    <a:gd name="connsiteY2911" fmla="*/ 19422 h 1868437"/>
                    <a:gd name="connsiteX2912" fmla="*/ 1091488 w 1439968"/>
                    <a:gd name="connsiteY2912" fmla="*/ 24771 h 1868437"/>
                    <a:gd name="connsiteX2913" fmla="*/ 1094627 w 1439968"/>
                    <a:gd name="connsiteY2913" fmla="*/ 27911 h 1868437"/>
                    <a:gd name="connsiteX2914" fmla="*/ 1094627 w 1439968"/>
                    <a:gd name="connsiteY2914" fmla="*/ 33261 h 1868437"/>
                    <a:gd name="connsiteX2915" fmla="*/ 1097766 w 1439968"/>
                    <a:gd name="connsiteY2915" fmla="*/ 36401 h 1868437"/>
                    <a:gd name="connsiteX2916" fmla="*/ 1101604 w 1439968"/>
                    <a:gd name="connsiteY2916" fmla="*/ 32563 h 1868437"/>
                    <a:gd name="connsiteX2917" fmla="*/ 1101604 w 1439968"/>
                    <a:gd name="connsiteY2917" fmla="*/ 15933 h 1868437"/>
                    <a:gd name="connsiteX2918" fmla="*/ 1114975 w 1439968"/>
                    <a:gd name="connsiteY2918" fmla="*/ 2559 h 1868437"/>
                    <a:gd name="connsiteX2919" fmla="*/ 1120789 w 1439968"/>
                    <a:gd name="connsiteY2919" fmla="*/ 2559 h 1868437"/>
                    <a:gd name="connsiteX2920" fmla="*/ 1123347 w 1439968"/>
                    <a:gd name="connsiteY2920" fmla="*/ 0 h 1868437"/>
                    <a:gd name="connsiteX2921" fmla="*/ 1129045 w 1439968"/>
                    <a:gd name="connsiteY2921" fmla="*/ 6164 h 1868437"/>
                    <a:gd name="connsiteX2922" fmla="*/ 1129045 w 1439968"/>
                    <a:gd name="connsiteY2922" fmla="*/ 6164 h 1868437"/>
                    <a:gd name="connsiteX2923" fmla="*/ 596033 w 1439968"/>
                    <a:gd name="connsiteY2923" fmla="*/ 636962 h 1868437"/>
                    <a:gd name="connsiteX2924" fmla="*/ 594057 w 1439968"/>
                    <a:gd name="connsiteY2924" fmla="*/ 634869 h 1868437"/>
                    <a:gd name="connsiteX2925" fmla="*/ 594057 w 1439968"/>
                    <a:gd name="connsiteY2925" fmla="*/ 629519 h 1868437"/>
                    <a:gd name="connsiteX2926" fmla="*/ 593126 w 1439968"/>
                    <a:gd name="connsiteY2926" fmla="*/ 628589 h 1868437"/>
                    <a:gd name="connsiteX2927" fmla="*/ 593126 w 1439968"/>
                    <a:gd name="connsiteY2927" fmla="*/ 624983 h 1868437"/>
                    <a:gd name="connsiteX2928" fmla="*/ 597661 w 1439968"/>
                    <a:gd name="connsiteY2928" fmla="*/ 620448 h 1868437"/>
                    <a:gd name="connsiteX2929" fmla="*/ 603359 w 1439968"/>
                    <a:gd name="connsiteY2929" fmla="*/ 620448 h 1868437"/>
                    <a:gd name="connsiteX2930" fmla="*/ 603359 w 1439968"/>
                    <a:gd name="connsiteY2930" fmla="*/ 626146 h 1868437"/>
                    <a:gd name="connsiteX2931" fmla="*/ 608359 w 1439968"/>
                    <a:gd name="connsiteY2931" fmla="*/ 626146 h 1868437"/>
                    <a:gd name="connsiteX2932" fmla="*/ 618824 w 1439968"/>
                    <a:gd name="connsiteY2932" fmla="*/ 636730 h 1868437"/>
                    <a:gd name="connsiteX2933" fmla="*/ 611614 w 1439968"/>
                    <a:gd name="connsiteY2933" fmla="*/ 643940 h 1868437"/>
                    <a:gd name="connsiteX2934" fmla="*/ 595917 w 1439968"/>
                    <a:gd name="connsiteY2934" fmla="*/ 643940 h 1868437"/>
                    <a:gd name="connsiteX2935" fmla="*/ 596033 w 1439968"/>
                    <a:gd name="connsiteY2935" fmla="*/ 636962 h 1868437"/>
                    <a:gd name="connsiteX2936" fmla="*/ 596033 w 1439968"/>
                    <a:gd name="connsiteY2936" fmla="*/ 636962 h 1868437"/>
                    <a:gd name="connsiteX2937" fmla="*/ 575220 w 1439968"/>
                    <a:gd name="connsiteY2937" fmla="*/ 540551 h 1868437"/>
                    <a:gd name="connsiteX2938" fmla="*/ 569406 w 1439968"/>
                    <a:gd name="connsiteY2938" fmla="*/ 540551 h 1868437"/>
                    <a:gd name="connsiteX2939" fmla="*/ 569406 w 1439968"/>
                    <a:gd name="connsiteY2939" fmla="*/ 543808 h 1868437"/>
                    <a:gd name="connsiteX2940" fmla="*/ 572662 w 1439968"/>
                    <a:gd name="connsiteY2940" fmla="*/ 547064 h 1868437"/>
                    <a:gd name="connsiteX2941" fmla="*/ 572662 w 1439968"/>
                    <a:gd name="connsiteY2941" fmla="*/ 555554 h 1868437"/>
                    <a:gd name="connsiteX2942" fmla="*/ 575917 w 1439968"/>
                    <a:gd name="connsiteY2942" fmla="*/ 558810 h 1868437"/>
                    <a:gd name="connsiteX2943" fmla="*/ 575917 w 1439968"/>
                    <a:gd name="connsiteY2943" fmla="*/ 570789 h 1868437"/>
                    <a:gd name="connsiteX2944" fmla="*/ 580103 w 1439968"/>
                    <a:gd name="connsiteY2944" fmla="*/ 574975 h 1868437"/>
                    <a:gd name="connsiteX2945" fmla="*/ 580103 w 1439968"/>
                    <a:gd name="connsiteY2945" fmla="*/ 574975 h 1868437"/>
                    <a:gd name="connsiteX2946" fmla="*/ 580103 w 1439968"/>
                    <a:gd name="connsiteY2946" fmla="*/ 579860 h 1868437"/>
                    <a:gd name="connsiteX2947" fmla="*/ 583475 w 1439968"/>
                    <a:gd name="connsiteY2947" fmla="*/ 583349 h 1868437"/>
                    <a:gd name="connsiteX2948" fmla="*/ 586615 w 1439968"/>
                    <a:gd name="connsiteY2948" fmla="*/ 583349 h 1868437"/>
                    <a:gd name="connsiteX2949" fmla="*/ 591382 w 1439968"/>
                    <a:gd name="connsiteY2949" fmla="*/ 588117 h 1868437"/>
                    <a:gd name="connsiteX2950" fmla="*/ 594405 w 1439968"/>
                    <a:gd name="connsiteY2950" fmla="*/ 585093 h 1868437"/>
                    <a:gd name="connsiteX2951" fmla="*/ 594405 w 1439968"/>
                    <a:gd name="connsiteY2951" fmla="*/ 569975 h 1868437"/>
                    <a:gd name="connsiteX2952" fmla="*/ 589871 w 1439968"/>
                    <a:gd name="connsiteY2952" fmla="*/ 565439 h 1868437"/>
                    <a:gd name="connsiteX2953" fmla="*/ 586266 w 1439968"/>
                    <a:gd name="connsiteY2953" fmla="*/ 565439 h 1868437"/>
                    <a:gd name="connsiteX2954" fmla="*/ 586266 w 1439968"/>
                    <a:gd name="connsiteY2954" fmla="*/ 554972 h 1868437"/>
                    <a:gd name="connsiteX2955" fmla="*/ 582545 w 1439968"/>
                    <a:gd name="connsiteY2955" fmla="*/ 551251 h 1868437"/>
                    <a:gd name="connsiteX2956" fmla="*/ 582545 w 1439968"/>
                    <a:gd name="connsiteY2956" fmla="*/ 547878 h 1868437"/>
                    <a:gd name="connsiteX2957" fmla="*/ 575220 w 1439968"/>
                    <a:gd name="connsiteY2957" fmla="*/ 540551 h 1868437"/>
                    <a:gd name="connsiteX2958" fmla="*/ 835912 w 1439968"/>
                    <a:gd name="connsiteY2958" fmla="*/ 575092 h 1868437"/>
                    <a:gd name="connsiteX2959" fmla="*/ 835912 w 1439968"/>
                    <a:gd name="connsiteY2959" fmla="*/ 562648 h 1868437"/>
                    <a:gd name="connsiteX2960" fmla="*/ 831144 w 1439968"/>
                    <a:gd name="connsiteY2960" fmla="*/ 557880 h 1868437"/>
                    <a:gd name="connsiteX2961" fmla="*/ 831144 w 1439968"/>
                    <a:gd name="connsiteY2961" fmla="*/ 554856 h 1868437"/>
                    <a:gd name="connsiteX2962" fmla="*/ 825098 w 1439968"/>
                    <a:gd name="connsiteY2962" fmla="*/ 548809 h 1868437"/>
                    <a:gd name="connsiteX2963" fmla="*/ 814866 w 1439968"/>
                    <a:gd name="connsiteY2963" fmla="*/ 548809 h 1868437"/>
                    <a:gd name="connsiteX2964" fmla="*/ 812308 w 1439968"/>
                    <a:gd name="connsiteY2964" fmla="*/ 551367 h 1868437"/>
                    <a:gd name="connsiteX2965" fmla="*/ 812308 w 1439968"/>
                    <a:gd name="connsiteY2965" fmla="*/ 568463 h 1868437"/>
                    <a:gd name="connsiteX2966" fmla="*/ 821959 w 1439968"/>
                    <a:gd name="connsiteY2966" fmla="*/ 578116 h 1868437"/>
                    <a:gd name="connsiteX2967" fmla="*/ 824749 w 1439968"/>
                    <a:gd name="connsiteY2967" fmla="*/ 578116 h 1868437"/>
                    <a:gd name="connsiteX2968" fmla="*/ 827772 w 1439968"/>
                    <a:gd name="connsiteY2968" fmla="*/ 581139 h 1868437"/>
                    <a:gd name="connsiteX2969" fmla="*/ 829865 w 1439968"/>
                    <a:gd name="connsiteY2969" fmla="*/ 581139 h 1868437"/>
                    <a:gd name="connsiteX2970" fmla="*/ 835912 w 1439968"/>
                    <a:gd name="connsiteY2970" fmla="*/ 575092 h 1868437"/>
                    <a:gd name="connsiteX2971" fmla="*/ 835912 w 1439968"/>
                    <a:gd name="connsiteY2971" fmla="*/ 575092 h 1868437"/>
                    <a:gd name="connsiteX2972" fmla="*/ 453943 w 1439968"/>
                    <a:gd name="connsiteY2972" fmla="*/ 540551 h 1868437"/>
                    <a:gd name="connsiteX2973" fmla="*/ 451734 w 1439968"/>
                    <a:gd name="connsiteY2973" fmla="*/ 538342 h 1868437"/>
                    <a:gd name="connsiteX2974" fmla="*/ 451734 w 1439968"/>
                    <a:gd name="connsiteY2974" fmla="*/ 528689 h 1868437"/>
                    <a:gd name="connsiteX2975" fmla="*/ 456153 w 1439968"/>
                    <a:gd name="connsiteY2975" fmla="*/ 528689 h 1868437"/>
                    <a:gd name="connsiteX2976" fmla="*/ 462199 w 1439968"/>
                    <a:gd name="connsiteY2976" fmla="*/ 522642 h 1868437"/>
                    <a:gd name="connsiteX2977" fmla="*/ 466618 w 1439968"/>
                    <a:gd name="connsiteY2977" fmla="*/ 522642 h 1868437"/>
                    <a:gd name="connsiteX2978" fmla="*/ 469990 w 1439968"/>
                    <a:gd name="connsiteY2978" fmla="*/ 519269 h 1868437"/>
                    <a:gd name="connsiteX2979" fmla="*/ 474408 w 1439968"/>
                    <a:gd name="connsiteY2979" fmla="*/ 519269 h 1868437"/>
                    <a:gd name="connsiteX2980" fmla="*/ 478361 w 1439968"/>
                    <a:gd name="connsiteY2980" fmla="*/ 515315 h 1868437"/>
                    <a:gd name="connsiteX2981" fmla="*/ 491385 w 1439968"/>
                    <a:gd name="connsiteY2981" fmla="*/ 515315 h 1868437"/>
                    <a:gd name="connsiteX2982" fmla="*/ 493710 w 1439968"/>
                    <a:gd name="connsiteY2982" fmla="*/ 512989 h 1868437"/>
                    <a:gd name="connsiteX2983" fmla="*/ 511152 w 1439968"/>
                    <a:gd name="connsiteY2983" fmla="*/ 512989 h 1868437"/>
                    <a:gd name="connsiteX2984" fmla="*/ 511152 w 1439968"/>
                    <a:gd name="connsiteY2984" fmla="*/ 520665 h 1868437"/>
                    <a:gd name="connsiteX2985" fmla="*/ 494175 w 1439968"/>
                    <a:gd name="connsiteY2985" fmla="*/ 537644 h 1868437"/>
                    <a:gd name="connsiteX2986" fmla="*/ 503594 w 1439968"/>
                    <a:gd name="connsiteY2986" fmla="*/ 537644 h 1868437"/>
                    <a:gd name="connsiteX2987" fmla="*/ 503594 w 1439968"/>
                    <a:gd name="connsiteY2987" fmla="*/ 554623 h 1868437"/>
                    <a:gd name="connsiteX2988" fmla="*/ 493012 w 1439968"/>
                    <a:gd name="connsiteY2988" fmla="*/ 565207 h 1868437"/>
                    <a:gd name="connsiteX2989" fmla="*/ 482896 w 1439968"/>
                    <a:gd name="connsiteY2989" fmla="*/ 565207 h 1868437"/>
                    <a:gd name="connsiteX2990" fmla="*/ 477431 w 1439968"/>
                    <a:gd name="connsiteY2990" fmla="*/ 570673 h 1868437"/>
                    <a:gd name="connsiteX2991" fmla="*/ 467315 w 1439968"/>
                    <a:gd name="connsiteY2991" fmla="*/ 570673 h 1868437"/>
                    <a:gd name="connsiteX2992" fmla="*/ 454060 w 1439968"/>
                    <a:gd name="connsiteY2992" fmla="*/ 557415 h 1868437"/>
                    <a:gd name="connsiteX2993" fmla="*/ 453943 w 1439968"/>
                    <a:gd name="connsiteY2993" fmla="*/ 540551 h 1868437"/>
                    <a:gd name="connsiteX2994" fmla="*/ 453943 w 1439968"/>
                    <a:gd name="connsiteY2994" fmla="*/ 540551 h 1868437"/>
                    <a:gd name="connsiteX2995" fmla="*/ 744053 w 1439968"/>
                    <a:gd name="connsiteY2995" fmla="*/ 538923 h 1868437"/>
                    <a:gd name="connsiteX2996" fmla="*/ 774750 w 1439968"/>
                    <a:gd name="connsiteY2996" fmla="*/ 538923 h 1868437"/>
                    <a:gd name="connsiteX2997" fmla="*/ 777890 w 1439968"/>
                    <a:gd name="connsiteY2997" fmla="*/ 542063 h 1868437"/>
                    <a:gd name="connsiteX2998" fmla="*/ 777890 w 1439968"/>
                    <a:gd name="connsiteY2998" fmla="*/ 544273 h 1868437"/>
                    <a:gd name="connsiteX2999" fmla="*/ 779983 w 1439968"/>
                    <a:gd name="connsiteY2999" fmla="*/ 546366 h 1868437"/>
                    <a:gd name="connsiteX3000" fmla="*/ 776378 w 1439968"/>
                    <a:gd name="connsiteY3000" fmla="*/ 549971 h 1868437"/>
                    <a:gd name="connsiteX3001" fmla="*/ 776378 w 1439968"/>
                    <a:gd name="connsiteY3001" fmla="*/ 556833 h 1868437"/>
                    <a:gd name="connsiteX3002" fmla="*/ 769402 w 1439968"/>
                    <a:gd name="connsiteY3002" fmla="*/ 563811 h 1868437"/>
                    <a:gd name="connsiteX3003" fmla="*/ 764983 w 1439968"/>
                    <a:gd name="connsiteY3003" fmla="*/ 563811 h 1868437"/>
                    <a:gd name="connsiteX3004" fmla="*/ 762425 w 1439968"/>
                    <a:gd name="connsiteY3004" fmla="*/ 561252 h 1868437"/>
                    <a:gd name="connsiteX3005" fmla="*/ 736379 w 1439968"/>
                    <a:gd name="connsiteY3005" fmla="*/ 561252 h 1868437"/>
                    <a:gd name="connsiteX3006" fmla="*/ 729170 w 1439968"/>
                    <a:gd name="connsiteY3006" fmla="*/ 554042 h 1868437"/>
                    <a:gd name="connsiteX3007" fmla="*/ 729170 w 1439968"/>
                    <a:gd name="connsiteY3007" fmla="*/ 546483 h 1868437"/>
                    <a:gd name="connsiteX3008" fmla="*/ 737891 w 1439968"/>
                    <a:gd name="connsiteY3008" fmla="*/ 537760 h 1868437"/>
                    <a:gd name="connsiteX3009" fmla="*/ 742542 w 1439968"/>
                    <a:gd name="connsiteY3009" fmla="*/ 537760 h 1868437"/>
                    <a:gd name="connsiteX3010" fmla="*/ 744053 w 1439968"/>
                    <a:gd name="connsiteY3010" fmla="*/ 538923 h 1868437"/>
                    <a:gd name="connsiteX3011" fmla="*/ 744053 w 1439968"/>
                    <a:gd name="connsiteY3011" fmla="*/ 538923 h 1868437"/>
                    <a:gd name="connsiteX3012" fmla="*/ 426851 w 1439968"/>
                    <a:gd name="connsiteY3012" fmla="*/ 531596 h 1868437"/>
                    <a:gd name="connsiteX3013" fmla="*/ 426851 w 1439968"/>
                    <a:gd name="connsiteY3013" fmla="*/ 534969 h 1868437"/>
                    <a:gd name="connsiteX3014" fmla="*/ 434176 w 1439968"/>
                    <a:gd name="connsiteY3014" fmla="*/ 542296 h 1868437"/>
                    <a:gd name="connsiteX3015" fmla="*/ 439293 w 1439968"/>
                    <a:gd name="connsiteY3015" fmla="*/ 542296 h 1868437"/>
                    <a:gd name="connsiteX3016" fmla="*/ 439293 w 1439968"/>
                    <a:gd name="connsiteY3016" fmla="*/ 542296 h 1868437"/>
                    <a:gd name="connsiteX3017" fmla="*/ 446269 w 1439968"/>
                    <a:gd name="connsiteY3017" fmla="*/ 535318 h 1868437"/>
                    <a:gd name="connsiteX3018" fmla="*/ 446269 w 1439968"/>
                    <a:gd name="connsiteY3018" fmla="*/ 532062 h 1868437"/>
                    <a:gd name="connsiteX3019" fmla="*/ 435572 w 1439968"/>
                    <a:gd name="connsiteY3019" fmla="*/ 521362 h 1868437"/>
                    <a:gd name="connsiteX3020" fmla="*/ 435572 w 1439968"/>
                    <a:gd name="connsiteY3020" fmla="*/ 514966 h 1868437"/>
                    <a:gd name="connsiteX3021" fmla="*/ 433363 w 1439968"/>
                    <a:gd name="connsiteY3021" fmla="*/ 514966 h 1868437"/>
                    <a:gd name="connsiteX3022" fmla="*/ 423479 w 1439968"/>
                    <a:gd name="connsiteY3022" fmla="*/ 524851 h 1868437"/>
                    <a:gd name="connsiteX3023" fmla="*/ 423479 w 1439968"/>
                    <a:gd name="connsiteY3023" fmla="*/ 528224 h 1868437"/>
                    <a:gd name="connsiteX3024" fmla="*/ 426851 w 1439968"/>
                    <a:gd name="connsiteY3024" fmla="*/ 531596 h 1868437"/>
                    <a:gd name="connsiteX3025" fmla="*/ 426851 w 1439968"/>
                    <a:gd name="connsiteY3025" fmla="*/ 531596 h 1868437"/>
                    <a:gd name="connsiteX3026" fmla="*/ 662078 w 1439968"/>
                    <a:gd name="connsiteY3026" fmla="*/ 454840 h 1868437"/>
                    <a:gd name="connsiteX3027" fmla="*/ 669288 w 1439968"/>
                    <a:gd name="connsiteY3027" fmla="*/ 462050 h 1868437"/>
                    <a:gd name="connsiteX3028" fmla="*/ 669288 w 1439968"/>
                    <a:gd name="connsiteY3028" fmla="*/ 467517 h 1868437"/>
                    <a:gd name="connsiteX3029" fmla="*/ 674171 w 1439968"/>
                    <a:gd name="connsiteY3029" fmla="*/ 472401 h 1868437"/>
                    <a:gd name="connsiteX3030" fmla="*/ 674171 w 1439968"/>
                    <a:gd name="connsiteY3030" fmla="*/ 481356 h 1868437"/>
                    <a:gd name="connsiteX3031" fmla="*/ 671380 w 1439968"/>
                    <a:gd name="connsiteY3031" fmla="*/ 484147 h 1868437"/>
                    <a:gd name="connsiteX3032" fmla="*/ 671380 w 1439968"/>
                    <a:gd name="connsiteY3032" fmla="*/ 496242 h 1868437"/>
                    <a:gd name="connsiteX3033" fmla="*/ 679985 w 1439968"/>
                    <a:gd name="connsiteY3033" fmla="*/ 504848 h 1868437"/>
                    <a:gd name="connsiteX3034" fmla="*/ 679985 w 1439968"/>
                    <a:gd name="connsiteY3034" fmla="*/ 510081 h 1868437"/>
                    <a:gd name="connsiteX3035" fmla="*/ 684287 w 1439968"/>
                    <a:gd name="connsiteY3035" fmla="*/ 514384 h 1868437"/>
                    <a:gd name="connsiteX3036" fmla="*/ 684287 w 1439968"/>
                    <a:gd name="connsiteY3036" fmla="*/ 528340 h 1868437"/>
                    <a:gd name="connsiteX3037" fmla="*/ 678473 w 1439968"/>
                    <a:gd name="connsiteY3037" fmla="*/ 534155 h 1868437"/>
                    <a:gd name="connsiteX3038" fmla="*/ 674287 w 1439968"/>
                    <a:gd name="connsiteY3038" fmla="*/ 534155 h 1868437"/>
                    <a:gd name="connsiteX3039" fmla="*/ 674287 w 1439968"/>
                    <a:gd name="connsiteY3039" fmla="*/ 534155 h 1868437"/>
                    <a:gd name="connsiteX3040" fmla="*/ 671380 w 1439968"/>
                    <a:gd name="connsiteY3040" fmla="*/ 537062 h 1868437"/>
                    <a:gd name="connsiteX3041" fmla="*/ 667078 w 1439968"/>
                    <a:gd name="connsiteY3041" fmla="*/ 537062 h 1868437"/>
                    <a:gd name="connsiteX3042" fmla="*/ 655916 w 1439968"/>
                    <a:gd name="connsiteY3042" fmla="*/ 525898 h 1868437"/>
                    <a:gd name="connsiteX3043" fmla="*/ 655916 w 1439968"/>
                    <a:gd name="connsiteY3043" fmla="*/ 514966 h 1868437"/>
                    <a:gd name="connsiteX3044" fmla="*/ 651730 w 1439968"/>
                    <a:gd name="connsiteY3044" fmla="*/ 510779 h 1868437"/>
                    <a:gd name="connsiteX3045" fmla="*/ 651730 w 1439968"/>
                    <a:gd name="connsiteY3045" fmla="*/ 505778 h 1868437"/>
                    <a:gd name="connsiteX3046" fmla="*/ 645800 w 1439968"/>
                    <a:gd name="connsiteY3046" fmla="*/ 505778 h 1868437"/>
                    <a:gd name="connsiteX3047" fmla="*/ 639288 w 1439968"/>
                    <a:gd name="connsiteY3047" fmla="*/ 499266 h 1868437"/>
                    <a:gd name="connsiteX3048" fmla="*/ 629521 w 1439968"/>
                    <a:gd name="connsiteY3048" fmla="*/ 499266 h 1868437"/>
                    <a:gd name="connsiteX3049" fmla="*/ 627079 w 1439968"/>
                    <a:gd name="connsiteY3049" fmla="*/ 501708 h 1868437"/>
                    <a:gd name="connsiteX3050" fmla="*/ 622893 w 1439968"/>
                    <a:gd name="connsiteY3050" fmla="*/ 497521 h 1868437"/>
                    <a:gd name="connsiteX3051" fmla="*/ 622893 w 1439968"/>
                    <a:gd name="connsiteY3051" fmla="*/ 492172 h 1868437"/>
                    <a:gd name="connsiteX3052" fmla="*/ 617545 w 1439968"/>
                    <a:gd name="connsiteY3052" fmla="*/ 492172 h 1868437"/>
                    <a:gd name="connsiteX3053" fmla="*/ 614521 w 1439968"/>
                    <a:gd name="connsiteY3053" fmla="*/ 495195 h 1868437"/>
                    <a:gd name="connsiteX3054" fmla="*/ 609173 w 1439968"/>
                    <a:gd name="connsiteY3054" fmla="*/ 495195 h 1868437"/>
                    <a:gd name="connsiteX3055" fmla="*/ 604173 w 1439968"/>
                    <a:gd name="connsiteY3055" fmla="*/ 500196 h 1868437"/>
                    <a:gd name="connsiteX3056" fmla="*/ 598359 w 1439968"/>
                    <a:gd name="connsiteY3056" fmla="*/ 500196 h 1868437"/>
                    <a:gd name="connsiteX3057" fmla="*/ 587661 w 1439968"/>
                    <a:gd name="connsiteY3057" fmla="*/ 489497 h 1868437"/>
                    <a:gd name="connsiteX3058" fmla="*/ 587661 w 1439968"/>
                    <a:gd name="connsiteY3058" fmla="*/ 477634 h 1868437"/>
                    <a:gd name="connsiteX3059" fmla="*/ 591033 w 1439968"/>
                    <a:gd name="connsiteY3059" fmla="*/ 474262 h 1868437"/>
                    <a:gd name="connsiteX3060" fmla="*/ 593359 w 1439968"/>
                    <a:gd name="connsiteY3060" fmla="*/ 476588 h 1868437"/>
                    <a:gd name="connsiteX3061" fmla="*/ 596615 w 1439968"/>
                    <a:gd name="connsiteY3061" fmla="*/ 476588 h 1868437"/>
                    <a:gd name="connsiteX3062" fmla="*/ 598940 w 1439968"/>
                    <a:gd name="connsiteY3062" fmla="*/ 478914 h 1868437"/>
                    <a:gd name="connsiteX3063" fmla="*/ 609754 w 1439968"/>
                    <a:gd name="connsiteY3063" fmla="*/ 478914 h 1868437"/>
                    <a:gd name="connsiteX3064" fmla="*/ 609754 w 1439968"/>
                    <a:gd name="connsiteY3064" fmla="*/ 470889 h 1868437"/>
                    <a:gd name="connsiteX3065" fmla="*/ 601731 w 1439968"/>
                    <a:gd name="connsiteY3065" fmla="*/ 470889 h 1868437"/>
                    <a:gd name="connsiteX3066" fmla="*/ 606731 w 1439968"/>
                    <a:gd name="connsiteY3066" fmla="*/ 465888 h 1868437"/>
                    <a:gd name="connsiteX3067" fmla="*/ 610452 w 1439968"/>
                    <a:gd name="connsiteY3067" fmla="*/ 465888 h 1868437"/>
                    <a:gd name="connsiteX3068" fmla="*/ 610452 w 1439968"/>
                    <a:gd name="connsiteY3068" fmla="*/ 465888 h 1868437"/>
                    <a:gd name="connsiteX3069" fmla="*/ 610452 w 1439968"/>
                    <a:gd name="connsiteY3069" fmla="*/ 459259 h 1868437"/>
                    <a:gd name="connsiteX3070" fmla="*/ 602545 w 1439968"/>
                    <a:gd name="connsiteY3070" fmla="*/ 459259 h 1868437"/>
                    <a:gd name="connsiteX3071" fmla="*/ 599754 w 1439968"/>
                    <a:gd name="connsiteY3071" fmla="*/ 456468 h 1868437"/>
                    <a:gd name="connsiteX3072" fmla="*/ 604405 w 1439968"/>
                    <a:gd name="connsiteY3072" fmla="*/ 451816 h 1868437"/>
                    <a:gd name="connsiteX3073" fmla="*/ 604405 w 1439968"/>
                    <a:gd name="connsiteY3073" fmla="*/ 445304 h 1868437"/>
                    <a:gd name="connsiteX3074" fmla="*/ 604289 w 1439968"/>
                    <a:gd name="connsiteY3074" fmla="*/ 445304 h 1868437"/>
                    <a:gd name="connsiteX3075" fmla="*/ 599638 w 1439968"/>
                    <a:gd name="connsiteY3075" fmla="*/ 440652 h 1868437"/>
                    <a:gd name="connsiteX3076" fmla="*/ 599522 w 1439968"/>
                    <a:gd name="connsiteY3076" fmla="*/ 440652 h 1868437"/>
                    <a:gd name="connsiteX3077" fmla="*/ 594871 w 1439968"/>
                    <a:gd name="connsiteY3077" fmla="*/ 445304 h 1868437"/>
                    <a:gd name="connsiteX3078" fmla="*/ 594871 w 1439968"/>
                    <a:gd name="connsiteY3078" fmla="*/ 448211 h 1868437"/>
                    <a:gd name="connsiteX3079" fmla="*/ 591731 w 1439968"/>
                    <a:gd name="connsiteY3079" fmla="*/ 451351 h 1868437"/>
                    <a:gd name="connsiteX3080" fmla="*/ 591731 w 1439968"/>
                    <a:gd name="connsiteY3080" fmla="*/ 454259 h 1868437"/>
                    <a:gd name="connsiteX3081" fmla="*/ 589987 w 1439968"/>
                    <a:gd name="connsiteY3081" fmla="*/ 456003 h 1868437"/>
                    <a:gd name="connsiteX3082" fmla="*/ 587545 w 1439968"/>
                    <a:gd name="connsiteY3082" fmla="*/ 456003 h 1868437"/>
                    <a:gd name="connsiteX3083" fmla="*/ 587545 w 1439968"/>
                    <a:gd name="connsiteY3083" fmla="*/ 448793 h 1868437"/>
                    <a:gd name="connsiteX3084" fmla="*/ 589406 w 1439968"/>
                    <a:gd name="connsiteY3084" fmla="*/ 446932 h 1868437"/>
                    <a:gd name="connsiteX3085" fmla="*/ 589406 w 1439968"/>
                    <a:gd name="connsiteY3085" fmla="*/ 442047 h 1868437"/>
                    <a:gd name="connsiteX3086" fmla="*/ 591266 w 1439968"/>
                    <a:gd name="connsiteY3086" fmla="*/ 440187 h 1868437"/>
                    <a:gd name="connsiteX3087" fmla="*/ 591266 w 1439968"/>
                    <a:gd name="connsiteY3087" fmla="*/ 437395 h 1868437"/>
                    <a:gd name="connsiteX3088" fmla="*/ 589406 w 1439968"/>
                    <a:gd name="connsiteY3088" fmla="*/ 435535 h 1868437"/>
                    <a:gd name="connsiteX3089" fmla="*/ 578011 w 1439968"/>
                    <a:gd name="connsiteY3089" fmla="*/ 435535 h 1868437"/>
                    <a:gd name="connsiteX3090" fmla="*/ 578011 w 1439968"/>
                    <a:gd name="connsiteY3090" fmla="*/ 414950 h 1868437"/>
                    <a:gd name="connsiteX3091" fmla="*/ 581382 w 1439968"/>
                    <a:gd name="connsiteY3091" fmla="*/ 411577 h 1868437"/>
                    <a:gd name="connsiteX3092" fmla="*/ 594289 w 1439968"/>
                    <a:gd name="connsiteY3092" fmla="*/ 411577 h 1868437"/>
                    <a:gd name="connsiteX3093" fmla="*/ 596266 w 1439968"/>
                    <a:gd name="connsiteY3093" fmla="*/ 409600 h 1868437"/>
                    <a:gd name="connsiteX3094" fmla="*/ 609638 w 1439968"/>
                    <a:gd name="connsiteY3094" fmla="*/ 409600 h 1868437"/>
                    <a:gd name="connsiteX3095" fmla="*/ 623591 w 1439968"/>
                    <a:gd name="connsiteY3095" fmla="*/ 423556 h 1868437"/>
                    <a:gd name="connsiteX3096" fmla="*/ 623591 w 1439968"/>
                    <a:gd name="connsiteY3096" fmla="*/ 428324 h 1868437"/>
                    <a:gd name="connsiteX3097" fmla="*/ 625103 w 1439968"/>
                    <a:gd name="connsiteY3097" fmla="*/ 429836 h 1868437"/>
                    <a:gd name="connsiteX3098" fmla="*/ 625103 w 1439968"/>
                    <a:gd name="connsiteY3098" fmla="*/ 443792 h 1868437"/>
                    <a:gd name="connsiteX3099" fmla="*/ 636032 w 1439968"/>
                    <a:gd name="connsiteY3099" fmla="*/ 432860 h 1868437"/>
                    <a:gd name="connsiteX3100" fmla="*/ 640916 w 1439968"/>
                    <a:gd name="connsiteY3100" fmla="*/ 432860 h 1868437"/>
                    <a:gd name="connsiteX3101" fmla="*/ 651497 w 1439968"/>
                    <a:gd name="connsiteY3101" fmla="*/ 443443 h 1868437"/>
                    <a:gd name="connsiteX3102" fmla="*/ 651497 w 1439968"/>
                    <a:gd name="connsiteY3102" fmla="*/ 450188 h 1868437"/>
                    <a:gd name="connsiteX3103" fmla="*/ 649753 w 1439968"/>
                    <a:gd name="connsiteY3103" fmla="*/ 451933 h 1868437"/>
                    <a:gd name="connsiteX3104" fmla="*/ 649753 w 1439968"/>
                    <a:gd name="connsiteY3104" fmla="*/ 457166 h 1868437"/>
                    <a:gd name="connsiteX3105" fmla="*/ 655218 w 1439968"/>
                    <a:gd name="connsiteY3105" fmla="*/ 457166 h 1868437"/>
                    <a:gd name="connsiteX3106" fmla="*/ 657544 w 1439968"/>
                    <a:gd name="connsiteY3106" fmla="*/ 454840 h 1868437"/>
                    <a:gd name="connsiteX3107" fmla="*/ 662078 w 1439968"/>
                    <a:gd name="connsiteY3107" fmla="*/ 454840 h 1868437"/>
                    <a:gd name="connsiteX3108" fmla="*/ 662078 w 1439968"/>
                    <a:gd name="connsiteY3108" fmla="*/ 454840 h 1868437"/>
                    <a:gd name="connsiteX3109" fmla="*/ 742658 w 1439968"/>
                    <a:gd name="connsiteY3109" fmla="*/ 479379 h 1868437"/>
                    <a:gd name="connsiteX3110" fmla="*/ 733007 w 1439968"/>
                    <a:gd name="connsiteY3110" fmla="*/ 479379 h 1868437"/>
                    <a:gd name="connsiteX3111" fmla="*/ 733007 w 1439968"/>
                    <a:gd name="connsiteY3111" fmla="*/ 479379 h 1868437"/>
                    <a:gd name="connsiteX3112" fmla="*/ 728705 w 1439968"/>
                    <a:gd name="connsiteY3112" fmla="*/ 475076 h 1868437"/>
                    <a:gd name="connsiteX3113" fmla="*/ 728705 w 1439968"/>
                    <a:gd name="connsiteY3113" fmla="*/ 472052 h 1868437"/>
                    <a:gd name="connsiteX3114" fmla="*/ 715798 w 1439968"/>
                    <a:gd name="connsiteY3114" fmla="*/ 459143 h 1868437"/>
                    <a:gd name="connsiteX3115" fmla="*/ 712077 w 1439968"/>
                    <a:gd name="connsiteY3115" fmla="*/ 459143 h 1868437"/>
                    <a:gd name="connsiteX3116" fmla="*/ 709054 w 1439968"/>
                    <a:gd name="connsiteY3116" fmla="*/ 456119 h 1868437"/>
                    <a:gd name="connsiteX3117" fmla="*/ 697775 w 1439968"/>
                    <a:gd name="connsiteY3117" fmla="*/ 456119 h 1868437"/>
                    <a:gd name="connsiteX3118" fmla="*/ 695566 w 1439968"/>
                    <a:gd name="connsiteY3118" fmla="*/ 458329 h 1868437"/>
                    <a:gd name="connsiteX3119" fmla="*/ 695566 w 1439968"/>
                    <a:gd name="connsiteY3119" fmla="*/ 467051 h 1868437"/>
                    <a:gd name="connsiteX3120" fmla="*/ 698589 w 1439968"/>
                    <a:gd name="connsiteY3120" fmla="*/ 470075 h 1868437"/>
                    <a:gd name="connsiteX3121" fmla="*/ 698589 w 1439968"/>
                    <a:gd name="connsiteY3121" fmla="*/ 470075 h 1868437"/>
                    <a:gd name="connsiteX3122" fmla="*/ 698589 w 1439968"/>
                    <a:gd name="connsiteY3122" fmla="*/ 477053 h 1868437"/>
                    <a:gd name="connsiteX3123" fmla="*/ 695566 w 1439968"/>
                    <a:gd name="connsiteY3123" fmla="*/ 480077 h 1868437"/>
                    <a:gd name="connsiteX3124" fmla="*/ 695566 w 1439968"/>
                    <a:gd name="connsiteY3124" fmla="*/ 486124 h 1868437"/>
                    <a:gd name="connsiteX3125" fmla="*/ 699752 w 1439968"/>
                    <a:gd name="connsiteY3125" fmla="*/ 490311 h 1868437"/>
                    <a:gd name="connsiteX3126" fmla="*/ 699752 w 1439968"/>
                    <a:gd name="connsiteY3126" fmla="*/ 496940 h 1868437"/>
                    <a:gd name="connsiteX3127" fmla="*/ 706263 w 1439968"/>
                    <a:gd name="connsiteY3127" fmla="*/ 503452 h 1868437"/>
                    <a:gd name="connsiteX3128" fmla="*/ 709752 w 1439968"/>
                    <a:gd name="connsiteY3128" fmla="*/ 503452 h 1868437"/>
                    <a:gd name="connsiteX3129" fmla="*/ 716961 w 1439968"/>
                    <a:gd name="connsiteY3129" fmla="*/ 510663 h 1868437"/>
                    <a:gd name="connsiteX3130" fmla="*/ 714519 w 1439968"/>
                    <a:gd name="connsiteY3130" fmla="*/ 513105 h 1868437"/>
                    <a:gd name="connsiteX3131" fmla="*/ 706380 w 1439968"/>
                    <a:gd name="connsiteY3131" fmla="*/ 513105 h 1868437"/>
                    <a:gd name="connsiteX3132" fmla="*/ 706263 w 1439968"/>
                    <a:gd name="connsiteY3132" fmla="*/ 516943 h 1868437"/>
                    <a:gd name="connsiteX3133" fmla="*/ 715914 w 1439968"/>
                    <a:gd name="connsiteY3133" fmla="*/ 526596 h 1868437"/>
                    <a:gd name="connsiteX3134" fmla="*/ 715914 w 1439968"/>
                    <a:gd name="connsiteY3134" fmla="*/ 535551 h 1868437"/>
                    <a:gd name="connsiteX3135" fmla="*/ 721496 w 1439968"/>
                    <a:gd name="connsiteY3135" fmla="*/ 535551 h 1868437"/>
                    <a:gd name="connsiteX3136" fmla="*/ 726961 w 1439968"/>
                    <a:gd name="connsiteY3136" fmla="*/ 530085 h 1868437"/>
                    <a:gd name="connsiteX3137" fmla="*/ 735333 w 1439968"/>
                    <a:gd name="connsiteY3137" fmla="*/ 530085 h 1868437"/>
                    <a:gd name="connsiteX3138" fmla="*/ 742193 w 1439968"/>
                    <a:gd name="connsiteY3138" fmla="*/ 523223 h 1868437"/>
                    <a:gd name="connsiteX3139" fmla="*/ 745565 w 1439968"/>
                    <a:gd name="connsiteY3139" fmla="*/ 523223 h 1868437"/>
                    <a:gd name="connsiteX3140" fmla="*/ 749867 w 1439968"/>
                    <a:gd name="connsiteY3140" fmla="*/ 518920 h 1868437"/>
                    <a:gd name="connsiteX3141" fmla="*/ 749867 w 1439968"/>
                    <a:gd name="connsiteY3141" fmla="*/ 509035 h 1868437"/>
                    <a:gd name="connsiteX3142" fmla="*/ 744635 w 1439968"/>
                    <a:gd name="connsiteY3142" fmla="*/ 503801 h 1868437"/>
                    <a:gd name="connsiteX3143" fmla="*/ 744635 w 1439968"/>
                    <a:gd name="connsiteY3143" fmla="*/ 499731 h 1868437"/>
                    <a:gd name="connsiteX3144" fmla="*/ 751030 w 1439968"/>
                    <a:gd name="connsiteY3144" fmla="*/ 493335 h 1868437"/>
                    <a:gd name="connsiteX3145" fmla="*/ 751030 w 1439968"/>
                    <a:gd name="connsiteY3145" fmla="*/ 487636 h 1868437"/>
                    <a:gd name="connsiteX3146" fmla="*/ 742658 w 1439968"/>
                    <a:gd name="connsiteY3146" fmla="*/ 479379 h 1868437"/>
                    <a:gd name="connsiteX3147" fmla="*/ 742658 w 1439968"/>
                    <a:gd name="connsiteY3147" fmla="*/ 479379 h 1868437"/>
                    <a:gd name="connsiteX3148" fmla="*/ 735565 w 1439968"/>
                    <a:gd name="connsiteY3148" fmla="*/ 303653 h 1868437"/>
                    <a:gd name="connsiteX3149" fmla="*/ 735565 w 1439968"/>
                    <a:gd name="connsiteY3149" fmla="*/ 308421 h 1868437"/>
                    <a:gd name="connsiteX3150" fmla="*/ 739867 w 1439968"/>
                    <a:gd name="connsiteY3150" fmla="*/ 312724 h 1868437"/>
                    <a:gd name="connsiteX3151" fmla="*/ 731030 w 1439968"/>
                    <a:gd name="connsiteY3151" fmla="*/ 312724 h 1868437"/>
                    <a:gd name="connsiteX3152" fmla="*/ 726728 w 1439968"/>
                    <a:gd name="connsiteY3152" fmla="*/ 317027 h 1868437"/>
                    <a:gd name="connsiteX3153" fmla="*/ 726728 w 1439968"/>
                    <a:gd name="connsiteY3153" fmla="*/ 323075 h 1868437"/>
                    <a:gd name="connsiteX3154" fmla="*/ 732775 w 1439968"/>
                    <a:gd name="connsiteY3154" fmla="*/ 329122 h 1868437"/>
                    <a:gd name="connsiteX3155" fmla="*/ 735798 w 1439968"/>
                    <a:gd name="connsiteY3155" fmla="*/ 329122 h 1868437"/>
                    <a:gd name="connsiteX3156" fmla="*/ 743356 w 1439968"/>
                    <a:gd name="connsiteY3156" fmla="*/ 336682 h 1868437"/>
                    <a:gd name="connsiteX3157" fmla="*/ 756262 w 1439968"/>
                    <a:gd name="connsiteY3157" fmla="*/ 336682 h 1868437"/>
                    <a:gd name="connsiteX3158" fmla="*/ 756262 w 1439968"/>
                    <a:gd name="connsiteY3158" fmla="*/ 344241 h 1868437"/>
                    <a:gd name="connsiteX3159" fmla="*/ 737193 w 1439968"/>
                    <a:gd name="connsiteY3159" fmla="*/ 344241 h 1868437"/>
                    <a:gd name="connsiteX3160" fmla="*/ 733937 w 1439968"/>
                    <a:gd name="connsiteY3160" fmla="*/ 340985 h 1868437"/>
                    <a:gd name="connsiteX3161" fmla="*/ 728123 w 1439968"/>
                    <a:gd name="connsiteY3161" fmla="*/ 340985 h 1868437"/>
                    <a:gd name="connsiteX3162" fmla="*/ 723821 w 1439968"/>
                    <a:gd name="connsiteY3162" fmla="*/ 336682 h 1868437"/>
                    <a:gd name="connsiteX3163" fmla="*/ 720565 w 1439968"/>
                    <a:gd name="connsiteY3163" fmla="*/ 336682 h 1868437"/>
                    <a:gd name="connsiteX3164" fmla="*/ 720565 w 1439968"/>
                    <a:gd name="connsiteY3164" fmla="*/ 343892 h 1868437"/>
                    <a:gd name="connsiteX3165" fmla="*/ 722775 w 1439968"/>
                    <a:gd name="connsiteY3165" fmla="*/ 346102 h 1868437"/>
                    <a:gd name="connsiteX3166" fmla="*/ 722775 w 1439968"/>
                    <a:gd name="connsiteY3166" fmla="*/ 359360 h 1868437"/>
                    <a:gd name="connsiteX3167" fmla="*/ 727542 w 1439968"/>
                    <a:gd name="connsiteY3167" fmla="*/ 364128 h 1868437"/>
                    <a:gd name="connsiteX3168" fmla="*/ 727542 w 1439968"/>
                    <a:gd name="connsiteY3168" fmla="*/ 369826 h 1868437"/>
                    <a:gd name="connsiteX3169" fmla="*/ 739867 w 1439968"/>
                    <a:gd name="connsiteY3169" fmla="*/ 382154 h 1868437"/>
                    <a:gd name="connsiteX3170" fmla="*/ 755216 w 1439968"/>
                    <a:gd name="connsiteY3170" fmla="*/ 382154 h 1868437"/>
                    <a:gd name="connsiteX3171" fmla="*/ 748588 w 1439968"/>
                    <a:gd name="connsiteY3171" fmla="*/ 388783 h 1868437"/>
                    <a:gd name="connsiteX3172" fmla="*/ 743123 w 1439968"/>
                    <a:gd name="connsiteY3172" fmla="*/ 388783 h 1868437"/>
                    <a:gd name="connsiteX3173" fmla="*/ 738356 w 1439968"/>
                    <a:gd name="connsiteY3173" fmla="*/ 393551 h 1868437"/>
                    <a:gd name="connsiteX3174" fmla="*/ 738356 w 1439968"/>
                    <a:gd name="connsiteY3174" fmla="*/ 404716 h 1868437"/>
                    <a:gd name="connsiteX3175" fmla="*/ 748007 w 1439968"/>
                    <a:gd name="connsiteY3175" fmla="*/ 414368 h 1868437"/>
                    <a:gd name="connsiteX3176" fmla="*/ 751379 w 1439968"/>
                    <a:gd name="connsiteY3176" fmla="*/ 414368 h 1868437"/>
                    <a:gd name="connsiteX3177" fmla="*/ 761030 w 1439968"/>
                    <a:gd name="connsiteY3177" fmla="*/ 404716 h 1868437"/>
                    <a:gd name="connsiteX3178" fmla="*/ 767425 w 1439968"/>
                    <a:gd name="connsiteY3178" fmla="*/ 404716 h 1868437"/>
                    <a:gd name="connsiteX3179" fmla="*/ 764402 w 1439968"/>
                    <a:gd name="connsiteY3179" fmla="*/ 407739 h 1868437"/>
                    <a:gd name="connsiteX3180" fmla="*/ 764402 w 1439968"/>
                    <a:gd name="connsiteY3180" fmla="*/ 414020 h 1868437"/>
                    <a:gd name="connsiteX3181" fmla="*/ 767774 w 1439968"/>
                    <a:gd name="connsiteY3181" fmla="*/ 414020 h 1868437"/>
                    <a:gd name="connsiteX3182" fmla="*/ 773704 w 1439968"/>
                    <a:gd name="connsiteY3182" fmla="*/ 408088 h 1868437"/>
                    <a:gd name="connsiteX3183" fmla="*/ 775099 w 1439968"/>
                    <a:gd name="connsiteY3183" fmla="*/ 408088 h 1868437"/>
                    <a:gd name="connsiteX3184" fmla="*/ 783006 w 1439968"/>
                    <a:gd name="connsiteY3184" fmla="*/ 400180 h 1868437"/>
                    <a:gd name="connsiteX3185" fmla="*/ 786843 w 1439968"/>
                    <a:gd name="connsiteY3185" fmla="*/ 400180 h 1868437"/>
                    <a:gd name="connsiteX3186" fmla="*/ 794052 w 1439968"/>
                    <a:gd name="connsiteY3186" fmla="*/ 407391 h 1868437"/>
                    <a:gd name="connsiteX3187" fmla="*/ 802424 w 1439968"/>
                    <a:gd name="connsiteY3187" fmla="*/ 407391 h 1868437"/>
                    <a:gd name="connsiteX3188" fmla="*/ 795448 w 1439968"/>
                    <a:gd name="connsiteY3188" fmla="*/ 414368 h 1868437"/>
                    <a:gd name="connsiteX3189" fmla="*/ 788936 w 1439968"/>
                    <a:gd name="connsiteY3189" fmla="*/ 414368 h 1868437"/>
                    <a:gd name="connsiteX3190" fmla="*/ 788936 w 1439968"/>
                    <a:gd name="connsiteY3190" fmla="*/ 420881 h 1868437"/>
                    <a:gd name="connsiteX3191" fmla="*/ 783587 w 1439968"/>
                    <a:gd name="connsiteY3191" fmla="*/ 426231 h 1868437"/>
                    <a:gd name="connsiteX3192" fmla="*/ 776029 w 1439968"/>
                    <a:gd name="connsiteY3192" fmla="*/ 426231 h 1868437"/>
                    <a:gd name="connsiteX3193" fmla="*/ 763239 w 1439968"/>
                    <a:gd name="connsiteY3193" fmla="*/ 439024 h 1868437"/>
                    <a:gd name="connsiteX3194" fmla="*/ 763239 w 1439968"/>
                    <a:gd name="connsiteY3194" fmla="*/ 444373 h 1868437"/>
                    <a:gd name="connsiteX3195" fmla="*/ 773936 w 1439968"/>
                    <a:gd name="connsiteY3195" fmla="*/ 455073 h 1868437"/>
                    <a:gd name="connsiteX3196" fmla="*/ 771378 w 1439968"/>
                    <a:gd name="connsiteY3196" fmla="*/ 457631 h 1868437"/>
                    <a:gd name="connsiteX3197" fmla="*/ 771378 w 1439968"/>
                    <a:gd name="connsiteY3197" fmla="*/ 461353 h 1868437"/>
                    <a:gd name="connsiteX3198" fmla="*/ 773820 w 1439968"/>
                    <a:gd name="connsiteY3198" fmla="*/ 463795 h 1868437"/>
                    <a:gd name="connsiteX3199" fmla="*/ 773820 w 1439968"/>
                    <a:gd name="connsiteY3199" fmla="*/ 467517 h 1868437"/>
                    <a:gd name="connsiteX3200" fmla="*/ 778704 w 1439968"/>
                    <a:gd name="connsiteY3200" fmla="*/ 472401 h 1868437"/>
                    <a:gd name="connsiteX3201" fmla="*/ 788471 w 1439968"/>
                    <a:gd name="connsiteY3201" fmla="*/ 472401 h 1868437"/>
                    <a:gd name="connsiteX3202" fmla="*/ 795331 w 1439968"/>
                    <a:gd name="connsiteY3202" fmla="*/ 479263 h 1868437"/>
                    <a:gd name="connsiteX3203" fmla="*/ 789517 w 1439968"/>
                    <a:gd name="connsiteY3203" fmla="*/ 479263 h 1868437"/>
                    <a:gd name="connsiteX3204" fmla="*/ 785448 w 1439968"/>
                    <a:gd name="connsiteY3204" fmla="*/ 483333 h 1868437"/>
                    <a:gd name="connsiteX3205" fmla="*/ 785448 w 1439968"/>
                    <a:gd name="connsiteY3205" fmla="*/ 487171 h 1868437"/>
                    <a:gd name="connsiteX3206" fmla="*/ 803936 w 1439968"/>
                    <a:gd name="connsiteY3206" fmla="*/ 505778 h 1868437"/>
                    <a:gd name="connsiteX3207" fmla="*/ 809284 w 1439968"/>
                    <a:gd name="connsiteY3207" fmla="*/ 505778 h 1868437"/>
                    <a:gd name="connsiteX3208" fmla="*/ 812191 w 1439968"/>
                    <a:gd name="connsiteY3208" fmla="*/ 508686 h 1868437"/>
                    <a:gd name="connsiteX3209" fmla="*/ 825098 w 1439968"/>
                    <a:gd name="connsiteY3209" fmla="*/ 508686 h 1868437"/>
                    <a:gd name="connsiteX3210" fmla="*/ 825098 w 1439968"/>
                    <a:gd name="connsiteY3210" fmla="*/ 501708 h 1868437"/>
                    <a:gd name="connsiteX3211" fmla="*/ 832075 w 1439968"/>
                    <a:gd name="connsiteY3211" fmla="*/ 501708 h 1868437"/>
                    <a:gd name="connsiteX3212" fmla="*/ 838586 w 1439968"/>
                    <a:gd name="connsiteY3212" fmla="*/ 508221 h 1868437"/>
                    <a:gd name="connsiteX3213" fmla="*/ 838586 w 1439968"/>
                    <a:gd name="connsiteY3213" fmla="*/ 501126 h 1868437"/>
                    <a:gd name="connsiteX3214" fmla="*/ 843237 w 1439968"/>
                    <a:gd name="connsiteY3214" fmla="*/ 501126 h 1868437"/>
                    <a:gd name="connsiteX3215" fmla="*/ 848121 w 1439968"/>
                    <a:gd name="connsiteY3215" fmla="*/ 506011 h 1868437"/>
                    <a:gd name="connsiteX3216" fmla="*/ 852190 w 1439968"/>
                    <a:gd name="connsiteY3216" fmla="*/ 501941 h 1868437"/>
                    <a:gd name="connsiteX3217" fmla="*/ 852190 w 1439968"/>
                    <a:gd name="connsiteY3217" fmla="*/ 494730 h 1868437"/>
                    <a:gd name="connsiteX3218" fmla="*/ 854283 w 1439968"/>
                    <a:gd name="connsiteY3218" fmla="*/ 492637 h 1868437"/>
                    <a:gd name="connsiteX3219" fmla="*/ 854283 w 1439968"/>
                    <a:gd name="connsiteY3219" fmla="*/ 485426 h 1868437"/>
                    <a:gd name="connsiteX3220" fmla="*/ 852190 w 1439968"/>
                    <a:gd name="connsiteY3220" fmla="*/ 483333 h 1868437"/>
                    <a:gd name="connsiteX3221" fmla="*/ 852190 w 1439968"/>
                    <a:gd name="connsiteY3221" fmla="*/ 478914 h 1868437"/>
                    <a:gd name="connsiteX3222" fmla="*/ 856609 w 1439968"/>
                    <a:gd name="connsiteY3222" fmla="*/ 478914 h 1868437"/>
                    <a:gd name="connsiteX3223" fmla="*/ 860562 w 1439968"/>
                    <a:gd name="connsiteY3223" fmla="*/ 482868 h 1868437"/>
                    <a:gd name="connsiteX3224" fmla="*/ 864516 w 1439968"/>
                    <a:gd name="connsiteY3224" fmla="*/ 478914 h 1868437"/>
                    <a:gd name="connsiteX3225" fmla="*/ 864516 w 1439968"/>
                    <a:gd name="connsiteY3225" fmla="*/ 473331 h 1868437"/>
                    <a:gd name="connsiteX3226" fmla="*/ 860562 w 1439968"/>
                    <a:gd name="connsiteY3226" fmla="*/ 469377 h 1868437"/>
                    <a:gd name="connsiteX3227" fmla="*/ 860562 w 1439968"/>
                    <a:gd name="connsiteY3227" fmla="*/ 465656 h 1868437"/>
                    <a:gd name="connsiteX3228" fmla="*/ 870213 w 1439968"/>
                    <a:gd name="connsiteY3228" fmla="*/ 465656 h 1868437"/>
                    <a:gd name="connsiteX3229" fmla="*/ 874981 w 1439968"/>
                    <a:gd name="connsiteY3229" fmla="*/ 460888 h 1868437"/>
                    <a:gd name="connsiteX3230" fmla="*/ 874981 w 1439968"/>
                    <a:gd name="connsiteY3230" fmla="*/ 455189 h 1868437"/>
                    <a:gd name="connsiteX3231" fmla="*/ 879748 w 1439968"/>
                    <a:gd name="connsiteY3231" fmla="*/ 450421 h 1868437"/>
                    <a:gd name="connsiteX3232" fmla="*/ 879748 w 1439968"/>
                    <a:gd name="connsiteY3232" fmla="*/ 442396 h 1868437"/>
                    <a:gd name="connsiteX3233" fmla="*/ 881492 w 1439968"/>
                    <a:gd name="connsiteY3233" fmla="*/ 440652 h 1868437"/>
                    <a:gd name="connsiteX3234" fmla="*/ 884166 w 1439968"/>
                    <a:gd name="connsiteY3234" fmla="*/ 440652 h 1868437"/>
                    <a:gd name="connsiteX3235" fmla="*/ 896724 w 1439968"/>
                    <a:gd name="connsiteY3235" fmla="*/ 428092 h 1868437"/>
                    <a:gd name="connsiteX3236" fmla="*/ 899399 w 1439968"/>
                    <a:gd name="connsiteY3236" fmla="*/ 428092 h 1868437"/>
                    <a:gd name="connsiteX3237" fmla="*/ 911375 w 1439968"/>
                    <a:gd name="connsiteY3237" fmla="*/ 416113 h 1868437"/>
                    <a:gd name="connsiteX3238" fmla="*/ 911375 w 1439968"/>
                    <a:gd name="connsiteY3238" fmla="*/ 406809 h 1868437"/>
                    <a:gd name="connsiteX3239" fmla="*/ 908003 w 1439968"/>
                    <a:gd name="connsiteY3239" fmla="*/ 403436 h 1868437"/>
                    <a:gd name="connsiteX3240" fmla="*/ 908003 w 1439968"/>
                    <a:gd name="connsiteY3240" fmla="*/ 398319 h 1868437"/>
                    <a:gd name="connsiteX3241" fmla="*/ 904631 w 1439968"/>
                    <a:gd name="connsiteY3241" fmla="*/ 394947 h 1868437"/>
                    <a:gd name="connsiteX3242" fmla="*/ 904631 w 1439968"/>
                    <a:gd name="connsiteY3242" fmla="*/ 389830 h 1868437"/>
                    <a:gd name="connsiteX3243" fmla="*/ 900096 w 1439968"/>
                    <a:gd name="connsiteY3243" fmla="*/ 385294 h 1868437"/>
                    <a:gd name="connsiteX3244" fmla="*/ 900096 w 1439968"/>
                    <a:gd name="connsiteY3244" fmla="*/ 387853 h 1868437"/>
                    <a:gd name="connsiteX3245" fmla="*/ 894631 w 1439968"/>
                    <a:gd name="connsiteY3245" fmla="*/ 393319 h 1868437"/>
                    <a:gd name="connsiteX3246" fmla="*/ 894631 w 1439968"/>
                    <a:gd name="connsiteY3246" fmla="*/ 386922 h 1868437"/>
                    <a:gd name="connsiteX3247" fmla="*/ 890329 w 1439968"/>
                    <a:gd name="connsiteY3247" fmla="*/ 382619 h 1868437"/>
                    <a:gd name="connsiteX3248" fmla="*/ 885794 w 1439968"/>
                    <a:gd name="connsiteY3248" fmla="*/ 382619 h 1868437"/>
                    <a:gd name="connsiteX3249" fmla="*/ 879515 w 1439968"/>
                    <a:gd name="connsiteY3249" fmla="*/ 388899 h 1868437"/>
                    <a:gd name="connsiteX3250" fmla="*/ 875213 w 1439968"/>
                    <a:gd name="connsiteY3250" fmla="*/ 388899 h 1868437"/>
                    <a:gd name="connsiteX3251" fmla="*/ 875213 w 1439968"/>
                    <a:gd name="connsiteY3251" fmla="*/ 383550 h 1868437"/>
                    <a:gd name="connsiteX3252" fmla="*/ 877306 w 1439968"/>
                    <a:gd name="connsiteY3252" fmla="*/ 381456 h 1868437"/>
                    <a:gd name="connsiteX3253" fmla="*/ 877306 w 1439968"/>
                    <a:gd name="connsiteY3253" fmla="*/ 376107 h 1868437"/>
                    <a:gd name="connsiteX3254" fmla="*/ 879399 w 1439968"/>
                    <a:gd name="connsiteY3254" fmla="*/ 374013 h 1868437"/>
                    <a:gd name="connsiteX3255" fmla="*/ 879399 w 1439968"/>
                    <a:gd name="connsiteY3255" fmla="*/ 352382 h 1868437"/>
                    <a:gd name="connsiteX3256" fmla="*/ 876725 w 1439968"/>
                    <a:gd name="connsiteY3256" fmla="*/ 349707 h 1868437"/>
                    <a:gd name="connsiteX3257" fmla="*/ 876725 w 1439968"/>
                    <a:gd name="connsiteY3257" fmla="*/ 344590 h 1868437"/>
                    <a:gd name="connsiteX3258" fmla="*/ 873120 w 1439968"/>
                    <a:gd name="connsiteY3258" fmla="*/ 344590 h 1868437"/>
                    <a:gd name="connsiteX3259" fmla="*/ 871260 w 1439968"/>
                    <a:gd name="connsiteY3259" fmla="*/ 342729 h 1868437"/>
                    <a:gd name="connsiteX3260" fmla="*/ 866958 w 1439968"/>
                    <a:gd name="connsiteY3260" fmla="*/ 342729 h 1868437"/>
                    <a:gd name="connsiteX3261" fmla="*/ 865097 w 1439968"/>
                    <a:gd name="connsiteY3261" fmla="*/ 340868 h 1868437"/>
                    <a:gd name="connsiteX3262" fmla="*/ 865097 w 1439968"/>
                    <a:gd name="connsiteY3262" fmla="*/ 336798 h 1868437"/>
                    <a:gd name="connsiteX3263" fmla="*/ 869632 w 1439968"/>
                    <a:gd name="connsiteY3263" fmla="*/ 332262 h 1868437"/>
                    <a:gd name="connsiteX3264" fmla="*/ 869632 w 1439968"/>
                    <a:gd name="connsiteY3264" fmla="*/ 314934 h 1868437"/>
                    <a:gd name="connsiteX3265" fmla="*/ 863237 w 1439968"/>
                    <a:gd name="connsiteY3265" fmla="*/ 308538 h 1868437"/>
                    <a:gd name="connsiteX3266" fmla="*/ 857190 w 1439968"/>
                    <a:gd name="connsiteY3266" fmla="*/ 308538 h 1868437"/>
                    <a:gd name="connsiteX3267" fmla="*/ 852888 w 1439968"/>
                    <a:gd name="connsiteY3267" fmla="*/ 312841 h 1868437"/>
                    <a:gd name="connsiteX3268" fmla="*/ 852888 w 1439968"/>
                    <a:gd name="connsiteY3268" fmla="*/ 325633 h 1868437"/>
                    <a:gd name="connsiteX3269" fmla="*/ 859981 w 1439968"/>
                    <a:gd name="connsiteY3269" fmla="*/ 332728 h 1868437"/>
                    <a:gd name="connsiteX3270" fmla="*/ 859981 w 1439968"/>
                    <a:gd name="connsiteY3270" fmla="*/ 337379 h 1868437"/>
                    <a:gd name="connsiteX3271" fmla="*/ 854865 w 1439968"/>
                    <a:gd name="connsiteY3271" fmla="*/ 337379 h 1868437"/>
                    <a:gd name="connsiteX3272" fmla="*/ 845214 w 1439968"/>
                    <a:gd name="connsiteY3272" fmla="*/ 327727 h 1868437"/>
                    <a:gd name="connsiteX3273" fmla="*/ 845214 w 1439968"/>
                    <a:gd name="connsiteY3273" fmla="*/ 313073 h 1868437"/>
                    <a:gd name="connsiteX3274" fmla="*/ 843702 w 1439968"/>
                    <a:gd name="connsiteY3274" fmla="*/ 311561 h 1868437"/>
                    <a:gd name="connsiteX3275" fmla="*/ 843702 w 1439968"/>
                    <a:gd name="connsiteY3275" fmla="*/ 298071 h 1868437"/>
                    <a:gd name="connsiteX3276" fmla="*/ 837888 w 1439968"/>
                    <a:gd name="connsiteY3276" fmla="*/ 298071 h 1868437"/>
                    <a:gd name="connsiteX3277" fmla="*/ 833586 w 1439968"/>
                    <a:gd name="connsiteY3277" fmla="*/ 302374 h 1868437"/>
                    <a:gd name="connsiteX3278" fmla="*/ 828470 w 1439968"/>
                    <a:gd name="connsiteY3278" fmla="*/ 297257 h 1868437"/>
                    <a:gd name="connsiteX3279" fmla="*/ 825912 w 1439968"/>
                    <a:gd name="connsiteY3279" fmla="*/ 297257 h 1868437"/>
                    <a:gd name="connsiteX3280" fmla="*/ 820796 w 1439968"/>
                    <a:gd name="connsiteY3280" fmla="*/ 292140 h 1868437"/>
                    <a:gd name="connsiteX3281" fmla="*/ 820796 w 1439968"/>
                    <a:gd name="connsiteY3281" fmla="*/ 282836 h 1868437"/>
                    <a:gd name="connsiteX3282" fmla="*/ 814401 w 1439968"/>
                    <a:gd name="connsiteY3282" fmla="*/ 276439 h 1868437"/>
                    <a:gd name="connsiteX3283" fmla="*/ 814401 w 1439968"/>
                    <a:gd name="connsiteY3283" fmla="*/ 273416 h 1868437"/>
                    <a:gd name="connsiteX3284" fmla="*/ 810564 w 1439968"/>
                    <a:gd name="connsiteY3284" fmla="*/ 269578 h 1868437"/>
                    <a:gd name="connsiteX3285" fmla="*/ 810564 w 1439968"/>
                    <a:gd name="connsiteY3285" fmla="*/ 263182 h 1868437"/>
                    <a:gd name="connsiteX3286" fmla="*/ 806726 w 1439968"/>
                    <a:gd name="connsiteY3286" fmla="*/ 259344 h 1868437"/>
                    <a:gd name="connsiteX3287" fmla="*/ 806726 w 1439968"/>
                    <a:gd name="connsiteY3287" fmla="*/ 253645 h 1868437"/>
                    <a:gd name="connsiteX3288" fmla="*/ 802889 w 1439968"/>
                    <a:gd name="connsiteY3288" fmla="*/ 249807 h 1868437"/>
                    <a:gd name="connsiteX3289" fmla="*/ 802889 w 1439968"/>
                    <a:gd name="connsiteY3289" fmla="*/ 244109 h 1868437"/>
                    <a:gd name="connsiteX3290" fmla="*/ 800913 w 1439968"/>
                    <a:gd name="connsiteY3290" fmla="*/ 242132 h 1868437"/>
                    <a:gd name="connsiteX3291" fmla="*/ 800913 w 1439968"/>
                    <a:gd name="connsiteY3291" fmla="*/ 234107 h 1868437"/>
                    <a:gd name="connsiteX3292" fmla="*/ 797192 w 1439968"/>
                    <a:gd name="connsiteY3292" fmla="*/ 230386 h 1868437"/>
                    <a:gd name="connsiteX3293" fmla="*/ 797192 w 1439968"/>
                    <a:gd name="connsiteY3293" fmla="*/ 226083 h 1868437"/>
                    <a:gd name="connsiteX3294" fmla="*/ 788820 w 1439968"/>
                    <a:gd name="connsiteY3294" fmla="*/ 217709 h 1868437"/>
                    <a:gd name="connsiteX3295" fmla="*/ 786262 w 1439968"/>
                    <a:gd name="connsiteY3295" fmla="*/ 217709 h 1868437"/>
                    <a:gd name="connsiteX3296" fmla="*/ 779983 w 1439968"/>
                    <a:gd name="connsiteY3296" fmla="*/ 211429 h 1868437"/>
                    <a:gd name="connsiteX3297" fmla="*/ 774169 w 1439968"/>
                    <a:gd name="connsiteY3297" fmla="*/ 211429 h 1868437"/>
                    <a:gd name="connsiteX3298" fmla="*/ 772657 w 1439968"/>
                    <a:gd name="connsiteY3298" fmla="*/ 212941 h 1868437"/>
                    <a:gd name="connsiteX3299" fmla="*/ 764285 w 1439968"/>
                    <a:gd name="connsiteY3299" fmla="*/ 212941 h 1868437"/>
                    <a:gd name="connsiteX3300" fmla="*/ 761262 w 1439968"/>
                    <a:gd name="connsiteY3300" fmla="*/ 215965 h 1868437"/>
                    <a:gd name="connsiteX3301" fmla="*/ 761262 w 1439968"/>
                    <a:gd name="connsiteY3301" fmla="*/ 223524 h 1868437"/>
                    <a:gd name="connsiteX3302" fmla="*/ 765913 w 1439968"/>
                    <a:gd name="connsiteY3302" fmla="*/ 228176 h 1868437"/>
                    <a:gd name="connsiteX3303" fmla="*/ 773122 w 1439968"/>
                    <a:gd name="connsiteY3303" fmla="*/ 228176 h 1868437"/>
                    <a:gd name="connsiteX3304" fmla="*/ 778239 w 1439968"/>
                    <a:gd name="connsiteY3304" fmla="*/ 233293 h 1868437"/>
                    <a:gd name="connsiteX3305" fmla="*/ 778239 w 1439968"/>
                    <a:gd name="connsiteY3305" fmla="*/ 239341 h 1868437"/>
                    <a:gd name="connsiteX3306" fmla="*/ 775681 w 1439968"/>
                    <a:gd name="connsiteY3306" fmla="*/ 241899 h 1868437"/>
                    <a:gd name="connsiteX3307" fmla="*/ 772076 w 1439968"/>
                    <a:gd name="connsiteY3307" fmla="*/ 241899 h 1868437"/>
                    <a:gd name="connsiteX3308" fmla="*/ 768820 w 1439968"/>
                    <a:gd name="connsiteY3308" fmla="*/ 238643 h 1868437"/>
                    <a:gd name="connsiteX3309" fmla="*/ 761262 w 1439968"/>
                    <a:gd name="connsiteY3309" fmla="*/ 246202 h 1868437"/>
                    <a:gd name="connsiteX3310" fmla="*/ 750332 w 1439968"/>
                    <a:gd name="connsiteY3310" fmla="*/ 246202 h 1868437"/>
                    <a:gd name="connsiteX3311" fmla="*/ 742774 w 1439968"/>
                    <a:gd name="connsiteY3311" fmla="*/ 253761 h 1868437"/>
                    <a:gd name="connsiteX3312" fmla="*/ 742774 w 1439968"/>
                    <a:gd name="connsiteY3312" fmla="*/ 260158 h 1868437"/>
                    <a:gd name="connsiteX3313" fmla="*/ 740914 w 1439968"/>
                    <a:gd name="connsiteY3313" fmla="*/ 262019 h 1868437"/>
                    <a:gd name="connsiteX3314" fmla="*/ 740914 w 1439968"/>
                    <a:gd name="connsiteY3314" fmla="*/ 268415 h 1868437"/>
                    <a:gd name="connsiteX3315" fmla="*/ 745332 w 1439968"/>
                    <a:gd name="connsiteY3315" fmla="*/ 268415 h 1868437"/>
                    <a:gd name="connsiteX3316" fmla="*/ 752542 w 1439968"/>
                    <a:gd name="connsiteY3316" fmla="*/ 275625 h 1868437"/>
                    <a:gd name="connsiteX3317" fmla="*/ 752542 w 1439968"/>
                    <a:gd name="connsiteY3317" fmla="*/ 278998 h 1868437"/>
                    <a:gd name="connsiteX3318" fmla="*/ 755565 w 1439968"/>
                    <a:gd name="connsiteY3318" fmla="*/ 282022 h 1868437"/>
                    <a:gd name="connsiteX3319" fmla="*/ 755565 w 1439968"/>
                    <a:gd name="connsiteY3319" fmla="*/ 287720 h 1868437"/>
                    <a:gd name="connsiteX3320" fmla="*/ 759634 w 1439968"/>
                    <a:gd name="connsiteY3320" fmla="*/ 287720 h 1868437"/>
                    <a:gd name="connsiteX3321" fmla="*/ 766030 w 1439968"/>
                    <a:gd name="connsiteY3321" fmla="*/ 294117 h 1868437"/>
                    <a:gd name="connsiteX3322" fmla="*/ 749867 w 1439968"/>
                    <a:gd name="connsiteY3322" fmla="*/ 294117 h 1868437"/>
                    <a:gd name="connsiteX3323" fmla="*/ 749867 w 1439968"/>
                    <a:gd name="connsiteY3323" fmla="*/ 286906 h 1868437"/>
                    <a:gd name="connsiteX3324" fmla="*/ 745449 w 1439968"/>
                    <a:gd name="connsiteY3324" fmla="*/ 282487 h 1868437"/>
                    <a:gd name="connsiteX3325" fmla="*/ 742077 w 1439968"/>
                    <a:gd name="connsiteY3325" fmla="*/ 282487 h 1868437"/>
                    <a:gd name="connsiteX3326" fmla="*/ 738705 w 1439968"/>
                    <a:gd name="connsiteY3326" fmla="*/ 279114 h 1868437"/>
                    <a:gd name="connsiteX3327" fmla="*/ 733937 w 1439968"/>
                    <a:gd name="connsiteY3327" fmla="*/ 279114 h 1868437"/>
                    <a:gd name="connsiteX3328" fmla="*/ 729868 w 1439968"/>
                    <a:gd name="connsiteY3328" fmla="*/ 283185 h 1868437"/>
                    <a:gd name="connsiteX3329" fmla="*/ 729868 w 1439968"/>
                    <a:gd name="connsiteY3329" fmla="*/ 297838 h 1868437"/>
                    <a:gd name="connsiteX3330" fmla="*/ 735565 w 1439968"/>
                    <a:gd name="connsiteY3330" fmla="*/ 303653 h 1868437"/>
                    <a:gd name="connsiteX3331" fmla="*/ 735565 w 1439968"/>
                    <a:gd name="connsiteY3331" fmla="*/ 303653 h 1868437"/>
                    <a:gd name="connsiteX3332" fmla="*/ 477199 w 1439968"/>
                    <a:gd name="connsiteY3332" fmla="*/ 499382 h 1868437"/>
                    <a:gd name="connsiteX3333" fmla="*/ 481036 w 1439968"/>
                    <a:gd name="connsiteY3333" fmla="*/ 499382 h 1868437"/>
                    <a:gd name="connsiteX3334" fmla="*/ 482431 w 1439968"/>
                    <a:gd name="connsiteY3334" fmla="*/ 497986 h 1868437"/>
                    <a:gd name="connsiteX3335" fmla="*/ 482431 w 1439968"/>
                    <a:gd name="connsiteY3335" fmla="*/ 495777 h 1868437"/>
                    <a:gd name="connsiteX3336" fmla="*/ 487315 w 1439968"/>
                    <a:gd name="connsiteY3336" fmla="*/ 490892 h 1868437"/>
                    <a:gd name="connsiteX3337" fmla="*/ 492896 w 1439968"/>
                    <a:gd name="connsiteY3337" fmla="*/ 496475 h 1868437"/>
                    <a:gd name="connsiteX3338" fmla="*/ 512198 w 1439968"/>
                    <a:gd name="connsiteY3338" fmla="*/ 496475 h 1868437"/>
                    <a:gd name="connsiteX3339" fmla="*/ 515221 w 1439968"/>
                    <a:gd name="connsiteY3339" fmla="*/ 493451 h 1868437"/>
                    <a:gd name="connsiteX3340" fmla="*/ 515221 w 1439968"/>
                    <a:gd name="connsiteY3340" fmla="*/ 476122 h 1868437"/>
                    <a:gd name="connsiteX3341" fmla="*/ 498826 w 1439968"/>
                    <a:gd name="connsiteY3341" fmla="*/ 459725 h 1868437"/>
                    <a:gd name="connsiteX3342" fmla="*/ 493129 w 1439968"/>
                    <a:gd name="connsiteY3342" fmla="*/ 459725 h 1868437"/>
                    <a:gd name="connsiteX3343" fmla="*/ 477548 w 1439968"/>
                    <a:gd name="connsiteY3343" fmla="*/ 475308 h 1868437"/>
                    <a:gd name="connsiteX3344" fmla="*/ 473245 w 1439968"/>
                    <a:gd name="connsiteY3344" fmla="*/ 475308 h 1868437"/>
                    <a:gd name="connsiteX3345" fmla="*/ 470687 w 1439968"/>
                    <a:gd name="connsiteY3345" fmla="*/ 477867 h 1868437"/>
                    <a:gd name="connsiteX3346" fmla="*/ 465222 w 1439968"/>
                    <a:gd name="connsiteY3346" fmla="*/ 477867 h 1868437"/>
                    <a:gd name="connsiteX3347" fmla="*/ 452781 w 1439968"/>
                    <a:gd name="connsiteY3347" fmla="*/ 490311 h 1868437"/>
                    <a:gd name="connsiteX3348" fmla="*/ 452781 w 1439968"/>
                    <a:gd name="connsiteY3348" fmla="*/ 498452 h 1868437"/>
                    <a:gd name="connsiteX3349" fmla="*/ 456385 w 1439968"/>
                    <a:gd name="connsiteY3349" fmla="*/ 498452 h 1868437"/>
                    <a:gd name="connsiteX3350" fmla="*/ 458827 w 1439968"/>
                    <a:gd name="connsiteY3350" fmla="*/ 495661 h 1868437"/>
                    <a:gd name="connsiteX3351" fmla="*/ 462432 w 1439968"/>
                    <a:gd name="connsiteY3351" fmla="*/ 495661 h 1868437"/>
                    <a:gd name="connsiteX3352" fmla="*/ 465920 w 1439968"/>
                    <a:gd name="connsiteY3352" fmla="*/ 491706 h 1868437"/>
                    <a:gd name="connsiteX3353" fmla="*/ 469524 w 1439968"/>
                    <a:gd name="connsiteY3353" fmla="*/ 491706 h 1868437"/>
                    <a:gd name="connsiteX3354" fmla="*/ 477199 w 1439968"/>
                    <a:gd name="connsiteY3354" fmla="*/ 499382 h 1868437"/>
                    <a:gd name="connsiteX3355" fmla="*/ 477199 w 1439968"/>
                    <a:gd name="connsiteY3355" fmla="*/ 499382 h 1868437"/>
                    <a:gd name="connsiteX3356" fmla="*/ 666729 w 1439968"/>
                    <a:gd name="connsiteY3356" fmla="*/ 359941 h 1868437"/>
                    <a:gd name="connsiteX3357" fmla="*/ 674404 w 1439968"/>
                    <a:gd name="connsiteY3357" fmla="*/ 359941 h 1868437"/>
                    <a:gd name="connsiteX3358" fmla="*/ 679055 w 1439968"/>
                    <a:gd name="connsiteY3358" fmla="*/ 364593 h 1868437"/>
                    <a:gd name="connsiteX3359" fmla="*/ 679055 w 1439968"/>
                    <a:gd name="connsiteY3359" fmla="*/ 369710 h 1868437"/>
                    <a:gd name="connsiteX3360" fmla="*/ 683706 w 1439968"/>
                    <a:gd name="connsiteY3360" fmla="*/ 374362 h 1868437"/>
                    <a:gd name="connsiteX3361" fmla="*/ 687892 w 1439968"/>
                    <a:gd name="connsiteY3361" fmla="*/ 374362 h 1868437"/>
                    <a:gd name="connsiteX3362" fmla="*/ 687892 w 1439968"/>
                    <a:gd name="connsiteY3362" fmla="*/ 344939 h 1868437"/>
                    <a:gd name="connsiteX3363" fmla="*/ 681031 w 1439968"/>
                    <a:gd name="connsiteY3363" fmla="*/ 338077 h 1868437"/>
                    <a:gd name="connsiteX3364" fmla="*/ 677078 w 1439968"/>
                    <a:gd name="connsiteY3364" fmla="*/ 338077 h 1868437"/>
                    <a:gd name="connsiteX3365" fmla="*/ 675218 w 1439968"/>
                    <a:gd name="connsiteY3365" fmla="*/ 336216 h 1868437"/>
                    <a:gd name="connsiteX3366" fmla="*/ 671264 w 1439968"/>
                    <a:gd name="connsiteY3366" fmla="*/ 336216 h 1868437"/>
                    <a:gd name="connsiteX3367" fmla="*/ 666729 w 1439968"/>
                    <a:gd name="connsiteY3367" fmla="*/ 340752 h 1868437"/>
                    <a:gd name="connsiteX3368" fmla="*/ 666729 w 1439968"/>
                    <a:gd name="connsiteY3368" fmla="*/ 359941 h 1868437"/>
                    <a:gd name="connsiteX3369" fmla="*/ 1001606 w 1439968"/>
                    <a:gd name="connsiteY3369" fmla="*/ 263530 h 1868437"/>
                    <a:gd name="connsiteX3370" fmla="*/ 1001606 w 1439968"/>
                    <a:gd name="connsiteY3370" fmla="*/ 263530 h 1868437"/>
                    <a:gd name="connsiteX3371" fmla="*/ 1001606 w 1439968"/>
                    <a:gd name="connsiteY3371" fmla="*/ 263530 h 186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Lst>
                  <a:rect l="l" t="t" r="r" b="b"/>
                  <a:pathLst>
                    <a:path w="1439968" h="1868437">
                      <a:moveTo>
                        <a:pt x="757425" y="904679"/>
                      </a:moveTo>
                      <a:lnTo>
                        <a:pt x="750681" y="904679"/>
                      </a:lnTo>
                      <a:lnTo>
                        <a:pt x="740681" y="914681"/>
                      </a:lnTo>
                      <a:lnTo>
                        <a:pt x="740681" y="918286"/>
                      </a:lnTo>
                      <a:lnTo>
                        <a:pt x="735449" y="923519"/>
                      </a:lnTo>
                      <a:lnTo>
                        <a:pt x="735449" y="928753"/>
                      </a:lnTo>
                      <a:lnTo>
                        <a:pt x="742658" y="928753"/>
                      </a:lnTo>
                      <a:lnTo>
                        <a:pt x="742658" y="935963"/>
                      </a:lnTo>
                      <a:lnTo>
                        <a:pt x="739170" y="939452"/>
                      </a:lnTo>
                      <a:lnTo>
                        <a:pt x="733937" y="934219"/>
                      </a:lnTo>
                      <a:lnTo>
                        <a:pt x="725682" y="942476"/>
                      </a:lnTo>
                      <a:lnTo>
                        <a:pt x="725682" y="956083"/>
                      </a:lnTo>
                      <a:lnTo>
                        <a:pt x="724170" y="957595"/>
                      </a:lnTo>
                      <a:lnTo>
                        <a:pt x="724170" y="965387"/>
                      </a:lnTo>
                      <a:lnTo>
                        <a:pt x="726961" y="968178"/>
                      </a:lnTo>
                      <a:lnTo>
                        <a:pt x="726961" y="972016"/>
                      </a:lnTo>
                      <a:lnTo>
                        <a:pt x="731728" y="976784"/>
                      </a:lnTo>
                      <a:lnTo>
                        <a:pt x="726961" y="981552"/>
                      </a:lnTo>
                      <a:lnTo>
                        <a:pt x="726961" y="985157"/>
                      </a:lnTo>
                      <a:lnTo>
                        <a:pt x="724984" y="987134"/>
                      </a:lnTo>
                      <a:lnTo>
                        <a:pt x="724984" y="997368"/>
                      </a:lnTo>
                      <a:lnTo>
                        <a:pt x="727426" y="999811"/>
                      </a:lnTo>
                      <a:lnTo>
                        <a:pt x="727426" y="999811"/>
                      </a:lnTo>
                      <a:lnTo>
                        <a:pt x="727426" y="1004579"/>
                      </a:lnTo>
                      <a:lnTo>
                        <a:pt x="732193" y="1009347"/>
                      </a:lnTo>
                      <a:lnTo>
                        <a:pt x="732193" y="1012022"/>
                      </a:lnTo>
                      <a:lnTo>
                        <a:pt x="735100" y="1014929"/>
                      </a:lnTo>
                      <a:lnTo>
                        <a:pt x="739170" y="1014929"/>
                      </a:lnTo>
                      <a:lnTo>
                        <a:pt x="745797" y="1021558"/>
                      </a:lnTo>
                      <a:lnTo>
                        <a:pt x="749867" y="1021558"/>
                      </a:lnTo>
                      <a:lnTo>
                        <a:pt x="752658" y="1024350"/>
                      </a:lnTo>
                      <a:lnTo>
                        <a:pt x="757890" y="1024350"/>
                      </a:lnTo>
                      <a:lnTo>
                        <a:pt x="760681" y="1027141"/>
                      </a:lnTo>
                      <a:lnTo>
                        <a:pt x="760681" y="1030397"/>
                      </a:lnTo>
                      <a:lnTo>
                        <a:pt x="760681" y="1030397"/>
                      </a:lnTo>
                      <a:lnTo>
                        <a:pt x="767076" y="1030397"/>
                      </a:lnTo>
                      <a:lnTo>
                        <a:pt x="770215" y="1027257"/>
                      </a:lnTo>
                      <a:lnTo>
                        <a:pt x="770215" y="1033072"/>
                      </a:lnTo>
                      <a:lnTo>
                        <a:pt x="767657" y="1033072"/>
                      </a:lnTo>
                      <a:lnTo>
                        <a:pt x="761611" y="1039119"/>
                      </a:lnTo>
                      <a:lnTo>
                        <a:pt x="761611" y="1049121"/>
                      </a:lnTo>
                      <a:lnTo>
                        <a:pt x="755565" y="1055168"/>
                      </a:lnTo>
                      <a:lnTo>
                        <a:pt x="755565" y="1061565"/>
                      </a:lnTo>
                      <a:lnTo>
                        <a:pt x="765099" y="1061565"/>
                      </a:lnTo>
                      <a:lnTo>
                        <a:pt x="768588" y="1058076"/>
                      </a:lnTo>
                      <a:lnTo>
                        <a:pt x="772076" y="1061565"/>
                      </a:lnTo>
                      <a:lnTo>
                        <a:pt x="772076" y="1069822"/>
                      </a:lnTo>
                      <a:lnTo>
                        <a:pt x="762076" y="1079823"/>
                      </a:lnTo>
                      <a:lnTo>
                        <a:pt x="762076" y="1079823"/>
                      </a:lnTo>
                      <a:lnTo>
                        <a:pt x="762076" y="1083312"/>
                      </a:lnTo>
                      <a:lnTo>
                        <a:pt x="752076" y="1093314"/>
                      </a:lnTo>
                      <a:lnTo>
                        <a:pt x="741844" y="1093314"/>
                      </a:lnTo>
                      <a:lnTo>
                        <a:pt x="741844" y="1103548"/>
                      </a:lnTo>
                      <a:lnTo>
                        <a:pt x="730565" y="1114829"/>
                      </a:lnTo>
                      <a:lnTo>
                        <a:pt x="730565" y="1114829"/>
                      </a:lnTo>
                      <a:lnTo>
                        <a:pt x="730565" y="1098896"/>
                      </a:lnTo>
                      <a:lnTo>
                        <a:pt x="732426" y="1097036"/>
                      </a:lnTo>
                      <a:lnTo>
                        <a:pt x="732426" y="1089127"/>
                      </a:lnTo>
                      <a:lnTo>
                        <a:pt x="734286" y="1087267"/>
                      </a:lnTo>
                      <a:lnTo>
                        <a:pt x="734286" y="1084592"/>
                      </a:lnTo>
                      <a:lnTo>
                        <a:pt x="731960" y="1086918"/>
                      </a:lnTo>
                      <a:lnTo>
                        <a:pt x="728589" y="1086918"/>
                      </a:lnTo>
                      <a:lnTo>
                        <a:pt x="724868" y="1090639"/>
                      </a:lnTo>
                      <a:lnTo>
                        <a:pt x="724868" y="1081684"/>
                      </a:lnTo>
                      <a:lnTo>
                        <a:pt x="722077" y="1084475"/>
                      </a:lnTo>
                      <a:lnTo>
                        <a:pt x="718007" y="1084475"/>
                      </a:lnTo>
                      <a:lnTo>
                        <a:pt x="715217" y="1081684"/>
                      </a:lnTo>
                      <a:lnTo>
                        <a:pt x="715217" y="1077614"/>
                      </a:lnTo>
                      <a:lnTo>
                        <a:pt x="711147" y="1073544"/>
                      </a:lnTo>
                      <a:lnTo>
                        <a:pt x="705915" y="1073544"/>
                      </a:lnTo>
                      <a:lnTo>
                        <a:pt x="704171" y="1071799"/>
                      </a:lnTo>
                      <a:lnTo>
                        <a:pt x="700566" y="1071799"/>
                      </a:lnTo>
                      <a:lnTo>
                        <a:pt x="702891" y="1074125"/>
                      </a:lnTo>
                      <a:lnTo>
                        <a:pt x="702891" y="1079009"/>
                      </a:lnTo>
                      <a:lnTo>
                        <a:pt x="699403" y="1082498"/>
                      </a:lnTo>
                      <a:lnTo>
                        <a:pt x="695333" y="1078428"/>
                      </a:lnTo>
                      <a:lnTo>
                        <a:pt x="689636" y="1078428"/>
                      </a:lnTo>
                      <a:lnTo>
                        <a:pt x="691961" y="1080754"/>
                      </a:lnTo>
                      <a:lnTo>
                        <a:pt x="691961" y="1086104"/>
                      </a:lnTo>
                      <a:lnTo>
                        <a:pt x="694287" y="1088430"/>
                      </a:lnTo>
                      <a:lnTo>
                        <a:pt x="694287" y="1093779"/>
                      </a:lnTo>
                      <a:lnTo>
                        <a:pt x="688938" y="1093779"/>
                      </a:lnTo>
                      <a:lnTo>
                        <a:pt x="688938" y="1099129"/>
                      </a:lnTo>
                      <a:lnTo>
                        <a:pt x="694287" y="1104479"/>
                      </a:lnTo>
                      <a:lnTo>
                        <a:pt x="688938" y="1104479"/>
                      </a:lnTo>
                      <a:lnTo>
                        <a:pt x="686148" y="1107270"/>
                      </a:lnTo>
                      <a:lnTo>
                        <a:pt x="680799" y="1107270"/>
                      </a:lnTo>
                      <a:lnTo>
                        <a:pt x="678008" y="1104479"/>
                      </a:lnTo>
                      <a:lnTo>
                        <a:pt x="678008" y="1104362"/>
                      </a:lnTo>
                      <a:lnTo>
                        <a:pt x="672659" y="1104362"/>
                      </a:lnTo>
                      <a:lnTo>
                        <a:pt x="670915" y="1102618"/>
                      </a:lnTo>
                      <a:lnTo>
                        <a:pt x="659869" y="1102618"/>
                      </a:lnTo>
                      <a:lnTo>
                        <a:pt x="658590" y="1103897"/>
                      </a:lnTo>
                      <a:lnTo>
                        <a:pt x="654055" y="1103897"/>
                      </a:lnTo>
                      <a:lnTo>
                        <a:pt x="651730" y="1106223"/>
                      </a:lnTo>
                      <a:lnTo>
                        <a:pt x="646032" y="1106223"/>
                      </a:lnTo>
                      <a:lnTo>
                        <a:pt x="643707" y="1108549"/>
                      </a:lnTo>
                      <a:lnTo>
                        <a:pt x="640567" y="1108549"/>
                      </a:lnTo>
                      <a:lnTo>
                        <a:pt x="638242" y="1106223"/>
                      </a:lnTo>
                      <a:lnTo>
                        <a:pt x="630451" y="1106223"/>
                      </a:lnTo>
                      <a:lnTo>
                        <a:pt x="628126" y="1103897"/>
                      </a:lnTo>
                      <a:lnTo>
                        <a:pt x="623823" y="1103897"/>
                      </a:lnTo>
                      <a:lnTo>
                        <a:pt x="623823" y="1103897"/>
                      </a:lnTo>
                      <a:lnTo>
                        <a:pt x="610800" y="1090872"/>
                      </a:lnTo>
                      <a:lnTo>
                        <a:pt x="608010" y="1093663"/>
                      </a:lnTo>
                      <a:lnTo>
                        <a:pt x="598126" y="1093663"/>
                      </a:lnTo>
                      <a:lnTo>
                        <a:pt x="593126" y="1088662"/>
                      </a:lnTo>
                      <a:lnTo>
                        <a:pt x="593126" y="1084941"/>
                      </a:lnTo>
                      <a:lnTo>
                        <a:pt x="588359" y="1084941"/>
                      </a:lnTo>
                      <a:lnTo>
                        <a:pt x="588359" y="1084941"/>
                      </a:lnTo>
                      <a:lnTo>
                        <a:pt x="588359" y="1081219"/>
                      </a:lnTo>
                      <a:lnTo>
                        <a:pt x="584522" y="1081219"/>
                      </a:lnTo>
                      <a:lnTo>
                        <a:pt x="579057" y="1075869"/>
                      </a:lnTo>
                      <a:lnTo>
                        <a:pt x="579057" y="1065054"/>
                      </a:lnTo>
                      <a:lnTo>
                        <a:pt x="576848" y="1062844"/>
                      </a:lnTo>
                      <a:lnTo>
                        <a:pt x="576848" y="1060286"/>
                      </a:lnTo>
                      <a:lnTo>
                        <a:pt x="571964" y="1055401"/>
                      </a:lnTo>
                      <a:lnTo>
                        <a:pt x="571964" y="1055401"/>
                      </a:lnTo>
                      <a:lnTo>
                        <a:pt x="565104" y="1055401"/>
                      </a:lnTo>
                      <a:lnTo>
                        <a:pt x="565104" y="1055401"/>
                      </a:lnTo>
                      <a:lnTo>
                        <a:pt x="561964" y="1058541"/>
                      </a:lnTo>
                      <a:lnTo>
                        <a:pt x="557197" y="1058541"/>
                      </a:lnTo>
                      <a:lnTo>
                        <a:pt x="554057" y="1061681"/>
                      </a:lnTo>
                      <a:lnTo>
                        <a:pt x="550918" y="1061681"/>
                      </a:lnTo>
                      <a:lnTo>
                        <a:pt x="547779" y="1064821"/>
                      </a:lnTo>
                      <a:lnTo>
                        <a:pt x="544639" y="1064821"/>
                      </a:lnTo>
                      <a:lnTo>
                        <a:pt x="541965" y="1067496"/>
                      </a:lnTo>
                      <a:lnTo>
                        <a:pt x="533709" y="1067496"/>
                      </a:lnTo>
                      <a:lnTo>
                        <a:pt x="531035" y="1070171"/>
                      </a:lnTo>
                      <a:lnTo>
                        <a:pt x="531035" y="1072264"/>
                      </a:lnTo>
                      <a:lnTo>
                        <a:pt x="528360" y="1074939"/>
                      </a:lnTo>
                      <a:lnTo>
                        <a:pt x="528360" y="1078544"/>
                      </a:lnTo>
                      <a:lnTo>
                        <a:pt x="524640" y="1082266"/>
                      </a:lnTo>
                      <a:lnTo>
                        <a:pt x="530802" y="1088430"/>
                      </a:lnTo>
                      <a:lnTo>
                        <a:pt x="543476" y="1088430"/>
                      </a:lnTo>
                      <a:lnTo>
                        <a:pt x="550104" y="1081801"/>
                      </a:lnTo>
                      <a:lnTo>
                        <a:pt x="562778" y="1081801"/>
                      </a:lnTo>
                      <a:lnTo>
                        <a:pt x="554988" y="1089593"/>
                      </a:lnTo>
                      <a:lnTo>
                        <a:pt x="551151" y="1089593"/>
                      </a:lnTo>
                      <a:lnTo>
                        <a:pt x="547895" y="1092849"/>
                      </a:lnTo>
                      <a:lnTo>
                        <a:pt x="540918" y="1092849"/>
                      </a:lnTo>
                      <a:lnTo>
                        <a:pt x="540918" y="1099827"/>
                      </a:lnTo>
                      <a:lnTo>
                        <a:pt x="540918" y="1099827"/>
                      </a:lnTo>
                      <a:lnTo>
                        <a:pt x="538360" y="1102385"/>
                      </a:lnTo>
                      <a:lnTo>
                        <a:pt x="538360" y="1109363"/>
                      </a:lnTo>
                      <a:lnTo>
                        <a:pt x="538360" y="1109363"/>
                      </a:lnTo>
                      <a:lnTo>
                        <a:pt x="531384" y="1116341"/>
                      </a:lnTo>
                      <a:lnTo>
                        <a:pt x="531384" y="1116341"/>
                      </a:lnTo>
                      <a:lnTo>
                        <a:pt x="527314" y="1112271"/>
                      </a:lnTo>
                      <a:lnTo>
                        <a:pt x="527314" y="1112271"/>
                      </a:lnTo>
                      <a:lnTo>
                        <a:pt x="523244" y="1116341"/>
                      </a:lnTo>
                      <a:lnTo>
                        <a:pt x="521384" y="1114480"/>
                      </a:lnTo>
                      <a:lnTo>
                        <a:pt x="521384" y="1114480"/>
                      </a:lnTo>
                      <a:lnTo>
                        <a:pt x="521384" y="1109712"/>
                      </a:lnTo>
                      <a:lnTo>
                        <a:pt x="521384" y="1109712"/>
                      </a:lnTo>
                      <a:lnTo>
                        <a:pt x="518128" y="1106456"/>
                      </a:lnTo>
                      <a:lnTo>
                        <a:pt x="510686" y="1106456"/>
                      </a:lnTo>
                      <a:lnTo>
                        <a:pt x="510686" y="1103432"/>
                      </a:lnTo>
                      <a:lnTo>
                        <a:pt x="510686" y="1103432"/>
                      </a:lnTo>
                      <a:lnTo>
                        <a:pt x="504873" y="1097617"/>
                      </a:lnTo>
                      <a:lnTo>
                        <a:pt x="504873" y="1095059"/>
                      </a:lnTo>
                      <a:lnTo>
                        <a:pt x="502663" y="1097268"/>
                      </a:lnTo>
                      <a:lnTo>
                        <a:pt x="499524" y="1097268"/>
                      </a:lnTo>
                      <a:lnTo>
                        <a:pt x="492547" y="1104246"/>
                      </a:lnTo>
                      <a:lnTo>
                        <a:pt x="481501" y="1104246"/>
                      </a:lnTo>
                      <a:lnTo>
                        <a:pt x="479408" y="1106339"/>
                      </a:lnTo>
                      <a:lnTo>
                        <a:pt x="468362" y="1106339"/>
                      </a:lnTo>
                      <a:lnTo>
                        <a:pt x="466269" y="1108433"/>
                      </a:lnTo>
                      <a:lnTo>
                        <a:pt x="440107" y="1108433"/>
                      </a:lnTo>
                      <a:lnTo>
                        <a:pt x="436735" y="1105060"/>
                      </a:lnTo>
                      <a:lnTo>
                        <a:pt x="431153" y="1104944"/>
                      </a:lnTo>
                      <a:lnTo>
                        <a:pt x="429060" y="1102850"/>
                      </a:lnTo>
                      <a:lnTo>
                        <a:pt x="423363" y="1102850"/>
                      </a:lnTo>
                      <a:lnTo>
                        <a:pt x="423363" y="1102734"/>
                      </a:lnTo>
                      <a:lnTo>
                        <a:pt x="418944" y="1098315"/>
                      </a:lnTo>
                      <a:lnTo>
                        <a:pt x="418944" y="1098315"/>
                      </a:lnTo>
                      <a:lnTo>
                        <a:pt x="421502" y="1095756"/>
                      </a:lnTo>
                      <a:lnTo>
                        <a:pt x="421502" y="1089709"/>
                      </a:lnTo>
                      <a:lnTo>
                        <a:pt x="427549" y="1083661"/>
                      </a:lnTo>
                      <a:lnTo>
                        <a:pt x="440223" y="1083661"/>
                      </a:lnTo>
                      <a:lnTo>
                        <a:pt x="440223" y="1072264"/>
                      </a:lnTo>
                      <a:lnTo>
                        <a:pt x="440107" y="1072264"/>
                      </a:lnTo>
                      <a:lnTo>
                        <a:pt x="424060" y="1056215"/>
                      </a:lnTo>
                      <a:lnTo>
                        <a:pt x="419409" y="1056215"/>
                      </a:lnTo>
                      <a:lnTo>
                        <a:pt x="414293" y="1051098"/>
                      </a:lnTo>
                      <a:lnTo>
                        <a:pt x="401038" y="1051214"/>
                      </a:lnTo>
                      <a:lnTo>
                        <a:pt x="405921" y="1056099"/>
                      </a:lnTo>
                      <a:lnTo>
                        <a:pt x="395224" y="1056099"/>
                      </a:lnTo>
                      <a:lnTo>
                        <a:pt x="395224" y="1056099"/>
                      </a:lnTo>
                      <a:lnTo>
                        <a:pt x="393015" y="1053889"/>
                      </a:lnTo>
                      <a:lnTo>
                        <a:pt x="385340" y="1053889"/>
                      </a:lnTo>
                      <a:lnTo>
                        <a:pt x="383131" y="1051680"/>
                      </a:lnTo>
                      <a:lnTo>
                        <a:pt x="378596" y="1051680"/>
                      </a:lnTo>
                      <a:lnTo>
                        <a:pt x="376387" y="1049470"/>
                      </a:lnTo>
                      <a:lnTo>
                        <a:pt x="373480" y="1049470"/>
                      </a:lnTo>
                      <a:lnTo>
                        <a:pt x="362434" y="1038422"/>
                      </a:lnTo>
                      <a:lnTo>
                        <a:pt x="355225" y="1038422"/>
                      </a:lnTo>
                      <a:lnTo>
                        <a:pt x="352434" y="1035630"/>
                      </a:lnTo>
                      <a:lnTo>
                        <a:pt x="345225" y="1035630"/>
                      </a:lnTo>
                      <a:lnTo>
                        <a:pt x="343132" y="1033537"/>
                      </a:lnTo>
                      <a:lnTo>
                        <a:pt x="340225" y="1033537"/>
                      </a:lnTo>
                      <a:lnTo>
                        <a:pt x="324411" y="1017721"/>
                      </a:lnTo>
                      <a:lnTo>
                        <a:pt x="324411" y="1017721"/>
                      </a:lnTo>
                      <a:lnTo>
                        <a:pt x="321505" y="1017721"/>
                      </a:lnTo>
                      <a:lnTo>
                        <a:pt x="315923" y="1012138"/>
                      </a:lnTo>
                      <a:lnTo>
                        <a:pt x="290691" y="1012138"/>
                      </a:lnTo>
                      <a:lnTo>
                        <a:pt x="290691" y="1024466"/>
                      </a:lnTo>
                      <a:lnTo>
                        <a:pt x="286505" y="1028653"/>
                      </a:lnTo>
                      <a:lnTo>
                        <a:pt x="286505" y="1031560"/>
                      </a:lnTo>
                      <a:lnTo>
                        <a:pt x="285110" y="1032956"/>
                      </a:lnTo>
                      <a:lnTo>
                        <a:pt x="271040" y="1032956"/>
                      </a:lnTo>
                      <a:lnTo>
                        <a:pt x="268948" y="1030862"/>
                      </a:lnTo>
                      <a:lnTo>
                        <a:pt x="272320" y="1027490"/>
                      </a:lnTo>
                      <a:lnTo>
                        <a:pt x="272320" y="1024815"/>
                      </a:lnTo>
                      <a:lnTo>
                        <a:pt x="275692" y="1021442"/>
                      </a:lnTo>
                      <a:lnTo>
                        <a:pt x="275692" y="1018767"/>
                      </a:lnTo>
                      <a:lnTo>
                        <a:pt x="269296" y="1012371"/>
                      </a:lnTo>
                      <a:lnTo>
                        <a:pt x="269296" y="996787"/>
                      </a:lnTo>
                      <a:lnTo>
                        <a:pt x="266622" y="996787"/>
                      </a:lnTo>
                      <a:lnTo>
                        <a:pt x="264762" y="998648"/>
                      </a:lnTo>
                      <a:lnTo>
                        <a:pt x="264762" y="1001323"/>
                      </a:lnTo>
                      <a:lnTo>
                        <a:pt x="262320" y="1003765"/>
                      </a:lnTo>
                      <a:lnTo>
                        <a:pt x="264180" y="1005626"/>
                      </a:lnTo>
                      <a:lnTo>
                        <a:pt x="260924" y="1008882"/>
                      </a:lnTo>
                      <a:lnTo>
                        <a:pt x="260924" y="1011557"/>
                      </a:lnTo>
                      <a:lnTo>
                        <a:pt x="257436" y="1011557"/>
                      </a:lnTo>
                      <a:lnTo>
                        <a:pt x="257436" y="1017372"/>
                      </a:lnTo>
                      <a:lnTo>
                        <a:pt x="255111" y="1019698"/>
                      </a:lnTo>
                      <a:lnTo>
                        <a:pt x="255111" y="1023652"/>
                      </a:lnTo>
                      <a:lnTo>
                        <a:pt x="258250" y="1026792"/>
                      </a:lnTo>
                      <a:lnTo>
                        <a:pt x="258250" y="1030746"/>
                      </a:lnTo>
                      <a:lnTo>
                        <a:pt x="254529" y="1034467"/>
                      </a:lnTo>
                      <a:lnTo>
                        <a:pt x="250343" y="1034467"/>
                      </a:lnTo>
                      <a:lnTo>
                        <a:pt x="246622" y="1030746"/>
                      </a:lnTo>
                      <a:lnTo>
                        <a:pt x="244995" y="1030746"/>
                      </a:lnTo>
                      <a:lnTo>
                        <a:pt x="236739" y="1022489"/>
                      </a:lnTo>
                      <a:lnTo>
                        <a:pt x="236739" y="1019232"/>
                      </a:lnTo>
                      <a:lnTo>
                        <a:pt x="231972" y="1014464"/>
                      </a:lnTo>
                      <a:lnTo>
                        <a:pt x="231972" y="1006556"/>
                      </a:lnTo>
                      <a:lnTo>
                        <a:pt x="228716" y="1003300"/>
                      </a:lnTo>
                      <a:lnTo>
                        <a:pt x="228716" y="995391"/>
                      </a:lnTo>
                      <a:lnTo>
                        <a:pt x="221390" y="988065"/>
                      </a:lnTo>
                      <a:lnTo>
                        <a:pt x="221390" y="984692"/>
                      </a:lnTo>
                      <a:lnTo>
                        <a:pt x="213135" y="976435"/>
                      </a:lnTo>
                      <a:lnTo>
                        <a:pt x="209647" y="976435"/>
                      </a:lnTo>
                      <a:lnTo>
                        <a:pt x="209647" y="985157"/>
                      </a:lnTo>
                      <a:lnTo>
                        <a:pt x="211507" y="987018"/>
                      </a:lnTo>
                      <a:lnTo>
                        <a:pt x="211507" y="990507"/>
                      </a:lnTo>
                      <a:lnTo>
                        <a:pt x="217088" y="990507"/>
                      </a:lnTo>
                      <a:lnTo>
                        <a:pt x="206042" y="1001555"/>
                      </a:lnTo>
                      <a:lnTo>
                        <a:pt x="206042" y="1005742"/>
                      </a:lnTo>
                      <a:lnTo>
                        <a:pt x="200461" y="1011324"/>
                      </a:lnTo>
                      <a:lnTo>
                        <a:pt x="200461" y="1013883"/>
                      </a:lnTo>
                      <a:lnTo>
                        <a:pt x="196507" y="1017837"/>
                      </a:lnTo>
                      <a:lnTo>
                        <a:pt x="193019" y="1014348"/>
                      </a:lnTo>
                      <a:lnTo>
                        <a:pt x="193019" y="1012604"/>
                      </a:lnTo>
                      <a:lnTo>
                        <a:pt x="198135" y="1007486"/>
                      </a:lnTo>
                      <a:lnTo>
                        <a:pt x="195810" y="1007486"/>
                      </a:lnTo>
                      <a:lnTo>
                        <a:pt x="191972" y="1011324"/>
                      </a:lnTo>
                      <a:lnTo>
                        <a:pt x="187903" y="1011324"/>
                      </a:lnTo>
                      <a:lnTo>
                        <a:pt x="184182" y="1015046"/>
                      </a:lnTo>
                      <a:lnTo>
                        <a:pt x="179880" y="1015046"/>
                      </a:lnTo>
                      <a:lnTo>
                        <a:pt x="167322" y="1027606"/>
                      </a:lnTo>
                      <a:lnTo>
                        <a:pt x="147206" y="1027606"/>
                      </a:lnTo>
                      <a:lnTo>
                        <a:pt x="150694" y="1024117"/>
                      </a:lnTo>
                      <a:lnTo>
                        <a:pt x="155927" y="1024117"/>
                      </a:lnTo>
                      <a:lnTo>
                        <a:pt x="157903" y="1022140"/>
                      </a:lnTo>
                      <a:lnTo>
                        <a:pt x="163136" y="1022140"/>
                      </a:lnTo>
                      <a:lnTo>
                        <a:pt x="169415" y="1015860"/>
                      </a:lnTo>
                      <a:lnTo>
                        <a:pt x="171857" y="1015860"/>
                      </a:lnTo>
                      <a:lnTo>
                        <a:pt x="187205" y="1000509"/>
                      </a:lnTo>
                      <a:lnTo>
                        <a:pt x="187205" y="996787"/>
                      </a:lnTo>
                      <a:lnTo>
                        <a:pt x="185112" y="994694"/>
                      </a:lnTo>
                      <a:lnTo>
                        <a:pt x="180229" y="999578"/>
                      </a:lnTo>
                      <a:lnTo>
                        <a:pt x="174531" y="999578"/>
                      </a:lnTo>
                      <a:lnTo>
                        <a:pt x="172787" y="997834"/>
                      </a:lnTo>
                      <a:lnTo>
                        <a:pt x="170229" y="997834"/>
                      </a:lnTo>
                      <a:lnTo>
                        <a:pt x="159996" y="1008068"/>
                      </a:lnTo>
                      <a:lnTo>
                        <a:pt x="159996" y="1008068"/>
                      </a:lnTo>
                      <a:lnTo>
                        <a:pt x="154997" y="1008068"/>
                      </a:lnTo>
                      <a:lnTo>
                        <a:pt x="154997" y="1008068"/>
                      </a:lnTo>
                      <a:lnTo>
                        <a:pt x="144764" y="1018302"/>
                      </a:lnTo>
                      <a:lnTo>
                        <a:pt x="141392" y="1014929"/>
                      </a:lnTo>
                      <a:lnTo>
                        <a:pt x="135811" y="1020512"/>
                      </a:lnTo>
                      <a:lnTo>
                        <a:pt x="130811" y="1020512"/>
                      </a:lnTo>
                      <a:lnTo>
                        <a:pt x="130811" y="1026210"/>
                      </a:lnTo>
                      <a:lnTo>
                        <a:pt x="125230" y="1031793"/>
                      </a:lnTo>
                      <a:lnTo>
                        <a:pt x="120114" y="1031793"/>
                      </a:lnTo>
                      <a:lnTo>
                        <a:pt x="113835" y="1038073"/>
                      </a:lnTo>
                      <a:lnTo>
                        <a:pt x="113835" y="1031327"/>
                      </a:lnTo>
                      <a:lnTo>
                        <a:pt x="113835" y="1031327"/>
                      </a:lnTo>
                      <a:lnTo>
                        <a:pt x="116858" y="1028304"/>
                      </a:lnTo>
                      <a:lnTo>
                        <a:pt x="108253" y="1019814"/>
                      </a:lnTo>
                      <a:lnTo>
                        <a:pt x="105812" y="1019814"/>
                      </a:lnTo>
                      <a:lnTo>
                        <a:pt x="105812" y="1028885"/>
                      </a:lnTo>
                      <a:lnTo>
                        <a:pt x="93486" y="1028885"/>
                      </a:lnTo>
                      <a:lnTo>
                        <a:pt x="93486" y="1036445"/>
                      </a:lnTo>
                      <a:lnTo>
                        <a:pt x="87207" y="1036445"/>
                      </a:lnTo>
                      <a:lnTo>
                        <a:pt x="84300" y="1039352"/>
                      </a:lnTo>
                      <a:lnTo>
                        <a:pt x="84300" y="1042492"/>
                      </a:lnTo>
                      <a:lnTo>
                        <a:pt x="82208" y="1044585"/>
                      </a:lnTo>
                      <a:lnTo>
                        <a:pt x="82208" y="1055285"/>
                      </a:lnTo>
                      <a:lnTo>
                        <a:pt x="66859" y="1055285"/>
                      </a:lnTo>
                      <a:lnTo>
                        <a:pt x="64417" y="1052842"/>
                      </a:lnTo>
                      <a:lnTo>
                        <a:pt x="59650" y="1052842"/>
                      </a:lnTo>
                      <a:lnTo>
                        <a:pt x="54766" y="1047958"/>
                      </a:lnTo>
                      <a:lnTo>
                        <a:pt x="49999" y="1047958"/>
                      </a:lnTo>
                      <a:lnTo>
                        <a:pt x="27092" y="1025047"/>
                      </a:lnTo>
                      <a:lnTo>
                        <a:pt x="19883" y="1025047"/>
                      </a:lnTo>
                      <a:lnTo>
                        <a:pt x="19883" y="1025047"/>
                      </a:lnTo>
                      <a:lnTo>
                        <a:pt x="16628" y="1021791"/>
                      </a:lnTo>
                      <a:lnTo>
                        <a:pt x="0" y="1021791"/>
                      </a:lnTo>
                      <a:lnTo>
                        <a:pt x="0" y="1386035"/>
                      </a:lnTo>
                      <a:lnTo>
                        <a:pt x="4418" y="1386035"/>
                      </a:lnTo>
                      <a:lnTo>
                        <a:pt x="6395" y="1388012"/>
                      </a:lnTo>
                      <a:lnTo>
                        <a:pt x="9186" y="1385221"/>
                      </a:lnTo>
                      <a:lnTo>
                        <a:pt x="9186" y="1385221"/>
                      </a:lnTo>
                      <a:lnTo>
                        <a:pt x="13604" y="1385221"/>
                      </a:lnTo>
                      <a:lnTo>
                        <a:pt x="17093" y="1388710"/>
                      </a:lnTo>
                      <a:lnTo>
                        <a:pt x="21860" y="1383942"/>
                      </a:lnTo>
                      <a:lnTo>
                        <a:pt x="30930" y="1383942"/>
                      </a:lnTo>
                      <a:lnTo>
                        <a:pt x="30930" y="1393013"/>
                      </a:lnTo>
                      <a:lnTo>
                        <a:pt x="39883" y="1401968"/>
                      </a:lnTo>
                      <a:lnTo>
                        <a:pt x="39883" y="1403712"/>
                      </a:lnTo>
                      <a:lnTo>
                        <a:pt x="57092" y="1420924"/>
                      </a:lnTo>
                      <a:lnTo>
                        <a:pt x="57092" y="1430228"/>
                      </a:lnTo>
                      <a:lnTo>
                        <a:pt x="65347" y="1421971"/>
                      </a:lnTo>
                      <a:lnTo>
                        <a:pt x="73138" y="1421971"/>
                      </a:lnTo>
                      <a:lnTo>
                        <a:pt x="73138" y="1412435"/>
                      </a:lnTo>
                      <a:lnTo>
                        <a:pt x="75580" y="1412435"/>
                      </a:lnTo>
                      <a:lnTo>
                        <a:pt x="75580" y="1407434"/>
                      </a:lnTo>
                      <a:lnTo>
                        <a:pt x="79533" y="1407434"/>
                      </a:lnTo>
                      <a:lnTo>
                        <a:pt x="82324" y="1404643"/>
                      </a:lnTo>
                      <a:lnTo>
                        <a:pt x="86277" y="1404643"/>
                      </a:lnTo>
                      <a:lnTo>
                        <a:pt x="89068" y="1401852"/>
                      </a:lnTo>
                      <a:lnTo>
                        <a:pt x="96393" y="1409178"/>
                      </a:lnTo>
                      <a:lnTo>
                        <a:pt x="96393" y="1413830"/>
                      </a:lnTo>
                      <a:lnTo>
                        <a:pt x="108602" y="1426042"/>
                      </a:lnTo>
                      <a:lnTo>
                        <a:pt x="108602" y="1430694"/>
                      </a:lnTo>
                      <a:lnTo>
                        <a:pt x="123369" y="1445463"/>
                      </a:lnTo>
                      <a:lnTo>
                        <a:pt x="123369" y="1450115"/>
                      </a:lnTo>
                      <a:lnTo>
                        <a:pt x="130578" y="1457326"/>
                      </a:lnTo>
                      <a:lnTo>
                        <a:pt x="130578" y="1461978"/>
                      </a:lnTo>
                      <a:lnTo>
                        <a:pt x="135811" y="1467211"/>
                      </a:lnTo>
                      <a:lnTo>
                        <a:pt x="135811" y="1471863"/>
                      </a:lnTo>
                      <a:lnTo>
                        <a:pt x="141043" y="1477096"/>
                      </a:lnTo>
                      <a:lnTo>
                        <a:pt x="141043" y="1479887"/>
                      </a:lnTo>
                      <a:lnTo>
                        <a:pt x="142206" y="1481050"/>
                      </a:lnTo>
                      <a:lnTo>
                        <a:pt x="142206" y="1486167"/>
                      </a:lnTo>
                      <a:lnTo>
                        <a:pt x="145927" y="1486167"/>
                      </a:lnTo>
                      <a:lnTo>
                        <a:pt x="145927" y="1493959"/>
                      </a:lnTo>
                      <a:lnTo>
                        <a:pt x="149415" y="1493959"/>
                      </a:lnTo>
                      <a:lnTo>
                        <a:pt x="149415" y="1500356"/>
                      </a:lnTo>
                      <a:lnTo>
                        <a:pt x="154648" y="1500356"/>
                      </a:lnTo>
                      <a:lnTo>
                        <a:pt x="159182" y="1504891"/>
                      </a:lnTo>
                      <a:lnTo>
                        <a:pt x="162671" y="1504891"/>
                      </a:lnTo>
                      <a:lnTo>
                        <a:pt x="165229" y="1507450"/>
                      </a:lnTo>
                      <a:lnTo>
                        <a:pt x="167787" y="1507450"/>
                      </a:lnTo>
                      <a:lnTo>
                        <a:pt x="172671" y="1512334"/>
                      </a:lnTo>
                      <a:lnTo>
                        <a:pt x="172671" y="1514195"/>
                      </a:lnTo>
                      <a:lnTo>
                        <a:pt x="178601" y="1514195"/>
                      </a:lnTo>
                      <a:lnTo>
                        <a:pt x="178601" y="1543735"/>
                      </a:lnTo>
                      <a:lnTo>
                        <a:pt x="179880" y="1545014"/>
                      </a:lnTo>
                      <a:lnTo>
                        <a:pt x="179880" y="1548387"/>
                      </a:lnTo>
                      <a:lnTo>
                        <a:pt x="176275" y="1551992"/>
                      </a:lnTo>
                      <a:lnTo>
                        <a:pt x="176275" y="1555365"/>
                      </a:lnTo>
                      <a:lnTo>
                        <a:pt x="172671" y="1558970"/>
                      </a:lnTo>
                      <a:lnTo>
                        <a:pt x="172671" y="1563854"/>
                      </a:lnTo>
                      <a:lnTo>
                        <a:pt x="178019" y="1569204"/>
                      </a:lnTo>
                      <a:lnTo>
                        <a:pt x="178019" y="1575368"/>
                      </a:lnTo>
                      <a:lnTo>
                        <a:pt x="173601" y="1579787"/>
                      </a:lnTo>
                      <a:lnTo>
                        <a:pt x="173601" y="1583160"/>
                      </a:lnTo>
                      <a:lnTo>
                        <a:pt x="178019" y="1587579"/>
                      </a:lnTo>
                      <a:lnTo>
                        <a:pt x="180112" y="1587579"/>
                      </a:lnTo>
                      <a:lnTo>
                        <a:pt x="193019" y="1600488"/>
                      </a:lnTo>
                      <a:lnTo>
                        <a:pt x="193019" y="1605489"/>
                      </a:lnTo>
                      <a:lnTo>
                        <a:pt x="199298" y="1611769"/>
                      </a:lnTo>
                      <a:lnTo>
                        <a:pt x="199298" y="1619096"/>
                      </a:lnTo>
                      <a:lnTo>
                        <a:pt x="201507" y="1621305"/>
                      </a:lnTo>
                      <a:lnTo>
                        <a:pt x="204065" y="1618747"/>
                      </a:lnTo>
                      <a:lnTo>
                        <a:pt x="208019" y="1622701"/>
                      </a:lnTo>
                      <a:lnTo>
                        <a:pt x="205112" y="1625608"/>
                      </a:lnTo>
                      <a:lnTo>
                        <a:pt x="209065" y="1629562"/>
                      </a:lnTo>
                      <a:lnTo>
                        <a:pt x="209065" y="1633400"/>
                      </a:lnTo>
                      <a:lnTo>
                        <a:pt x="216507" y="1640843"/>
                      </a:lnTo>
                      <a:lnTo>
                        <a:pt x="216507" y="1651078"/>
                      </a:lnTo>
                      <a:lnTo>
                        <a:pt x="223949" y="1658521"/>
                      </a:lnTo>
                      <a:lnTo>
                        <a:pt x="236390" y="1658521"/>
                      </a:lnTo>
                      <a:lnTo>
                        <a:pt x="236390" y="1668057"/>
                      </a:lnTo>
                      <a:lnTo>
                        <a:pt x="255576" y="1668057"/>
                      </a:lnTo>
                      <a:lnTo>
                        <a:pt x="262901" y="1675384"/>
                      </a:lnTo>
                      <a:lnTo>
                        <a:pt x="262901" y="1679570"/>
                      </a:lnTo>
                      <a:lnTo>
                        <a:pt x="270227" y="1686897"/>
                      </a:lnTo>
                      <a:lnTo>
                        <a:pt x="276738" y="1686897"/>
                      </a:lnTo>
                      <a:lnTo>
                        <a:pt x="276738" y="1690968"/>
                      </a:lnTo>
                      <a:lnTo>
                        <a:pt x="281971" y="1696201"/>
                      </a:lnTo>
                      <a:lnTo>
                        <a:pt x="289296" y="1696201"/>
                      </a:lnTo>
                      <a:lnTo>
                        <a:pt x="289296" y="1701667"/>
                      </a:lnTo>
                      <a:lnTo>
                        <a:pt x="291273" y="1703644"/>
                      </a:lnTo>
                      <a:lnTo>
                        <a:pt x="294761" y="1703644"/>
                      </a:lnTo>
                      <a:lnTo>
                        <a:pt x="296970" y="1705854"/>
                      </a:lnTo>
                      <a:lnTo>
                        <a:pt x="747193" y="1705854"/>
                      </a:lnTo>
                      <a:lnTo>
                        <a:pt x="747193" y="1696666"/>
                      </a:lnTo>
                      <a:lnTo>
                        <a:pt x="752193" y="1696666"/>
                      </a:lnTo>
                      <a:lnTo>
                        <a:pt x="752193" y="1699923"/>
                      </a:lnTo>
                      <a:lnTo>
                        <a:pt x="753472" y="1701202"/>
                      </a:lnTo>
                      <a:lnTo>
                        <a:pt x="753472" y="1709110"/>
                      </a:lnTo>
                      <a:lnTo>
                        <a:pt x="757076" y="1712715"/>
                      </a:lnTo>
                      <a:lnTo>
                        <a:pt x="764983" y="1712715"/>
                      </a:lnTo>
                      <a:lnTo>
                        <a:pt x="768123" y="1715855"/>
                      </a:lnTo>
                      <a:lnTo>
                        <a:pt x="785913" y="1715855"/>
                      </a:lnTo>
                      <a:lnTo>
                        <a:pt x="792308" y="1722252"/>
                      </a:lnTo>
                      <a:lnTo>
                        <a:pt x="797889" y="1722252"/>
                      </a:lnTo>
                      <a:lnTo>
                        <a:pt x="804285" y="1728648"/>
                      </a:lnTo>
                      <a:lnTo>
                        <a:pt x="812424" y="1728648"/>
                      </a:lnTo>
                      <a:lnTo>
                        <a:pt x="816377" y="1724694"/>
                      </a:lnTo>
                      <a:lnTo>
                        <a:pt x="818819" y="1727136"/>
                      </a:lnTo>
                      <a:lnTo>
                        <a:pt x="828703" y="1727136"/>
                      </a:lnTo>
                      <a:lnTo>
                        <a:pt x="831144" y="1729578"/>
                      </a:lnTo>
                      <a:lnTo>
                        <a:pt x="840330" y="1729578"/>
                      </a:lnTo>
                      <a:lnTo>
                        <a:pt x="842191" y="1727718"/>
                      </a:lnTo>
                      <a:lnTo>
                        <a:pt x="842191" y="1723182"/>
                      </a:lnTo>
                      <a:lnTo>
                        <a:pt x="848818" y="1716553"/>
                      </a:lnTo>
                      <a:lnTo>
                        <a:pt x="848818" y="1721089"/>
                      </a:lnTo>
                      <a:lnTo>
                        <a:pt x="854516" y="1721089"/>
                      </a:lnTo>
                      <a:lnTo>
                        <a:pt x="861841" y="1713762"/>
                      </a:lnTo>
                      <a:lnTo>
                        <a:pt x="861841" y="1708412"/>
                      </a:lnTo>
                      <a:lnTo>
                        <a:pt x="859283" y="1705854"/>
                      </a:lnTo>
                      <a:lnTo>
                        <a:pt x="864167" y="1705854"/>
                      </a:lnTo>
                      <a:lnTo>
                        <a:pt x="867539" y="1709226"/>
                      </a:lnTo>
                      <a:lnTo>
                        <a:pt x="873469" y="1709226"/>
                      </a:lnTo>
                      <a:lnTo>
                        <a:pt x="876260" y="1712018"/>
                      </a:lnTo>
                      <a:lnTo>
                        <a:pt x="890097" y="1712018"/>
                      </a:lnTo>
                      <a:lnTo>
                        <a:pt x="890097" y="1716088"/>
                      </a:lnTo>
                      <a:lnTo>
                        <a:pt x="892655" y="1718646"/>
                      </a:lnTo>
                      <a:lnTo>
                        <a:pt x="892655" y="1722717"/>
                      </a:lnTo>
                      <a:lnTo>
                        <a:pt x="901375" y="1731439"/>
                      </a:lnTo>
                      <a:lnTo>
                        <a:pt x="915677" y="1731439"/>
                      </a:lnTo>
                      <a:lnTo>
                        <a:pt x="912189" y="1734928"/>
                      </a:lnTo>
                      <a:lnTo>
                        <a:pt x="912189" y="1739929"/>
                      </a:lnTo>
                      <a:lnTo>
                        <a:pt x="919631" y="1747372"/>
                      </a:lnTo>
                      <a:lnTo>
                        <a:pt x="916375" y="1750628"/>
                      </a:lnTo>
                      <a:lnTo>
                        <a:pt x="916375" y="1755280"/>
                      </a:lnTo>
                      <a:lnTo>
                        <a:pt x="919980" y="1755280"/>
                      </a:lnTo>
                      <a:lnTo>
                        <a:pt x="919980" y="1764351"/>
                      </a:lnTo>
                      <a:lnTo>
                        <a:pt x="927886" y="1764351"/>
                      </a:lnTo>
                      <a:lnTo>
                        <a:pt x="927886" y="1769934"/>
                      </a:lnTo>
                      <a:lnTo>
                        <a:pt x="931840" y="1769934"/>
                      </a:lnTo>
                      <a:lnTo>
                        <a:pt x="933584" y="1771678"/>
                      </a:lnTo>
                      <a:lnTo>
                        <a:pt x="942770" y="1771678"/>
                      </a:lnTo>
                      <a:lnTo>
                        <a:pt x="944514" y="1773423"/>
                      </a:lnTo>
                      <a:lnTo>
                        <a:pt x="955328" y="1773423"/>
                      </a:lnTo>
                      <a:lnTo>
                        <a:pt x="957072" y="1775167"/>
                      </a:lnTo>
                      <a:lnTo>
                        <a:pt x="968002" y="1775167"/>
                      </a:lnTo>
                      <a:lnTo>
                        <a:pt x="968002" y="1778889"/>
                      </a:lnTo>
                      <a:lnTo>
                        <a:pt x="981839" y="1778889"/>
                      </a:lnTo>
                      <a:lnTo>
                        <a:pt x="981839" y="1783308"/>
                      </a:lnTo>
                      <a:lnTo>
                        <a:pt x="992304" y="1793775"/>
                      </a:lnTo>
                      <a:lnTo>
                        <a:pt x="992304" y="1799008"/>
                      </a:lnTo>
                      <a:lnTo>
                        <a:pt x="996025" y="1802730"/>
                      </a:lnTo>
                      <a:lnTo>
                        <a:pt x="992304" y="1806451"/>
                      </a:lnTo>
                      <a:lnTo>
                        <a:pt x="994164" y="1808312"/>
                      </a:lnTo>
                      <a:lnTo>
                        <a:pt x="994164" y="1811568"/>
                      </a:lnTo>
                      <a:lnTo>
                        <a:pt x="992304" y="1813429"/>
                      </a:lnTo>
                      <a:lnTo>
                        <a:pt x="989746" y="1810870"/>
                      </a:lnTo>
                      <a:lnTo>
                        <a:pt x="987653" y="1810870"/>
                      </a:lnTo>
                      <a:lnTo>
                        <a:pt x="984629" y="1807847"/>
                      </a:lnTo>
                      <a:lnTo>
                        <a:pt x="981490" y="1807847"/>
                      </a:lnTo>
                      <a:lnTo>
                        <a:pt x="973351" y="1799706"/>
                      </a:lnTo>
                      <a:lnTo>
                        <a:pt x="973351" y="1795403"/>
                      </a:lnTo>
                      <a:lnTo>
                        <a:pt x="964979" y="1795403"/>
                      </a:lnTo>
                      <a:lnTo>
                        <a:pt x="973002" y="1803544"/>
                      </a:lnTo>
                      <a:lnTo>
                        <a:pt x="973002" y="1811685"/>
                      </a:lnTo>
                      <a:lnTo>
                        <a:pt x="967304" y="1817383"/>
                      </a:lnTo>
                      <a:lnTo>
                        <a:pt x="967304" y="1838084"/>
                      </a:lnTo>
                      <a:lnTo>
                        <a:pt x="962769" y="1842620"/>
                      </a:lnTo>
                      <a:lnTo>
                        <a:pt x="959397" y="1842620"/>
                      </a:lnTo>
                      <a:lnTo>
                        <a:pt x="954863" y="1847155"/>
                      </a:lnTo>
                      <a:lnTo>
                        <a:pt x="954863" y="1851226"/>
                      </a:lnTo>
                      <a:lnTo>
                        <a:pt x="943235" y="1862855"/>
                      </a:lnTo>
                      <a:lnTo>
                        <a:pt x="943235" y="1865647"/>
                      </a:lnTo>
                      <a:lnTo>
                        <a:pt x="946026" y="1868438"/>
                      </a:lnTo>
                      <a:lnTo>
                        <a:pt x="954049" y="1868438"/>
                      </a:lnTo>
                      <a:lnTo>
                        <a:pt x="954049" y="1865763"/>
                      </a:lnTo>
                      <a:lnTo>
                        <a:pt x="957770" y="1862041"/>
                      </a:lnTo>
                      <a:lnTo>
                        <a:pt x="964048" y="1862041"/>
                      </a:lnTo>
                      <a:lnTo>
                        <a:pt x="972304" y="1853784"/>
                      </a:lnTo>
                      <a:lnTo>
                        <a:pt x="978583" y="1853784"/>
                      </a:lnTo>
                      <a:lnTo>
                        <a:pt x="979862" y="1855064"/>
                      </a:lnTo>
                      <a:lnTo>
                        <a:pt x="986141" y="1855064"/>
                      </a:lnTo>
                      <a:lnTo>
                        <a:pt x="990559" y="1850644"/>
                      </a:lnTo>
                      <a:lnTo>
                        <a:pt x="996838" y="1850644"/>
                      </a:lnTo>
                      <a:lnTo>
                        <a:pt x="998466" y="1849016"/>
                      </a:lnTo>
                      <a:lnTo>
                        <a:pt x="1005908" y="1849016"/>
                      </a:lnTo>
                      <a:lnTo>
                        <a:pt x="1009629" y="1845295"/>
                      </a:lnTo>
                      <a:lnTo>
                        <a:pt x="1009629" y="1837735"/>
                      </a:lnTo>
                      <a:lnTo>
                        <a:pt x="1006257" y="1841108"/>
                      </a:lnTo>
                      <a:lnTo>
                        <a:pt x="997652" y="1841108"/>
                      </a:lnTo>
                      <a:lnTo>
                        <a:pt x="997652" y="1837386"/>
                      </a:lnTo>
                      <a:lnTo>
                        <a:pt x="1002536" y="1832502"/>
                      </a:lnTo>
                      <a:lnTo>
                        <a:pt x="1005327" y="1832502"/>
                      </a:lnTo>
                      <a:lnTo>
                        <a:pt x="1011489" y="1826338"/>
                      </a:lnTo>
                      <a:lnTo>
                        <a:pt x="1019396" y="1826338"/>
                      </a:lnTo>
                      <a:lnTo>
                        <a:pt x="1020908" y="1824826"/>
                      </a:lnTo>
                      <a:lnTo>
                        <a:pt x="1025675" y="1824826"/>
                      </a:lnTo>
                      <a:lnTo>
                        <a:pt x="1028001" y="1822500"/>
                      </a:lnTo>
                      <a:lnTo>
                        <a:pt x="1032768" y="1822500"/>
                      </a:lnTo>
                      <a:lnTo>
                        <a:pt x="1035093" y="1824826"/>
                      </a:lnTo>
                      <a:lnTo>
                        <a:pt x="1045675" y="1824826"/>
                      </a:lnTo>
                      <a:lnTo>
                        <a:pt x="1045675" y="1820872"/>
                      </a:lnTo>
                      <a:lnTo>
                        <a:pt x="1048000" y="1818546"/>
                      </a:lnTo>
                      <a:lnTo>
                        <a:pt x="1051837" y="1818546"/>
                      </a:lnTo>
                      <a:lnTo>
                        <a:pt x="1054163" y="1816220"/>
                      </a:lnTo>
                      <a:lnTo>
                        <a:pt x="1058116" y="1816220"/>
                      </a:lnTo>
                      <a:lnTo>
                        <a:pt x="1061721" y="1812615"/>
                      </a:lnTo>
                      <a:lnTo>
                        <a:pt x="1064976" y="1812615"/>
                      </a:lnTo>
                      <a:lnTo>
                        <a:pt x="1076488" y="1801101"/>
                      </a:lnTo>
                      <a:lnTo>
                        <a:pt x="1132882" y="1801101"/>
                      </a:lnTo>
                      <a:lnTo>
                        <a:pt x="1132882" y="1797264"/>
                      </a:lnTo>
                      <a:lnTo>
                        <a:pt x="1135673" y="1794472"/>
                      </a:lnTo>
                      <a:lnTo>
                        <a:pt x="1139393" y="1794472"/>
                      </a:lnTo>
                      <a:lnTo>
                        <a:pt x="1142068" y="1791798"/>
                      </a:lnTo>
                      <a:lnTo>
                        <a:pt x="1145789" y="1791798"/>
                      </a:lnTo>
                      <a:lnTo>
                        <a:pt x="1145789" y="1787029"/>
                      </a:lnTo>
                      <a:lnTo>
                        <a:pt x="1152649" y="1780168"/>
                      </a:lnTo>
                      <a:lnTo>
                        <a:pt x="1152649" y="1771562"/>
                      </a:lnTo>
                      <a:lnTo>
                        <a:pt x="1157184" y="1767026"/>
                      </a:lnTo>
                      <a:lnTo>
                        <a:pt x="1157184" y="1767026"/>
                      </a:lnTo>
                      <a:lnTo>
                        <a:pt x="1157184" y="1759467"/>
                      </a:lnTo>
                      <a:lnTo>
                        <a:pt x="1163579" y="1753070"/>
                      </a:lnTo>
                      <a:lnTo>
                        <a:pt x="1163579" y="1750163"/>
                      </a:lnTo>
                      <a:lnTo>
                        <a:pt x="1171137" y="1742604"/>
                      </a:lnTo>
                      <a:lnTo>
                        <a:pt x="1173346" y="1744813"/>
                      </a:lnTo>
                      <a:lnTo>
                        <a:pt x="1173346" y="1748884"/>
                      </a:lnTo>
                      <a:lnTo>
                        <a:pt x="1182416" y="1748884"/>
                      </a:lnTo>
                      <a:lnTo>
                        <a:pt x="1186020" y="1745279"/>
                      </a:lnTo>
                      <a:lnTo>
                        <a:pt x="1193229" y="1752489"/>
                      </a:lnTo>
                      <a:lnTo>
                        <a:pt x="1193229" y="1782494"/>
                      </a:lnTo>
                      <a:lnTo>
                        <a:pt x="1198462" y="1787844"/>
                      </a:lnTo>
                      <a:lnTo>
                        <a:pt x="1198462" y="1794589"/>
                      </a:lnTo>
                      <a:lnTo>
                        <a:pt x="1200322" y="1796450"/>
                      </a:lnTo>
                      <a:lnTo>
                        <a:pt x="1203345" y="1796450"/>
                      </a:lnTo>
                      <a:lnTo>
                        <a:pt x="1206369" y="1799473"/>
                      </a:lnTo>
                      <a:lnTo>
                        <a:pt x="1216252" y="1799473"/>
                      </a:lnTo>
                      <a:lnTo>
                        <a:pt x="1219973" y="1795752"/>
                      </a:lnTo>
                      <a:lnTo>
                        <a:pt x="1226368" y="1795752"/>
                      </a:lnTo>
                      <a:lnTo>
                        <a:pt x="1230089" y="1792030"/>
                      </a:lnTo>
                      <a:lnTo>
                        <a:pt x="1233577" y="1792030"/>
                      </a:lnTo>
                      <a:lnTo>
                        <a:pt x="1238577" y="1787029"/>
                      </a:lnTo>
                      <a:lnTo>
                        <a:pt x="1244973" y="1787029"/>
                      </a:lnTo>
                      <a:lnTo>
                        <a:pt x="1239973" y="1792030"/>
                      </a:lnTo>
                      <a:lnTo>
                        <a:pt x="1244042" y="1796101"/>
                      </a:lnTo>
                      <a:lnTo>
                        <a:pt x="1240903" y="1799241"/>
                      </a:lnTo>
                      <a:lnTo>
                        <a:pt x="1236484" y="1799241"/>
                      </a:lnTo>
                      <a:lnTo>
                        <a:pt x="1226368" y="1809359"/>
                      </a:lnTo>
                      <a:lnTo>
                        <a:pt x="1223345" y="1809359"/>
                      </a:lnTo>
                      <a:lnTo>
                        <a:pt x="1219973" y="1812731"/>
                      </a:lnTo>
                      <a:lnTo>
                        <a:pt x="1219973" y="1828664"/>
                      </a:lnTo>
                      <a:lnTo>
                        <a:pt x="1221601" y="1830292"/>
                      </a:lnTo>
                      <a:lnTo>
                        <a:pt x="1223229" y="1828664"/>
                      </a:lnTo>
                      <a:lnTo>
                        <a:pt x="1228578" y="1834014"/>
                      </a:lnTo>
                      <a:lnTo>
                        <a:pt x="1233461" y="1834014"/>
                      </a:lnTo>
                      <a:lnTo>
                        <a:pt x="1233461" y="1830060"/>
                      </a:lnTo>
                      <a:lnTo>
                        <a:pt x="1237763" y="1830060"/>
                      </a:lnTo>
                      <a:lnTo>
                        <a:pt x="1237763" y="1830060"/>
                      </a:lnTo>
                      <a:lnTo>
                        <a:pt x="1250670" y="1817150"/>
                      </a:lnTo>
                      <a:lnTo>
                        <a:pt x="1250670" y="1811917"/>
                      </a:lnTo>
                      <a:lnTo>
                        <a:pt x="1262298" y="1811917"/>
                      </a:lnTo>
                      <a:lnTo>
                        <a:pt x="1265321" y="1808893"/>
                      </a:lnTo>
                      <a:lnTo>
                        <a:pt x="1272181" y="1808893"/>
                      </a:lnTo>
                      <a:lnTo>
                        <a:pt x="1275204" y="1805870"/>
                      </a:lnTo>
                      <a:lnTo>
                        <a:pt x="1279623" y="1805870"/>
                      </a:lnTo>
                      <a:lnTo>
                        <a:pt x="1282646" y="1802846"/>
                      </a:lnTo>
                      <a:lnTo>
                        <a:pt x="1287065" y="1802846"/>
                      </a:lnTo>
                      <a:lnTo>
                        <a:pt x="1290088" y="1799822"/>
                      </a:lnTo>
                      <a:lnTo>
                        <a:pt x="1290088" y="1799822"/>
                      </a:lnTo>
                      <a:lnTo>
                        <a:pt x="1294506" y="1799822"/>
                      </a:lnTo>
                      <a:lnTo>
                        <a:pt x="1297181" y="1797147"/>
                      </a:lnTo>
                      <a:lnTo>
                        <a:pt x="1301599" y="1797147"/>
                      </a:lnTo>
                      <a:lnTo>
                        <a:pt x="1304274" y="1794472"/>
                      </a:lnTo>
                      <a:lnTo>
                        <a:pt x="1302529" y="1792728"/>
                      </a:lnTo>
                      <a:lnTo>
                        <a:pt x="1300088" y="1792728"/>
                      </a:lnTo>
                      <a:lnTo>
                        <a:pt x="1293809" y="1786448"/>
                      </a:lnTo>
                      <a:lnTo>
                        <a:pt x="1291483" y="1786448"/>
                      </a:lnTo>
                      <a:lnTo>
                        <a:pt x="1287413" y="1782378"/>
                      </a:lnTo>
                      <a:lnTo>
                        <a:pt x="1285088" y="1784704"/>
                      </a:lnTo>
                      <a:lnTo>
                        <a:pt x="1267763" y="1784704"/>
                      </a:lnTo>
                      <a:lnTo>
                        <a:pt x="1264274" y="1781215"/>
                      </a:lnTo>
                      <a:lnTo>
                        <a:pt x="1259391" y="1781215"/>
                      </a:lnTo>
                      <a:lnTo>
                        <a:pt x="1255903" y="1777726"/>
                      </a:lnTo>
                      <a:lnTo>
                        <a:pt x="1255903" y="1777726"/>
                      </a:lnTo>
                      <a:lnTo>
                        <a:pt x="1258228" y="1775400"/>
                      </a:lnTo>
                      <a:lnTo>
                        <a:pt x="1255903" y="1773074"/>
                      </a:lnTo>
                      <a:lnTo>
                        <a:pt x="1246019" y="1773074"/>
                      </a:lnTo>
                      <a:lnTo>
                        <a:pt x="1246019" y="1770050"/>
                      </a:lnTo>
                      <a:lnTo>
                        <a:pt x="1243810" y="1767840"/>
                      </a:lnTo>
                      <a:lnTo>
                        <a:pt x="1243810" y="1762840"/>
                      </a:lnTo>
                      <a:lnTo>
                        <a:pt x="1241600" y="1760630"/>
                      </a:lnTo>
                      <a:lnTo>
                        <a:pt x="1241600" y="1753070"/>
                      </a:lnTo>
                      <a:lnTo>
                        <a:pt x="1234042" y="1753070"/>
                      </a:lnTo>
                      <a:lnTo>
                        <a:pt x="1240438" y="1746674"/>
                      </a:lnTo>
                      <a:lnTo>
                        <a:pt x="1240438" y="1740976"/>
                      </a:lnTo>
                      <a:lnTo>
                        <a:pt x="1243810" y="1737603"/>
                      </a:lnTo>
                      <a:lnTo>
                        <a:pt x="1240438" y="1734230"/>
                      </a:lnTo>
                      <a:lnTo>
                        <a:pt x="1233577" y="1734230"/>
                      </a:lnTo>
                      <a:lnTo>
                        <a:pt x="1230670" y="1737138"/>
                      </a:lnTo>
                      <a:lnTo>
                        <a:pt x="1227531" y="1737138"/>
                      </a:lnTo>
                      <a:lnTo>
                        <a:pt x="1227531" y="1733881"/>
                      </a:lnTo>
                      <a:lnTo>
                        <a:pt x="1221252" y="1727601"/>
                      </a:lnTo>
                      <a:lnTo>
                        <a:pt x="1227415" y="1727601"/>
                      </a:lnTo>
                      <a:lnTo>
                        <a:pt x="1229624" y="1729811"/>
                      </a:lnTo>
                      <a:lnTo>
                        <a:pt x="1235670" y="1729811"/>
                      </a:lnTo>
                      <a:lnTo>
                        <a:pt x="1235670" y="1729811"/>
                      </a:lnTo>
                      <a:lnTo>
                        <a:pt x="1239973" y="1725508"/>
                      </a:lnTo>
                      <a:lnTo>
                        <a:pt x="1241717" y="1725508"/>
                      </a:lnTo>
                      <a:lnTo>
                        <a:pt x="1246949" y="1720275"/>
                      </a:lnTo>
                      <a:lnTo>
                        <a:pt x="1248693" y="1720275"/>
                      </a:lnTo>
                      <a:lnTo>
                        <a:pt x="1251019" y="1717949"/>
                      </a:lnTo>
                      <a:lnTo>
                        <a:pt x="1251019" y="1707714"/>
                      </a:lnTo>
                      <a:lnTo>
                        <a:pt x="1244624" y="1701318"/>
                      </a:lnTo>
                      <a:lnTo>
                        <a:pt x="1239973" y="1701318"/>
                      </a:lnTo>
                      <a:lnTo>
                        <a:pt x="1237880" y="1699225"/>
                      </a:lnTo>
                      <a:lnTo>
                        <a:pt x="1222764" y="1699225"/>
                      </a:lnTo>
                      <a:lnTo>
                        <a:pt x="1221368" y="1700620"/>
                      </a:lnTo>
                      <a:lnTo>
                        <a:pt x="1214624" y="1700620"/>
                      </a:lnTo>
                      <a:lnTo>
                        <a:pt x="1211020" y="1704225"/>
                      </a:lnTo>
                      <a:lnTo>
                        <a:pt x="1206601" y="1704225"/>
                      </a:lnTo>
                      <a:lnTo>
                        <a:pt x="1202997" y="1707831"/>
                      </a:lnTo>
                      <a:lnTo>
                        <a:pt x="1198578" y="1707831"/>
                      </a:lnTo>
                      <a:lnTo>
                        <a:pt x="1194974" y="1711436"/>
                      </a:lnTo>
                      <a:lnTo>
                        <a:pt x="1194974" y="1711436"/>
                      </a:lnTo>
                      <a:lnTo>
                        <a:pt x="1190555" y="1711436"/>
                      </a:lnTo>
                      <a:lnTo>
                        <a:pt x="1186951" y="1715041"/>
                      </a:lnTo>
                      <a:lnTo>
                        <a:pt x="1182532" y="1715041"/>
                      </a:lnTo>
                      <a:lnTo>
                        <a:pt x="1171835" y="1725741"/>
                      </a:lnTo>
                      <a:lnTo>
                        <a:pt x="1163230" y="1725741"/>
                      </a:lnTo>
                      <a:lnTo>
                        <a:pt x="1169277" y="1719693"/>
                      </a:lnTo>
                      <a:lnTo>
                        <a:pt x="1169277" y="1716204"/>
                      </a:lnTo>
                      <a:lnTo>
                        <a:pt x="1184160" y="1701318"/>
                      </a:lnTo>
                      <a:lnTo>
                        <a:pt x="1187764" y="1701318"/>
                      </a:lnTo>
                      <a:lnTo>
                        <a:pt x="1190555" y="1698527"/>
                      </a:lnTo>
                      <a:lnTo>
                        <a:pt x="1196950" y="1698527"/>
                      </a:lnTo>
                      <a:lnTo>
                        <a:pt x="1203694" y="1691782"/>
                      </a:lnTo>
                      <a:lnTo>
                        <a:pt x="1203694" y="1686432"/>
                      </a:lnTo>
                      <a:lnTo>
                        <a:pt x="1210438" y="1679687"/>
                      </a:lnTo>
                      <a:lnTo>
                        <a:pt x="1210438" y="1677593"/>
                      </a:lnTo>
                      <a:lnTo>
                        <a:pt x="1212880" y="1675151"/>
                      </a:lnTo>
                      <a:lnTo>
                        <a:pt x="1220787" y="1675151"/>
                      </a:lnTo>
                      <a:lnTo>
                        <a:pt x="1223229" y="1672709"/>
                      </a:lnTo>
                      <a:lnTo>
                        <a:pt x="1279623" y="1672709"/>
                      </a:lnTo>
                      <a:lnTo>
                        <a:pt x="1281600" y="1674686"/>
                      </a:lnTo>
                      <a:lnTo>
                        <a:pt x="1288460" y="1674686"/>
                      </a:lnTo>
                      <a:lnTo>
                        <a:pt x="1291599" y="1677826"/>
                      </a:lnTo>
                      <a:lnTo>
                        <a:pt x="1293576" y="1675849"/>
                      </a:lnTo>
                      <a:lnTo>
                        <a:pt x="1303692" y="1675849"/>
                      </a:lnTo>
                      <a:lnTo>
                        <a:pt x="1305669" y="1673872"/>
                      </a:lnTo>
                      <a:lnTo>
                        <a:pt x="1319273" y="1673872"/>
                      </a:lnTo>
                      <a:lnTo>
                        <a:pt x="1346366" y="1646774"/>
                      </a:lnTo>
                      <a:lnTo>
                        <a:pt x="1352993" y="1646774"/>
                      </a:lnTo>
                      <a:lnTo>
                        <a:pt x="1357644" y="1642123"/>
                      </a:lnTo>
                      <a:lnTo>
                        <a:pt x="1370435" y="1642123"/>
                      </a:lnTo>
                      <a:lnTo>
                        <a:pt x="1379504" y="1633051"/>
                      </a:lnTo>
                      <a:lnTo>
                        <a:pt x="1382528" y="1633051"/>
                      </a:lnTo>
                      <a:lnTo>
                        <a:pt x="1390202" y="1625376"/>
                      </a:lnTo>
                      <a:lnTo>
                        <a:pt x="1390202" y="1622352"/>
                      </a:lnTo>
                      <a:lnTo>
                        <a:pt x="1386830" y="1618979"/>
                      </a:lnTo>
                      <a:lnTo>
                        <a:pt x="1390202" y="1618979"/>
                      </a:lnTo>
                      <a:lnTo>
                        <a:pt x="1390202" y="1618979"/>
                      </a:lnTo>
                      <a:lnTo>
                        <a:pt x="1390202" y="1616421"/>
                      </a:lnTo>
                      <a:lnTo>
                        <a:pt x="1386830" y="1613048"/>
                      </a:lnTo>
                      <a:lnTo>
                        <a:pt x="1386830" y="1613048"/>
                      </a:lnTo>
                      <a:lnTo>
                        <a:pt x="1388109" y="1611769"/>
                      </a:lnTo>
                      <a:lnTo>
                        <a:pt x="1388109" y="1591882"/>
                      </a:lnTo>
                      <a:lnTo>
                        <a:pt x="1377063" y="1580834"/>
                      </a:lnTo>
                      <a:lnTo>
                        <a:pt x="1371714" y="1580834"/>
                      </a:lnTo>
                      <a:lnTo>
                        <a:pt x="1363923" y="1588626"/>
                      </a:lnTo>
                      <a:lnTo>
                        <a:pt x="1360435" y="1585137"/>
                      </a:lnTo>
                      <a:lnTo>
                        <a:pt x="1366947" y="1578624"/>
                      </a:lnTo>
                      <a:lnTo>
                        <a:pt x="1364737" y="1576414"/>
                      </a:lnTo>
                      <a:lnTo>
                        <a:pt x="1364737" y="1573391"/>
                      </a:lnTo>
                      <a:lnTo>
                        <a:pt x="1359505" y="1568157"/>
                      </a:lnTo>
                      <a:lnTo>
                        <a:pt x="1345900" y="1568157"/>
                      </a:lnTo>
                      <a:lnTo>
                        <a:pt x="1350203" y="1563854"/>
                      </a:lnTo>
                      <a:lnTo>
                        <a:pt x="1356365" y="1563854"/>
                      </a:lnTo>
                      <a:lnTo>
                        <a:pt x="1363807" y="1556411"/>
                      </a:lnTo>
                      <a:lnTo>
                        <a:pt x="1358575" y="1556411"/>
                      </a:lnTo>
                      <a:lnTo>
                        <a:pt x="1353342" y="1551178"/>
                      </a:lnTo>
                      <a:lnTo>
                        <a:pt x="1353342" y="1549433"/>
                      </a:lnTo>
                      <a:lnTo>
                        <a:pt x="1350319" y="1549433"/>
                      </a:lnTo>
                      <a:lnTo>
                        <a:pt x="1347528" y="1552225"/>
                      </a:lnTo>
                      <a:lnTo>
                        <a:pt x="1342761" y="1552225"/>
                      </a:lnTo>
                      <a:lnTo>
                        <a:pt x="1336831" y="1546293"/>
                      </a:lnTo>
                      <a:lnTo>
                        <a:pt x="1336831" y="1540595"/>
                      </a:lnTo>
                      <a:lnTo>
                        <a:pt x="1325087" y="1540595"/>
                      </a:lnTo>
                      <a:lnTo>
                        <a:pt x="1325087" y="1537687"/>
                      </a:lnTo>
                      <a:lnTo>
                        <a:pt x="1322180" y="1537687"/>
                      </a:lnTo>
                      <a:lnTo>
                        <a:pt x="1320436" y="1539432"/>
                      </a:lnTo>
                      <a:lnTo>
                        <a:pt x="1312878" y="1539432"/>
                      </a:lnTo>
                      <a:lnTo>
                        <a:pt x="1312878" y="1536408"/>
                      </a:lnTo>
                      <a:lnTo>
                        <a:pt x="1317064" y="1532221"/>
                      </a:lnTo>
                      <a:lnTo>
                        <a:pt x="1313343" y="1528500"/>
                      </a:lnTo>
                      <a:lnTo>
                        <a:pt x="1313343" y="1523266"/>
                      </a:lnTo>
                      <a:lnTo>
                        <a:pt x="1310785" y="1523266"/>
                      </a:lnTo>
                      <a:lnTo>
                        <a:pt x="1306483" y="1518963"/>
                      </a:lnTo>
                      <a:lnTo>
                        <a:pt x="1303925" y="1521522"/>
                      </a:lnTo>
                      <a:lnTo>
                        <a:pt x="1297762" y="1515358"/>
                      </a:lnTo>
                      <a:lnTo>
                        <a:pt x="1297762" y="1511288"/>
                      </a:lnTo>
                      <a:lnTo>
                        <a:pt x="1292064" y="1511288"/>
                      </a:lnTo>
                      <a:lnTo>
                        <a:pt x="1292064" y="1509078"/>
                      </a:lnTo>
                      <a:lnTo>
                        <a:pt x="1294855" y="1506287"/>
                      </a:lnTo>
                      <a:lnTo>
                        <a:pt x="1288111" y="1506287"/>
                      </a:lnTo>
                      <a:lnTo>
                        <a:pt x="1297646" y="1496750"/>
                      </a:lnTo>
                      <a:lnTo>
                        <a:pt x="1297646" y="1487214"/>
                      </a:lnTo>
                      <a:lnTo>
                        <a:pt x="1297995" y="1487214"/>
                      </a:lnTo>
                      <a:lnTo>
                        <a:pt x="1292878" y="1482097"/>
                      </a:lnTo>
                      <a:lnTo>
                        <a:pt x="1288344" y="1482097"/>
                      </a:lnTo>
                      <a:lnTo>
                        <a:pt x="1288344" y="1460931"/>
                      </a:lnTo>
                      <a:lnTo>
                        <a:pt x="1286018" y="1458605"/>
                      </a:lnTo>
                      <a:lnTo>
                        <a:pt x="1282762" y="1458605"/>
                      </a:lnTo>
                      <a:lnTo>
                        <a:pt x="1274856" y="1450697"/>
                      </a:lnTo>
                      <a:lnTo>
                        <a:pt x="1277414" y="1448138"/>
                      </a:lnTo>
                      <a:lnTo>
                        <a:pt x="1277414" y="1442556"/>
                      </a:lnTo>
                      <a:lnTo>
                        <a:pt x="1269158" y="1442556"/>
                      </a:lnTo>
                      <a:lnTo>
                        <a:pt x="1273344" y="1438369"/>
                      </a:lnTo>
                      <a:lnTo>
                        <a:pt x="1273344" y="1435113"/>
                      </a:lnTo>
                      <a:lnTo>
                        <a:pt x="1273344" y="1435113"/>
                      </a:lnTo>
                      <a:lnTo>
                        <a:pt x="1267646" y="1429414"/>
                      </a:lnTo>
                      <a:lnTo>
                        <a:pt x="1267646" y="1424762"/>
                      </a:lnTo>
                      <a:lnTo>
                        <a:pt x="1263809" y="1420924"/>
                      </a:lnTo>
                      <a:lnTo>
                        <a:pt x="1263809" y="1417319"/>
                      </a:lnTo>
                      <a:lnTo>
                        <a:pt x="1261251" y="1414761"/>
                      </a:lnTo>
                      <a:lnTo>
                        <a:pt x="1256716" y="1414761"/>
                      </a:lnTo>
                      <a:lnTo>
                        <a:pt x="1256716" y="1414761"/>
                      </a:lnTo>
                      <a:lnTo>
                        <a:pt x="1259972" y="1411504"/>
                      </a:lnTo>
                      <a:lnTo>
                        <a:pt x="1259972" y="1411504"/>
                      </a:lnTo>
                      <a:lnTo>
                        <a:pt x="1255205" y="1406736"/>
                      </a:lnTo>
                      <a:lnTo>
                        <a:pt x="1255205" y="1401852"/>
                      </a:lnTo>
                      <a:lnTo>
                        <a:pt x="1251716" y="1398363"/>
                      </a:lnTo>
                      <a:lnTo>
                        <a:pt x="1251716" y="1394292"/>
                      </a:lnTo>
                      <a:lnTo>
                        <a:pt x="1247298" y="1389873"/>
                      </a:lnTo>
                      <a:lnTo>
                        <a:pt x="1247298" y="1386151"/>
                      </a:lnTo>
                      <a:lnTo>
                        <a:pt x="1244624" y="1383477"/>
                      </a:lnTo>
                      <a:lnTo>
                        <a:pt x="1241949" y="1383477"/>
                      </a:lnTo>
                      <a:lnTo>
                        <a:pt x="1238112" y="1387314"/>
                      </a:lnTo>
                      <a:lnTo>
                        <a:pt x="1238112" y="1391966"/>
                      </a:lnTo>
                      <a:lnTo>
                        <a:pt x="1234275" y="1395804"/>
                      </a:lnTo>
                      <a:lnTo>
                        <a:pt x="1234275" y="1400456"/>
                      </a:lnTo>
                      <a:lnTo>
                        <a:pt x="1230438" y="1404294"/>
                      </a:lnTo>
                      <a:lnTo>
                        <a:pt x="1230438" y="1411272"/>
                      </a:lnTo>
                      <a:lnTo>
                        <a:pt x="1229043" y="1412667"/>
                      </a:lnTo>
                      <a:lnTo>
                        <a:pt x="1229043" y="1418250"/>
                      </a:lnTo>
                      <a:lnTo>
                        <a:pt x="1226601" y="1420692"/>
                      </a:lnTo>
                      <a:lnTo>
                        <a:pt x="1226601" y="1425460"/>
                      </a:lnTo>
                      <a:lnTo>
                        <a:pt x="1218810" y="1433252"/>
                      </a:lnTo>
                      <a:lnTo>
                        <a:pt x="1215787" y="1433252"/>
                      </a:lnTo>
                      <a:lnTo>
                        <a:pt x="1211950" y="1437090"/>
                      </a:lnTo>
                      <a:lnTo>
                        <a:pt x="1211950" y="1440463"/>
                      </a:lnTo>
                      <a:lnTo>
                        <a:pt x="1208927" y="1443486"/>
                      </a:lnTo>
                      <a:lnTo>
                        <a:pt x="1205904" y="1443486"/>
                      </a:lnTo>
                      <a:lnTo>
                        <a:pt x="1201601" y="1447789"/>
                      </a:lnTo>
                      <a:lnTo>
                        <a:pt x="1198578" y="1447789"/>
                      </a:lnTo>
                      <a:lnTo>
                        <a:pt x="1194276" y="1452092"/>
                      </a:lnTo>
                      <a:lnTo>
                        <a:pt x="1194276" y="1447557"/>
                      </a:lnTo>
                      <a:lnTo>
                        <a:pt x="1182299" y="1435578"/>
                      </a:lnTo>
                      <a:lnTo>
                        <a:pt x="1182299" y="1433019"/>
                      </a:lnTo>
                      <a:lnTo>
                        <a:pt x="1179276" y="1429996"/>
                      </a:lnTo>
                      <a:lnTo>
                        <a:pt x="1165439" y="1429996"/>
                      </a:lnTo>
                      <a:lnTo>
                        <a:pt x="1165439" y="1421739"/>
                      </a:lnTo>
                      <a:lnTo>
                        <a:pt x="1167881" y="1419296"/>
                      </a:lnTo>
                      <a:lnTo>
                        <a:pt x="1167881" y="1415807"/>
                      </a:lnTo>
                      <a:lnTo>
                        <a:pt x="1162765" y="1415807"/>
                      </a:lnTo>
                      <a:lnTo>
                        <a:pt x="1162765" y="1398130"/>
                      </a:lnTo>
                      <a:lnTo>
                        <a:pt x="1159626" y="1394990"/>
                      </a:lnTo>
                      <a:lnTo>
                        <a:pt x="1162998" y="1391618"/>
                      </a:lnTo>
                      <a:lnTo>
                        <a:pt x="1162998" y="1385570"/>
                      </a:lnTo>
                      <a:lnTo>
                        <a:pt x="1160905" y="1383477"/>
                      </a:lnTo>
                      <a:lnTo>
                        <a:pt x="1160905" y="1375568"/>
                      </a:lnTo>
                      <a:lnTo>
                        <a:pt x="1162998" y="1373475"/>
                      </a:lnTo>
                      <a:lnTo>
                        <a:pt x="1162998" y="1370451"/>
                      </a:lnTo>
                      <a:lnTo>
                        <a:pt x="1166951" y="1366497"/>
                      </a:lnTo>
                      <a:lnTo>
                        <a:pt x="1166951" y="1361962"/>
                      </a:lnTo>
                      <a:lnTo>
                        <a:pt x="1163230" y="1358240"/>
                      </a:lnTo>
                      <a:lnTo>
                        <a:pt x="1162998" y="1358240"/>
                      </a:lnTo>
                      <a:lnTo>
                        <a:pt x="1162998" y="1362543"/>
                      </a:lnTo>
                      <a:lnTo>
                        <a:pt x="1162998" y="1362543"/>
                      </a:lnTo>
                      <a:lnTo>
                        <a:pt x="1159044" y="1366497"/>
                      </a:lnTo>
                      <a:lnTo>
                        <a:pt x="1156835" y="1366497"/>
                      </a:lnTo>
                      <a:lnTo>
                        <a:pt x="1154742" y="1364404"/>
                      </a:lnTo>
                      <a:lnTo>
                        <a:pt x="1154742" y="1361380"/>
                      </a:lnTo>
                      <a:lnTo>
                        <a:pt x="1152649" y="1359287"/>
                      </a:lnTo>
                      <a:lnTo>
                        <a:pt x="1143463" y="1359287"/>
                      </a:lnTo>
                      <a:lnTo>
                        <a:pt x="1140556" y="1356379"/>
                      </a:lnTo>
                      <a:lnTo>
                        <a:pt x="1134394" y="1356379"/>
                      </a:lnTo>
                      <a:lnTo>
                        <a:pt x="1129045" y="1351030"/>
                      </a:lnTo>
                      <a:lnTo>
                        <a:pt x="1129045" y="1347541"/>
                      </a:lnTo>
                      <a:lnTo>
                        <a:pt x="1127184" y="1345680"/>
                      </a:lnTo>
                      <a:lnTo>
                        <a:pt x="1130905" y="1341958"/>
                      </a:lnTo>
                      <a:lnTo>
                        <a:pt x="1127184" y="1338237"/>
                      </a:lnTo>
                      <a:lnTo>
                        <a:pt x="1124161" y="1338237"/>
                      </a:lnTo>
                      <a:lnTo>
                        <a:pt x="1120440" y="1334515"/>
                      </a:lnTo>
                      <a:lnTo>
                        <a:pt x="1120440" y="1332655"/>
                      </a:lnTo>
                      <a:lnTo>
                        <a:pt x="1117417" y="1329631"/>
                      </a:lnTo>
                      <a:lnTo>
                        <a:pt x="1114510" y="1329631"/>
                      </a:lnTo>
                      <a:lnTo>
                        <a:pt x="1114510" y="1325328"/>
                      </a:lnTo>
                      <a:lnTo>
                        <a:pt x="1112301" y="1323118"/>
                      </a:lnTo>
                      <a:lnTo>
                        <a:pt x="1110324" y="1323118"/>
                      </a:lnTo>
                      <a:lnTo>
                        <a:pt x="1097650" y="1310442"/>
                      </a:lnTo>
                      <a:lnTo>
                        <a:pt x="1095325" y="1310442"/>
                      </a:lnTo>
                      <a:lnTo>
                        <a:pt x="1089976" y="1315791"/>
                      </a:lnTo>
                      <a:lnTo>
                        <a:pt x="1088115" y="1315791"/>
                      </a:lnTo>
                      <a:lnTo>
                        <a:pt x="1085790" y="1318117"/>
                      </a:lnTo>
                      <a:lnTo>
                        <a:pt x="1083930" y="1318117"/>
                      </a:lnTo>
                      <a:lnTo>
                        <a:pt x="1080209" y="1321839"/>
                      </a:lnTo>
                      <a:lnTo>
                        <a:pt x="1076139" y="1317769"/>
                      </a:lnTo>
                      <a:lnTo>
                        <a:pt x="1072883" y="1317769"/>
                      </a:lnTo>
                      <a:lnTo>
                        <a:pt x="1071721" y="1316606"/>
                      </a:lnTo>
                      <a:lnTo>
                        <a:pt x="1069046" y="1316606"/>
                      </a:lnTo>
                      <a:lnTo>
                        <a:pt x="1066604" y="1319048"/>
                      </a:lnTo>
                      <a:lnTo>
                        <a:pt x="1063232" y="1315675"/>
                      </a:lnTo>
                      <a:lnTo>
                        <a:pt x="1059628" y="1315675"/>
                      </a:lnTo>
                      <a:lnTo>
                        <a:pt x="1056256" y="1312302"/>
                      </a:lnTo>
                      <a:lnTo>
                        <a:pt x="1050907" y="1312302"/>
                      </a:lnTo>
                      <a:lnTo>
                        <a:pt x="1047535" y="1308930"/>
                      </a:lnTo>
                      <a:lnTo>
                        <a:pt x="1032419" y="1308930"/>
                      </a:lnTo>
                      <a:lnTo>
                        <a:pt x="1024396" y="1316954"/>
                      </a:lnTo>
                      <a:lnTo>
                        <a:pt x="1024396" y="1329980"/>
                      </a:lnTo>
                      <a:lnTo>
                        <a:pt x="1027419" y="1333004"/>
                      </a:lnTo>
                      <a:lnTo>
                        <a:pt x="1027419" y="1336609"/>
                      </a:lnTo>
                      <a:lnTo>
                        <a:pt x="1034163" y="1343354"/>
                      </a:lnTo>
                      <a:lnTo>
                        <a:pt x="1031372" y="1346145"/>
                      </a:lnTo>
                      <a:lnTo>
                        <a:pt x="1031372" y="1355682"/>
                      </a:lnTo>
                      <a:lnTo>
                        <a:pt x="1026838" y="1360217"/>
                      </a:lnTo>
                      <a:lnTo>
                        <a:pt x="1026838" y="1362659"/>
                      </a:lnTo>
                      <a:lnTo>
                        <a:pt x="1023233" y="1366265"/>
                      </a:lnTo>
                      <a:lnTo>
                        <a:pt x="1025210" y="1368242"/>
                      </a:lnTo>
                      <a:lnTo>
                        <a:pt x="1030326" y="1368242"/>
                      </a:lnTo>
                      <a:lnTo>
                        <a:pt x="1030326" y="1374289"/>
                      </a:lnTo>
                      <a:lnTo>
                        <a:pt x="1033814" y="1377778"/>
                      </a:lnTo>
                      <a:lnTo>
                        <a:pt x="1031024" y="1380569"/>
                      </a:lnTo>
                      <a:lnTo>
                        <a:pt x="1033117" y="1382663"/>
                      </a:lnTo>
                      <a:lnTo>
                        <a:pt x="1033117" y="1385686"/>
                      </a:lnTo>
                      <a:lnTo>
                        <a:pt x="1035210" y="1387780"/>
                      </a:lnTo>
                      <a:lnTo>
                        <a:pt x="1035210" y="1389873"/>
                      </a:lnTo>
                      <a:lnTo>
                        <a:pt x="1033698" y="1391385"/>
                      </a:lnTo>
                      <a:lnTo>
                        <a:pt x="1037070" y="1394758"/>
                      </a:lnTo>
                      <a:lnTo>
                        <a:pt x="1037070" y="1401968"/>
                      </a:lnTo>
                      <a:lnTo>
                        <a:pt x="1034512" y="1404527"/>
                      </a:lnTo>
                      <a:lnTo>
                        <a:pt x="1030326" y="1404527"/>
                      </a:lnTo>
                      <a:lnTo>
                        <a:pt x="1030326" y="1409411"/>
                      </a:lnTo>
                      <a:lnTo>
                        <a:pt x="1027652" y="1412086"/>
                      </a:lnTo>
                      <a:lnTo>
                        <a:pt x="1027652" y="1416970"/>
                      </a:lnTo>
                      <a:lnTo>
                        <a:pt x="1022303" y="1422320"/>
                      </a:lnTo>
                      <a:lnTo>
                        <a:pt x="1022303" y="1427205"/>
                      </a:lnTo>
                      <a:lnTo>
                        <a:pt x="1018582" y="1430926"/>
                      </a:lnTo>
                      <a:lnTo>
                        <a:pt x="1018582" y="1438485"/>
                      </a:lnTo>
                      <a:lnTo>
                        <a:pt x="1026721" y="1446626"/>
                      </a:lnTo>
                      <a:lnTo>
                        <a:pt x="1030442" y="1446626"/>
                      </a:lnTo>
                      <a:lnTo>
                        <a:pt x="1041023" y="1457209"/>
                      </a:lnTo>
                      <a:lnTo>
                        <a:pt x="1041023" y="1461047"/>
                      </a:lnTo>
                      <a:lnTo>
                        <a:pt x="1045209" y="1465234"/>
                      </a:lnTo>
                      <a:lnTo>
                        <a:pt x="1045209" y="1469072"/>
                      </a:lnTo>
                      <a:lnTo>
                        <a:pt x="1048349" y="1472212"/>
                      </a:lnTo>
                      <a:lnTo>
                        <a:pt x="1048349" y="1480236"/>
                      </a:lnTo>
                      <a:lnTo>
                        <a:pt x="1051488" y="1483376"/>
                      </a:lnTo>
                      <a:lnTo>
                        <a:pt x="1051488" y="1510939"/>
                      </a:lnTo>
                      <a:lnTo>
                        <a:pt x="1045209" y="1517219"/>
                      </a:lnTo>
                      <a:lnTo>
                        <a:pt x="1045209" y="1521754"/>
                      </a:lnTo>
                      <a:lnTo>
                        <a:pt x="1023815" y="1543153"/>
                      </a:lnTo>
                      <a:lnTo>
                        <a:pt x="1019745" y="1543153"/>
                      </a:lnTo>
                      <a:lnTo>
                        <a:pt x="1015443" y="1547456"/>
                      </a:lnTo>
                      <a:lnTo>
                        <a:pt x="1011373" y="1547456"/>
                      </a:lnTo>
                      <a:lnTo>
                        <a:pt x="1007071" y="1551759"/>
                      </a:lnTo>
                      <a:lnTo>
                        <a:pt x="1003001" y="1551759"/>
                      </a:lnTo>
                      <a:lnTo>
                        <a:pt x="998699" y="1556062"/>
                      </a:lnTo>
                      <a:lnTo>
                        <a:pt x="1002303" y="1559668"/>
                      </a:lnTo>
                      <a:lnTo>
                        <a:pt x="1002303" y="1563971"/>
                      </a:lnTo>
                      <a:lnTo>
                        <a:pt x="1005908" y="1567576"/>
                      </a:lnTo>
                      <a:lnTo>
                        <a:pt x="1005908" y="1571879"/>
                      </a:lnTo>
                      <a:lnTo>
                        <a:pt x="1009513" y="1575484"/>
                      </a:lnTo>
                      <a:lnTo>
                        <a:pt x="1009513" y="1589091"/>
                      </a:lnTo>
                      <a:lnTo>
                        <a:pt x="1011489" y="1591068"/>
                      </a:lnTo>
                      <a:lnTo>
                        <a:pt x="1011489" y="1600488"/>
                      </a:lnTo>
                      <a:lnTo>
                        <a:pt x="1013466" y="1602465"/>
                      </a:lnTo>
                      <a:lnTo>
                        <a:pt x="1013466" y="1611885"/>
                      </a:lnTo>
                      <a:lnTo>
                        <a:pt x="1017768" y="1616188"/>
                      </a:lnTo>
                      <a:lnTo>
                        <a:pt x="1017768" y="1623980"/>
                      </a:lnTo>
                      <a:lnTo>
                        <a:pt x="1011605" y="1630144"/>
                      </a:lnTo>
                      <a:lnTo>
                        <a:pt x="1011605" y="1637006"/>
                      </a:lnTo>
                      <a:lnTo>
                        <a:pt x="1015326" y="1640727"/>
                      </a:lnTo>
                      <a:lnTo>
                        <a:pt x="1006954" y="1640727"/>
                      </a:lnTo>
                      <a:lnTo>
                        <a:pt x="1005094" y="1638866"/>
                      </a:lnTo>
                      <a:lnTo>
                        <a:pt x="999048" y="1644914"/>
                      </a:lnTo>
                      <a:lnTo>
                        <a:pt x="999048" y="1652357"/>
                      </a:lnTo>
                      <a:lnTo>
                        <a:pt x="993699" y="1647007"/>
                      </a:lnTo>
                      <a:lnTo>
                        <a:pt x="989513" y="1647007"/>
                      </a:lnTo>
                      <a:lnTo>
                        <a:pt x="986490" y="1643983"/>
                      </a:lnTo>
                      <a:lnTo>
                        <a:pt x="986490" y="1638401"/>
                      </a:lnTo>
                      <a:lnTo>
                        <a:pt x="968002" y="1619910"/>
                      </a:lnTo>
                      <a:lnTo>
                        <a:pt x="968002" y="1613979"/>
                      </a:lnTo>
                      <a:lnTo>
                        <a:pt x="957188" y="1603163"/>
                      </a:lnTo>
                      <a:lnTo>
                        <a:pt x="957188" y="1596650"/>
                      </a:lnTo>
                      <a:lnTo>
                        <a:pt x="959746" y="1594092"/>
                      </a:lnTo>
                      <a:lnTo>
                        <a:pt x="959746" y="1575600"/>
                      </a:lnTo>
                      <a:lnTo>
                        <a:pt x="954746" y="1570599"/>
                      </a:lnTo>
                      <a:lnTo>
                        <a:pt x="954746" y="1560482"/>
                      </a:lnTo>
                      <a:lnTo>
                        <a:pt x="957072" y="1558156"/>
                      </a:lnTo>
                      <a:lnTo>
                        <a:pt x="957072" y="1546875"/>
                      </a:lnTo>
                      <a:lnTo>
                        <a:pt x="951374" y="1541176"/>
                      </a:lnTo>
                      <a:lnTo>
                        <a:pt x="947653" y="1541176"/>
                      </a:lnTo>
                      <a:lnTo>
                        <a:pt x="945793" y="1539316"/>
                      </a:lnTo>
                      <a:lnTo>
                        <a:pt x="936258" y="1539316"/>
                      </a:lnTo>
                      <a:lnTo>
                        <a:pt x="934398" y="1537455"/>
                      </a:lnTo>
                      <a:lnTo>
                        <a:pt x="911259" y="1537455"/>
                      </a:lnTo>
                      <a:lnTo>
                        <a:pt x="900678" y="1526872"/>
                      </a:lnTo>
                      <a:lnTo>
                        <a:pt x="896375" y="1526872"/>
                      </a:lnTo>
                      <a:lnTo>
                        <a:pt x="892771" y="1523266"/>
                      </a:lnTo>
                      <a:lnTo>
                        <a:pt x="886492" y="1523266"/>
                      </a:lnTo>
                      <a:lnTo>
                        <a:pt x="886492" y="1523266"/>
                      </a:lnTo>
                      <a:lnTo>
                        <a:pt x="882887" y="1519661"/>
                      </a:lnTo>
                      <a:lnTo>
                        <a:pt x="876608" y="1519661"/>
                      </a:lnTo>
                      <a:lnTo>
                        <a:pt x="873004" y="1516056"/>
                      </a:lnTo>
                      <a:lnTo>
                        <a:pt x="871492" y="1516056"/>
                      </a:lnTo>
                      <a:lnTo>
                        <a:pt x="867074" y="1511637"/>
                      </a:lnTo>
                      <a:lnTo>
                        <a:pt x="867074" y="1508380"/>
                      </a:lnTo>
                      <a:lnTo>
                        <a:pt x="850446" y="1491750"/>
                      </a:lnTo>
                      <a:lnTo>
                        <a:pt x="841144" y="1491750"/>
                      </a:lnTo>
                      <a:lnTo>
                        <a:pt x="837540" y="1488145"/>
                      </a:lnTo>
                      <a:lnTo>
                        <a:pt x="837540" y="1488145"/>
                      </a:lnTo>
                      <a:lnTo>
                        <a:pt x="831377" y="1488145"/>
                      </a:lnTo>
                      <a:lnTo>
                        <a:pt x="824168" y="1480934"/>
                      </a:lnTo>
                      <a:lnTo>
                        <a:pt x="809052" y="1480934"/>
                      </a:lnTo>
                      <a:lnTo>
                        <a:pt x="809052" y="1480934"/>
                      </a:lnTo>
                      <a:lnTo>
                        <a:pt x="806494" y="1483493"/>
                      </a:lnTo>
                      <a:lnTo>
                        <a:pt x="802773" y="1483493"/>
                      </a:lnTo>
                      <a:lnTo>
                        <a:pt x="799285" y="1486982"/>
                      </a:lnTo>
                      <a:lnTo>
                        <a:pt x="788238" y="1486982"/>
                      </a:lnTo>
                      <a:lnTo>
                        <a:pt x="790797" y="1484423"/>
                      </a:lnTo>
                      <a:lnTo>
                        <a:pt x="790797" y="1472328"/>
                      </a:lnTo>
                      <a:lnTo>
                        <a:pt x="787657" y="1469188"/>
                      </a:lnTo>
                      <a:lnTo>
                        <a:pt x="787657" y="1461745"/>
                      </a:lnTo>
                      <a:lnTo>
                        <a:pt x="784518" y="1458605"/>
                      </a:lnTo>
                      <a:lnTo>
                        <a:pt x="784518" y="1451162"/>
                      </a:lnTo>
                      <a:lnTo>
                        <a:pt x="782425" y="1449068"/>
                      </a:lnTo>
                      <a:lnTo>
                        <a:pt x="782425" y="1441626"/>
                      </a:lnTo>
                      <a:lnTo>
                        <a:pt x="780332" y="1439532"/>
                      </a:lnTo>
                      <a:lnTo>
                        <a:pt x="780332" y="1434299"/>
                      </a:lnTo>
                      <a:lnTo>
                        <a:pt x="764402" y="1434299"/>
                      </a:lnTo>
                      <a:lnTo>
                        <a:pt x="763123" y="1435578"/>
                      </a:lnTo>
                      <a:lnTo>
                        <a:pt x="760099" y="1435578"/>
                      </a:lnTo>
                      <a:lnTo>
                        <a:pt x="760099" y="1435578"/>
                      </a:lnTo>
                      <a:lnTo>
                        <a:pt x="753821" y="1429298"/>
                      </a:lnTo>
                      <a:lnTo>
                        <a:pt x="753821" y="1420459"/>
                      </a:lnTo>
                      <a:lnTo>
                        <a:pt x="752774" y="1419413"/>
                      </a:lnTo>
                      <a:lnTo>
                        <a:pt x="752774" y="1393246"/>
                      </a:lnTo>
                      <a:lnTo>
                        <a:pt x="755216" y="1390803"/>
                      </a:lnTo>
                      <a:lnTo>
                        <a:pt x="755216" y="1377197"/>
                      </a:lnTo>
                      <a:lnTo>
                        <a:pt x="758355" y="1377197"/>
                      </a:lnTo>
                      <a:lnTo>
                        <a:pt x="758355" y="1370917"/>
                      </a:lnTo>
                      <a:lnTo>
                        <a:pt x="760797" y="1368474"/>
                      </a:lnTo>
                      <a:lnTo>
                        <a:pt x="760797" y="1364055"/>
                      </a:lnTo>
                      <a:lnTo>
                        <a:pt x="765099" y="1359752"/>
                      </a:lnTo>
                      <a:lnTo>
                        <a:pt x="765099" y="1351030"/>
                      </a:lnTo>
                      <a:lnTo>
                        <a:pt x="768355" y="1347773"/>
                      </a:lnTo>
                      <a:lnTo>
                        <a:pt x="768355" y="1343819"/>
                      </a:lnTo>
                      <a:lnTo>
                        <a:pt x="777425" y="1334748"/>
                      </a:lnTo>
                      <a:lnTo>
                        <a:pt x="772425" y="1329747"/>
                      </a:lnTo>
                      <a:lnTo>
                        <a:pt x="778471" y="1329747"/>
                      </a:lnTo>
                      <a:lnTo>
                        <a:pt x="778471" y="1326374"/>
                      </a:lnTo>
                      <a:lnTo>
                        <a:pt x="780448" y="1326374"/>
                      </a:lnTo>
                      <a:lnTo>
                        <a:pt x="783587" y="1323234"/>
                      </a:lnTo>
                      <a:lnTo>
                        <a:pt x="783587" y="1318699"/>
                      </a:lnTo>
                      <a:lnTo>
                        <a:pt x="789866" y="1318699"/>
                      </a:lnTo>
                      <a:lnTo>
                        <a:pt x="786029" y="1314861"/>
                      </a:lnTo>
                      <a:lnTo>
                        <a:pt x="793471" y="1307418"/>
                      </a:lnTo>
                      <a:lnTo>
                        <a:pt x="799750" y="1307418"/>
                      </a:lnTo>
                      <a:lnTo>
                        <a:pt x="799750" y="1303929"/>
                      </a:lnTo>
                      <a:lnTo>
                        <a:pt x="796378" y="1303929"/>
                      </a:lnTo>
                      <a:lnTo>
                        <a:pt x="790680" y="1298230"/>
                      </a:lnTo>
                      <a:lnTo>
                        <a:pt x="810098" y="1298230"/>
                      </a:lnTo>
                      <a:lnTo>
                        <a:pt x="815098" y="1293230"/>
                      </a:lnTo>
                      <a:lnTo>
                        <a:pt x="818470" y="1293230"/>
                      </a:lnTo>
                      <a:lnTo>
                        <a:pt x="820214" y="1291485"/>
                      </a:lnTo>
                      <a:lnTo>
                        <a:pt x="820214" y="1280902"/>
                      </a:lnTo>
                      <a:lnTo>
                        <a:pt x="806610" y="1267295"/>
                      </a:lnTo>
                      <a:lnTo>
                        <a:pt x="811959" y="1267295"/>
                      </a:lnTo>
                      <a:lnTo>
                        <a:pt x="815796" y="1271133"/>
                      </a:lnTo>
                      <a:lnTo>
                        <a:pt x="819749" y="1271133"/>
                      </a:lnTo>
                      <a:lnTo>
                        <a:pt x="822540" y="1268342"/>
                      </a:lnTo>
                      <a:lnTo>
                        <a:pt x="827772" y="1268342"/>
                      </a:lnTo>
                      <a:lnTo>
                        <a:pt x="832307" y="1263806"/>
                      </a:lnTo>
                      <a:lnTo>
                        <a:pt x="829633" y="1261132"/>
                      </a:lnTo>
                      <a:lnTo>
                        <a:pt x="829633" y="1257410"/>
                      </a:lnTo>
                      <a:lnTo>
                        <a:pt x="833354" y="1257410"/>
                      </a:lnTo>
                      <a:lnTo>
                        <a:pt x="833354" y="1251014"/>
                      </a:lnTo>
                      <a:lnTo>
                        <a:pt x="838121" y="1255782"/>
                      </a:lnTo>
                      <a:lnTo>
                        <a:pt x="853237" y="1255782"/>
                      </a:lnTo>
                      <a:lnTo>
                        <a:pt x="866260" y="1242757"/>
                      </a:lnTo>
                      <a:lnTo>
                        <a:pt x="866260" y="1238802"/>
                      </a:lnTo>
                      <a:lnTo>
                        <a:pt x="870911" y="1234151"/>
                      </a:lnTo>
                      <a:lnTo>
                        <a:pt x="870911" y="1230196"/>
                      </a:lnTo>
                      <a:lnTo>
                        <a:pt x="878236" y="1222870"/>
                      </a:lnTo>
                      <a:lnTo>
                        <a:pt x="878236" y="1217869"/>
                      </a:lnTo>
                      <a:lnTo>
                        <a:pt x="880562" y="1215543"/>
                      </a:lnTo>
                      <a:lnTo>
                        <a:pt x="880562" y="1210542"/>
                      </a:lnTo>
                      <a:lnTo>
                        <a:pt x="877655" y="1207635"/>
                      </a:lnTo>
                      <a:lnTo>
                        <a:pt x="853237" y="1207635"/>
                      </a:lnTo>
                      <a:lnTo>
                        <a:pt x="833354" y="1187748"/>
                      </a:lnTo>
                      <a:lnTo>
                        <a:pt x="847191" y="1187748"/>
                      </a:lnTo>
                      <a:lnTo>
                        <a:pt x="864167" y="1204727"/>
                      </a:lnTo>
                      <a:lnTo>
                        <a:pt x="874748" y="1204727"/>
                      </a:lnTo>
                      <a:lnTo>
                        <a:pt x="883120" y="1196354"/>
                      </a:lnTo>
                      <a:lnTo>
                        <a:pt x="883120" y="1193214"/>
                      </a:lnTo>
                      <a:lnTo>
                        <a:pt x="891492" y="1184840"/>
                      </a:lnTo>
                      <a:lnTo>
                        <a:pt x="891492" y="1182514"/>
                      </a:lnTo>
                      <a:lnTo>
                        <a:pt x="896841" y="1177165"/>
                      </a:lnTo>
                      <a:lnTo>
                        <a:pt x="896841" y="1171815"/>
                      </a:lnTo>
                      <a:lnTo>
                        <a:pt x="891492" y="1166465"/>
                      </a:lnTo>
                      <a:lnTo>
                        <a:pt x="888701" y="1166465"/>
                      </a:lnTo>
                      <a:lnTo>
                        <a:pt x="888701" y="1166465"/>
                      </a:lnTo>
                      <a:lnTo>
                        <a:pt x="884632" y="1162395"/>
                      </a:lnTo>
                      <a:lnTo>
                        <a:pt x="884632" y="1157045"/>
                      </a:lnTo>
                      <a:lnTo>
                        <a:pt x="905794" y="1157045"/>
                      </a:lnTo>
                      <a:lnTo>
                        <a:pt x="920677" y="1171931"/>
                      </a:lnTo>
                      <a:lnTo>
                        <a:pt x="925212" y="1167396"/>
                      </a:lnTo>
                      <a:lnTo>
                        <a:pt x="928235" y="1170419"/>
                      </a:lnTo>
                      <a:lnTo>
                        <a:pt x="932421" y="1170419"/>
                      </a:lnTo>
                      <a:lnTo>
                        <a:pt x="932421" y="1166233"/>
                      </a:lnTo>
                      <a:lnTo>
                        <a:pt x="929398" y="1163209"/>
                      </a:lnTo>
                      <a:lnTo>
                        <a:pt x="929398" y="1150533"/>
                      </a:lnTo>
                      <a:lnTo>
                        <a:pt x="933468" y="1154603"/>
                      </a:lnTo>
                      <a:lnTo>
                        <a:pt x="933468" y="1157859"/>
                      </a:lnTo>
                      <a:lnTo>
                        <a:pt x="936142" y="1160534"/>
                      </a:lnTo>
                      <a:lnTo>
                        <a:pt x="936142" y="1163790"/>
                      </a:lnTo>
                      <a:lnTo>
                        <a:pt x="939514" y="1163790"/>
                      </a:lnTo>
                      <a:lnTo>
                        <a:pt x="947537" y="1155766"/>
                      </a:lnTo>
                      <a:lnTo>
                        <a:pt x="950909" y="1155766"/>
                      </a:lnTo>
                      <a:lnTo>
                        <a:pt x="961607" y="1145067"/>
                      </a:lnTo>
                      <a:lnTo>
                        <a:pt x="961607" y="1138554"/>
                      </a:lnTo>
                      <a:lnTo>
                        <a:pt x="966374" y="1138554"/>
                      </a:lnTo>
                      <a:lnTo>
                        <a:pt x="972188" y="1132739"/>
                      </a:lnTo>
                      <a:lnTo>
                        <a:pt x="972188" y="1124366"/>
                      </a:lnTo>
                      <a:lnTo>
                        <a:pt x="974164" y="1122389"/>
                      </a:lnTo>
                      <a:lnTo>
                        <a:pt x="974164" y="1115527"/>
                      </a:lnTo>
                      <a:lnTo>
                        <a:pt x="962769" y="1104130"/>
                      </a:lnTo>
                      <a:lnTo>
                        <a:pt x="962769" y="1099710"/>
                      </a:lnTo>
                      <a:lnTo>
                        <a:pt x="960328" y="1097268"/>
                      </a:lnTo>
                      <a:lnTo>
                        <a:pt x="960328" y="1086569"/>
                      </a:lnTo>
                      <a:lnTo>
                        <a:pt x="958467" y="1088430"/>
                      </a:lnTo>
                      <a:lnTo>
                        <a:pt x="955328" y="1085290"/>
                      </a:lnTo>
                      <a:lnTo>
                        <a:pt x="955328" y="1078544"/>
                      </a:lnTo>
                      <a:lnTo>
                        <a:pt x="951374" y="1074590"/>
                      </a:lnTo>
                      <a:lnTo>
                        <a:pt x="964048" y="1074590"/>
                      </a:lnTo>
                      <a:lnTo>
                        <a:pt x="974281" y="1064356"/>
                      </a:lnTo>
                      <a:lnTo>
                        <a:pt x="974281" y="1060634"/>
                      </a:lnTo>
                      <a:lnTo>
                        <a:pt x="970327" y="1056564"/>
                      </a:lnTo>
                      <a:lnTo>
                        <a:pt x="962537" y="1056564"/>
                      </a:lnTo>
                      <a:lnTo>
                        <a:pt x="973583" y="1045516"/>
                      </a:lnTo>
                      <a:lnTo>
                        <a:pt x="966607" y="1038422"/>
                      </a:lnTo>
                      <a:lnTo>
                        <a:pt x="958002" y="1038422"/>
                      </a:lnTo>
                      <a:lnTo>
                        <a:pt x="958002" y="1032258"/>
                      </a:lnTo>
                      <a:lnTo>
                        <a:pt x="957886" y="1032258"/>
                      </a:lnTo>
                      <a:lnTo>
                        <a:pt x="955677" y="1030164"/>
                      </a:lnTo>
                      <a:lnTo>
                        <a:pt x="951374" y="1030164"/>
                      </a:lnTo>
                      <a:lnTo>
                        <a:pt x="951374" y="1026675"/>
                      </a:lnTo>
                      <a:lnTo>
                        <a:pt x="955793" y="1022256"/>
                      </a:lnTo>
                      <a:lnTo>
                        <a:pt x="951374" y="1017837"/>
                      </a:lnTo>
                      <a:lnTo>
                        <a:pt x="934049" y="1017837"/>
                      </a:lnTo>
                      <a:lnTo>
                        <a:pt x="929631" y="1013418"/>
                      </a:lnTo>
                      <a:lnTo>
                        <a:pt x="926607" y="1013418"/>
                      </a:lnTo>
                      <a:lnTo>
                        <a:pt x="923933" y="1010743"/>
                      </a:lnTo>
                      <a:lnTo>
                        <a:pt x="916259" y="1010743"/>
                      </a:lnTo>
                      <a:lnTo>
                        <a:pt x="914050" y="1012952"/>
                      </a:lnTo>
                      <a:lnTo>
                        <a:pt x="909747" y="1012952"/>
                      </a:lnTo>
                      <a:lnTo>
                        <a:pt x="907887" y="1011092"/>
                      </a:lnTo>
                      <a:lnTo>
                        <a:pt x="903701" y="1011092"/>
                      </a:lnTo>
                      <a:lnTo>
                        <a:pt x="905561" y="1012952"/>
                      </a:lnTo>
                      <a:lnTo>
                        <a:pt x="905561" y="1039003"/>
                      </a:lnTo>
                      <a:lnTo>
                        <a:pt x="915212" y="1048656"/>
                      </a:lnTo>
                      <a:lnTo>
                        <a:pt x="911724" y="1052145"/>
                      </a:lnTo>
                      <a:lnTo>
                        <a:pt x="911724" y="1057145"/>
                      </a:lnTo>
                      <a:lnTo>
                        <a:pt x="915212" y="1060634"/>
                      </a:lnTo>
                      <a:lnTo>
                        <a:pt x="904166" y="1060634"/>
                      </a:lnTo>
                      <a:lnTo>
                        <a:pt x="904166" y="1062960"/>
                      </a:lnTo>
                      <a:lnTo>
                        <a:pt x="900794" y="1066333"/>
                      </a:lnTo>
                      <a:lnTo>
                        <a:pt x="900794" y="1081219"/>
                      </a:lnTo>
                      <a:lnTo>
                        <a:pt x="898236" y="1083778"/>
                      </a:lnTo>
                      <a:lnTo>
                        <a:pt x="898236" y="1091802"/>
                      </a:lnTo>
                      <a:lnTo>
                        <a:pt x="891841" y="1098199"/>
                      </a:lnTo>
                      <a:lnTo>
                        <a:pt x="891841" y="1101339"/>
                      </a:lnTo>
                      <a:lnTo>
                        <a:pt x="889050" y="1104130"/>
                      </a:lnTo>
                      <a:lnTo>
                        <a:pt x="889050" y="1113201"/>
                      </a:lnTo>
                      <a:lnTo>
                        <a:pt x="889050" y="1113201"/>
                      </a:lnTo>
                      <a:lnTo>
                        <a:pt x="887306" y="1114945"/>
                      </a:lnTo>
                      <a:lnTo>
                        <a:pt x="887306" y="1118085"/>
                      </a:lnTo>
                      <a:lnTo>
                        <a:pt x="876143" y="1129250"/>
                      </a:lnTo>
                      <a:lnTo>
                        <a:pt x="873120" y="1126226"/>
                      </a:lnTo>
                      <a:lnTo>
                        <a:pt x="873120" y="1121923"/>
                      </a:lnTo>
                      <a:lnTo>
                        <a:pt x="866609" y="1115411"/>
                      </a:lnTo>
                      <a:lnTo>
                        <a:pt x="866609" y="1112503"/>
                      </a:lnTo>
                      <a:lnTo>
                        <a:pt x="860097" y="1105990"/>
                      </a:lnTo>
                      <a:lnTo>
                        <a:pt x="860097" y="1097617"/>
                      </a:lnTo>
                      <a:lnTo>
                        <a:pt x="860097" y="1097617"/>
                      </a:lnTo>
                      <a:lnTo>
                        <a:pt x="858586" y="1096105"/>
                      </a:lnTo>
                      <a:lnTo>
                        <a:pt x="858586" y="1084127"/>
                      </a:lnTo>
                      <a:lnTo>
                        <a:pt x="867190" y="1084127"/>
                      </a:lnTo>
                      <a:lnTo>
                        <a:pt x="867190" y="1073311"/>
                      </a:lnTo>
                      <a:lnTo>
                        <a:pt x="864865" y="1070985"/>
                      </a:lnTo>
                      <a:lnTo>
                        <a:pt x="864865" y="1060169"/>
                      </a:lnTo>
                      <a:lnTo>
                        <a:pt x="860097" y="1055401"/>
                      </a:lnTo>
                      <a:lnTo>
                        <a:pt x="860097" y="1055401"/>
                      </a:lnTo>
                      <a:lnTo>
                        <a:pt x="860097" y="1052377"/>
                      </a:lnTo>
                      <a:lnTo>
                        <a:pt x="845795" y="1038073"/>
                      </a:lnTo>
                      <a:lnTo>
                        <a:pt x="845795" y="1038073"/>
                      </a:lnTo>
                      <a:lnTo>
                        <a:pt x="842772" y="1038073"/>
                      </a:lnTo>
                      <a:lnTo>
                        <a:pt x="842772" y="1041213"/>
                      </a:lnTo>
                      <a:lnTo>
                        <a:pt x="838702" y="1045283"/>
                      </a:lnTo>
                      <a:lnTo>
                        <a:pt x="838702" y="1048307"/>
                      </a:lnTo>
                      <a:lnTo>
                        <a:pt x="836028" y="1050982"/>
                      </a:lnTo>
                      <a:lnTo>
                        <a:pt x="836028" y="1062495"/>
                      </a:lnTo>
                      <a:lnTo>
                        <a:pt x="832656" y="1065868"/>
                      </a:lnTo>
                      <a:lnTo>
                        <a:pt x="832656" y="1077381"/>
                      </a:lnTo>
                      <a:lnTo>
                        <a:pt x="828586" y="1081452"/>
                      </a:lnTo>
                      <a:lnTo>
                        <a:pt x="823470" y="1076335"/>
                      </a:lnTo>
                      <a:lnTo>
                        <a:pt x="823470" y="1054122"/>
                      </a:lnTo>
                      <a:lnTo>
                        <a:pt x="820563" y="1051214"/>
                      </a:lnTo>
                      <a:lnTo>
                        <a:pt x="820563" y="1045516"/>
                      </a:lnTo>
                      <a:lnTo>
                        <a:pt x="813819" y="1038770"/>
                      </a:lnTo>
                      <a:lnTo>
                        <a:pt x="819168" y="1038770"/>
                      </a:lnTo>
                      <a:lnTo>
                        <a:pt x="819168" y="1033421"/>
                      </a:lnTo>
                      <a:lnTo>
                        <a:pt x="824400" y="1028187"/>
                      </a:lnTo>
                      <a:lnTo>
                        <a:pt x="818121" y="1028187"/>
                      </a:lnTo>
                      <a:lnTo>
                        <a:pt x="815796" y="1025861"/>
                      </a:lnTo>
                      <a:lnTo>
                        <a:pt x="809517" y="1025861"/>
                      </a:lnTo>
                      <a:lnTo>
                        <a:pt x="813935" y="1021442"/>
                      </a:lnTo>
                      <a:lnTo>
                        <a:pt x="813935" y="1021442"/>
                      </a:lnTo>
                      <a:lnTo>
                        <a:pt x="807773" y="1021442"/>
                      </a:lnTo>
                      <a:lnTo>
                        <a:pt x="803936" y="1025280"/>
                      </a:lnTo>
                      <a:lnTo>
                        <a:pt x="799517" y="1025280"/>
                      </a:lnTo>
                      <a:lnTo>
                        <a:pt x="793703" y="1019465"/>
                      </a:lnTo>
                      <a:lnTo>
                        <a:pt x="785564" y="1019465"/>
                      </a:lnTo>
                      <a:lnTo>
                        <a:pt x="797657" y="1007370"/>
                      </a:lnTo>
                      <a:lnTo>
                        <a:pt x="797657" y="1004230"/>
                      </a:lnTo>
                      <a:lnTo>
                        <a:pt x="799866" y="1002020"/>
                      </a:lnTo>
                      <a:lnTo>
                        <a:pt x="794982" y="997136"/>
                      </a:lnTo>
                      <a:lnTo>
                        <a:pt x="806377" y="997136"/>
                      </a:lnTo>
                      <a:lnTo>
                        <a:pt x="804285" y="995043"/>
                      </a:lnTo>
                      <a:lnTo>
                        <a:pt x="804285" y="989460"/>
                      </a:lnTo>
                      <a:lnTo>
                        <a:pt x="794982" y="980156"/>
                      </a:lnTo>
                      <a:lnTo>
                        <a:pt x="794982" y="974574"/>
                      </a:lnTo>
                      <a:lnTo>
                        <a:pt x="785099" y="964689"/>
                      </a:lnTo>
                      <a:lnTo>
                        <a:pt x="785099" y="941778"/>
                      </a:lnTo>
                      <a:lnTo>
                        <a:pt x="780099" y="936777"/>
                      </a:lnTo>
                      <a:lnTo>
                        <a:pt x="780099" y="931195"/>
                      </a:lnTo>
                      <a:lnTo>
                        <a:pt x="770564" y="921542"/>
                      </a:lnTo>
                      <a:lnTo>
                        <a:pt x="770564" y="916193"/>
                      </a:lnTo>
                      <a:lnTo>
                        <a:pt x="763006" y="916193"/>
                      </a:lnTo>
                      <a:lnTo>
                        <a:pt x="758006" y="911192"/>
                      </a:lnTo>
                      <a:lnTo>
                        <a:pt x="757425" y="904679"/>
                      </a:lnTo>
                      <a:lnTo>
                        <a:pt x="757425" y="904679"/>
                      </a:lnTo>
                      <a:close/>
                      <a:moveTo>
                        <a:pt x="1304506" y="1793426"/>
                      </a:moveTo>
                      <a:lnTo>
                        <a:pt x="1304506" y="1793426"/>
                      </a:lnTo>
                      <a:lnTo>
                        <a:pt x="1304506" y="1793426"/>
                      </a:lnTo>
                      <a:lnTo>
                        <a:pt x="1304506" y="1793426"/>
                      </a:lnTo>
                      <a:lnTo>
                        <a:pt x="1304506" y="1793426"/>
                      </a:lnTo>
                      <a:close/>
                      <a:moveTo>
                        <a:pt x="1404271" y="1747837"/>
                      </a:moveTo>
                      <a:lnTo>
                        <a:pt x="1404271" y="1743650"/>
                      </a:lnTo>
                      <a:lnTo>
                        <a:pt x="1411364" y="1743650"/>
                      </a:lnTo>
                      <a:lnTo>
                        <a:pt x="1411364" y="1739813"/>
                      </a:lnTo>
                      <a:lnTo>
                        <a:pt x="1414039" y="1737138"/>
                      </a:lnTo>
                      <a:lnTo>
                        <a:pt x="1414039" y="1733300"/>
                      </a:lnTo>
                      <a:lnTo>
                        <a:pt x="1419620" y="1738882"/>
                      </a:lnTo>
                      <a:lnTo>
                        <a:pt x="1419620" y="1745860"/>
                      </a:lnTo>
                      <a:lnTo>
                        <a:pt x="1417062" y="1748419"/>
                      </a:lnTo>
                      <a:lnTo>
                        <a:pt x="1417062" y="1752722"/>
                      </a:lnTo>
                      <a:lnTo>
                        <a:pt x="1414504" y="1755280"/>
                      </a:lnTo>
                      <a:lnTo>
                        <a:pt x="1416945" y="1757722"/>
                      </a:lnTo>
                      <a:lnTo>
                        <a:pt x="1424852" y="1749814"/>
                      </a:lnTo>
                      <a:lnTo>
                        <a:pt x="1424852" y="1763654"/>
                      </a:lnTo>
                      <a:lnTo>
                        <a:pt x="1429038" y="1759467"/>
                      </a:lnTo>
                      <a:lnTo>
                        <a:pt x="1431829" y="1762258"/>
                      </a:lnTo>
                      <a:lnTo>
                        <a:pt x="1435898" y="1758188"/>
                      </a:lnTo>
                      <a:lnTo>
                        <a:pt x="1435898" y="1749233"/>
                      </a:lnTo>
                      <a:lnTo>
                        <a:pt x="1439968" y="1745162"/>
                      </a:lnTo>
                      <a:lnTo>
                        <a:pt x="1439968" y="1736207"/>
                      </a:lnTo>
                      <a:lnTo>
                        <a:pt x="1435317" y="1736207"/>
                      </a:lnTo>
                      <a:lnTo>
                        <a:pt x="1435317" y="1725624"/>
                      </a:lnTo>
                      <a:lnTo>
                        <a:pt x="1425085" y="1735859"/>
                      </a:lnTo>
                      <a:lnTo>
                        <a:pt x="1425085" y="1724810"/>
                      </a:lnTo>
                      <a:lnTo>
                        <a:pt x="1428806" y="1721089"/>
                      </a:lnTo>
                      <a:lnTo>
                        <a:pt x="1431015" y="1721089"/>
                      </a:lnTo>
                      <a:lnTo>
                        <a:pt x="1433340" y="1718763"/>
                      </a:lnTo>
                      <a:lnTo>
                        <a:pt x="1433340" y="1712483"/>
                      </a:lnTo>
                      <a:lnTo>
                        <a:pt x="1428806" y="1717018"/>
                      </a:lnTo>
                      <a:lnTo>
                        <a:pt x="1422992" y="1717018"/>
                      </a:lnTo>
                      <a:lnTo>
                        <a:pt x="1422992" y="1712948"/>
                      </a:lnTo>
                      <a:lnTo>
                        <a:pt x="1420317" y="1712948"/>
                      </a:lnTo>
                      <a:lnTo>
                        <a:pt x="1420317" y="1705040"/>
                      </a:lnTo>
                      <a:lnTo>
                        <a:pt x="1425201" y="1700155"/>
                      </a:lnTo>
                      <a:lnTo>
                        <a:pt x="1419736" y="1694689"/>
                      </a:lnTo>
                      <a:lnTo>
                        <a:pt x="1411132" y="1694689"/>
                      </a:lnTo>
                      <a:lnTo>
                        <a:pt x="1411132" y="1691898"/>
                      </a:lnTo>
                      <a:lnTo>
                        <a:pt x="1409620" y="1691898"/>
                      </a:lnTo>
                      <a:lnTo>
                        <a:pt x="1405667" y="1695852"/>
                      </a:lnTo>
                      <a:lnTo>
                        <a:pt x="1402295" y="1695852"/>
                      </a:lnTo>
                      <a:lnTo>
                        <a:pt x="1398341" y="1699806"/>
                      </a:lnTo>
                      <a:lnTo>
                        <a:pt x="1398341" y="1694224"/>
                      </a:lnTo>
                      <a:lnTo>
                        <a:pt x="1391597" y="1694224"/>
                      </a:lnTo>
                      <a:lnTo>
                        <a:pt x="1385434" y="1688060"/>
                      </a:lnTo>
                      <a:lnTo>
                        <a:pt x="1393690" y="1679803"/>
                      </a:lnTo>
                      <a:lnTo>
                        <a:pt x="1384388" y="1679803"/>
                      </a:lnTo>
                      <a:lnTo>
                        <a:pt x="1382063" y="1677477"/>
                      </a:lnTo>
                      <a:lnTo>
                        <a:pt x="1373458" y="1686083"/>
                      </a:lnTo>
                      <a:lnTo>
                        <a:pt x="1373458" y="1678756"/>
                      </a:lnTo>
                      <a:lnTo>
                        <a:pt x="1376946" y="1675267"/>
                      </a:lnTo>
                      <a:lnTo>
                        <a:pt x="1376946" y="1671546"/>
                      </a:lnTo>
                      <a:lnTo>
                        <a:pt x="1382760" y="1665731"/>
                      </a:lnTo>
                      <a:lnTo>
                        <a:pt x="1382760" y="1662475"/>
                      </a:lnTo>
                      <a:lnTo>
                        <a:pt x="1388574" y="1656660"/>
                      </a:lnTo>
                      <a:lnTo>
                        <a:pt x="1388574" y="1649682"/>
                      </a:lnTo>
                      <a:lnTo>
                        <a:pt x="1385318" y="1649682"/>
                      </a:lnTo>
                      <a:lnTo>
                        <a:pt x="1385318" y="1645379"/>
                      </a:lnTo>
                      <a:lnTo>
                        <a:pt x="1389620" y="1645379"/>
                      </a:lnTo>
                      <a:lnTo>
                        <a:pt x="1395434" y="1639564"/>
                      </a:lnTo>
                      <a:lnTo>
                        <a:pt x="1382876" y="1639564"/>
                      </a:lnTo>
                      <a:lnTo>
                        <a:pt x="1378923" y="1643518"/>
                      </a:lnTo>
                      <a:lnTo>
                        <a:pt x="1375667" y="1643518"/>
                      </a:lnTo>
                      <a:lnTo>
                        <a:pt x="1372993" y="1646193"/>
                      </a:lnTo>
                      <a:lnTo>
                        <a:pt x="1372993" y="1649217"/>
                      </a:lnTo>
                      <a:lnTo>
                        <a:pt x="1368342" y="1653869"/>
                      </a:lnTo>
                      <a:lnTo>
                        <a:pt x="1368342" y="1656892"/>
                      </a:lnTo>
                      <a:lnTo>
                        <a:pt x="1364040" y="1661195"/>
                      </a:lnTo>
                      <a:lnTo>
                        <a:pt x="1364040" y="1664219"/>
                      </a:lnTo>
                      <a:lnTo>
                        <a:pt x="1360202" y="1668057"/>
                      </a:lnTo>
                      <a:lnTo>
                        <a:pt x="1360202" y="1673407"/>
                      </a:lnTo>
                      <a:lnTo>
                        <a:pt x="1356947" y="1676663"/>
                      </a:lnTo>
                      <a:lnTo>
                        <a:pt x="1356947" y="1682013"/>
                      </a:lnTo>
                      <a:lnTo>
                        <a:pt x="1353110" y="1685851"/>
                      </a:lnTo>
                      <a:lnTo>
                        <a:pt x="1353110" y="1691200"/>
                      </a:lnTo>
                      <a:lnTo>
                        <a:pt x="1348226" y="1696085"/>
                      </a:lnTo>
                      <a:lnTo>
                        <a:pt x="1351133" y="1698992"/>
                      </a:lnTo>
                      <a:lnTo>
                        <a:pt x="1351133" y="1702714"/>
                      </a:lnTo>
                      <a:lnTo>
                        <a:pt x="1344970" y="1702714"/>
                      </a:lnTo>
                      <a:lnTo>
                        <a:pt x="1344970" y="1705970"/>
                      </a:lnTo>
                      <a:lnTo>
                        <a:pt x="1342063" y="1708877"/>
                      </a:lnTo>
                      <a:lnTo>
                        <a:pt x="1342063" y="1712134"/>
                      </a:lnTo>
                      <a:lnTo>
                        <a:pt x="1339156" y="1715041"/>
                      </a:lnTo>
                      <a:lnTo>
                        <a:pt x="1339156" y="1712018"/>
                      </a:lnTo>
                      <a:lnTo>
                        <a:pt x="1333691" y="1717483"/>
                      </a:lnTo>
                      <a:lnTo>
                        <a:pt x="1344505" y="1717483"/>
                      </a:lnTo>
                      <a:lnTo>
                        <a:pt x="1330319" y="1731672"/>
                      </a:lnTo>
                      <a:lnTo>
                        <a:pt x="1330319" y="1736091"/>
                      </a:lnTo>
                      <a:lnTo>
                        <a:pt x="1334389" y="1740161"/>
                      </a:lnTo>
                      <a:lnTo>
                        <a:pt x="1340552" y="1740161"/>
                      </a:lnTo>
                      <a:lnTo>
                        <a:pt x="1342994" y="1737719"/>
                      </a:lnTo>
                      <a:lnTo>
                        <a:pt x="1354738" y="1737719"/>
                      </a:lnTo>
                      <a:lnTo>
                        <a:pt x="1355900" y="1738882"/>
                      </a:lnTo>
                      <a:lnTo>
                        <a:pt x="1364621" y="1738882"/>
                      </a:lnTo>
                      <a:lnTo>
                        <a:pt x="1366365" y="1740627"/>
                      </a:lnTo>
                      <a:lnTo>
                        <a:pt x="1370551" y="1740627"/>
                      </a:lnTo>
                      <a:lnTo>
                        <a:pt x="1371598" y="1739580"/>
                      </a:lnTo>
                      <a:lnTo>
                        <a:pt x="1378574" y="1739580"/>
                      </a:lnTo>
                      <a:lnTo>
                        <a:pt x="1380551" y="1737603"/>
                      </a:lnTo>
                      <a:lnTo>
                        <a:pt x="1387527" y="1737603"/>
                      </a:lnTo>
                      <a:lnTo>
                        <a:pt x="1382644" y="1742487"/>
                      </a:lnTo>
                      <a:lnTo>
                        <a:pt x="1394969" y="1742487"/>
                      </a:lnTo>
                      <a:lnTo>
                        <a:pt x="1394969" y="1739347"/>
                      </a:lnTo>
                      <a:lnTo>
                        <a:pt x="1402062" y="1739347"/>
                      </a:lnTo>
                      <a:lnTo>
                        <a:pt x="1398109" y="1743301"/>
                      </a:lnTo>
                      <a:lnTo>
                        <a:pt x="1398109" y="1745279"/>
                      </a:lnTo>
                      <a:lnTo>
                        <a:pt x="1392411" y="1750977"/>
                      </a:lnTo>
                      <a:lnTo>
                        <a:pt x="1390434" y="1750977"/>
                      </a:lnTo>
                      <a:lnTo>
                        <a:pt x="1386132" y="1755280"/>
                      </a:lnTo>
                      <a:lnTo>
                        <a:pt x="1388109" y="1757257"/>
                      </a:lnTo>
                      <a:lnTo>
                        <a:pt x="1395085" y="1757257"/>
                      </a:lnTo>
                      <a:lnTo>
                        <a:pt x="1404271" y="1747837"/>
                      </a:lnTo>
                      <a:lnTo>
                        <a:pt x="1404271" y="1747837"/>
                      </a:lnTo>
                      <a:close/>
                      <a:moveTo>
                        <a:pt x="1404271" y="1747837"/>
                      </a:moveTo>
                      <a:lnTo>
                        <a:pt x="1404271" y="1747837"/>
                      </a:lnTo>
                      <a:lnTo>
                        <a:pt x="1404271" y="1747837"/>
                      </a:lnTo>
                      <a:close/>
                      <a:moveTo>
                        <a:pt x="905445" y="1184724"/>
                      </a:moveTo>
                      <a:lnTo>
                        <a:pt x="910794" y="1190074"/>
                      </a:lnTo>
                      <a:lnTo>
                        <a:pt x="910794" y="1194842"/>
                      </a:lnTo>
                      <a:lnTo>
                        <a:pt x="908003" y="1197633"/>
                      </a:lnTo>
                      <a:lnTo>
                        <a:pt x="916375" y="1206006"/>
                      </a:lnTo>
                      <a:lnTo>
                        <a:pt x="918817" y="1203564"/>
                      </a:lnTo>
                      <a:lnTo>
                        <a:pt x="918817" y="1200075"/>
                      </a:lnTo>
                      <a:lnTo>
                        <a:pt x="920677" y="1200075"/>
                      </a:lnTo>
                      <a:lnTo>
                        <a:pt x="926956" y="1206355"/>
                      </a:lnTo>
                      <a:lnTo>
                        <a:pt x="926956" y="1209379"/>
                      </a:lnTo>
                      <a:lnTo>
                        <a:pt x="929398" y="1211821"/>
                      </a:lnTo>
                      <a:lnTo>
                        <a:pt x="934282" y="1211821"/>
                      </a:lnTo>
                      <a:lnTo>
                        <a:pt x="950328" y="1227870"/>
                      </a:lnTo>
                      <a:lnTo>
                        <a:pt x="955793" y="1227870"/>
                      </a:lnTo>
                      <a:lnTo>
                        <a:pt x="964862" y="1236942"/>
                      </a:lnTo>
                      <a:lnTo>
                        <a:pt x="964862" y="1243920"/>
                      </a:lnTo>
                      <a:lnTo>
                        <a:pt x="966490" y="1245548"/>
                      </a:lnTo>
                      <a:lnTo>
                        <a:pt x="966490" y="1250665"/>
                      </a:lnTo>
                      <a:lnTo>
                        <a:pt x="962769" y="1254386"/>
                      </a:lnTo>
                      <a:lnTo>
                        <a:pt x="977885" y="1254386"/>
                      </a:lnTo>
                      <a:lnTo>
                        <a:pt x="979978" y="1252293"/>
                      </a:lnTo>
                      <a:lnTo>
                        <a:pt x="984862" y="1257177"/>
                      </a:lnTo>
                      <a:lnTo>
                        <a:pt x="984862" y="1260085"/>
                      </a:lnTo>
                      <a:lnTo>
                        <a:pt x="989746" y="1264969"/>
                      </a:lnTo>
                      <a:lnTo>
                        <a:pt x="989746" y="1264969"/>
                      </a:lnTo>
                      <a:lnTo>
                        <a:pt x="978350" y="1276366"/>
                      </a:lnTo>
                      <a:lnTo>
                        <a:pt x="975444" y="1276366"/>
                      </a:lnTo>
                      <a:lnTo>
                        <a:pt x="969979" y="1270901"/>
                      </a:lnTo>
                      <a:lnTo>
                        <a:pt x="964862" y="1270901"/>
                      </a:lnTo>
                      <a:lnTo>
                        <a:pt x="960909" y="1266946"/>
                      </a:lnTo>
                      <a:lnTo>
                        <a:pt x="955793" y="1266946"/>
                      </a:lnTo>
                      <a:lnTo>
                        <a:pt x="954049" y="1265202"/>
                      </a:lnTo>
                      <a:lnTo>
                        <a:pt x="954049" y="1259736"/>
                      </a:lnTo>
                      <a:lnTo>
                        <a:pt x="950212" y="1255898"/>
                      </a:lnTo>
                      <a:lnTo>
                        <a:pt x="944746" y="1255898"/>
                      </a:lnTo>
                      <a:lnTo>
                        <a:pt x="944746" y="1250432"/>
                      </a:lnTo>
                      <a:lnTo>
                        <a:pt x="939282" y="1250432"/>
                      </a:lnTo>
                      <a:lnTo>
                        <a:pt x="934747" y="1254968"/>
                      </a:lnTo>
                      <a:lnTo>
                        <a:pt x="934747" y="1261480"/>
                      </a:lnTo>
                      <a:lnTo>
                        <a:pt x="921026" y="1275204"/>
                      </a:lnTo>
                      <a:lnTo>
                        <a:pt x="921026" y="1277995"/>
                      </a:lnTo>
                      <a:lnTo>
                        <a:pt x="912538" y="1286484"/>
                      </a:lnTo>
                      <a:lnTo>
                        <a:pt x="908119" y="1286484"/>
                      </a:lnTo>
                      <a:lnTo>
                        <a:pt x="906026" y="1288578"/>
                      </a:lnTo>
                      <a:lnTo>
                        <a:pt x="903701" y="1288578"/>
                      </a:lnTo>
                      <a:lnTo>
                        <a:pt x="903701" y="1281716"/>
                      </a:lnTo>
                      <a:lnTo>
                        <a:pt x="902073" y="1280204"/>
                      </a:lnTo>
                      <a:lnTo>
                        <a:pt x="902073" y="1271133"/>
                      </a:lnTo>
                      <a:lnTo>
                        <a:pt x="898120" y="1267179"/>
                      </a:lnTo>
                      <a:lnTo>
                        <a:pt x="894980" y="1267179"/>
                      </a:lnTo>
                      <a:lnTo>
                        <a:pt x="893352" y="1268807"/>
                      </a:lnTo>
                      <a:lnTo>
                        <a:pt x="886027" y="1268807"/>
                      </a:lnTo>
                      <a:lnTo>
                        <a:pt x="883004" y="1271831"/>
                      </a:lnTo>
                      <a:lnTo>
                        <a:pt x="876608" y="1271831"/>
                      </a:lnTo>
                      <a:lnTo>
                        <a:pt x="876608" y="1266481"/>
                      </a:lnTo>
                      <a:lnTo>
                        <a:pt x="880097" y="1262992"/>
                      </a:lnTo>
                      <a:lnTo>
                        <a:pt x="880097" y="1260434"/>
                      </a:lnTo>
                      <a:lnTo>
                        <a:pt x="886376" y="1254154"/>
                      </a:lnTo>
                      <a:lnTo>
                        <a:pt x="888585" y="1254154"/>
                      </a:lnTo>
                      <a:lnTo>
                        <a:pt x="891724" y="1251014"/>
                      </a:lnTo>
                      <a:lnTo>
                        <a:pt x="891724" y="1243687"/>
                      </a:lnTo>
                      <a:lnTo>
                        <a:pt x="890097" y="1242059"/>
                      </a:lnTo>
                      <a:lnTo>
                        <a:pt x="890097" y="1227754"/>
                      </a:lnTo>
                      <a:lnTo>
                        <a:pt x="892655" y="1225196"/>
                      </a:lnTo>
                      <a:lnTo>
                        <a:pt x="892655" y="1210426"/>
                      </a:lnTo>
                      <a:lnTo>
                        <a:pt x="894050" y="1209030"/>
                      </a:lnTo>
                      <a:lnTo>
                        <a:pt x="894050" y="1194726"/>
                      </a:lnTo>
                      <a:lnTo>
                        <a:pt x="896841" y="1191934"/>
                      </a:lnTo>
                      <a:lnTo>
                        <a:pt x="896841" y="1187050"/>
                      </a:lnTo>
                      <a:lnTo>
                        <a:pt x="901608" y="1182282"/>
                      </a:lnTo>
                      <a:lnTo>
                        <a:pt x="905096" y="1182282"/>
                      </a:lnTo>
                      <a:lnTo>
                        <a:pt x="905445" y="1184724"/>
                      </a:lnTo>
                      <a:lnTo>
                        <a:pt x="905445" y="1184724"/>
                      </a:lnTo>
                      <a:close/>
                      <a:moveTo>
                        <a:pt x="905445" y="1184724"/>
                      </a:moveTo>
                      <a:lnTo>
                        <a:pt x="905445" y="1184724"/>
                      </a:lnTo>
                      <a:lnTo>
                        <a:pt x="905445" y="1184724"/>
                      </a:lnTo>
                      <a:close/>
                      <a:moveTo>
                        <a:pt x="1065442" y="1081335"/>
                      </a:moveTo>
                      <a:lnTo>
                        <a:pt x="1053698" y="1081335"/>
                      </a:lnTo>
                      <a:lnTo>
                        <a:pt x="1041372" y="1093663"/>
                      </a:lnTo>
                      <a:lnTo>
                        <a:pt x="1041372" y="1099013"/>
                      </a:lnTo>
                      <a:lnTo>
                        <a:pt x="1038698" y="1101688"/>
                      </a:lnTo>
                      <a:lnTo>
                        <a:pt x="1038698" y="1116457"/>
                      </a:lnTo>
                      <a:lnTo>
                        <a:pt x="1040326" y="1118085"/>
                      </a:lnTo>
                      <a:lnTo>
                        <a:pt x="1040326" y="1124598"/>
                      </a:lnTo>
                      <a:lnTo>
                        <a:pt x="1043349" y="1127622"/>
                      </a:lnTo>
                      <a:lnTo>
                        <a:pt x="1053581" y="1127622"/>
                      </a:lnTo>
                      <a:lnTo>
                        <a:pt x="1055093" y="1126110"/>
                      </a:lnTo>
                      <a:lnTo>
                        <a:pt x="1065325" y="1126110"/>
                      </a:lnTo>
                      <a:lnTo>
                        <a:pt x="1071953" y="1119481"/>
                      </a:lnTo>
                      <a:lnTo>
                        <a:pt x="1071953" y="1117155"/>
                      </a:lnTo>
                      <a:lnTo>
                        <a:pt x="1074046" y="1115062"/>
                      </a:lnTo>
                      <a:lnTo>
                        <a:pt x="1074046" y="1086336"/>
                      </a:lnTo>
                      <a:lnTo>
                        <a:pt x="1071604" y="1083894"/>
                      </a:lnTo>
                      <a:lnTo>
                        <a:pt x="1067767" y="1083894"/>
                      </a:lnTo>
                      <a:lnTo>
                        <a:pt x="1065442" y="1081335"/>
                      </a:lnTo>
                      <a:lnTo>
                        <a:pt x="1065442" y="1081335"/>
                      </a:lnTo>
                      <a:close/>
                      <a:moveTo>
                        <a:pt x="716845" y="1071218"/>
                      </a:moveTo>
                      <a:lnTo>
                        <a:pt x="708589" y="1071218"/>
                      </a:lnTo>
                      <a:lnTo>
                        <a:pt x="701380" y="1064007"/>
                      </a:lnTo>
                      <a:lnTo>
                        <a:pt x="698589" y="1064007"/>
                      </a:lnTo>
                      <a:lnTo>
                        <a:pt x="696380" y="1061797"/>
                      </a:lnTo>
                      <a:lnTo>
                        <a:pt x="696380" y="1059588"/>
                      </a:lnTo>
                      <a:lnTo>
                        <a:pt x="689287" y="1059588"/>
                      </a:lnTo>
                      <a:lnTo>
                        <a:pt x="686729" y="1057029"/>
                      </a:lnTo>
                      <a:lnTo>
                        <a:pt x="686729" y="1054471"/>
                      </a:lnTo>
                      <a:lnTo>
                        <a:pt x="683241" y="1054471"/>
                      </a:lnTo>
                      <a:lnTo>
                        <a:pt x="683241" y="1057029"/>
                      </a:lnTo>
                      <a:lnTo>
                        <a:pt x="679404" y="1057029"/>
                      </a:lnTo>
                      <a:lnTo>
                        <a:pt x="675799" y="1053424"/>
                      </a:lnTo>
                      <a:lnTo>
                        <a:pt x="675799" y="1044469"/>
                      </a:lnTo>
                      <a:lnTo>
                        <a:pt x="684752" y="1044469"/>
                      </a:lnTo>
                      <a:lnTo>
                        <a:pt x="692078" y="1037142"/>
                      </a:lnTo>
                      <a:lnTo>
                        <a:pt x="692078" y="1024117"/>
                      </a:lnTo>
                      <a:lnTo>
                        <a:pt x="692078" y="1024117"/>
                      </a:lnTo>
                      <a:lnTo>
                        <a:pt x="697892" y="1029932"/>
                      </a:lnTo>
                      <a:lnTo>
                        <a:pt x="697892" y="1025047"/>
                      </a:lnTo>
                      <a:lnTo>
                        <a:pt x="696147" y="1023303"/>
                      </a:lnTo>
                      <a:lnTo>
                        <a:pt x="696147" y="1015395"/>
                      </a:lnTo>
                      <a:lnTo>
                        <a:pt x="700333" y="1011208"/>
                      </a:lnTo>
                      <a:lnTo>
                        <a:pt x="704636" y="1011208"/>
                      </a:lnTo>
                      <a:lnTo>
                        <a:pt x="729170" y="1035747"/>
                      </a:lnTo>
                      <a:lnTo>
                        <a:pt x="729170" y="1038538"/>
                      </a:lnTo>
                      <a:lnTo>
                        <a:pt x="731612" y="1040980"/>
                      </a:lnTo>
                      <a:lnTo>
                        <a:pt x="731612" y="1045632"/>
                      </a:lnTo>
                      <a:lnTo>
                        <a:pt x="734054" y="1048074"/>
                      </a:lnTo>
                      <a:lnTo>
                        <a:pt x="734054" y="1051912"/>
                      </a:lnTo>
                      <a:lnTo>
                        <a:pt x="740332" y="1058192"/>
                      </a:lnTo>
                      <a:lnTo>
                        <a:pt x="742425" y="1056099"/>
                      </a:lnTo>
                      <a:lnTo>
                        <a:pt x="745565" y="1059239"/>
                      </a:lnTo>
                      <a:lnTo>
                        <a:pt x="742425" y="1062379"/>
                      </a:lnTo>
                      <a:lnTo>
                        <a:pt x="739053" y="1062379"/>
                      </a:lnTo>
                      <a:lnTo>
                        <a:pt x="726379" y="1075055"/>
                      </a:lnTo>
                      <a:lnTo>
                        <a:pt x="722891" y="1075055"/>
                      </a:lnTo>
                      <a:lnTo>
                        <a:pt x="720798" y="1072962"/>
                      </a:lnTo>
                      <a:lnTo>
                        <a:pt x="718240" y="1072962"/>
                      </a:lnTo>
                      <a:lnTo>
                        <a:pt x="716845" y="1071218"/>
                      </a:lnTo>
                      <a:lnTo>
                        <a:pt x="716845" y="1071218"/>
                      </a:lnTo>
                      <a:close/>
                      <a:moveTo>
                        <a:pt x="499059" y="871418"/>
                      </a:moveTo>
                      <a:lnTo>
                        <a:pt x="501733" y="868743"/>
                      </a:lnTo>
                      <a:lnTo>
                        <a:pt x="501733" y="863277"/>
                      </a:lnTo>
                      <a:lnTo>
                        <a:pt x="493826" y="855369"/>
                      </a:lnTo>
                      <a:lnTo>
                        <a:pt x="493826" y="849903"/>
                      </a:lnTo>
                      <a:lnTo>
                        <a:pt x="504059" y="849903"/>
                      </a:lnTo>
                      <a:lnTo>
                        <a:pt x="521849" y="867697"/>
                      </a:lnTo>
                      <a:lnTo>
                        <a:pt x="521849" y="873046"/>
                      </a:lnTo>
                      <a:lnTo>
                        <a:pt x="525802" y="873046"/>
                      </a:lnTo>
                      <a:lnTo>
                        <a:pt x="525802" y="878745"/>
                      </a:lnTo>
                      <a:lnTo>
                        <a:pt x="528360" y="881303"/>
                      </a:lnTo>
                      <a:lnTo>
                        <a:pt x="528360" y="891887"/>
                      </a:lnTo>
                      <a:lnTo>
                        <a:pt x="530919" y="894445"/>
                      </a:lnTo>
                      <a:lnTo>
                        <a:pt x="530919" y="903982"/>
                      </a:lnTo>
                      <a:lnTo>
                        <a:pt x="533477" y="906540"/>
                      </a:lnTo>
                      <a:lnTo>
                        <a:pt x="533477" y="916076"/>
                      </a:lnTo>
                      <a:lnTo>
                        <a:pt x="540221" y="922822"/>
                      </a:lnTo>
                      <a:lnTo>
                        <a:pt x="548941" y="914099"/>
                      </a:lnTo>
                      <a:lnTo>
                        <a:pt x="548941" y="907122"/>
                      </a:lnTo>
                      <a:lnTo>
                        <a:pt x="543244" y="901423"/>
                      </a:lnTo>
                      <a:lnTo>
                        <a:pt x="543244" y="894445"/>
                      </a:lnTo>
                      <a:lnTo>
                        <a:pt x="541035" y="892235"/>
                      </a:lnTo>
                      <a:lnTo>
                        <a:pt x="541035" y="879559"/>
                      </a:lnTo>
                      <a:lnTo>
                        <a:pt x="537430" y="875954"/>
                      </a:lnTo>
                      <a:lnTo>
                        <a:pt x="537430" y="865371"/>
                      </a:lnTo>
                      <a:lnTo>
                        <a:pt x="535570" y="863510"/>
                      </a:lnTo>
                      <a:lnTo>
                        <a:pt x="535570" y="852927"/>
                      </a:lnTo>
                      <a:lnTo>
                        <a:pt x="533709" y="851066"/>
                      </a:lnTo>
                      <a:lnTo>
                        <a:pt x="533709" y="840483"/>
                      </a:lnTo>
                      <a:lnTo>
                        <a:pt x="536383" y="837808"/>
                      </a:lnTo>
                      <a:lnTo>
                        <a:pt x="540104" y="837808"/>
                      </a:lnTo>
                      <a:lnTo>
                        <a:pt x="536383" y="834203"/>
                      </a:lnTo>
                      <a:lnTo>
                        <a:pt x="536383" y="832342"/>
                      </a:lnTo>
                      <a:lnTo>
                        <a:pt x="537663" y="831063"/>
                      </a:lnTo>
                      <a:lnTo>
                        <a:pt x="543360" y="831063"/>
                      </a:lnTo>
                      <a:lnTo>
                        <a:pt x="550918" y="838622"/>
                      </a:lnTo>
                      <a:lnTo>
                        <a:pt x="554639" y="834901"/>
                      </a:lnTo>
                      <a:lnTo>
                        <a:pt x="558360" y="834901"/>
                      </a:lnTo>
                      <a:lnTo>
                        <a:pt x="575685" y="852229"/>
                      </a:lnTo>
                      <a:lnTo>
                        <a:pt x="575685" y="855369"/>
                      </a:lnTo>
                      <a:lnTo>
                        <a:pt x="579406" y="859091"/>
                      </a:lnTo>
                      <a:lnTo>
                        <a:pt x="579406" y="864906"/>
                      </a:lnTo>
                      <a:lnTo>
                        <a:pt x="583127" y="868627"/>
                      </a:lnTo>
                      <a:lnTo>
                        <a:pt x="583127" y="886072"/>
                      </a:lnTo>
                      <a:lnTo>
                        <a:pt x="588127" y="891072"/>
                      </a:lnTo>
                      <a:lnTo>
                        <a:pt x="588127" y="908517"/>
                      </a:lnTo>
                      <a:lnTo>
                        <a:pt x="596033" y="916425"/>
                      </a:lnTo>
                      <a:lnTo>
                        <a:pt x="596033" y="955850"/>
                      </a:lnTo>
                      <a:lnTo>
                        <a:pt x="601963" y="961781"/>
                      </a:lnTo>
                      <a:lnTo>
                        <a:pt x="601963" y="966317"/>
                      </a:lnTo>
                      <a:lnTo>
                        <a:pt x="610335" y="974690"/>
                      </a:lnTo>
                      <a:lnTo>
                        <a:pt x="612893" y="974690"/>
                      </a:lnTo>
                      <a:lnTo>
                        <a:pt x="618358" y="980156"/>
                      </a:lnTo>
                      <a:lnTo>
                        <a:pt x="618358" y="972946"/>
                      </a:lnTo>
                      <a:lnTo>
                        <a:pt x="636614" y="991205"/>
                      </a:lnTo>
                      <a:lnTo>
                        <a:pt x="641846" y="991205"/>
                      </a:lnTo>
                      <a:lnTo>
                        <a:pt x="641846" y="997252"/>
                      </a:lnTo>
                      <a:lnTo>
                        <a:pt x="649404" y="997252"/>
                      </a:lnTo>
                      <a:lnTo>
                        <a:pt x="652892" y="1000741"/>
                      </a:lnTo>
                      <a:lnTo>
                        <a:pt x="652892" y="1019465"/>
                      </a:lnTo>
                      <a:lnTo>
                        <a:pt x="647776" y="1019465"/>
                      </a:lnTo>
                      <a:lnTo>
                        <a:pt x="645567" y="1017255"/>
                      </a:lnTo>
                      <a:lnTo>
                        <a:pt x="645567" y="1014115"/>
                      </a:lnTo>
                      <a:lnTo>
                        <a:pt x="643358" y="1011906"/>
                      </a:lnTo>
                      <a:lnTo>
                        <a:pt x="643358" y="1018651"/>
                      </a:lnTo>
                      <a:lnTo>
                        <a:pt x="639288" y="1018651"/>
                      </a:lnTo>
                      <a:lnTo>
                        <a:pt x="632195" y="1011557"/>
                      </a:lnTo>
                      <a:lnTo>
                        <a:pt x="627079" y="1016674"/>
                      </a:lnTo>
                      <a:lnTo>
                        <a:pt x="627079" y="1024931"/>
                      </a:lnTo>
                      <a:lnTo>
                        <a:pt x="619521" y="1024931"/>
                      </a:lnTo>
                      <a:lnTo>
                        <a:pt x="613824" y="1019232"/>
                      </a:lnTo>
                      <a:lnTo>
                        <a:pt x="611266" y="1021791"/>
                      </a:lnTo>
                      <a:lnTo>
                        <a:pt x="617661" y="1028187"/>
                      </a:lnTo>
                      <a:lnTo>
                        <a:pt x="617661" y="1039933"/>
                      </a:lnTo>
                      <a:lnTo>
                        <a:pt x="628474" y="1029118"/>
                      </a:lnTo>
                      <a:lnTo>
                        <a:pt x="634986" y="1029118"/>
                      </a:lnTo>
                      <a:lnTo>
                        <a:pt x="634986" y="1040166"/>
                      </a:lnTo>
                      <a:lnTo>
                        <a:pt x="638474" y="1040166"/>
                      </a:lnTo>
                      <a:lnTo>
                        <a:pt x="638474" y="1047842"/>
                      </a:lnTo>
                      <a:lnTo>
                        <a:pt x="630916" y="1055401"/>
                      </a:lnTo>
                      <a:lnTo>
                        <a:pt x="626265" y="1055401"/>
                      </a:lnTo>
                      <a:lnTo>
                        <a:pt x="622893" y="1058774"/>
                      </a:lnTo>
                      <a:lnTo>
                        <a:pt x="602429" y="1058774"/>
                      </a:lnTo>
                      <a:lnTo>
                        <a:pt x="599057" y="1055401"/>
                      </a:lnTo>
                      <a:lnTo>
                        <a:pt x="586731" y="1055401"/>
                      </a:lnTo>
                      <a:lnTo>
                        <a:pt x="583359" y="1052028"/>
                      </a:lnTo>
                      <a:lnTo>
                        <a:pt x="587545" y="1047842"/>
                      </a:lnTo>
                      <a:lnTo>
                        <a:pt x="581615" y="1047842"/>
                      </a:lnTo>
                      <a:lnTo>
                        <a:pt x="578127" y="1044353"/>
                      </a:lnTo>
                      <a:lnTo>
                        <a:pt x="567894" y="1044353"/>
                      </a:lnTo>
                      <a:lnTo>
                        <a:pt x="564406" y="1040864"/>
                      </a:lnTo>
                      <a:lnTo>
                        <a:pt x="564406" y="1035979"/>
                      </a:lnTo>
                      <a:lnTo>
                        <a:pt x="559290" y="1030862"/>
                      </a:lnTo>
                      <a:lnTo>
                        <a:pt x="554871" y="1035282"/>
                      </a:lnTo>
                      <a:lnTo>
                        <a:pt x="554871" y="1041445"/>
                      </a:lnTo>
                      <a:lnTo>
                        <a:pt x="543593" y="1052726"/>
                      </a:lnTo>
                      <a:lnTo>
                        <a:pt x="531732" y="1052726"/>
                      </a:lnTo>
                      <a:lnTo>
                        <a:pt x="521268" y="1063193"/>
                      </a:lnTo>
                      <a:lnTo>
                        <a:pt x="516384" y="1063193"/>
                      </a:lnTo>
                      <a:lnTo>
                        <a:pt x="512198" y="1067380"/>
                      </a:lnTo>
                      <a:lnTo>
                        <a:pt x="503942" y="1067380"/>
                      </a:lnTo>
                      <a:lnTo>
                        <a:pt x="501733" y="1069589"/>
                      </a:lnTo>
                      <a:lnTo>
                        <a:pt x="486152" y="1069589"/>
                      </a:lnTo>
                      <a:lnTo>
                        <a:pt x="483943" y="1071799"/>
                      </a:lnTo>
                      <a:lnTo>
                        <a:pt x="468362" y="1071799"/>
                      </a:lnTo>
                      <a:lnTo>
                        <a:pt x="466152" y="1074009"/>
                      </a:lnTo>
                      <a:lnTo>
                        <a:pt x="454757" y="1074009"/>
                      </a:lnTo>
                      <a:lnTo>
                        <a:pt x="449409" y="1068543"/>
                      </a:lnTo>
                      <a:lnTo>
                        <a:pt x="449409" y="1062960"/>
                      </a:lnTo>
                      <a:lnTo>
                        <a:pt x="445339" y="1058890"/>
                      </a:lnTo>
                      <a:lnTo>
                        <a:pt x="445339" y="1040747"/>
                      </a:lnTo>
                      <a:lnTo>
                        <a:pt x="439409" y="1040747"/>
                      </a:lnTo>
                      <a:lnTo>
                        <a:pt x="436269" y="1037608"/>
                      </a:lnTo>
                      <a:lnTo>
                        <a:pt x="410107" y="1037608"/>
                      </a:lnTo>
                      <a:lnTo>
                        <a:pt x="406968" y="1034467"/>
                      </a:lnTo>
                      <a:lnTo>
                        <a:pt x="403828" y="1034467"/>
                      </a:lnTo>
                      <a:lnTo>
                        <a:pt x="396154" y="1026792"/>
                      </a:lnTo>
                      <a:lnTo>
                        <a:pt x="396154" y="1022489"/>
                      </a:lnTo>
                      <a:lnTo>
                        <a:pt x="388480" y="1014813"/>
                      </a:lnTo>
                      <a:lnTo>
                        <a:pt x="388480" y="1000857"/>
                      </a:lnTo>
                      <a:lnTo>
                        <a:pt x="391735" y="997601"/>
                      </a:lnTo>
                      <a:lnTo>
                        <a:pt x="396038" y="997601"/>
                      </a:lnTo>
                      <a:lnTo>
                        <a:pt x="399061" y="994577"/>
                      </a:lnTo>
                      <a:lnTo>
                        <a:pt x="408944" y="994577"/>
                      </a:lnTo>
                      <a:lnTo>
                        <a:pt x="412084" y="991437"/>
                      </a:lnTo>
                      <a:lnTo>
                        <a:pt x="421967" y="991437"/>
                      </a:lnTo>
                      <a:lnTo>
                        <a:pt x="424293" y="989111"/>
                      </a:lnTo>
                      <a:lnTo>
                        <a:pt x="437200" y="989111"/>
                      </a:lnTo>
                      <a:lnTo>
                        <a:pt x="439525" y="991437"/>
                      </a:lnTo>
                      <a:lnTo>
                        <a:pt x="455222" y="991437"/>
                      </a:lnTo>
                      <a:lnTo>
                        <a:pt x="457548" y="993763"/>
                      </a:lnTo>
                      <a:lnTo>
                        <a:pt x="466152" y="993763"/>
                      </a:lnTo>
                      <a:lnTo>
                        <a:pt x="468478" y="991437"/>
                      </a:lnTo>
                      <a:lnTo>
                        <a:pt x="476036" y="991437"/>
                      </a:lnTo>
                      <a:lnTo>
                        <a:pt x="478361" y="989111"/>
                      </a:lnTo>
                      <a:lnTo>
                        <a:pt x="469524" y="980273"/>
                      </a:lnTo>
                      <a:lnTo>
                        <a:pt x="463827" y="980273"/>
                      </a:lnTo>
                      <a:lnTo>
                        <a:pt x="458711" y="975156"/>
                      </a:lnTo>
                      <a:lnTo>
                        <a:pt x="453013" y="975156"/>
                      </a:lnTo>
                      <a:lnTo>
                        <a:pt x="450106" y="972248"/>
                      </a:lnTo>
                      <a:lnTo>
                        <a:pt x="429642" y="972248"/>
                      </a:lnTo>
                      <a:lnTo>
                        <a:pt x="425805" y="976086"/>
                      </a:lnTo>
                      <a:lnTo>
                        <a:pt x="405340" y="976086"/>
                      </a:lnTo>
                      <a:lnTo>
                        <a:pt x="403596" y="974342"/>
                      </a:lnTo>
                      <a:lnTo>
                        <a:pt x="383131" y="974342"/>
                      </a:lnTo>
                      <a:lnTo>
                        <a:pt x="368713" y="959921"/>
                      </a:lnTo>
                      <a:lnTo>
                        <a:pt x="368713" y="957711"/>
                      </a:lnTo>
                      <a:lnTo>
                        <a:pt x="380108" y="946314"/>
                      </a:lnTo>
                      <a:lnTo>
                        <a:pt x="385805" y="946314"/>
                      </a:lnTo>
                      <a:lnTo>
                        <a:pt x="389991" y="942127"/>
                      </a:lnTo>
                      <a:lnTo>
                        <a:pt x="395689" y="942127"/>
                      </a:lnTo>
                      <a:lnTo>
                        <a:pt x="401852" y="935963"/>
                      </a:lnTo>
                      <a:lnTo>
                        <a:pt x="401852" y="929916"/>
                      </a:lnTo>
                      <a:lnTo>
                        <a:pt x="398712" y="933056"/>
                      </a:lnTo>
                      <a:lnTo>
                        <a:pt x="384875" y="933056"/>
                      </a:lnTo>
                      <a:lnTo>
                        <a:pt x="381736" y="936196"/>
                      </a:lnTo>
                      <a:lnTo>
                        <a:pt x="373248" y="936196"/>
                      </a:lnTo>
                      <a:lnTo>
                        <a:pt x="370573" y="933521"/>
                      </a:lnTo>
                      <a:lnTo>
                        <a:pt x="370573" y="931311"/>
                      </a:lnTo>
                      <a:lnTo>
                        <a:pt x="379178" y="922705"/>
                      </a:lnTo>
                      <a:lnTo>
                        <a:pt x="362899" y="922705"/>
                      </a:lnTo>
                      <a:lnTo>
                        <a:pt x="358946" y="918751"/>
                      </a:lnTo>
                      <a:lnTo>
                        <a:pt x="358946" y="903400"/>
                      </a:lnTo>
                      <a:lnTo>
                        <a:pt x="371155" y="891305"/>
                      </a:lnTo>
                      <a:lnTo>
                        <a:pt x="371155" y="887002"/>
                      </a:lnTo>
                      <a:lnTo>
                        <a:pt x="367317" y="883164"/>
                      </a:lnTo>
                      <a:lnTo>
                        <a:pt x="367317" y="876652"/>
                      </a:lnTo>
                      <a:lnTo>
                        <a:pt x="374062" y="869906"/>
                      </a:lnTo>
                      <a:lnTo>
                        <a:pt x="374062" y="866301"/>
                      </a:lnTo>
                      <a:lnTo>
                        <a:pt x="388015" y="852345"/>
                      </a:lnTo>
                      <a:lnTo>
                        <a:pt x="393596" y="852345"/>
                      </a:lnTo>
                      <a:lnTo>
                        <a:pt x="402898" y="843042"/>
                      </a:lnTo>
                      <a:lnTo>
                        <a:pt x="408479" y="843042"/>
                      </a:lnTo>
                      <a:lnTo>
                        <a:pt x="416154" y="835366"/>
                      </a:lnTo>
                      <a:lnTo>
                        <a:pt x="421735" y="835366"/>
                      </a:lnTo>
                      <a:lnTo>
                        <a:pt x="427898" y="829202"/>
                      </a:lnTo>
                      <a:lnTo>
                        <a:pt x="433479" y="829202"/>
                      </a:lnTo>
                      <a:lnTo>
                        <a:pt x="436967" y="832691"/>
                      </a:lnTo>
                      <a:lnTo>
                        <a:pt x="436967" y="835715"/>
                      </a:lnTo>
                      <a:lnTo>
                        <a:pt x="439525" y="838273"/>
                      </a:lnTo>
                      <a:lnTo>
                        <a:pt x="439525" y="856416"/>
                      </a:lnTo>
                      <a:lnTo>
                        <a:pt x="436851" y="859091"/>
                      </a:lnTo>
                      <a:lnTo>
                        <a:pt x="436851" y="864789"/>
                      </a:lnTo>
                      <a:lnTo>
                        <a:pt x="432781" y="868860"/>
                      </a:lnTo>
                      <a:lnTo>
                        <a:pt x="445688" y="868860"/>
                      </a:lnTo>
                      <a:lnTo>
                        <a:pt x="448246" y="866301"/>
                      </a:lnTo>
                      <a:lnTo>
                        <a:pt x="448246" y="856532"/>
                      </a:lnTo>
                      <a:lnTo>
                        <a:pt x="455106" y="849670"/>
                      </a:lnTo>
                      <a:lnTo>
                        <a:pt x="462315" y="849670"/>
                      </a:lnTo>
                      <a:lnTo>
                        <a:pt x="467897" y="855253"/>
                      </a:lnTo>
                      <a:lnTo>
                        <a:pt x="473827" y="855253"/>
                      </a:lnTo>
                      <a:lnTo>
                        <a:pt x="483478" y="864906"/>
                      </a:lnTo>
                      <a:lnTo>
                        <a:pt x="483478" y="873860"/>
                      </a:lnTo>
                      <a:lnTo>
                        <a:pt x="479408" y="877931"/>
                      </a:lnTo>
                      <a:lnTo>
                        <a:pt x="479408" y="884792"/>
                      </a:lnTo>
                      <a:lnTo>
                        <a:pt x="484292" y="879908"/>
                      </a:lnTo>
                      <a:lnTo>
                        <a:pt x="484292" y="884792"/>
                      </a:lnTo>
                      <a:lnTo>
                        <a:pt x="486152" y="884792"/>
                      </a:lnTo>
                      <a:lnTo>
                        <a:pt x="490454" y="880489"/>
                      </a:lnTo>
                      <a:lnTo>
                        <a:pt x="490454" y="877349"/>
                      </a:lnTo>
                      <a:lnTo>
                        <a:pt x="496501" y="871302"/>
                      </a:lnTo>
                      <a:lnTo>
                        <a:pt x="499059" y="871418"/>
                      </a:lnTo>
                      <a:lnTo>
                        <a:pt x="499059" y="871418"/>
                      </a:lnTo>
                      <a:close/>
                      <a:moveTo>
                        <a:pt x="388015" y="846065"/>
                      </a:moveTo>
                      <a:lnTo>
                        <a:pt x="398828" y="835250"/>
                      </a:lnTo>
                      <a:lnTo>
                        <a:pt x="402666" y="835250"/>
                      </a:lnTo>
                      <a:lnTo>
                        <a:pt x="407084" y="830830"/>
                      </a:lnTo>
                      <a:lnTo>
                        <a:pt x="410921" y="830830"/>
                      </a:lnTo>
                      <a:lnTo>
                        <a:pt x="416967" y="824783"/>
                      </a:lnTo>
                      <a:lnTo>
                        <a:pt x="416967" y="816177"/>
                      </a:lnTo>
                      <a:lnTo>
                        <a:pt x="403828" y="803035"/>
                      </a:lnTo>
                      <a:lnTo>
                        <a:pt x="403828" y="800477"/>
                      </a:lnTo>
                      <a:lnTo>
                        <a:pt x="394875" y="791522"/>
                      </a:lnTo>
                      <a:lnTo>
                        <a:pt x="394875" y="788963"/>
                      </a:lnTo>
                      <a:lnTo>
                        <a:pt x="383596" y="777682"/>
                      </a:lnTo>
                      <a:lnTo>
                        <a:pt x="378131" y="777682"/>
                      </a:lnTo>
                      <a:lnTo>
                        <a:pt x="376852" y="776403"/>
                      </a:lnTo>
                      <a:lnTo>
                        <a:pt x="368945" y="776403"/>
                      </a:lnTo>
                      <a:lnTo>
                        <a:pt x="367317" y="778031"/>
                      </a:lnTo>
                      <a:lnTo>
                        <a:pt x="364759" y="778031"/>
                      </a:lnTo>
                      <a:lnTo>
                        <a:pt x="360806" y="781985"/>
                      </a:lnTo>
                      <a:lnTo>
                        <a:pt x="360806" y="786405"/>
                      </a:lnTo>
                      <a:lnTo>
                        <a:pt x="356853" y="790359"/>
                      </a:lnTo>
                      <a:lnTo>
                        <a:pt x="356853" y="780590"/>
                      </a:lnTo>
                      <a:lnTo>
                        <a:pt x="350922" y="780590"/>
                      </a:lnTo>
                      <a:lnTo>
                        <a:pt x="347899" y="777566"/>
                      </a:lnTo>
                      <a:lnTo>
                        <a:pt x="341969" y="777566"/>
                      </a:lnTo>
                      <a:lnTo>
                        <a:pt x="335690" y="771286"/>
                      </a:lnTo>
                      <a:lnTo>
                        <a:pt x="332783" y="771286"/>
                      </a:lnTo>
                      <a:lnTo>
                        <a:pt x="320807" y="759307"/>
                      </a:lnTo>
                      <a:lnTo>
                        <a:pt x="311505" y="759307"/>
                      </a:lnTo>
                      <a:lnTo>
                        <a:pt x="309063" y="761750"/>
                      </a:lnTo>
                      <a:lnTo>
                        <a:pt x="304412" y="761750"/>
                      </a:lnTo>
                      <a:lnTo>
                        <a:pt x="301156" y="765006"/>
                      </a:lnTo>
                      <a:lnTo>
                        <a:pt x="284412" y="765006"/>
                      </a:lnTo>
                      <a:lnTo>
                        <a:pt x="281157" y="768262"/>
                      </a:lnTo>
                      <a:lnTo>
                        <a:pt x="273599" y="768262"/>
                      </a:lnTo>
                      <a:lnTo>
                        <a:pt x="270924" y="770937"/>
                      </a:lnTo>
                      <a:lnTo>
                        <a:pt x="265692" y="770937"/>
                      </a:lnTo>
                      <a:lnTo>
                        <a:pt x="265692" y="774775"/>
                      </a:lnTo>
                      <a:lnTo>
                        <a:pt x="268366" y="777450"/>
                      </a:lnTo>
                      <a:lnTo>
                        <a:pt x="268366" y="783497"/>
                      </a:lnTo>
                      <a:lnTo>
                        <a:pt x="271040" y="786172"/>
                      </a:lnTo>
                      <a:lnTo>
                        <a:pt x="271040" y="792220"/>
                      </a:lnTo>
                      <a:lnTo>
                        <a:pt x="273715" y="794894"/>
                      </a:lnTo>
                      <a:lnTo>
                        <a:pt x="273715" y="798965"/>
                      </a:lnTo>
                      <a:lnTo>
                        <a:pt x="280575" y="805826"/>
                      </a:lnTo>
                      <a:lnTo>
                        <a:pt x="278250" y="808152"/>
                      </a:lnTo>
                      <a:lnTo>
                        <a:pt x="278250" y="811409"/>
                      </a:lnTo>
                      <a:lnTo>
                        <a:pt x="275924" y="813735"/>
                      </a:lnTo>
                      <a:lnTo>
                        <a:pt x="275924" y="820480"/>
                      </a:lnTo>
                      <a:lnTo>
                        <a:pt x="267901" y="828504"/>
                      </a:lnTo>
                      <a:lnTo>
                        <a:pt x="267901" y="836878"/>
                      </a:lnTo>
                      <a:lnTo>
                        <a:pt x="263599" y="841181"/>
                      </a:lnTo>
                      <a:lnTo>
                        <a:pt x="263599" y="845716"/>
                      </a:lnTo>
                      <a:lnTo>
                        <a:pt x="267320" y="849438"/>
                      </a:lnTo>
                      <a:lnTo>
                        <a:pt x="267320" y="853974"/>
                      </a:lnTo>
                      <a:lnTo>
                        <a:pt x="260111" y="861184"/>
                      </a:lnTo>
                      <a:lnTo>
                        <a:pt x="260111" y="875721"/>
                      </a:lnTo>
                      <a:lnTo>
                        <a:pt x="252901" y="882932"/>
                      </a:lnTo>
                      <a:lnTo>
                        <a:pt x="252901" y="888281"/>
                      </a:lnTo>
                      <a:lnTo>
                        <a:pt x="249994" y="891189"/>
                      </a:lnTo>
                      <a:lnTo>
                        <a:pt x="249994" y="895608"/>
                      </a:lnTo>
                      <a:lnTo>
                        <a:pt x="247320" y="898283"/>
                      </a:lnTo>
                      <a:lnTo>
                        <a:pt x="247320" y="905493"/>
                      </a:lnTo>
                      <a:lnTo>
                        <a:pt x="256157" y="905493"/>
                      </a:lnTo>
                      <a:lnTo>
                        <a:pt x="264529" y="913867"/>
                      </a:lnTo>
                      <a:lnTo>
                        <a:pt x="268366" y="913867"/>
                      </a:lnTo>
                      <a:lnTo>
                        <a:pt x="281971" y="927474"/>
                      </a:lnTo>
                      <a:lnTo>
                        <a:pt x="281971" y="932591"/>
                      </a:lnTo>
                      <a:lnTo>
                        <a:pt x="284761" y="935382"/>
                      </a:lnTo>
                      <a:lnTo>
                        <a:pt x="284761" y="940499"/>
                      </a:lnTo>
                      <a:lnTo>
                        <a:pt x="287552" y="943290"/>
                      </a:lnTo>
                      <a:lnTo>
                        <a:pt x="287552" y="947012"/>
                      </a:lnTo>
                      <a:lnTo>
                        <a:pt x="291156" y="950617"/>
                      </a:lnTo>
                      <a:lnTo>
                        <a:pt x="295342" y="950617"/>
                      </a:lnTo>
                      <a:lnTo>
                        <a:pt x="303482" y="942476"/>
                      </a:lnTo>
                      <a:lnTo>
                        <a:pt x="306621" y="942476"/>
                      </a:lnTo>
                      <a:lnTo>
                        <a:pt x="311505" y="937592"/>
                      </a:lnTo>
                      <a:lnTo>
                        <a:pt x="311505" y="934917"/>
                      </a:lnTo>
                      <a:lnTo>
                        <a:pt x="314528" y="931893"/>
                      </a:lnTo>
                      <a:lnTo>
                        <a:pt x="318365" y="935731"/>
                      </a:lnTo>
                      <a:lnTo>
                        <a:pt x="319760" y="934335"/>
                      </a:lnTo>
                      <a:lnTo>
                        <a:pt x="325807" y="934335"/>
                      </a:lnTo>
                      <a:lnTo>
                        <a:pt x="335225" y="924915"/>
                      </a:lnTo>
                      <a:lnTo>
                        <a:pt x="335225" y="909564"/>
                      </a:lnTo>
                      <a:lnTo>
                        <a:pt x="337318" y="907470"/>
                      </a:lnTo>
                      <a:lnTo>
                        <a:pt x="337318" y="902702"/>
                      </a:lnTo>
                      <a:lnTo>
                        <a:pt x="339411" y="900609"/>
                      </a:lnTo>
                      <a:lnTo>
                        <a:pt x="339411" y="891770"/>
                      </a:lnTo>
                      <a:lnTo>
                        <a:pt x="346620" y="891770"/>
                      </a:lnTo>
                      <a:lnTo>
                        <a:pt x="350225" y="888165"/>
                      </a:lnTo>
                      <a:lnTo>
                        <a:pt x="350225" y="885025"/>
                      </a:lnTo>
                      <a:lnTo>
                        <a:pt x="353829" y="881420"/>
                      </a:lnTo>
                      <a:lnTo>
                        <a:pt x="353829" y="881420"/>
                      </a:lnTo>
                      <a:lnTo>
                        <a:pt x="353829" y="873744"/>
                      </a:lnTo>
                      <a:lnTo>
                        <a:pt x="366620" y="860951"/>
                      </a:lnTo>
                      <a:lnTo>
                        <a:pt x="369294" y="860951"/>
                      </a:lnTo>
                      <a:lnTo>
                        <a:pt x="384178" y="846065"/>
                      </a:lnTo>
                      <a:lnTo>
                        <a:pt x="388015" y="846065"/>
                      </a:lnTo>
                      <a:lnTo>
                        <a:pt x="388015" y="846065"/>
                      </a:lnTo>
                      <a:close/>
                      <a:moveTo>
                        <a:pt x="712193" y="853625"/>
                      </a:moveTo>
                      <a:lnTo>
                        <a:pt x="706031" y="847461"/>
                      </a:lnTo>
                      <a:lnTo>
                        <a:pt x="699868" y="847461"/>
                      </a:lnTo>
                      <a:lnTo>
                        <a:pt x="693706" y="853625"/>
                      </a:lnTo>
                      <a:lnTo>
                        <a:pt x="693706" y="848856"/>
                      </a:lnTo>
                      <a:lnTo>
                        <a:pt x="697659" y="844902"/>
                      </a:lnTo>
                      <a:lnTo>
                        <a:pt x="697659" y="841297"/>
                      </a:lnTo>
                      <a:lnTo>
                        <a:pt x="714054" y="824899"/>
                      </a:lnTo>
                      <a:lnTo>
                        <a:pt x="711263" y="822108"/>
                      </a:lnTo>
                      <a:lnTo>
                        <a:pt x="707891" y="822108"/>
                      </a:lnTo>
                      <a:lnTo>
                        <a:pt x="716728" y="813269"/>
                      </a:lnTo>
                      <a:lnTo>
                        <a:pt x="716728" y="805710"/>
                      </a:lnTo>
                      <a:lnTo>
                        <a:pt x="711147" y="800128"/>
                      </a:lnTo>
                      <a:lnTo>
                        <a:pt x="702426" y="800128"/>
                      </a:lnTo>
                      <a:lnTo>
                        <a:pt x="699519" y="803035"/>
                      </a:lnTo>
                      <a:lnTo>
                        <a:pt x="693822" y="803035"/>
                      </a:lnTo>
                      <a:lnTo>
                        <a:pt x="690915" y="805943"/>
                      </a:lnTo>
                      <a:lnTo>
                        <a:pt x="684287" y="805943"/>
                      </a:lnTo>
                      <a:lnTo>
                        <a:pt x="681380" y="808850"/>
                      </a:lnTo>
                      <a:lnTo>
                        <a:pt x="667660" y="795127"/>
                      </a:lnTo>
                      <a:lnTo>
                        <a:pt x="664055" y="798732"/>
                      </a:lnTo>
                      <a:lnTo>
                        <a:pt x="664055" y="803849"/>
                      </a:lnTo>
                      <a:lnTo>
                        <a:pt x="662195" y="801988"/>
                      </a:lnTo>
                      <a:lnTo>
                        <a:pt x="657427" y="801988"/>
                      </a:lnTo>
                      <a:lnTo>
                        <a:pt x="655567" y="803849"/>
                      </a:lnTo>
                      <a:lnTo>
                        <a:pt x="652892" y="803849"/>
                      </a:lnTo>
                      <a:lnTo>
                        <a:pt x="652892" y="812455"/>
                      </a:lnTo>
                      <a:lnTo>
                        <a:pt x="656497" y="816061"/>
                      </a:lnTo>
                      <a:lnTo>
                        <a:pt x="647893" y="816061"/>
                      </a:lnTo>
                      <a:lnTo>
                        <a:pt x="643823" y="820131"/>
                      </a:lnTo>
                      <a:lnTo>
                        <a:pt x="643823" y="824201"/>
                      </a:lnTo>
                      <a:lnTo>
                        <a:pt x="654055" y="834436"/>
                      </a:lnTo>
                      <a:lnTo>
                        <a:pt x="657776" y="834436"/>
                      </a:lnTo>
                      <a:lnTo>
                        <a:pt x="662543" y="829667"/>
                      </a:lnTo>
                      <a:lnTo>
                        <a:pt x="665334" y="832458"/>
                      </a:lnTo>
                      <a:lnTo>
                        <a:pt x="659753" y="838041"/>
                      </a:lnTo>
                      <a:lnTo>
                        <a:pt x="659753" y="842576"/>
                      </a:lnTo>
                      <a:lnTo>
                        <a:pt x="662427" y="842576"/>
                      </a:lnTo>
                      <a:lnTo>
                        <a:pt x="666032" y="846182"/>
                      </a:lnTo>
                      <a:lnTo>
                        <a:pt x="666032" y="855136"/>
                      </a:lnTo>
                      <a:lnTo>
                        <a:pt x="661962" y="851066"/>
                      </a:lnTo>
                      <a:lnTo>
                        <a:pt x="661962" y="862114"/>
                      </a:lnTo>
                      <a:lnTo>
                        <a:pt x="660567" y="863510"/>
                      </a:lnTo>
                      <a:lnTo>
                        <a:pt x="655334" y="863510"/>
                      </a:lnTo>
                      <a:lnTo>
                        <a:pt x="653474" y="865371"/>
                      </a:lnTo>
                      <a:lnTo>
                        <a:pt x="648241" y="865371"/>
                      </a:lnTo>
                      <a:lnTo>
                        <a:pt x="645683" y="862812"/>
                      </a:lnTo>
                      <a:lnTo>
                        <a:pt x="645683" y="859207"/>
                      </a:lnTo>
                      <a:lnTo>
                        <a:pt x="639172" y="852694"/>
                      </a:lnTo>
                      <a:lnTo>
                        <a:pt x="639172" y="849089"/>
                      </a:lnTo>
                      <a:lnTo>
                        <a:pt x="635916" y="845833"/>
                      </a:lnTo>
                      <a:lnTo>
                        <a:pt x="630219" y="845833"/>
                      </a:lnTo>
                      <a:lnTo>
                        <a:pt x="626847" y="849205"/>
                      </a:lnTo>
                      <a:lnTo>
                        <a:pt x="626847" y="851996"/>
                      </a:lnTo>
                      <a:lnTo>
                        <a:pt x="624986" y="853857"/>
                      </a:lnTo>
                      <a:lnTo>
                        <a:pt x="624986" y="867115"/>
                      </a:lnTo>
                      <a:lnTo>
                        <a:pt x="624986" y="867115"/>
                      </a:lnTo>
                      <a:lnTo>
                        <a:pt x="638474" y="880606"/>
                      </a:lnTo>
                      <a:lnTo>
                        <a:pt x="638474" y="884676"/>
                      </a:lnTo>
                      <a:lnTo>
                        <a:pt x="641963" y="888165"/>
                      </a:lnTo>
                      <a:lnTo>
                        <a:pt x="646032" y="888165"/>
                      </a:lnTo>
                      <a:lnTo>
                        <a:pt x="648241" y="885955"/>
                      </a:lnTo>
                      <a:lnTo>
                        <a:pt x="650451" y="888165"/>
                      </a:lnTo>
                      <a:lnTo>
                        <a:pt x="650451" y="890607"/>
                      </a:lnTo>
                      <a:lnTo>
                        <a:pt x="652311" y="892468"/>
                      </a:lnTo>
                      <a:lnTo>
                        <a:pt x="655683" y="892468"/>
                      </a:lnTo>
                      <a:lnTo>
                        <a:pt x="660102" y="896887"/>
                      </a:lnTo>
                      <a:lnTo>
                        <a:pt x="660102" y="900725"/>
                      </a:lnTo>
                      <a:lnTo>
                        <a:pt x="668590" y="909215"/>
                      </a:lnTo>
                      <a:lnTo>
                        <a:pt x="668590" y="913053"/>
                      </a:lnTo>
                      <a:lnTo>
                        <a:pt x="675101" y="919565"/>
                      </a:lnTo>
                      <a:lnTo>
                        <a:pt x="675101" y="924566"/>
                      </a:lnTo>
                      <a:lnTo>
                        <a:pt x="679055" y="928520"/>
                      </a:lnTo>
                      <a:lnTo>
                        <a:pt x="679055" y="934335"/>
                      </a:lnTo>
                      <a:lnTo>
                        <a:pt x="681031" y="936312"/>
                      </a:lnTo>
                      <a:lnTo>
                        <a:pt x="684869" y="936312"/>
                      </a:lnTo>
                      <a:lnTo>
                        <a:pt x="687892" y="939336"/>
                      </a:lnTo>
                      <a:lnTo>
                        <a:pt x="691729" y="939336"/>
                      </a:lnTo>
                      <a:lnTo>
                        <a:pt x="697659" y="933405"/>
                      </a:lnTo>
                      <a:lnTo>
                        <a:pt x="697659" y="925031"/>
                      </a:lnTo>
                      <a:lnTo>
                        <a:pt x="695450" y="922822"/>
                      </a:lnTo>
                      <a:lnTo>
                        <a:pt x="709868" y="922822"/>
                      </a:lnTo>
                      <a:lnTo>
                        <a:pt x="719519" y="913169"/>
                      </a:lnTo>
                      <a:lnTo>
                        <a:pt x="723356" y="913169"/>
                      </a:lnTo>
                      <a:lnTo>
                        <a:pt x="723356" y="905144"/>
                      </a:lnTo>
                      <a:lnTo>
                        <a:pt x="721496" y="903284"/>
                      </a:lnTo>
                      <a:lnTo>
                        <a:pt x="721496" y="900027"/>
                      </a:lnTo>
                      <a:lnTo>
                        <a:pt x="723705" y="897818"/>
                      </a:lnTo>
                      <a:lnTo>
                        <a:pt x="723705" y="889793"/>
                      </a:lnTo>
                      <a:lnTo>
                        <a:pt x="721263" y="887351"/>
                      </a:lnTo>
                      <a:lnTo>
                        <a:pt x="725449" y="883164"/>
                      </a:lnTo>
                      <a:lnTo>
                        <a:pt x="725449" y="865371"/>
                      </a:lnTo>
                      <a:lnTo>
                        <a:pt x="719868" y="865371"/>
                      </a:lnTo>
                      <a:lnTo>
                        <a:pt x="715682" y="869557"/>
                      </a:lnTo>
                      <a:lnTo>
                        <a:pt x="715682" y="861533"/>
                      </a:lnTo>
                      <a:lnTo>
                        <a:pt x="712310" y="858160"/>
                      </a:lnTo>
                      <a:lnTo>
                        <a:pt x="712193" y="853625"/>
                      </a:lnTo>
                      <a:lnTo>
                        <a:pt x="712193" y="853625"/>
                      </a:lnTo>
                      <a:close/>
                      <a:moveTo>
                        <a:pt x="785680" y="784776"/>
                      </a:moveTo>
                      <a:lnTo>
                        <a:pt x="782425" y="784776"/>
                      </a:lnTo>
                      <a:lnTo>
                        <a:pt x="779983" y="782334"/>
                      </a:lnTo>
                      <a:lnTo>
                        <a:pt x="773122" y="782334"/>
                      </a:lnTo>
                      <a:lnTo>
                        <a:pt x="770681" y="784776"/>
                      </a:lnTo>
                      <a:lnTo>
                        <a:pt x="757309" y="784776"/>
                      </a:lnTo>
                      <a:lnTo>
                        <a:pt x="754867" y="787219"/>
                      </a:lnTo>
                      <a:lnTo>
                        <a:pt x="752774" y="787219"/>
                      </a:lnTo>
                      <a:lnTo>
                        <a:pt x="747193" y="792801"/>
                      </a:lnTo>
                      <a:lnTo>
                        <a:pt x="747193" y="802221"/>
                      </a:lnTo>
                      <a:lnTo>
                        <a:pt x="749635" y="804663"/>
                      </a:lnTo>
                      <a:lnTo>
                        <a:pt x="749635" y="806989"/>
                      </a:lnTo>
                      <a:lnTo>
                        <a:pt x="753704" y="811060"/>
                      </a:lnTo>
                      <a:lnTo>
                        <a:pt x="749402" y="811060"/>
                      </a:lnTo>
                      <a:lnTo>
                        <a:pt x="745332" y="806989"/>
                      </a:lnTo>
                      <a:lnTo>
                        <a:pt x="741379" y="806989"/>
                      </a:lnTo>
                      <a:lnTo>
                        <a:pt x="739402" y="808966"/>
                      </a:lnTo>
                      <a:lnTo>
                        <a:pt x="739402" y="861417"/>
                      </a:lnTo>
                      <a:lnTo>
                        <a:pt x="742425" y="864440"/>
                      </a:lnTo>
                      <a:lnTo>
                        <a:pt x="742425" y="869441"/>
                      </a:lnTo>
                      <a:lnTo>
                        <a:pt x="742425" y="869441"/>
                      </a:lnTo>
                      <a:lnTo>
                        <a:pt x="745449" y="872465"/>
                      </a:lnTo>
                      <a:lnTo>
                        <a:pt x="745449" y="883746"/>
                      </a:lnTo>
                      <a:lnTo>
                        <a:pt x="747076" y="885374"/>
                      </a:lnTo>
                      <a:lnTo>
                        <a:pt x="747076" y="902237"/>
                      </a:lnTo>
                      <a:lnTo>
                        <a:pt x="765681" y="902237"/>
                      </a:lnTo>
                      <a:lnTo>
                        <a:pt x="765681" y="896073"/>
                      </a:lnTo>
                      <a:lnTo>
                        <a:pt x="767541" y="894212"/>
                      </a:lnTo>
                      <a:lnTo>
                        <a:pt x="767541" y="890607"/>
                      </a:lnTo>
                      <a:lnTo>
                        <a:pt x="770913" y="887235"/>
                      </a:lnTo>
                      <a:lnTo>
                        <a:pt x="770913" y="883513"/>
                      </a:lnTo>
                      <a:lnTo>
                        <a:pt x="773355" y="881071"/>
                      </a:lnTo>
                      <a:lnTo>
                        <a:pt x="773355" y="873512"/>
                      </a:lnTo>
                      <a:lnTo>
                        <a:pt x="763239" y="863394"/>
                      </a:lnTo>
                      <a:lnTo>
                        <a:pt x="765099" y="861533"/>
                      </a:lnTo>
                      <a:lnTo>
                        <a:pt x="765099" y="861533"/>
                      </a:lnTo>
                      <a:lnTo>
                        <a:pt x="782425" y="861533"/>
                      </a:lnTo>
                      <a:lnTo>
                        <a:pt x="784866" y="863975"/>
                      </a:lnTo>
                      <a:lnTo>
                        <a:pt x="788820" y="863975"/>
                      </a:lnTo>
                      <a:lnTo>
                        <a:pt x="789750" y="864906"/>
                      </a:lnTo>
                      <a:lnTo>
                        <a:pt x="794285" y="864906"/>
                      </a:lnTo>
                      <a:lnTo>
                        <a:pt x="800680" y="858509"/>
                      </a:lnTo>
                      <a:lnTo>
                        <a:pt x="800680" y="855253"/>
                      </a:lnTo>
                      <a:lnTo>
                        <a:pt x="804285" y="851648"/>
                      </a:lnTo>
                      <a:lnTo>
                        <a:pt x="804285" y="847693"/>
                      </a:lnTo>
                      <a:lnTo>
                        <a:pt x="807889" y="844088"/>
                      </a:lnTo>
                      <a:lnTo>
                        <a:pt x="807889" y="835482"/>
                      </a:lnTo>
                      <a:lnTo>
                        <a:pt x="813005" y="830365"/>
                      </a:lnTo>
                      <a:lnTo>
                        <a:pt x="813005" y="826527"/>
                      </a:lnTo>
                      <a:lnTo>
                        <a:pt x="815563" y="823969"/>
                      </a:lnTo>
                      <a:lnTo>
                        <a:pt x="815563" y="820131"/>
                      </a:lnTo>
                      <a:lnTo>
                        <a:pt x="821261" y="814432"/>
                      </a:lnTo>
                      <a:lnTo>
                        <a:pt x="821261" y="810595"/>
                      </a:lnTo>
                      <a:lnTo>
                        <a:pt x="823703" y="808152"/>
                      </a:lnTo>
                      <a:lnTo>
                        <a:pt x="823703" y="804314"/>
                      </a:lnTo>
                      <a:lnTo>
                        <a:pt x="825331" y="802686"/>
                      </a:lnTo>
                      <a:lnTo>
                        <a:pt x="825331" y="799430"/>
                      </a:lnTo>
                      <a:lnTo>
                        <a:pt x="820098" y="794197"/>
                      </a:lnTo>
                      <a:lnTo>
                        <a:pt x="816610" y="794197"/>
                      </a:lnTo>
                      <a:lnTo>
                        <a:pt x="816610" y="794197"/>
                      </a:lnTo>
                      <a:lnTo>
                        <a:pt x="814052" y="791638"/>
                      </a:lnTo>
                      <a:lnTo>
                        <a:pt x="807424" y="791638"/>
                      </a:lnTo>
                      <a:lnTo>
                        <a:pt x="806261" y="790475"/>
                      </a:lnTo>
                      <a:lnTo>
                        <a:pt x="800680" y="790475"/>
                      </a:lnTo>
                      <a:lnTo>
                        <a:pt x="797540" y="793615"/>
                      </a:lnTo>
                      <a:lnTo>
                        <a:pt x="794401" y="793615"/>
                      </a:lnTo>
                      <a:lnTo>
                        <a:pt x="785680" y="784776"/>
                      </a:lnTo>
                      <a:lnTo>
                        <a:pt x="785680" y="784776"/>
                      </a:lnTo>
                      <a:close/>
                      <a:moveTo>
                        <a:pt x="1019396" y="856532"/>
                      </a:moveTo>
                      <a:lnTo>
                        <a:pt x="1039396" y="856416"/>
                      </a:lnTo>
                      <a:lnTo>
                        <a:pt x="1042535" y="859556"/>
                      </a:lnTo>
                      <a:lnTo>
                        <a:pt x="1053814" y="859556"/>
                      </a:lnTo>
                      <a:lnTo>
                        <a:pt x="1058349" y="855020"/>
                      </a:lnTo>
                      <a:lnTo>
                        <a:pt x="1054860" y="851531"/>
                      </a:lnTo>
                      <a:lnTo>
                        <a:pt x="1054860" y="845833"/>
                      </a:lnTo>
                      <a:lnTo>
                        <a:pt x="1049860" y="840832"/>
                      </a:lnTo>
                      <a:lnTo>
                        <a:pt x="1049860" y="835133"/>
                      </a:lnTo>
                      <a:lnTo>
                        <a:pt x="1042535" y="827807"/>
                      </a:lnTo>
                      <a:lnTo>
                        <a:pt x="1042535" y="823736"/>
                      </a:lnTo>
                      <a:lnTo>
                        <a:pt x="1039163" y="820363"/>
                      </a:lnTo>
                      <a:lnTo>
                        <a:pt x="1036721" y="820363"/>
                      </a:lnTo>
                      <a:lnTo>
                        <a:pt x="1033349" y="816991"/>
                      </a:lnTo>
                      <a:lnTo>
                        <a:pt x="1030326" y="816991"/>
                      </a:lnTo>
                      <a:lnTo>
                        <a:pt x="1026954" y="813618"/>
                      </a:lnTo>
                      <a:lnTo>
                        <a:pt x="1003117" y="813618"/>
                      </a:lnTo>
                      <a:lnTo>
                        <a:pt x="999280" y="809780"/>
                      </a:lnTo>
                      <a:lnTo>
                        <a:pt x="991606" y="809780"/>
                      </a:lnTo>
                      <a:lnTo>
                        <a:pt x="988234" y="806408"/>
                      </a:lnTo>
                      <a:lnTo>
                        <a:pt x="980909" y="806408"/>
                      </a:lnTo>
                      <a:lnTo>
                        <a:pt x="980909" y="829900"/>
                      </a:lnTo>
                      <a:lnTo>
                        <a:pt x="986374" y="835250"/>
                      </a:lnTo>
                      <a:lnTo>
                        <a:pt x="989629" y="835250"/>
                      </a:lnTo>
                      <a:lnTo>
                        <a:pt x="991955" y="837576"/>
                      </a:lnTo>
                      <a:lnTo>
                        <a:pt x="991955" y="852578"/>
                      </a:lnTo>
                      <a:lnTo>
                        <a:pt x="1002536" y="863161"/>
                      </a:lnTo>
                      <a:lnTo>
                        <a:pt x="1008466" y="863161"/>
                      </a:lnTo>
                      <a:lnTo>
                        <a:pt x="1012536" y="859091"/>
                      </a:lnTo>
                      <a:lnTo>
                        <a:pt x="1017071" y="859091"/>
                      </a:lnTo>
                      <a:lnTo>
                        <a:pt x="1019396" y="856532"/>
                      </a:lnTo>
                      <a:lnTo>
                        <a:pt x="1019396" y="856532"/>
                      </a:lnTo>
                      <a:close/>
                      <a:moveTo>
                        <a:pt x="712193" y="853625"/>
                      </a:moveTo>
                      <a:lnTo>
                        <a:pt x="712193" y="853625"/>
                      </a:lnTo>
                      <a:lnTo>
                        <a:pt x="712193" y="853625"/>
                      </a:lnTo>
                      <a:close/>
                      <a:moveTo>
                        <a:pt x="555104" y="822457"/>
                      </a:moveTo>
                      <a:lnTo>
                        <a:pt x="557313" y="822457"/>
                      </a:lnTo>
                      <a:lnTo>
                        <a:pt x="568011" y="833156"/>
                      </a:lnTo>
                      <a:lnTo>
                        <a:pt x="568011" y="839669"/>
                      </a:lnTo>
                      <a:lnTo>
                        <a:pt x="581731" y="853392"/>
                      </a:lnTo>
                      <a:lnTo>
                        <a:pt x="586150" y="848973"/>
                      </a:lnTo>
                      <a:lnTo>
                        <a:pt x="586150" y="845716"/>
                      </a:lnTo>
                      <a:lnTo>
                        <a:pt x="589173" y="842693"/>
                      </a:lnTo>
                      <a:lnTo>
                        <a:pt x="589173" y="840367"/>
                      </a:lnTo>
                      <a:lnTo>
                        <a:pt x="591499" y="838041"/>
                      </a:lnTo>
                      <a:lnTo>
                        <a:pt x="591499" y="834784"/>
                      </a:lnTo>
                      <a:lnTo>
                        <a:pt x="593824" y="832458"/>
                      </a:lnTo>
                      <a:lnTo>
                        <a:pt x="593824" y="816061"/>
                      </a:lnTo>
                      <a:lnTo>
                        <a:pt x="590685" y="812920"/>
                      </a:lnTo>
                      <a:lnTo>
                        <a:pt x="589057" y="812920"/>
                      </a:lnTo>
                      <a:lnTo>
                        <a:pt x="581731" y="805594"/>
                      </a:lnTo>
                      <a:lnTo>
                        <a:pt x="581731" y="805594"/>
                      </a:lnTo>
                      <a:lnTo>
                        <a:pt x="576848" y="805594"/>
                      </a:lnTo>
                      <a:lnTo>
                        <a:pt x="575801" y="806640"/>
                      </a:lnTo>
                      <a:lnTo>
                        <a:pt x="569639" y="806640"/>
                      </a:lnTo>
                      <a:lnTo>
                        <a:pt x="567778" y="808501"/>
                      </a:lnTo>
                      <a:lnTo>
                        <a:pt x="561615" y="808501"/>
                      </a:lnTo>
                      <a:lnTo>
                        <a:pt x="557313" y="812804"/>
                      </a:lnTo>
                      <a:lnTo>
                        <a:pt x="557313" y="815944"/>
                      </a:lnTo>
                      <a:lnTo>
                        <a:pt x="555104" y="818154"/>
                      </a:lnTo>
                      <a:lnTo>
                        <a:pt x="555104" y="822457"/>
                      </a:lnTo>
                      <a:lnTo>
                        <a:pt x="555104" y="822457"/>
                      </a:lnTo>
                      <a:close/>
                      <a:moveTo>
                        <a:pt x="443013" y="714998"/>
                      </a:moveTo>
                      <a:lnTo>
                        <a:pt x="443013" y="714998"/>
                      </a:lnTo>
                      <a:lnTo>
                        <a:pt x="443013" y="726046"/>
                      </a:lnTo>
                      <a:lnTo>
                        <a:pt x="454060" y="726046"/>
                      </a:lnTo>
                      <a:lnTo>
                        <a:pt x="461850" y="718254"/>
                      </a:lnTo>
                      <a:lnTo>
                        <a:pt x="465106" y="718254"/>
                      </a:lnTo>
                      <a:lnTo>
                        <a:pt x="468594" y="721743"/>
                      </a:lnTo>
                      <a:lnTo>
                        <a:pt x="484175" y="721743"/>
                      </a:lnTo>
                      <a:lnTo>
                        <a:pt x="473827" y="732094"/>
                      </a:lnTo>
                      <a:lnTo>
                        <a:pt x="459176" y="732094"/>
                      </a:lnTo>
                      <a:lnTo>
                        <a:pt x="450223" y="741049"/>
                      </a:lnTo>
                      <a:lnTo>
                        <a:pt x="443013" y="741049"/>
                      </a:lnTo>
                      <a:lnTo>
                        <a:pt x="434060" y="750003"/>
                      </a:lnTo>
                      <a:lnTo>
                        <a:pt x="434060" y="755702"/>
                      </a:lnTo>
                      <a:lnTo>
                        <a:pt x="446385" y="768030"/>
                      </a:lnTo>
                      <a:lnTo>
                        <a:pt x="465804" y="768030"/>
                      </a:lnTo>
                      <a:lnTo>
                        <a:pt x="469757" y="764075"/>
                      </a:lnTo>
                      <a:lnTo>
                        <a:pt x="476734" y="764075"/>
                      </a:lnTo>
                      <a:lnTo>
                        <a:pt x="485106" y="755702"/>
                      </a:lnTo>
                      <a:lnTo>
                        <a:pt x="488594" y="755702"/>
                      </a:lnTo>
                      <a:lnTo>
                        <a:pt x="493710" y="750585"/>
                      </a:lnTo>
                      <a:lnTo>
                        <a:pt x="493710" y="748375"/>
                      </a:lnTo>
                      <a:lnTo>
                        <a:pt x="498942" y="743258"/>
                      </a:lnTo>
                      <a:lnTo>
                        <a:pt x="502431" y="743258"/>
                      </a:lnTo>
                      <a:lnTo>
                        <a:pt x="506152" y="739537"/>
                      </a:lnTo>
                      <a:lnTo>
                        <a:pt x="513826" y="739537"/>
                      </a:lnTo>
                      <a:lnTo>
                        <a:pt x="523826" y="729535"/>
                      </a:lnTo>
                      <a:lnTo>
                        <a:pt x="528942" y="734652"/>
                      </a:lnTo>
                      <a:lnTo>
                        <a:pt x="528942" y="734652"/>
                      </a:lnTo>
                      <a:lnTo>
                        <a:pt x="534988" y="734652"/>
                      </a:lnTo>
                      <a:lnTo>
                        <a:pt x="537779" y="731861"/>
                      </a:lnTo>
                      <a:lnTo>
                        <a:pt x="541732" y="731861"/>
                      </a:lnTo>
                      <a:lnTo>
                        <a:pt x="544523" y="734652"/>
                      </a:lnTo>
                      <a:lnTo>
                        <a:pt x="558360" y="734652"/>
                      </a:lnTo>
                      <a:lnTo>
                        <a:pt x="572313" y="720696"/>
                      </a:lnTo>
                      <a:lnTo>
                        <a:pt x="572313" y="712556"/>
                      </a:lnTo>
                      <a:lnTo>
                        <a:pt x="575220" y="709648"/>
                      </a:lnTo>
                      <a:lnTo>
                        <a:pt x="575220" y="697553"/>
                      </a:lnTo>
                      <a:lnTo>
                        <a:pt x="578127" y="694646"/>
                      </a:lnTo>
                      <a:lnTo>
                        <a:pt x="578127" y="673480"/>
                      </a:lnTo>
                      <a:lnTo>
                        <a:pt x="567894" y="663245"/>
                      </a:lnTo>
                      <a:lnTo>
                        <a:pt x="561964" y="663245"/>
                      </a:lnTo>
                      <a:lnTo>
                        <a:pt x="556848" y="668363"/>
                      </a:lnTo>
                      <a:lnTo>
                        <a:pt x="556848" y="680225"/>
                      </a:lnTo>
                      <a:lnTo>
                        <a:pt x="549290" y="672665"/>
                      </a:lnTo>
                      <a:lnTo>
                        <a:pt x="544290" y="672665"/>
                      </a:lnTo>
                      <a:lnTo>
                        <a:pt x="541500" y="675457"/>
                      </a:lnTo>
                      <a:lnTo>
                        <a:pt x="541500" y="662199"/>
                      </a:lnTo>
                      <a:lnTo>
                        <a:pt x="531267" y="662199"/>
                      </a:lnTo>
                      <a:lnTo>
                        <a:pt x="531267" y="657663"/>
                      </a:lnTo>
                      <a:lnTo>
                        <a:pt x="535337" y="653593"/>
                      </a:lnTo>
                      <a:lnTo>
                        <a:pt x="535337" y="643010"/>
                      </a:lnTo>
                      <a:lnTo>
                        <a:pt x="527895" y="635567"/>
                      </a:lnTo>
                      <a:lnTo>
                        <a:pt x="527895" y="622890"/>
                      </a:lnTo>
                      <a:lnTo>
                        <a:pt x="530570" y="620215"/>
                      </a:lnTo>
                      <a:lnTo>
                        <a:pt x="530570" y="616145"/>
                      </a:lnTo>
                      <a:lnTo>
                        <a:pt x="524291" y="609865"/>
                      </a:lnTo>
                      <a:lnTo>
                        <a:pt x="519989" y="609865"/>
                      </a:lnTo>
                      <a:lnTo>
                        <a:pt x="513012" y="616843"/>
                      </a:lnTo>
                      <a:lnTo>
                        <a:pt x="513012" y="621146"/>
                      </a:lnTo>
                      <a:lnTo>
                        <a:pt x="509640" y="624518"/>
                      </a:lnTo>
                      <a:lnTo>
                        <a:pt x="509640" y="628821"/>
                      </a:lnTo>
                      <a:lnTo>
                        <a:pt x="500570" y="637893"/>
                      </a:lnTo>
                      <a:lnTo>
                        <a:pt x="500570" y="644870"/>
                      </a:lnTo>
                      <a:lnTo>
                        <a:pt x="506500" y="650802"/>
                      </a:lnTo>
                      <a:lnTo>
                        <a:pt x="508710" y="650802"/>
                      </a:lnTo>
                      <a:lnTo>
                        <a:pt x="514407" y="656500"/>
                      </a:lnTo>
                      <a:lnTo>
                        <a:pt x="514407" y="663478"/>
                      </a:lnTo>
                      <a:lnTo>
                        <a:pt x="508012" y="669874"/>
                      </a:lnTo>
                      <a:lnTo>
                        <a:pt x="508012" y="674643"/>
                      </a:lnTo>
                      <a:lnTo>
                        <a:pt x="512547" y="679178"/>
                      </a:lnTo>
                      <a:lnTo>
                        <a:pt x="514989" y="679178"/>
                      </a:lnTo>
                      <a:lnTo>
                        <a:pt x="523128" y="687319"/>
                      </a:lnTo>
                      <a:lnTo>
                        <a:pt x="523128" y="695460"/>
                      </a:lnTo>
                      <a:lnTo>
                        <a:pt x="519756" y="698832"/>
                      </a:lnTo>
                      <a:lnTo>
                        <a:pt x="512198" y="698832"/>
                      </a:lnTo>
                      <a:lnTo>
                        <a:pt x="510221" y="696855"/>
                      </a:lnTo>
                      <a:lnTo>
                        <a:pt x="489059" y="696855"/>
                      </a:lnTo>
                      <a:lnTo>
                        <a:pt x="483245" y="691041"/>
                      </a:lnTo>
                      <a:lnTo>
                        <a:pt x="483245" y="691041"/>
                      </a:lnTo>
                      <a:lnTo>
                        <a:pt x="483245" y="682435"/>
                      </a:lnTo>
                      <a:lnTo>
                        <a:pt x="477780" y="676969"/>
                      </a:lnTo>
                      <a:lnTo>
                        <a:pt x="471269" y="676969"/>
                      </a:lnTo>
                      <a:lnTo>
                        <a:pt x="475338" y="672898"/>
                      </a:lnTo>
                      <a:lnTo>
                        <a:pt x="475338" y="670456"/>
                      </a:lnTo>
                      <a:lnTo>
                        <a:pt x="468594" y="663711"/>
                      </a:lnTo>
                      <a:lnTo>
                        <a:pt x="468594" y="660919"/>
                      </a:lnTo>
                      <a:lnTo>
                        <a:pt x="457083" y="649406"/>
                      </a:lnTo>
                      <a:lnTo>
                        <a:pt x="449292" y="649406"/>
                      </a:lnTo>
                      <a:lnTo>
                        <a:pt x="446734" y="651965"/>
                      </a:lnTo>
                      <a:lnTo>
                        <a:pt x="444292" y="651965"/>
                      </a:lnTo>
                      <a:lnTo>
                        <a:pt x="438479" y="646150"/>
                      </a:lnTo>
                      <a:lnTo>
                        <a:pt x="438479" y="638707"/>
                      </a:lnTo>
                      <a:lnTo>
                        <a:pt x="431851" y="632078"/>
                      </a:lnTo>
                      <a:lnTo>
                        <a:pt x="424525" y="632078"/>
                      </a:lnTo>
                      <a:lnTo>
                        <a:pt x="423014" y="633590"/>
                      </a:lnTo>
                      <a:lnTo>
                        <a:pt x="417781" y="633590"/>
                      </a:lnTo>
                      <a:lnTo>
                        <a:pt x="410340" y="641033"/>
                      </a:lnTo>
                      <a:lnTo>
                        <a:pt x="410340" y="648359"/>
                      </a:lnTo>
                      <a:lnTo>
                        <a:pt x="410340" y="648359"/>
                      </a:lnTo>
                      <a:lnTo>
                        <a:pt x="415456" y="653476"/>
                      </a:lnTo>
                      <a:lnTo>
                        <a:pt x="403828" y="653476"/>
                      </a:lnTo>
                      <a:lnTo>
                        <a:pt x="398480" y="658826"/>
                      </a:lnTo>
                      <a:lnTo>
                        <a:pt x="398480" y="667432"/>
                      </a:lnTo>
                      <a:lnTo>
                        <a:pt x="396503" y="669409"/>
                      </a:lnTo>
                      <a:lnTo>
                        <a:pt x="400921" y="673828"/>
                      </a:lnTo>
                      <a:lnTo>
                        <a:pt x="410572" y="673828"/>
                      </a:lnTo>
                      <a:lnTo>
                        <a:pt x="404410" y="679992"/>
                      </a:lnTo>
                      <a:lnTo>
                        <a:pt x="395805" y="679992"/>
                      </a:lnTo>
                      <a:lnTo>
                        <a:pt x="389643" y="686156"/>
                      </a:lnTo>
                      <a:lnTo>
                        <a:pt x="389643" y="692901"/>
                      </a:lnTo>
                      <a:lnTo>
                        <a:pt x="399061" y="692901"/>
                      </a:lnTo>
                      <a:lnTo>
                        <a:pt x="406851" y="700693"/>
                      </a:lnTo>
                      <a:lnTo>
                        <a:pt x="390340" y="700693"/>
                      </a:lnTo>
                      <a:lnTo>
                        <a:pt x="381387" y="709648"/>
                      </a:lnTo>
                      <a:lnTo>
                        <a:pt x="381387" y="715579"/>
                      </a:lnTo>
                      <a:lnTo>
                        <a:pt x="386852" y="721045"/>
                      </a:lnTo>
                      <a:lnTo>
                        <a:pt x="399061" y="721045"/>
                      </a:lnTo>
                      <a:lnTo>
                        <a:pt x="411619" y="733605"/>
                      </a:lnTo>
                      <a:lnTo>
                        <a:pt x="411619" y="733605"/>
                      </a:lnTo>
                      <a:lnTo>
                        <a:pt x="414061" y="731163"/>
                      </a:lnTo>
                      <a:lnTo>
                        <a:pt x="414061" y="724302"/>
                      </a:lnTo>
                      <a:lnTo>
                        <a:pt x="422898" y="733140"/>
                      </a:lnTo>
                      <a:lnTo>
                        <a:pt x="425339" y="733140"/>
                      </a:lnTo>
                      <a:lnTo>
                        <a:pt x="433479" y="724999"/>
                      </a:lnTo>
                      <a:lnTo>
                        <a:pt x="433479" y="718952"/>
                      </a:lnTo>
                      <a:lnTo>
                        <a:pt x="437432" y="714998"/>
                      </a:lnTo>
                      <a:lnTo>
                        <a:pt x="437432" y="714998"/>
                      </a:lnTo>
                      <a:lnTo>
                        <a:pt x="443013" y="714998"/>
                      </a:lnTo>
                      <a:lnTo>
                        <a:pt x="443013" y="714998"/>
                      </a:lnTo>
                      <a:close/>
                      <a:moveTo>
                        <a:pt x="781727" y="644405"/>
                      </a:moveTo>
                      <a:lnTo>
                        <a:pt x="778704" y="641381"/>
                      </a:lnTo>
                      <a:lnTo>
                        <a:pt x="772076" y="648010"/>
                      </a:lnTo>
                      <a:lnTo>
                        <a:pt x="760332" y="648010"/>
                      </a:lnTo>
                      <a:lnTo>
                        <a:pt x="757076" y="644754"/>
                      </a:lnTo>
                      <a:lnTo>
                        <a:pt x="752774" y="649057"/>
                      </a:lnTo>
                      <a:lnTo>
                        <a:pt x="745332" y="649057"/>
                      </a:lnTo>
                      <a:lnTo>
                        <a:pt x="742425" y="646150"/>
                      </a:lnTo>
                      <a:lnTo>
                        <a:pt x="742425" y="642079"/>
                      </a:lnTo>
                      <a:lnTo>
                        <a:pt x="737891" y="637544"/>
                      </a:lnTo>
                      <a:lnTo>
                        <a:pt x="735216" y="637544"/>
                      </a:lnTo>
                      <a:lnTo>
                        <a:pt x="732077" y="634404"/>
                      </a:lnTo>
                      <a:lnTo>
                        <a:pt x="732077" y="630449"/>
                      </a:lnTo>
                      <a:lnTo>
                        <a:pt x="734867" y="627658"/>
                      </a:lnTo>
                      <a:lnTo>
                        <a:pt x="727309" y="620099"/>
                      </a:lnTo>
                      <a:lnTo>
                        <a:pt x="724170" y="620099"/>
                      </a:lnTo>
                      <a:lnTo>
                        <a:pt x="718821" y="614749"/>
                      </a:lnTo>
                      <a:lnTo>
                        <a:pt x="718821" y="610679"/>
                      </a:lnTo>
                      <a:lnTo>
                        <a:pt x="721728" y="613586"/>
                      </a:lnTo>
                      <a:lnTo>
                        <a:pt x="725565" y="609749"/>
                      </a:lnTo>
                      <a:lnTo>
                        <a:pt x="720682" y="604864"/>
                      </a:lnTo>
                      <a:lnTo>
                        <a:pt x="720682" y="597886"/>
                      </a:lnTo>
                      <a:lnTo>
                        <a:pt x="726030" y="597886"/>
                      </a:lnTo>
                      <a:lnTo>
                        <a:pt x="731844" y="592071"/>
                      </a:lnTo>
                      <a:lnTo>
                        <a:pt x="741960" y="592071"/>
                      </a:lnTo>
                      <a:lnTo>
                        <a:pt x="745216" y="595328"/>
                      </a:lnTo>
                      <a:lnTo>
                        <a:pt x="749983" y="595328"/>
                      </a:lnTo>
                      <a:lnTo>
                        <a:pt x="753821" y="599165"/>
                      </a:lnTo>
                      <a:lnTo>
                        <a:pt x="758588" y="599165"/>
                      </a:lnTo>
                      <a:lnTo>
                        <a:pt x="762425" y="603003"/>
                      </a:lnTo>
                      <a:lnTo>
                        <a:pt x="770215" y="603003"/>
                      </a:lnTo>
                      <a:lnTo>
                        <a:pt x="779285" y="612074"/>
                      </a:lnTo>
                      <a:lnTo>
                        <a:pt x="779285" y="624867"/>
                      </a:lnTo>
                      <a:lnTo>
                        <a:pt x="794634" y="624867"/>
                      </a:lnTo>
                      <a:lnTo>
                        <a:pt x="800331" y="619169"/>
                      </a:lnTo>
                      <a:lnTo>
                        <a:pt x="811261" y="619169"/>
                      </a:lnTo>
                      <a:lnTo>
                        <a:pt x="823354" y="631264"/>
                      </a:lnTo>
                      <a:lnTo>
                        <a:pt x="823354" y="634404"/>
                      </a:lnTo>
                      <a:lnTo>
                        <a:pt x="820563" y="637195"/>
                      </a:lnTo>
                      <a:lnTo>
                        <a:pt x="823005" y="637195"/>
                      </a:lnTo>
                      <a:lnTo>
                        <a:pt x="825796" y="639986"/>
                      </a:lnTo>
                      <a:lnTo>
                        <a:pt x="830214" y="639986"/>
                      </a:lnTo>
                      <a:lnTo>
                        <a:pt x="833005" y="642777"/>
                      </a:lnTo>
                      <a:lnTo>
                        <a:pt x="837423" y="642777"/>
                      </a:lnTo>
                      <a:lnTo>
                        <a:pt x="840214" y="645568"/>
                      </a:lnTo>
                      <a:lnTo>
                        <a:pt x="843702" y="645568"/>
                      </a:lnTo>
                      <a:lnTo>
                        <a:pt x="843702" y="650453"/>
                      </a:lnTo>
                      <a:lnTo>
                        <a:pt x="843702" y="650453"/>
                      </a:lnTo>
                      <a:lnTo>
                        <a:pt x="839400" y="654756"/>
                      </a:lnTo>
                      <a:lnTo>
                        <a:pt x="826493" y="654756"/>
                      </a:lnTo>
                      <a:lnTo>
                        <a:pt x="826493" y="663594"/>
                      </a:lnTo>
                      <a:lnTo>
                        <a:pt x="843121" y="680225"/>
                      </a:lnTo>
                      <a:lnTo>
                        <a:pt x="843121" y="695227"/>
                      </a:lnTo>
                      <a:lnTo>
                        <a:pt x="849400" y="701507"/>
                      </a:lnTo>
                      <a:lnTo>
                        <a:pt x="849400" y="701507"/>
                      </a:lnTo>
                      <a:lnTo>
                        <a:pt x="849400" y="692669"/>
                      </a:lnTo>
                      <a:lnTo>
                        <a:pt x="852539" y="689529"/>
                      </a:lnTo>
                      <a:lnTo>
                        <a:pt x="852539" y="689529"/>
                      </a:lnTo>
                      <a:lnTo>
                        <a:pt x="862539" y="699530"/>
                      </a:lnTo>
                      <a:lnTo>
                        <a:pt x="862539" y="699530"/>
                      </a:lnTo>
                      <a:lnTo>
                        <a:pt x="867772" y="694297"/>
                      </a:lnTo>
                      <a:lnTo>
                        <a:pt x="867772" y="694297"/>
                      </a:lnTo>
                      <a:lnTo>
                        <a:pt x="870795" y="697321"/>
                      </a:lnTo>
                      <a:lnTo>
                        <a:pt x="875911" y="692204"/>
                      </a:lnTo>
                      <a:lnTo>
                        <a:pt x="875911" y="692204"/>
                      </a:lnTo>
                      <a:lnTo>
                        <a:pt x="884515" y="700810"/>
                      </a:lnTo>
                      <a:lnTo>
                        <a:pt x="888585" y="700810"/>
                      </a:lnTo>
                      <a:lnTo>
                        <a:pt x="893701" y="705927"/>
                      </a:lnTo>
                      <a:lnTo>
                        <a:pt x="897771" y="705927"/>
                      </a:lnTo>
                      <a:lnTo>
                        <a:pt x="897771" y="701856"/>
                      </a:lnTo>
                      <a:lnTo>
                        <a:pt x="896027" y="700112"/>
                      </a:lnTo>
                      <a:lnTo>
                        <a:pt x="896027" y="700112"/>
                      </a:lnTo>
                      <a:lnTo>
                        <a:pt x="901492" y="694646"/>
                      </a:lnTo>
                      <a:lnTo>
                        <a:pt x="907538" y="694646"/>
                      </a:lnTo>
                      <a:lnTo>
                        <a:pt x="913003" y="689180"/>
                      </a:lnTo>
                      <a:lnTo>
                        <a:pt x="919049" y="689180"/>
                      </a:lnTo>
                      <a:lnTo>
                        <a:pt x="929863" y="678364"/>
                      </a:lnTo>
                      <a:lnTo>
                        <a:pt x="932770" y="678364"/>
                      </a:lnTo>
                      <a:lnTo>
                        <a:pt x="934747" y="680341"/>
                      </a:lnTo>
                      <a:lnTo>
                        <a:pt x="939514" y="680341"/>
                      </a:lnTo>
                      <a:lnTo>
                        <a:pt x="942770" y="683481"/>
                      </a:lnTo>
                      <a:lnTo>
                        <a:pt x="946840" y="679411"/>
                      </a:lnTo>
                      <a:lnTo>
                        <a:pt x="953467" y="679411"/>
                      </a:lnTo>
                      <a:lnTo>
                        <a:pt x="955677" y="677201"/>
                      </a:lnTo>
                      <a:lnTo>
                        <a:pt x="962421" y="677201"/>
                      </a:lnTo>
                      <a:lnTo>
                        <a:pt x="965560" y="680341"/>
                      </a:lnTo>
                      <a:lnTo>
                        <a:pt x="972188" y="680341"/>
                      </a:lnTo>
                      <a:lnTo>
                        <a:pt x="975327" y="683481"/>
                      </a:lnTo>
                      <a:lnTo>
                        <a:pt x="975327" y="687668"/>
                      </a:lnTo>
                      <a:lnTo>
                        <a:pt x="977653" y="689994"/>
                      </a:lnTo>
                      <a:lnTo>
                        <a:pt x="986839" y="689994"/>
                      </a:lnTo>
                      <a:lnTo>
                        <a:pt x="992885" y="696041"/>
                      </a:lnTo>
                      <a:lnTo>
                        <a:pt x="988234" y="700577"/>
                      </a:lnTo>
                      <a:lnTo>
                        <a:pt x="993118" y="700577"/>
                      </a:lnTo>
                      <a:lnTo>
                        <a:pt x="994513" y="701973"/>
                      </a:lnTo>
                      <a:lnTo>
                        <a:pt x="999164" y="701973"/>
                      </a:lnTo>
                      <a:lnTo>
                        <a:pt x="1001141" y="703950"/>
                      </a:lnTo>
                      <a:lnTo>
                        <a:pt x="1001141" y="710462"/>
                      </a:lnTo>
                      <a:lnTo>
                        <a:pt x="1003117" y="712439"/>
                      </a:lnTo>
                      <a:lnTo>
                        <a:pt x="1003117" y="714765"/>
                      </a:lnTo>
                      <a:lnTo>
                        <a:pt x="999513" y="718371"/>
                      </a:lnTo>
                      <a:lnTo>
                        <a:pt x="999513" y="719533"/>
                      </a:lnTo>
                      <a:lnTo>
                        <a:pt x="994164" y="724883"/>
                      </a:lnTo>
                      <a:lnTo>
                        <a:pt x="992536" y="724883"/>
                      </a:lnTo>
                      <a:lnTo>
                        <a:pt x="988467" y="728954"/>
                      </a:lnTo>
                      <a:lnTo>
                        <a:pt x="992071" y="732559"/>
                      </a:lnTo>
                      <a:lnTo>
                        <a:pt x="994164" y="730465"/>
                      </a:lnTo>
                      <a:lnTo>
                        <a:pt x="999745" y="730465"/>
                      </a:lnTo>
                      <a:lnTo>
                        <a:pt x="1004513" y="735234"/>
                      </a:lnTo>
                      <a:lnTo>
                        <a:pt x="998815" y="740816"/>
                      </a:lnTo>
                      <a:lnTo>
                        <a:pt x="991025" y="740932"/>
                      </a:lnTo>
                      <a:lnTo>
                        <a:pt x="991025" y="757098"/>
                      </a:lnTo>
                      <a:lnTo>
                        <a:pt x="973118" y="757098"/>
                      </a:lnTo>
                      <a:lnTo>
                        <a:pt x="966374" y="763843"/>
                      </a:lnTo>
                      <a:lnTo>
                        <a:pt x="960909" y="763843"/>
                      </a:lnTo>
                      <a:lnTo>
                        <a:pt x="957304" y="760238"/>
                      </a:lnTo>
                      <a:lnTo>
                        <a:pt x="949281" y="760238"/>
                      </a:lnTo>
                      <a:lnTo>
                        <a:pt x="942537" y="753492"/>
                      </a:lnTo>
                      <a:lnTo>
                        <a:pt x="938933" y="753492"/>
                      </a:lnTo>
                      <a:lnTo>
                        <a:pt x="934282" y="758144"/>
                      </a:lnTo>
                      <a:lnTo>
                        <a:pt x="930677" y="758144"/>
                      </a:lnTo>
                      <a:lnTo>
                        <a:pt x="926840" y="761982"/>
                      </a:lnTo>
                      <a:lnTo>
                        <a:pt x="917305" y="761982"/>
                      </a:lnTo>
                      <a:lnTo>
                        <a:pt x="912305" y="756981"/>
                      </a:lnTo>
                      <a:lnTo>
                        <a:pt x="912305" y="762215"/>
                      </a:lnTo>
                      <a:lnTo>
                        <a:pt x="908817" y="758726"/>
                      </a:lnTo>
                      <a:lnTo>
                        <a:pt x="904166" y="758726"/>
                      </a:lnTo>
                      <a:lnTo>
                        <a:pt x="900678" y="762215"/>
                      </a:lnTo>
                      <a:lnTo>
                        <a:pt x="885213" y="762215"/>
                      </a:lnTo>
                      <a:lnTo>
                        <a:pt x="883469" y="763959"/>
                      </a:lnTo>
                      <a:lnTo>
                        <a:pt x="883469" y="763959"/>
                      </a:lnTo>
                      <a:lnTo>
                        <a:pt x="867655" y="763959"/>
                      </a:lnTo>
                      <a:lnTo>
                        <a:pt x="865911" y="762215"/>
                      </a:lnTo>
                      <a:lnTo>
                        <a:pt x="857772" y="762215"/>
                      </a:lnTo>
                      <a:lnTo>
                        <a:pt x="848353" y="752795"/>
                      </a:lnTo>
                      <a:lnTo>
                        <a:pt x="841958" y="759191"/>
                      </a:lnTo>
                      <a:lnTo>
                        <a:pt x="831261" y="759191"/>
                      </a:lnTo>
                      <a:lnTo>
                        <a:pt x="827424" y="755353"/>
                      </a:lnTo>
                      <a:lnTo>
                        <a:pt x="822773" y="755353"/>
                      </a:lnTo>
                      <a:lnTo>
                        <a:pt x="818935" y="751515"/>
                      </a:lnTo>
                      <a:lnTo>
                        <a:pt x="813354" y="751515"/>
                      </a:lnTo>
                      <a:lnTo>
                        <a:pt x="811029" y="753841"/>
                      </a:lnTo>
                      <a:lnTo>
                        <a:pt x="806494" y="753841"/>
                      </a:lnTo>
                      <a:lnTo>
                        <a:pt x="799052" y="746398"/>
                      </a:lnTo>
                      <a:lnTo>
                        <a:pt x="799052" y="737211"/>
                      </a:lnTo>
                      <a:lnTo>
                        <a:pt x="795796" y="733954"/>
                      </a:lnTo>
                      <a:lnTo>
                        <a:pt x="795796" y="726395"/>
                      </a:lnTo>
                      <a:lnTo>
                        <a:pt x="799052" y="723139"/>
                      </a:lnTo>
                      <a:lnTo>
                        <a:pt x="792076" y="716161"/>
                      </a:lnTo>
                      <a:lnTo>
                        <a:pt x="792076" y="702089"/>
                      </a:lnTo>
                      <a:lnTo>
                        <a:pt x="795331" y="698832"/>
                      </a:lnTo>
                      <a:lnTo>
                        <a:pt x="795331" y="693367"/>
                      </a:lnTo>
                      <a:lnTo>
                        <a:pt x="797540" y="691157"/>
                      </a:lnTo>
                      <a:lnTo>
                        <a:pt x="797540" y="680457"/>
                      </a:lnTo>
                      <a:lnTo>
                        <a:pt x="794750" y="677666"/>
                      </a:lnTo>
                      <a:lnTo>
                        <a:pt x="794750" y="672084"/>
                      </a:lnTo>
                      <a:lnTo>
                        <a:pt x="789169" y="666502"/>
                      </a:lnTo>
                      <a:lnTo>
                        <a:pt x="789169" y="660919"/>
                      </a:lnTo>
                      <a:lnTo>
                        <a:pt x="785564" y="657314"/>
                      </a:lnTo>
                      <a:lnTo>
                        <a:pt x="785564" y="657314"/>
                      </a:lnTo>
                      <a:lnTo>
                        <a:pt x="785564" y="651732"/>
                      </a:lnTo>
                      <a:lnTo>
                        <a:pt x="781959" y="648127"/>
                      </a:lnTo>
                      <a:lnTo>
                        <a:pt x="781727" y="644405"/>
                      </a:lnTo>
                      <a:lnTo>
                        <a:pt x="781727" y="644405"/>
                      </a:lnTo>
                      <a:close/>
                      <a:moveTo>
                        <a:pt x="754983" y="753376"/>
                      </a:moveTo>
                      <a:lnTo>
                        <a:pt x="744751" y="743142"/>
                      </a:lnTo>
                      <a:lnTo>
                        <a:pt x="736844" y="743142"/>
                      </a:lnTo>
                      <a:lnTo>
                        <a:pt x="733821" y="740118"/>
                      </a:lnTo>
                      <a:lnTo>
                        <a:pt x="733821" y="737211"/>
                      </a:lnTo>
                      <a:lnTo>
                        <a:pt x="731030" y="734420"/>
                      </a:lnTo>
                      <a:lnTo>
                        <a:pt x="728240" y="737211"/>
                      </a:lnTo>
                      <a:lnTo>
                        <a:pt x="728240" y="731745"/>
                      </a:lnTo>
                      <a:lnTo>
                        <a:pt x="724286" y="731745"/>
                      </a:lnTo>
                      <a:lnTo>
                        <a:pt x="724286" y="722557"/>
                      </a:lnTo>
                      <a:lnTo>
                        <a:pt x="731263" y="715579"/>
                      </a:lnTo>
                      <a:lnTo>
                        <a:pt x="731263" y="707439"/>
                      </a:lnTo>
                      <a:lnTo>
                        <a:pt x="733007" y="705694"/>
                      </a:lnTo>
                      <a:lnTo>
                        <a:pt x="733007" y="703135"/>
                      </a:lnTo>
                      <a:lnTo>
                        <a:pt x="740100" y="696041"/>
                      </a:lnTo>
                      <a:lnTo>
                        <a:pt x="742891" y="696041"/>
                      </a:lnTo>
                      <a:lnTo>
                        <a:pt x="747890" y="691041"/>
                      </a:lnTo>
                      <a:lnTo>
                        <a:pt x="756844" y="691041"/>
                      </a:lnTo>
                      <a:lnTo>
                        <a:pt x="764169" y="698367"/>
                      </a:lnTo>
                      <a:lnTo>
                        <a:pt x="764169" y="701856"/>
                      </a:lnTo>
                      <a:lnTo>
                        <a:pt x="770681" y="708369"/>
                      </a:lnTo>
                      <a:lnTo>
                        <a:pt x="770681" y="713602"/>
                      </a:lnTo>
                      <a:lnTo>
                        <a:pt x="773355" y="716277"/>
                      </a:lnTo>
                      <a:lnTo>
                        <a:pt x="773355" y="730233"/>
                      </a:lnTo>
                      <a:lnTo>
                        <a:pt x="774401" y="731280"/>
                      </a:lnTo>
                      <a:lnTo>
                        <a:pt x="774401" y="745235"/>
                      </a:lnTo>
                      <a:lnTo>
                        <a:pt x="773006" y="746631"/>
                      </a:lnTo>
                      <a:lnTo>
                        <a:pt x="773006" y="753143"/>
                      </a:lnTo>
                      <a:lnTo>
                        <a:pt x="754983" y="753143"/>
                      </a:lnTo>
                      <a:lnTo>
                        <a:pt x="754983" y="753376"/>
                      </a:lnTo>
                      <a:close/>
                      <a:moveTo>
                        <a:pt x="634172" y="674294"/>
                      </a:moveTo>
                      <a:lnTo>
                        <a:pt x="637660" y="674294"/>
                      </a:lnTo>
                      <a:lnTo>
                        <a:pt x="639521" y="676154"/>
                      </a:lnTo>
                      <a:lnTo>
                        <a:pt x="644521" y="671154"/>
                      </a:lnTo>
                      <a:lnTo>
                        <a:pt x="637777" y="664408"/>
                      </a:lnTo>
                      <a:lnTo>
                        <a:pt x="637777" y="657082"/>
                      </a:lnTo>
                      <a:lnTo>
                        <a:pt x="644288" y="650569"/>
                      </a:lnTo>
                      <a:lnTo>
                        <a:pt x="636730" y="650569"/>
                      </a:lnTo>
                      <a:lnTo>
                        <a:pt x="634521" y="648359"/>
                      </a:lnTo>
                      <a:lnTo>
                        <a:pt x="634521" y="639986"/>
                      </a:lnTo>
                      <a:lnTo>
                        <a:pt x="638823" y="635683"/>
                      </a:lnTo>
                      <a:lnTo>
                        <a:pt x="643125" y="635683"/>
                      </a:lnTo>
                      <a:lnTo>
                        <a:pt x="650800" y="643359"/>
                      </a:lnTo>
                      <a:lnTo>
                        <a:pt x="650800" y="651034"/>
                      </a:lnTo>
                      <a:lnTo>
                        <a:pt x="666497" y="666734"/>
                      </a:lnTo>
                      <a:lnTo>
                        <a:pt x="666497" y="666734"/>
                      </a:lnTo>
                      <a:lnTo>
                        <a:pt x="666497" y="657314"/>
                      </a:lnTo>
                      <a:lnTo>
                        <a:pt x="669288" y="657314"/>
                      </a:lnTo>
                      <a:lnTo>
                        <a:pt x="661613" y="649639"/>
                      </a:lnTo>
                      <a:lnTo>
                        <a:pt x="664985" y="646266"/>
                      </a:lnTo>
                      <a:lnTo>
                        <a:pt x="668357" y="646266"/>
                      </a:lnTo>
                      <a:lnTo>
                        <a:pt x="662776" y="640684"/>
                      </a:lnTo>
                      <a:lnTo>
                        <a:pt x="658823" y="640684"/>
                      </a:lnTo>
                      <a:lnTo>
                        <a:pt x="653823" y="635683"/>
                      </a:lnTo>
                      <a:lnTo>
                        <a:pt x="653823" y="632310"/>
                      </a:lnTo>
                      <a:lnTo>
                        <a:pt x="663822" y="622309"/>
                      </a:lnTo>
                      <a:lnTo>
                        <a:pt x="671962" y="622309"/>
                      </a:lnTo>
                      <a:lnTo>
                        <a:pt x="676729" y="627077"/>
                      </a:lnTo>
                      <a:lnTo>
                        <a:pt x="676729" y="629635"/>
                      </a:lnTo>
                      <a:lnTo>
                        <a:pt x="681497" y="634404"/>
                      </a:lnTo>
                      <a:lnTo>
                        <a:pt x="684520" y="634404"/>
                      </a:lnTo>
                      <a:lnTo>
                        <a:pt x="684520" y="623123"/>
                      </a:lnTo>
                      <a:lnTo>
                        <a:pt x="689868" y="617773"/>
                      </a:lnTo>
                      <a:lnTo>
                        <a:pt x="705915" y="633822"/>
                      </a:lnTo>
                      <a:lnTo>
                        <a:pt x="705915" y="648476"/>
                      </a:lnTo>
                      <a:lnTo>
                        <a:pt x="708938" y="651499"/>
                      </a:lnTo>
                      <a:lnTo>
                        <a:pt x="708938" y="660105"/>
                      </a:lnTo>
                      <a:lnTo>
                        <a:pt x="706380" y="662664"/>
                      </a:lnTo>
                      <a:lnTo>
                        <a:pt x="706380" y="678946"/>
                      </a:lnTo>
                      <a:lnTo>
                        <a:pt x="703008" y="682318"/>
                      </a:lnTo>
                      <a:lnTo>
                        <a:pt x="705915" y="685575"/>
                      </a:lnTo>
                      <a:lnTo>
                        <a:pt x="708822" y="685575"/>
                      </a:lnTo>
                      <a:lnTo>
                        <a:pt x="711380" y="688133"/>
                      </a:lnTo>
                      <a:lnTo>
                        <a:pt x="711380" y="704182"/>
                      </a:lnTo>
                      <a:lnTo>
                        <a:pt x="707194" y="699995"/>
                      </a:lnTo>
                      <a:lnTo>
                        <a:pt x="703008" y="704182"/>
                      </a:lnTo>
                      <a:lnTo>
                        <a:pt x="703008" y="715463"/>
                      </a:lnTo>
                      <a:lnTo>
                        <a:pt x="706147" y="718603"/>
                      </a:lnTo>
                      <a:lnTo>
                        <a:pt x="706147" y="724069"/>
                      </a:lnTo>
                      <a:lnTo>
                        <a:pt x="701496" y="724069"/>
                      </a:lnTo>
                      <a:lnTo>
                        <a:pt x="701496" y="729419"/>
                      </a:lnTo>
                      <a:lnTo>
                        <a:pt x="677892" y="729419"/>
                      </a:lnTo>
                      <a:lnTo>
                        <a:pt x="675566" y="731745"/>
                      </a:lnTo>
                      <a:lnTo>
                        <a:pt x="667427" y="731745"/>
                      </a:lnTo>
                      <a:lnTo>
                        <a:pt x="660799" y="725116"/>
                      </a:lnTo>
                      <a:lnTo>
                        <a:pt x="660799" y="716859"/>
                      </a:lnTo>
                      <a:lnTo>
                        <a:pt x="665683" y="716859"/>
                      </a:lnTo>
                      <a:lnTo>
                        <a:pt x="656613" y="707787"/>
                      </a:lnTo>
                      <a:lnTo>
                        <a:pt x="675334" y="689063"/>
                      </a:lnTo>
                      <a:lnTo>
                        <a:pt x="660450" y="689063"/>
                      </a:lnTo>
                      <a:lnTo>
                        <a:pt x="656148" y="693367"/>
                      </a:lnTo>
                      <a:lnTo>
                        <a:pt x="641265" y="693367"/>
                      </a:lnTo>
                      <a:lnTo>
                        <a:pt x="639521" y="695111"/>
                      </a:lnTo>
                      <a:lnTo>
                        <a:pt x="635800" y="695111"/>
                      </a:lnTo>
                      <a:lnTo>
                        <a:pt x="634056" y="696855"/>
                      </a:lnTo>
                      <a:lnTo>
                        <a:pt x="628823" y="696855"/>
                      </a:lnTo>
                      <a:lnTo>
                        <a:pt x="627079" y="698600"/>
                      </a:lnTo>
                      <a:lnTo>
                        <a:pt x="627079" y="698600"/>
                      </a:lnTo>
                      <a:lnTo>
                        <a:pt x="627079" y="698600"/>
                      </a:lnTo>
                      <a:lnTo>
                        <a:pt x="627079" y="698600"/>
                      </a:lnTo>
                      <a:lnTo>
                        <a:pt x="623009" y="694530"/>
                      </a:lnTo>
                      <a:lnTo>
                        <a:pt x="623009" y="690226"/>
                      </a:lnTo>
                      <a:lnTo>
                        <a:pt x="631498" y="681737"/>
                      </a:lnTo>
                      <a:lnTo>
                        <a:pt x="631498" y="677434"/>
                      </a:lnTo>
                      <a:lnTo>
                        <a:pt x="634172" y="674294"/>
                      </a:lnTo>
                      <a:lnTo>
                        <a:pt x="634172" y="674294"/>
                      </a:lnTo>
                      <a:close/>
                      <a:moveTo>
                        <a:pt x="377666" y="674526"/>
                      </a:moveTo>
                      <a:lnTo>
                        <a:pt x="377666" y="678131"/>
                      </a:lnTo>
                      <a:lnTo>
                        <a:pt x="375457" y="680341"/>
                      </a:lnTo>
                      <a:lnTo>
                        <a:pt x="375457" y="683946"/>
                      </a:lnTo>
                      <a:lnTo>
                        <a:pt x="373248" y="686156"/>
                      </a:lnTo>
                      <a:lnTo>
                        <a:pt x="373248" y="689761"/>
                      </a:lnTo>
                      <a:lnTo>
                        <a:pt x="364527" y="698484"/>
                      </a:lnTo>
                      <a:lnTo>
                        <a:pt x="360108" y="698484"/>
                      </a:lnTo>
                      <a:lnTo>
                        <a:pt x="352085" y="690459"/>
                      </a:lnTo>
                      <a:lnTo>
                        <a:pt x="352085" y="688715"/>
                      </a:lnTo>
                      <a:lnTo>
                        <a:pt x="359759" y="681039"/>
                      </a:lnTo>
                      <a:lnTo>
                        <a:pt x="359759" y="677317"/>
                      </a:lnTo>
                      <a:lnTo>
                        <a:pt x="377433" y="659640"/>
                      </a:lnTo>
                      <a:lnTo>
                        <a:pt x="382782" y="659640"/>
                      </a:lnTo>
                      <a:lnTo>
                        <a:pt x="382782" y="665804"/>
                      </a:lnTo>
                      <a:lnTo>
                        <a:pt x="379992" y="668595"/>
                      </a:lnTo>
                      <a:lnTo>
                        <a:pt x="379992" y="672200"/>
                      </a:lnTo>
                      <a:lnTo>
                        <a:pt x="377666" y="674526"/>
                      </a:lnTo>
                      <a:lnTo>
                        <a:pt x="377666" y="674526"/>
                      </a:lnTo>
                      <a:close/>
                      <a:moveTo>
                        <a:pt x="618358" y="668711"/>
                      </a:moveTo>
                      <a:lnTo>
                        <a:pt x="618358" y="674294"/>
                      </a:lnTo>
                      <a:lnTo>
                        <a:pt x="614521" y="678131"/>
                      </a:lnTo>
                      <a:lnTo>
                        <a:pt x="614521" y="681853"/>
                      </a:lnTo>
                      <a:lnTo>
                        <a:pt x="626265" y="681853"/>
                      </a:lnTo>
                      <a:lnTo>
                        <a:pt x="626265" y="678480"/>
                      </a:lnTo>
                      <a:lnTo>
                        <a:pt x="635567" y="669758"/>
                      </a:lnTo>
                      <a:lnTo>
                        <a:pt x="635567" y="667548"/>
                      </a:lnTo>
                      <a:lnTo>
                        <a:pt x="627893" y="659873"/>
                      </a:lnTo>
                      <a:lnTo>
                        <a:pt x="627893" y="650802"/>
                      </a:lnTo>
                      <a:lnTo>
                        <a:pt x="622428" y="645336"/>
                      </a:lnTo>
                      <a:lnTo>
                        <a:pt x="615452" y="645336"/>
                      </a:lnTo>
                      <a:lnTo>
                        <a:pt x="611847" y="648941"/>
                      </a:lnTo>
                      <a:lnTo>
                        <a:pt x="607080" y="648941"/>
                      </a:lnTo>
                      <a:lnTo>
                        <a:pt x="604056" y="651965"/>
                      </a:lnTo>
                      <a:lnTo>
                        <a:pt x="599289" y="651965"/>
                      </a:lnTo>
                      <a:lnTo>
                        <a:pt x="596382" y="654872"/>
                      </a:lnTo>
                      <a:lnTo>
                        <a:pt x="596382" y="659989"/>
                      </a:lnTo>
                      <a:lnTo>
                        <a:pt x="600103" y="663711"/>
                      </a:lnTo>
                      <a:lnTo>
                        <a:pt x="607428" y="663711"/>
                      </a:lnTo>
                      <a:lnTo>
                        <a:pt x="603591" y="667548"/>
                      </a:lnTo>
                      <a:lnTo>
                        <a:pt x="603591" y="670805"/>
                      </a:lnTo>
                      <a:lnTo>
                        <a:pt x="606615" y="673828"/>
                      </a:lnTo>
                      <a:lnTo>
                        <a:pt x="609173" y="671270"/>
                      </a:lnTo>
                      <a:lnTo>
                        <a:pt x="611847" y="671270"/>
                      </a:lnTo>
                      <a:lnTo>
                        <a:pt x="614405" y="668711"/>
                      </a:lnTo>
                      <a:lnTo>
                        <a:pt x="618358" y="668711"/>
                      </a:lnTo>
                      <a:close/>
                      <a:moveTo>
                        <a:pt x="409642" y="602654"/>
                      </a:moveTo>
                      <a:lnTo>
                        <a:pt x="409642" y="597305"/>
                      </a:lnTo>
                      <a:lnTo>
                        <a:pt x="403479" y="591141"/>
                      </a:lnTo>
                      <a:lnTo>
                        <a:pt x="403479" y="583582"/>
                      </a:lnTo>
                      <a:lnTo>
                        <a:pt x="403479" y="583582"/>
                      </a:lnTo>
                      <a:lnTo>
                        <a:pt x="406270" y="580790"/>
                      </a:lnTo>
                      <a:lnTo>
                        <a:pt x="408828" y="580790"/>
                      </a:lnTo>
                      <a:lnTo>
                        <a:pt x="416270" y="573347"/>
                      </a:lnTo>
                      <a:lnTo>
                        <a:pt x="416270" y="570789"/>
                      </a:lnTo>
                      <a:lnTo>
                        <a:pt x="401968" y="556484"/>
                      </a:lnTo>
                      <a:lnTo>
                        <a:pt x="395805" y="556484"/>
                      </a:lnTo>
                      <a:lnTo>
                        <a:pt x="390805" y="561485"/>
                      </a:lnTo>
                      <a:lnTo>
                        <a:pt x="390805" y="564625"/>
                      </a:lnTo>
                      <a:lnTo>
                        <a:pt x="390805" y="564625"/>
                      </a:lnTo>
                      <a:lnTo>
                        <a:pt x="396038" y="569858"/>
                      </a:lnTo>
                      <a:lnTo>
                        <a:pt x="387898" y="569858"/>
                      </a:lnTo>
                      <a:lnTo>
                        <a:pt x="387898" y="573231"/>
                      </a:lnTo>
                      <a:lnTo>
                        <a:pt x="382433" y="573231"/>
                      </a:lnTo>
                      <a:lnTo>
                        <a:pt x="382433" y="573115"/>
                      </a:lnTo>
                      <a:lnTo>
                        <a:pt x="378015" y="568695"/>
                      </a:lnTo>
                      <a:lnTo>
                        <a:pt x="368713" y="568695"/>
                      </a:lnTo>
                      <a:lnTo>
                        <a:pt x="366271" y="571138"/>
                      </a:lnTo>
                      <a:lnTo>
                        <a:pt x="361271" y="571138"/>
                      </a:lnTo>
                      <a:lnTo>
                        <a:pt x="347434" y="584977"/>
                      </a:lnTo>
                      <a:lnTo>
                        <a:pt x="347434" y="589396"/>
                      </a:lnTo>
                      <a:lnTo>
                        <a:pt x="340923" y="595909"/>
                      </a:lnTo>
                      <a:lnTo>
                        <a:pt x="340923" y="599165"/>
                      </a:lnTo>
                      <a:lnTo>
                        <a:pt x="334411" y="605678"/>
                      </a:lnTo>
                      <a:lnTo>
                        <a:pt x="334411" y="609516"/>
                      </a:lnTo>
                      <a:lnTo>
                        <a:pt x="322318" y="621960"/>
                      </a:lnTo>
                      <a:lnTo>
                        <a:pt x="322318" y="625914"/>
                      </a:lnTo>
                      <a:lnTo>
                        <a:pt x="318481" y="629752"/>
                      </a:lnTo>
                      <a:lnTo>
                        <a:pt x="318481" y="633706"/>
                      </a:lnTo>
                      <a:lnTo>
                        <a:pt x="315109" y="637078"/>
                      </a:lnTo>
                      <a:lnTo>
                        <a:pt x="307551" y="637078"/>
                      </a:lnTo>
                      <a:lnTo>
                        <a:pt x="297784" y="646847"/>
                      </a:lnTo>
                      <a:lnTo>
                        <a:pt x="297784" y="651034"/>
                      </a:lnTo>
                      <a:lnTo>
                        <a:pt x="294877" y="653942"/>
                      </a:lnTo>
                      <a:lnTo>
                        <a:pt x="294877" y="658128"/>
                      </a:lnTo>
                      <a:lnTo>
                        <a:pt x="299063" y="653942"/>
                      </a:lnTo>
                      <a:lnTo>
                        <a:pt x="299063" y="658477"/>
                      </a:lnTo>
                      <a:lnTo>
                        <a:pt x="300342" y="659756"/>
                      </a:lnTo>
                      <a:lnTo>
                        <a:pt x="300342" y="664292"/>
                      </a:lnTo>
                      <a:lnTo>
                        <a:pt x="299063" y="665571"/>
                      </a:lnTo>
                      <a:lnTo>
                        <a:pt x="299063" y="666967"/>
                      </a:lnTo>
                      <a:lnTo>
                        <a:pt x="302203" y="670107"/>
                      </a:lnTo>
                      <a:lnTo>
                        <a:pt x="308249" y="664060"/>
                      </a:lnTo>
                      <a:lnTo>
                        <a:pt x="314063" y="664060"/>
                      </a:lnTo>
                      <a:lnTo>
                        <a:pt x="317784" y="667781"/>
                      </a:lnTo>
                      <a:lnTo>
                        <a:pt x="323016" y="667781"/>
                      </a:lnTo>
                      <a:lnTo>
                        <a:pt x="331853" y="658942"/>
                      </a:lnTo>
                      <a:lnTo>
                        <a:pt x="331853" y="658942"/>
                      </a:lnTo>
                      <a:lnTo>
                        <a:pt x="331853" y="665455"/>
                      </a:lnTo>
                      <a:lnTo>
                        <a:pt x="334179" y="667781"/>
                      </a:lnTo>
                      <a:lnTo>
                        <a:pt x="334179" y="667781"/>
                      </a:lnTo>
                      <a:lnTo>
                        <a:pt x="334179" y="675806"/>
                      </a:lnTo>
                      <a:lnTo>
                        <a:pt x="336504" y="678131"/>
                      </a:lnTo>
                      <a:lnTo>
                        <a:pt x="338597" y="676038"/>
                      </a:lnTo>
                      <a:lnTo>
                        <a:pt x="342551" y="676038"/>
                      </a:lnTo>
                      <a:lnTo>
                        <a:pt x="349992" y="668711"/>
                      </a:lnTo>
                      <a:lnTo>
                        <a:pt x="349992" y="663013"/>
                      </a:lnTo>
                      <a:lnTo>
                        <a:pt x="346388" y="659408"/>
                      </a:lnTo>
                      <a:lnTo>
                        <a:pt x="348481" y="657314"/>
                      </a:lnTo>
                      <a:lnTo>
                        <a:pt x="348481" y="651848"/>
                      </a:lnTo>
                      <a:lnTo>
                        <a:pt x="354643" y="658012"/>
                      </a:lnTo>
                      <a:lnTo>
                        <a:pt x="357434" y="658012"/>
                      </a:lnTo>
                      <a:lnTo>
                        <a:pt x="360108" y="655337"/>
                      </a:lnTo>
                      <a:lnTo>
                        <a:pt x="360108" y="648708"/>
                      </a:lnTo>
                      <a:lnTo>
                        <a:pt x="363829" y="644987"/>
                      </a:lnTo>
                      <a:lnTo>
                        <a:pt x="363829" y="636846"/>
                      </a:lnTo>
                      <a:lnTo>
                        <a:pt x="361852" y="634869"/>
                      </a:lnTo>
                      <a:lnTo>
                        <a:pt x="361852" y="630217"/>
                      </a:lnTo>
                      <a:lnTo>
                        <a:pt x="375224" y="630217"/>
                      </a:lnTo>
                      <a:lnTo>
                        <a:pt x="375224" y="640335"/>
                      </a:lnTo>
                      <a:lnTo>
                        <a:pt x="382782" y="647894"/>
                      </a:lnTo>
                      <a:lnTo>
                        <a:pt x="385805" y="647894"/>
                      </a:lnTo>
                      <a:lnTo>
                        <a:pt x="390805" y="642893"/>
                      </a:lnTo>
                      <a:lnTo>
                        <a:pt x="390805" y="630101"/>
                      </a:lnTo>
                      <a:lnTo>
                        <a:pt x="394642" y="630101"/>
                      </a:lnTo>
                      <a:lnTo>
                        <a:pt x="398131" y="626612"/>
                      </a:lnTo>
                      <a:lnTo>
                        <a:pt x="401968" y="626612"/>
                      </a:lnTo>
                      <a:lnTo>
                        <a:pt x="408014" y="620564"/>
                      </a:lnTo>
                      <a:lnTo>
                        <a:pt x="408014" y="611493"/>
                      </a:lnTo>
                      <a:lnTo>
                        <a:pt x="403596" y="607074"/>
                      </a:lnTo>
                      <a:lnTo>
                        <a:pt x="403596" y="602654"/>
                      </a:lnTo>
                      <a:lnTo>
                        <a:pt x="409642" y="602654"/>
                      </a:lnTo>
                      <a:lnTo>
                        <a:pt x="409642" y="602654"/>
                      </a:lnTo>
                      <a:close/>
                      <a:moveTo>
                        <a:pt x="634172" y="674294"/>
                      </a:moveTo>
                      <a:lnTo>
                        <a:pt x="634172" y="674294"/>
                      </a:lnTo>
                      <a:lnTo>
                        <a:pt x="634172" y="674294"/>
                      </a:lnTo>
                      <a:close/>
                      <a:moveTo>
                        <a:pt x="1129045" y="6164"/>
                      </a:moveTo>
                      <a:lnTo>
                        <a:pt x="1129045" y="11281"/>
                      </a:lnTo>
                      <a:lnTo>
                        <a:pt x="1131370" y="13607"/>
                      </a:lnTo>
                      <a:lnTo>
                        <a:pt x="1143579" y="1396"/>
                      </a:lnTo>
                      <a:lnTo>
                        <a:pt x="1159974" y="1396"/>
                      </a:lnTo>
                      <a:lnTo>
                        <a:pt x="1162300" y="3722"/>
                      </a:lnTo>
                      <a:lnTo>
                        <a:pt x="1162300" y="8606"/>
                      </a:lnTo>
                      <a:lnTo>
                        <a:pt x="1164625" y="10932"/>
                      </a:lnTo>
                      <a:lnTo>
                        <a:pt x="1164625" y="14305"/>
                      </a:lnTo>
                      <a:lnTo>
                        <a:pt x="1182997" y="14305"/>
                      </a:lnTo>
                      <a:lnTo>
                        <a:pt x="1189509" y="20817"/>
                      </a:lnTo>
                      <a:lnTo>
                        <a:pt x="1203229" y="20817"/>
                      </a:lnTo>
                      <a:lnTo>
                        <a:pt x="1204973" y="22562"/>
                      </a:lnTo>
                      <a:lnTo>
                        <a:pt x="1214159" y="22562"/>
                      </a:lnTo>
                      <a:lnTo>
                        <a:pt x="1216020" y="24423"/>
                      </a:lnTo>
                      <a:lnTo>
                        <a:pt x="1216020" y="30703"/>
                      </a:lnTo>
                      <a:lnTo>
                        <a:pt x="1209043" y="37680"/>
                      </a:lnTo>
                      <a:lnTo>
                        <a:pt x="1209043" y="51287"/>
                      </a:lnTo>
                      <a:lnTo>
                        <a:pt x="1212066" y="51287"/>
                      </a:lnTo>
                      <a:lnTo>
                        <a:pt x="1226833" y="36517"/>
                      </a:lnTo>
                      <a:lnTo>
                        <a:pt x="1232415" y="42100"/>
                      </a:lnTo>
                      <a:lnTo>
                        <a:pt x="1235205" y="42100"/>
                      </a:lnTo>
                      <a:lnTo>
                        <a:pt x="1235205" y="42100"/>
                      </a:lnTo>
                      <a:lnTo>
                        <a:pt x="1235205" y="32214"/>
                      </a:lnTo>
                      <a:lnTo>
                        <a:pt x="1239042" y="28377"/>
                      </a:lnTo>
                      <a:lnTo>
                        <a:pt x="1244158" y="33494"/>
                      </a:lnTo>
                      <a:lnTo>
                        <a:pt x="1244158" y="40704"/>
                      </a:lnTo>
                      <a:lnTo>
                        <a:pt x="1247996" y="44542"/>
                      </a:lnTo>
                      <a:lnTo>
                        <a:pt x="1254507" y="38029"/>
                      </a:lnTo>
                      <a:lnTo>
                        <a:pt x="1258693" y="38029"/>
                      </a:lnTo>
                      <a:lnTo>
                        <a:pt x="1263693" y="43030"/>
                      </a:lnTo>
                      <a:lnTo>
                        <a:pt x="1263693" y="47333"/>
                      </a:lnTo>
                      <a:lnTo>
                        <a:pt x="1261716" y="49310"/>
                      </a:lnTo>
                      <a:lnTo>
                        <a:pt x="1261716" y="57218"/>
                      </a:lnTo>
                      <a:lnTo>
                        <a:pt x="1267995" y="63499"/>
                      </a:lnTo>
                      <a:lnTo>
                        <a:pt x="1267995" y="68616"/>
                      </a:lnTo>
                      <a:lnTo>
                        <a:pt x="1270088" y="70709"/>
                      </a:lnTo>
                      <a:lnTo>
                        <a:pt x="1270088" y="85362"/>
                      </a:lnTo>
                      <a:lnTo>
                        <a:pt x="1277414" y="78036"/>
                      </a:lnTo>
                      <a:lnTo>
                        <a:pt x="1283460" y="78036"/>
                      </a:lnTo>
                      <a:lnTo>
                        <a:pt x="1286367" y="80943"/>
                      </a:lnTo>
                      <a:lnTo>
                        <a:pt x="1292413" y="80943"/>
                      </a:lnTo>
                      <a:lnTo>
                        <a:pt x="1298925" y="87456"/>
                      </a:lnTo>
                      <a:lnTo>
                        <a:pt x="1298925" y="94085"/>
                      </a:lnTo>
                      <a:lnTo>
                        <a:pt x="1301367" y="96527"/>
                      </a:lnTo>
                      <a:lnTo>
                        <a:pt x="1301367" y="106412"/>
                      </a:lnTo>
                      <a:lnTo>
                        <a:pt x="1297995" y="109785"/>
                      </a:lnTo>
                      <a:lnTo>
                        <a:pt x="1297995" y="115135"/>
                      </a:lnTo>
                      <a:lnTo>
                        <a:pt x="1290785" y="122345"/>
                      </a:lnTo>
                      <a:lnTo>
                        <a:pt x="1290785" y="125601"/>
                      </a:lnTo>
                      <a:lnTo>
                        <a:pt x="1286018" y="130370"/>
                      </a:lnTo>
                      <a:lnTo>
                        <a:pt x="1286018" y="133626"/>
                      </a:lnTo>
                      <a:lnTo>
                        <a:pt x="1248112" y="171539"/>
                      </a:lnTo>
                      <a:lnTo>
                        <a:pt x="1235322" y="171539"/>
                      </a:lnTo>
                      <a:lnTo>
                        <a:pt x="1223461" y="183401"/>
                      </a:lnTo>
                      <a:lnTo>
                        <a:pt x="1217299" y="183401"/>
                      </a:lnTo>
                      <a:lnTo>
                        <a:pt x="1209741" y="190961"/>
                      </a:lnTo>
                      <a:lnTo>
                        <a:pt x="1209741" y="208289"/>
                      </a:lnTo>
                      <a:lnTo>
                        <a:pt x="1212996" y="205033"/>
                      </a:lnTo>
                      <a:lnTo>
                        <a:pt x="1217531" y="205033"/>
                      </a:lnTo>
                      <a:lnTo>
                        <a:pt x="1222531" y="200032"/>
                      </a:lnTo>
                      <a:lnTo>
                        <a:pt x="1225787" y="200032"/>
                      </a:lnTo>
                      <a:lnTo>
                        <a:pt x="1229159" y="196659"/>
                      </a:lnTo>
                      <a:lnTo>
                        <a:pt x="1242879" y="196659"/>
                      </a:lnTo>
                      <a:lnTo>
                        <a:pt x="1242879" y="203288"/>
                      </a:lnTo>
                      <a:lnTo>
                        <a:pt x="1235554" y="210615"/>
                      </a:lnTo>
                      <a:lnTo>
                        <a:pt x="1235554" y="217244"/>
                      </a:lnTo>
                      <a:lnTo>
                        <a:pt x="1212996" y="239806"/>
                      </a:lnTo>
                      <a:lnTo>
                        <a:pt x="1212996" y="239806"/>
                      </a:lnTo>
                      <a:lnTo>
                        <a:pt x="1212996" y="246435"/>
                      </a:lnTo>
                      <a:lnTo>
                        <a:pt x="1190439" y="268996"/>
                      </a:lnTo>
                      <a:lnTo>
                        <a:pt x="1190439" y="272369"/>
                      </a:lnTo>
                      <a:lnTo>
                        <a:pt x="1178811" y="283999"/>
                      </a:lnTo>
                      <a:lnTo>
                        <a:pt x="1178811" y="287371"/>
                      </a:lnTo>
                      <a:lnTo>
                        <a:pt x="1173114" y="293070"/>
                      </a:lnTo>
                      <a:lnTo>
                        <a:pt x="1173114" y="299466"/>
                      </a:lnTo>
                      <a:lnTo>
                        <a:pt x="1168463" y="304118"/>
                      </a:lnTo>
                      <a:lnTo>
                        <a:pt x="1168463" y="309003"/>
                      </a:lnTo>
                      <a:lnTo>
                        <a:pt x="1162649" y="314818"/>
                      </a:lnTo>
                      <a:lnTo>
                        <a:pt x="1162649" y="314818"/>
                      </a:lnTo>
                      <a:lnTo>
                        <a:pt x="1153812" y="314818"/>
                      </a:lnTo>
                      <a:lnTo>
                        <a:pt x="1153812" y="329239"/>
                      </a:lnTo>
                      <a:lnTo>
                        <a:pt x="1145789" y="329239"/>
                      </a:lnTo>
                      <a:lnTo>
                        <a:pt x="1136835" y="338194"/>
                      </a:lnTo>
                      <a:lnTo>
                        <a:pt x="1144393" y="338194"/>
                      </a:lnTo>
                      <a:lnTo>
                        <a:pt x="1148928" y="342729"/>
                      </a:lnTo>
                      <a:lnTo>
                        <a:pt x="1146254" y="345404"/>
                      </a:lnTo>
                      <a:lnTo>
                        <a:pt x="1146254" y="349242"/>
                      </a:lnTo>
                      <a:lnTo>
                        <a:pt x="1137301" y="358197"/>
                      </a:lnTo>
                      <a:lnTo>
                        <a:pt x="1139859" y="360755"/>
                      </a:lnTo>
                      <a:lnTo>
                        <a:pt x="1139859" y="366105"/>
                      </a:lnTo>
                      <a:lnTo>
                        <a:pt x="1129394" y="376572"/>
                      </a:lnTo>
                      <a:lnTo>
                        <a:pt x="1126254" y="376572"/>
                      </a:lnTo>
                      <a:lnTo>
                        <a:pt x="1123812" y="379014"/>
                      </a:lnTo>
                      <a:lnTo>
                        <a:pt x="1118696" y="379014"/>
                      </a:lnTo>
                      <a:lnTo>
                        <a:pt x="1112185" y="372501"/>
                      </a:lnTo>
                      <a:lnTo>
                        <a:pt x="1100906" y="372501"/>
                      </a:lnTo>
                      <a:lnTo>
                        <a:pt x="1103464" y="375060"/>
                      </a:lnTo>
                      <a:lnTo>
                        <a:pt x="1103464" y="380410"/>
                      </a:lnTo>
                      <a:lnTo>
                        <a:pt x="1106022" y="382968"/>
                      </a:lnTo>
                      <a:lnTo>
                        <a:pt x="1106022" y="391690"/>
                      </a:lnTo>
                      <a:lnTo>
                        <a:pt x="1101836" y="395877"/>
                      </a:lnTo>
                      <a:lnTo>
                        <a:pt x="1093348" y="395877"/>
                      </a:lnTo>
                      <a:lnTo>
                        <a:pt x="1089162" y="400064"/>
                      </a:lnTo>
                      <a:lnTo>
                        <a:pt x="1077883" y="400064"/>
                      </a:lnTo>
                      <a:lnTo>
                        <a:pt x="1074627" y="403320"/>
                      </a:lnTo>
                      <a:lnTo>
                        <a:pt x="1065442" y="403320"/>
                      </a:lnTo>
                      <a:lnTo>
                        <a:pt x="1062186" y="400064"/>
                      </a:lnTo>
                      <a:lnTo>
                        <a:pt x="1051372" y="400064"/>
                      </a:lnTo>
                      <a:lnTo>
                        <a:pt x="1057651" y="406344"/>
                      </a:lnTo>
                      <a:lnTo>
                        <a:pt x="1057651" y="411112"/>
                      </a:lnTo>
                      <a:lnTo>
                        <a:pt x="1065442" y="419020"/>
                      </a:lnTo>
                      <a:lnTo>
                        <a:pt x="1071837" y="419020"/>
                      </a:lnTo>
                      <a:lnTo>
                        <a:pt x="1075093" y="422277"/>
                      </a:lnTo>
                      <a:lnTo>
                        <a:pt x="1078348" y="419020"/>
                      </a:lnTo>
                      <a:lnTo>
                        <a:pt x="1084860" y="419020"/>
                      </a:lnTo>
                      <a:lnTo>
                        <a:pt x="1084860" y="435651"/>
                      </a:lnTo>
                      <a:lnTo>
                        <a:pt x="1067767" y="435651"/>
                      </a:lnTo>
                      <a:lnTo>
                        <a:pt x="1062302" y="430185"/>
                      </a:lnTo>
                      <a:lnTo>
                        <a:pt x="1054628" y="430185"/>
                      </a:lnTo>
                      <a:lnTo>
                        <a:pt x="1054628" y="437861"/>
                      </a:lnTo>
                      <a:lnTo>
                        <a:pt x="1062302" y="445536"/>
                      </a:lnTo>
                      <a:lnTo>
                        <a:pt x="1062302" y="449607"/>
                      </a:lnTo>
                      <a:lnTo>
                        <a:pt x="1070558" y="449607"/>
                      </a:lnTo>
                      <a:lnTo>
                        <a:pt x="1080906" y="459957"/>
                      </a:lnTo>
                      <a:lnTo>
                        <a:pt x="1085092" y="459957"/>
                      </a:lnTo>
                      <a:lnTo>
                        <a:pt x="1085092" y="464493"/>
                      </a:lnTo>
                      <a:lnTo>
                        <a:pt x="1083232" y="466354"/>
                      </a:lnTo>
                      <a:lnTo>
                        <a:pt x="1083232" y="470889"/>
                      </a:lnTo>
                      <a:lnTo>
                        <a:pt x="1075209" y="478914"/>
                      </a:lnTo>
                      <a:lnTo>
                        <a:pt x="1063930" y="478914"/>
                      </a:lnTo>
                      <a:lnTo>
                        <a:pt x="1063930" y="485426"/>
                      </a:lnTo>
                      <a:lnTo>
                        <a:pt x="1073465" y="494963"/>
                      </a:lnTo>
                      <a:lnTo>
                        <a:pt x="1073465" y="494963"/>
                      </a:lnTo>
                      <a:lnTo>
                        <a:pt x="1066139" y="502289"/>
                      </a:lnTo>
                      <a:lnTo>
                        <a:pt x="1066139" y="508802"/>
                      </a:lnTo>
                      <a:lnTo>
                        <a:pt x="1062070" y="512873"/>
                      </a:lnTo>
                      <a:lnTo>
                        <a:pt x="1062070" y="519734"/>
                      </a:lnTo>
                      <a:lnTo>
                        <a:pt x="1058930" y="522874"/>
                      </a:lnTo>
                      <a:lnTo>
                        <a:pt x="1052767" y="522874"/>
                      </a:lnTo>
                      <a:lnTo>
                        <a:pt x="1049628" y="526014"/>
                      </a:lnTo>
                      <a:lnTo>
                        <a:pt x="1026373" y="526014"/>
                      </a:lnTo>
                      <a:lnTo>
                        <a:pt x="1026373" y="560903"/>
                      </a:lnTo>
                      <a:lnTo>
                        <a:pt x="1014978" y="572301"/>
                      </a:lnTo>
                      <a:lnTo>
                        <a:pt x="998815" y="572301"/>
                      </a:lnTo>
                      <a:lnTo>
                        <a:pt x="998815" y="581604"/>
                      </a:lnTo>
                      <a:lnTo>
                        <a:pt x="1002885" y="581604"/>
                      </a:lnTo>
                      <a:lnTo>
                        <a:pt x="1006838" y="585559"/>
                      </a:lnTo>
                      <a:lnTo>
                        <a:pt x="1006838" y="599282"/>
                      </a:lnTo>
                      <a:lnTo>
                        <a:pt x="1012303" y="604748"/>
                      </a:lnTo>
                      <a:lnTo>
                        <a:pt x="1020675" y="596374"/>
                      </a:lnTo>
                      <a:lnTo>
                        <a:pt x="1020675" y="596374"/>
                      </a:lnTo>
                      <a:lnTo>
                        <a:pt x="1024861" y="600561"/>
                      </a:lnTo>
                      <a:lnTo>
                        <a:pt x="1024861" y="600561"/>
                      </a:lnTo>
                      <a:lnTo>
                        <a:pt x="1024861" y="603817"/>
                      </a:lnTo>
                      <a:lnTo>
                        <a:pt x="1027187" y="606143"/>
                      </a:lnTo>
                      <a:lnTo>
                        <a:pt x="1027187" y="618122"/>
                      </a:lnTo>
                      <a:lnTo>
                        <a:pt x="1023466" y="621843"/>
                      </a:lnTo>
                      <a:lnTo>
                        <a:pt x="1023466" y="625449"/>
                      </a:lnTo>
                      <a:lnTo>
                        <a:pt x="1003234" y="645684"/>
                      </a:lnTo>
                      <a:lnTo>
                        <a:pt x="999862" y="645684"/>
                      </a:lnTo>
                      <a:lnTo>
                        <a:pt x="995327" y="650220"/>
                      </a:lnTo>
                      <a:lnTo>
                        <a:pt x="990211" y="650220"/>
                      </a:lnTo>
                      <a:lnTo>
                        <a:pt x="985676" y="654756"/>
                      </a:lnTo>
                      <a:lnTo>
                        <a:pt x="978699" y="654756"/>
                      </a:lnTo>
                      <a:lnTo>
                        <a:pt x="978699" y="644289"/>
                      </a:lnTo>
                      <a:lnTo>
                        <a:pt x="980327" y="642661"/>
                      </a:lnTo>
                      <a:lnTo>
                        <a:pt x="980327" y="637311"/>
                      </a:lnTo>
                      <a:lnTo>
                        <a:pt x="974513" y="631496"/>
                      </a:lnTo>
                      <a:lnTo>
                        <a:pt x="971606" y="631496"/>
                      </a:lnTo>
                      <a:lnTo>
                        <a:pt x="970095" y="633008"/>
                      </a:lnTo>
                      <a:lnTo>
                        <a:pt x="967188" y="633008"/>
                      </a:lnTo>
                      <a:lnTo>
                        <a:pt x="963351" y="629170"/>
                      </a:lnTo>
                      <a:lnTo>
                        <a:pt x="957886" y="629170"/>
                      </a:lnTo>
                      <a:lnTo>
                        <a:pt x="957886" y="634636"/>
                      </a:lnTo>
                      <a:lnTo>
                        <a:pt x="947072" y="634636"/>
                      </a:lnTo>
                      <a:lnTo>
                        <a:pt x="945095" y="636613"/>
                      </a:lnTo>
                      <a:lnTo>
                        <a:pt x="932886" y="636613"/>
                      </a:lnTo>
                      <a:lnTo>
                        <a:pt x="925445" y="629170"/>
                      </a:lnTo>
                      <a:lnTo>
                        <a:pt x="925445" y="641614"/>
                      </a:lnTo>
                      <a:lnTo>
                        <a:pt x="922770" y="644289"/>
                      </a:lnTo>
                      <a:lnTo>
                        <a:pt x="914282" y="644289"/>
                      </a:lnTo>
                      <a:lnTo>
                        <a:pt x="912654" y="645917"/>
                      </a:lnTo>
                      <a:lnTo>
                        <a:pt x="907654" y="645917"/>
                      </a:lnTo>
                      <a:lnTo>
                        <a:pt x="904980" y="643242"/>
                      </a:lnTo>
                      <a:lnTo>
                        <a:pt x="899980" y="643242"/>
                      </a:lnTo>
                      <a:lnTo>
                        <a:pt x="890678" y="633938"/>
                      </a:lnTo>
                      <a:lnTo>
                        <a:pt x="885794" y="633938"/>
                      </a:lnTo>
                      <a:lnTo>
                        <a:pt x="885794" y="640102"/>
                      </a:lnTo>
                      <a:lnTo>
                        <a:pt x="885794" y="639986"/>
                      </a:lnTo>
                      <a:lnTo>
                        <a:pt x="881725" y="639986"/>
                      </a:lnTo>
                      <a:lnTo>
                        <a:pt x="878934" y="637195"/>
                      </a:lnTo>
                      <a:lnTo>
                        <a:pt x="878934" y="637195"/>
                      </a:lnTo>
                      <a:lnTo>
                        <a:pt x="872423" y="637195"/>
                      </a:lnTo>
                      <a:lnTo>
                        <a:pt x="872423" y="639637"/>
                      </a:lnTo>
                      <a:lnTo>
                        <a:pt x="857074" y="639637"/>
                      </a:lnTo>
                      <a:lnTo>
                        <a:pt x="851260" y="633822"/>
                      </a:lnTo>
                      <a:lnTo>
                        <a:pt x="851260" y="633822"/>
                      </a:lnTo>
                      <a:lnTo>
                        <a:pt x="838702" y="633822"/>
                      </a:lnTo>
                      <a:lnTo>
                        <a:pt x="838702" y="609400"/>
                      </a:lnTo>
                      <a:lnTo>
                        <a:pt x="861493" y="586605"/>
                      </a:lnTo>
                      <a:lnTo>
                        <a:pt x="875446" y="586605"/>
                      </a:lnTo>
                      <a:lnTo>
                        <a:pt x="878353" y="583698"/>
                      </a:lnTo>
                      <a:lnTo>
                        <a:pt x="883353" y="583698"/>
                      </a:lnTo>
                      <a:lnTo>
                        <a:pt x="878585" y="578930"/>
                      </a:lnTo>
                      <a:lnTo>
                        <a:pt x="878585" y="572766"/>
                      </a:lnTo>
                      <a:lnTo>
                        <a:pt x="876027" y="570207"/>
                      </a:lnTo>
                      <a:lnTo>
                        <a:pt x="872423" y="570207"/>
                      </a:lnTo>
                      <a:lnTo>
                        <a:pt x="868004" y="565788"/>
                      </a:lnTo>
                      <a:lnTo>
                        <a:pt x="868004" y="559624"/>
                      </a:lnTo>
                      <a:lnTo>
                        <a:pt x="863586" y="555205"/>
                      </a:lnTo>
                      <a:lnTo>
                        <a:pt x="863586" y="545320"/>
                      </a:lnTo>
                      <a:lnTo>
                        <a:pt x="861841" y="543575"/>
                      </a:lnTo>
                      <a:lnTo>
                        <a:pt x="861841" y="538225"/>
                      </a:lnTo>
                      <a:lnTo>
                        <a:pt x="867306" y="532759"/>
                      </a:lnTo>
                      <a:lnTo>
                        <a:pt x="871144" y="532759"/>
                      </a:lnTo>
                      <a:lnTo>
                        <a:pt x="874516" y="529387"/>
                      </a:lnTo>
                      <a:lnTo>
                        <a:pt x="882074" y="529387"/>
                      </a:lnTo>
                      <a:lnTo>
                        <a:pt x="907189" y="554507"/>
                      </a:lnTo>
                      <a:lnTo>
                        <a:pt x="907189" y="535434"/>
                      </a:lnTo>
                      <a:lnTo>
                        <a:pt x="905096" y="533341"/>
                      </a:lnTo>
                      <a:lnTo>
                        <a:pt x="905096" y="523805"/>
                      </a:lnTo>
                      <a:lnTo>
                        <a:pt x="911957" y="516943"/>
                      </a:lnTo>
                      <a:lnTo>
                        <a:pt x="911957" y="505546"/>
                      </a:lnTo>
                      <a:lnTo>
                        <a:pt x="907654" y="505546"/>
                      </a:lnTo>
                      <a:lnTo>
                        <a:pt x="899166" y="514036"/>
                      </a:lnTo>
                      <a:lnTo>
                        <a:pt x="892538" y="514036"/>
                      </a:lnTo>
                      <a:lnTo>
                        <a:pt x="892538" y="501941"/>
                      </a:lnTo>
                      <a:lnTo>
                        <a:pt x="892538" y="502057"/>
                      </a:lnTo>
                      <a:lnTo>
                        <a:pt x="883818" y="510779"/>
                      </a:lnTo>
                      <a:lnTo>
                        <a:pt x="875097" y="510779"/>
                      </a:lnTo>
                      <a:lnTo>
                        <a:pt x="870678" y="506360"/>
                      </a:lnTo>
                      <a:lnTo>
                        <a:pt x="870678" y="506360"/>
                      </a:lnTo>
                      <a:lnTo>
                        <a:pt x="870678" y="488217"/>
                      </a:lnTo>
                      <a:lnTo>
                        <a:pt x="870678" y="488217"/>
                      </a:lnTo>
                      <a:lnTo>
                        <a:pt x="875097" y="483798"/>
                      </a:lnTo>
                      <a:lnTo>
                        <a:pt x="875097" y="477285"/>
                      </a:lnTo>
                      <a:lnTo>
                        <a:pt x="875097" y="477285"/>
                      </a:lnTo>
                      <a:lnTo>
                        <a:pt x="880329" y="472052"/>
                      </a:lnTo>
                      <a:lnTo>
                        <a:pt x="880329" y="465423"/>
                      </a:lnTo>
                      <a:lnTo>
                        <a:pt x="880329" y="465423"/>
                      </a:lnTo>
                      <a:lnTo>
                        <a:pt x="882655" y="463097"/>
                      </a:lnTo>
                      <a:lnTo>
                        <a:pt x="882655" y="459376"/>
                      </a:lnTo>
                      <a:lnTo>
                        <a:pt x="886957" y="455073"/>
                      </a:lnTo>
                      <a:lnTo>
                        <a:pt x="893003" y="455073"/>
                      </a:lnTo>
                      <a:lnTo>
                        <a:pt x="895794" y="452281"/>
                      </a:lnTo>
                      <a:lnTo>
                        <a:pt x="901841" y="452281"/>
                      </a:lnTo>
                      <a:lnTo>
                        <a:pt x="906724" y="447397"/>
                      </a:lnTo>
                      <a:lnTo>
                        <a:pt x="918701" y="447397"/>
                      </a:lnTo>
                      <a:lnTo>
                        <a:pt x="921608" y="450304"/>
                      </a:lnTo>
                      <a:lnTo>
                        <a:pt x="936258" y="450304"/>
                      </a:lnTo>
                      <a:lnTo>
                        <a:pt x="929282" y="443327"/>
                      </a:lnTo>
                      <a:lnTo>
                        <a:pt x="923468" y="443327"/>
                      </a:lnTo>
                      <a:lnTo>
                        <a:pt x="919398" y="439256"/>
                      </a:lnTo>
                      <a:lnTo>
                        <a:pt x="919398" y="430766"/>
                      </a:lnTo>
                      <a:lnTo>
                        <a:pt x="927073" y="423091"/>
                      </a:lnTo>
                      <a:lnTo>
                        <a:pt x="924863" y="420881"/>
                      </a:lnTo>
                      <a:lnTo>
                        <a:pt x="924863" y="416578"/>
                      </a:lnTo>
                      <a:lnTo>
                        <a:pt x="921142" y="412857"/>
                      </a:lnTo>
                      <a:lnTo>
                        <a:pt x="921142" y="405879"/>
                      </a:lnTo>
                      <a:lnTo>
                        <a:pt x="915794" y="400529"/>
                      </a:lnTo>
                      <a:lnTo>
                        <a:pt x="915794" y="394365"/>
                      </a:lnTo>
                      <a:lnTo>
                        <a:pt x="910445" y="389016"/>
                      </a:lnTo>
                      <a:lnTo>
                        <a:pt x="910445" y="382852"/>
                      </a:lnTo>
                      <a:lnTo>
                        <a:pt x="910445" y="382852"/>
                      </a:lnTo>
                      <a:lnTo>
                        <a:pt x="903468" y="375874"/>
                      </a:lnTo>
                      <a:lnTo>
                        <a:pt x="896375" y="375874"/>
                      </a:lnTo>
                      <a:lnTo>
                        <a:pt x="889632" y="369129"/>
                      </a:lnTo>
                      <a:lnTo>
                        <a:pt x="889632" y="344008"/>
                      </a:lnTo>
                      <a:lnTo>
                        <a:pt x="886143" y="340519"/>
                      </a:lnTo>
                      <a:lnTo>
                        <a:pt x="886143" y="325750"/>
                      </a:lnTo>
                      <a:lnTo>
                        <a:pt x="892538" y="319353"/>
                      </a:lnTo>
                      <a:lnTo>
                        <a:pt x="897655" y="319353"/>
                      </a:lnTo>
                      <a:lnTo>
                        <a:pt x="900678" y="322377"/>
                      </a:lnTo>
                      <a:lnTo>
                        <a:pt x="917422" y="322377"/>
                      </a:lnTo>
                      <a:lnTo>
                        <a:pt x="919863" y="324819"/>
                      </a:lnTo>
                      <a:lnTo>
                        <a:pt x="929514" y="324819"/>
                      </a:lnTo>
                      <a:lnTo>
                        <a:pt x="942654" y="337961"/>
                      </a:lnTo>
                      <a:lnTo>
                        <a:pt x="954165" y="337961"/>
                      </a:lnTo>
                      <a:lnTo>
                        <a:pt x="948700" y="332495"/>
                      </a:lnTo>
                      <a:lnTo>
                        <a:pt x="948700" y="327145"/>
                      </a:lnTo>
                      <a:lnTo>
                        <a:pt x="945095" y="323540"/>
                      </a:lnTo>
                      <a:lnTo>
                        <a:pt x="945095" y="319237"/>
                      </a:lnTo>
                      <a:lnTo>
                        <a:pt x="951607" y="312724"/>
                      </a:lnTo>
                      <a:lnTo>
                        <a:pt x="960793" y="312724"/>
                      </a:lnTo>
                      <a:lnTo>
                        <a:pt x="963816" y="309701"/>
                      </a:lnTo>
                      <a:lnTo>
                        <a:pt x="973002" y="309701"/>
                      </a:lnTo>
                      <a:lnTo>
                        <a:pt x="976025" y="306677"/>
                      </a:lnTo>
                      <a:lnTo>
                        <a:pt x="981374" y="306677"/>
                      </a:lnTo>
                      <a:lnTo>
                        <a:pt x="988583" y="299466"/>
                      </a:lnTo>
                      <a:lnTo>
                        <a:pt x="992885" y="299466"/>
                      </a:lnTo>
                      <a:lnTo>
                        <a:pt x="998001" y="294349"/>
                      </a:lnTo>
                      <a:lnTo>
                        <a:pt x="998001" y="289000"/>
                      </a:lnTo>
                      <a:lnTo>
                        <a:pt x="1007885" y="279114"/>
                      </a:lnTo>
                      <a:lnTo>
                        <a:pt x="1013233" y="279114"/>
                      </a:lnTo>
                      <a:lnTo>
                        <a:pt x="1021489" y="270857"/>
                      </a:lnTo>
                      <a:lnTo>
                        <a:pt x="1028001" y="270857"/>
                      </a:lnTo>
                      <a:lnTo>
                        <a:pt x="1032070" y="266787"/>
                      </a:lnTo>
                      <a:lnTo>
                        <a:pt x="1040907" y="266787"/>
                      </a:lnTo>
                      <a:lnTo>
                        <a:pt x="1044279" y="263414"/>
                      </a:lnTo>
                      <a:lnTo>
                        <a:pt x="1040907" y="260041"/>
                      </a:lnTo>
                      <a:lnTo>
                        <a:pt x="1020443" y="260041"/>
                      </a:lnTo>
                      <a:lnTo>
                        <a:pt x="1015675" y="255273"/>
                      </a:lnTo>
                      <a:lnTo>
                        <a:pt x="1015675" y="238875"/>
                      </a:lnTo>
                      <a:lnTo>
                        <a:pt x="1004745" y="238875"/>
                      </a:lnTo>
                      <a:lnTo>
                        <a:pt x="1004745" y="238875"/>
                      </a:lnTo>
                      <a:lnTo>
                        <a:pt x="1004745" y="252366"/>
                      </a:lnTo>
                      <a:lnTo>
                        <a:pt x="1001606" y="255506"/>
                      </a:lnTo>
                      <a:lnTo>
                        <a:pt x="1001606" y="263414"/>
                      </a:lnTo>
                      <a:lnTo>
                        <a:pt x="976025" y="289000"/>
                      </a:lnTo>
                      <a:lnTo>
                        <a:pt x="966839" y="289000"/>
                      </a:lnTo>
                      <a:lnTo>
                        <a:pt x="962188" y="293652"/>
                      </a:lnTo>
                      <a:lnTo>
                        <a:pt x="958118" y="293652"/>
                      </a:lnTo>
                      <a:lnTo>
                        <a:pt x="956258" y="295512"/>
                      </a:lnTo>
                      <a:lnTo>
                        <a:pt x="950212" y="295512"/>
                      </a:lnTo>
                      <a:lnTo>
                        <a:pt x="947072" y="292372"/>
                      </a:lnTo>
                      <a:lnTo>
                        <a:pt x="949630" y="289814"/>
                      </a:lnTo>
                      <a:lnTo>
                        <a:pt x="949630" y="277835"/>
                      </a:lnTo>
                      <a:lnTo>
                        <a:pt x="947770" y="279696"/>
                      </a:lnTo>
                      <a:lnTo>
                        <a:pt x="941723" y="279696"/>
                      </a:lnTo>
                      <a:lnTo>
                        <a:pt x="930910" y="290511"/>
                      </a:lnTo>
                      <a:lnTo>
                        <a:pt x="930910" y="292954"/>
                      </a:lnTo>
                      <a:lnTo>
                        <a:pt x="924631" y="299234"/>
                      </a:lnTo>
                      <a:lnTo>
                        <a:pt x="907306" y="299234"/>
                      </a:lnTo>
                      <a:lnTo>
                        <a:pt x="901841" y="293768"/>
                      </a:lnTo>
                      <a:lnTo>
                        <a:pt x="899399" y="296210"/>
                      </a:lnTo>
                      <a:lnTo>
                        <a:pt x="893469" y="296210"/>
                      </a:lnTo>
                      <a:lnTo>
                        <a:pt x="886376" y="289116"/>
                      </a:lnTo>
                      <a:lnTo>
                        <a:pt x="886376" y="268880"/>
                      </a:lnTo>
                      <a:lnTo>
                        <a:pt x="879283" y="276788"/>
                      </a:lnTo>
                      <a:lnTo>
                        <a:pt x="879283" y="278998"/>
                      </a:lnTo>
                      <a:lnTo>
                        <a:pt x="872888" y="286092"/>
                      </a:lnTo>
                      <a:lnTo>
                        <a:pt x="866492" y="286092"/>
                      </a:lnTo>
                      <a:lnTo>
                        <a:pt x="863586" y="282836"/>
                      </a:lnTo>
                      <a:lnTo>
                        <a:pt x="860446" y="282836"/>
                      </a:lnTo>
                      <a:lnTo>
                        <a:pt x="843586" y="264228"/>
                      </a:lnTo>
                      <a:lnTo>
                        <a:pt x="843586" y="257716"/>
                      </a:lnTo>
                      <a:lnTo>
                        <a:pt x="856609" y="244690"/>
                      </a:lnTo>
                      <a:lnTo>
                        <a:pt x="856609" y="244690"/>
                      </a:lnTo>
                      <a:lnTo>
                        <a:pt x="848353" y="244690"/>
                      </a:lnTo>
                      <a:lnTo>
                        <a:pt x="848353" y="244690"/>
                      </a:lnTo>
                      <a:lnTo>
                        <a:pt x="844632" y="248412"/>
                      </a:lnTo>
                      <a:lnTo>
                        <a:pt x="837772" y="248412"/>
                      </a:lnTo>
                      <a:lnTo>
                        <a:pt x="832075" y="242713"/>
                      </a:lnTo>
                      <a:lnTo>
                        <a:pt x="832075" y="233177"/>
                      </a:lnTo>
                      <a:lnTo>
                        <a:pt x="842191" y="223059"/>
                      </a:lnTo>
                      <a:lnTo>
                        <a:pt x="836028" y="216895"/>
                      </a:lnTo>
                      <a:lnTo>
                        <a:pt x="842191" y="210731"/>
                      </a:lnTo>
                      <a:lnTo>
                        <a:pt x="842191" y="197241"/>
                      </a:lnTo>
                      <a:lnTo>
                        <a:pt x="836028" y="203405"/>
                      </a:lnTo>
                      <a:lnTo>
                        <a:pt x="832656" y="203405"/>
                      </a:lnTo>
                      <a:lnTo>
                        <a:pt x="828470" y="207591"/>
                      </a:lnTo>
                      <a:lnTo>
                        <a:pt x="824052" y="207591"/>
                      </a:lnTo>
                      <a:lnTo>
                        <a:pt x="821726" y="205265"/>
                      </a:lnTo>
                      <a:lnTo>
                        <a:pt x="821726" y="199799"/>
                      </a:lnTo>
                      <a:lnTo>
                        <a:pt x="828237" y="193287"/>
                      </a:lnTo>
                      <a:lnTo>
                        <a:pt x="828237" y="183634"/>
                      </a:lnTo>
                      <a:lnTo>
                        <a:pt x="817424" y="183634"/>
                      </a:lnTo>
                      <a:lnTo>
                        <a:pt x="810912" y="190147"/>
                      </a:lnTo>
                      <a:lnTo>
                        <a:pt x="804401" y="183634"/>
                      </a:lnTo>
                      <a:lnTo>
                        <a:pt x="804401" y="174446"/>
                      </a:lnTo>
                      <a:lnTo>
                        <a:pt x="809866" y="168980"/>
                      </a:lnTo>
                      <a:lnTo>
                        <a:pt x="809866" y="166306"/>
                      </a:lnTo>
                      <a:lnTo>
                        <a:pt x="823586" y="152582"/>
                      </a:lnTo>
                      <a:lnTo>
                        <a:pt x="836377" y="152582"/>
                      </a:lnTo>
                      <a:lnTo>
                        <a:pt x="859632" y="129323"/>
                      </a:lnTo>
                      <a:lnTo>
                        <a:pt x="869283" y="129323"/>
                      </a:lnTo>
                      <a:lnTo>
                        <a:pt x="878120" y="138162"/>
                      </a:lnTo>
                      <a:lnTo>
                        <a:pt x="882190" y="138162"/>
                      </a:lnTo>
                      <a:lnTo>
                        <a:pt x="886376" y="133975"/>
                      </a:lnTo>
                      <a:lnTo>
                        <a:pt x="890678" y="133975"/>
                      </a:lnTo>
                      <a:lnTo>
                        <a:pt x="898352" y="141651"/>
                      </a:lnTo>
                      <a:lnTo>
                        <a:pt x="911724" y="141651"/>
                      </a:lnTo>
                      <a:lnTo>
                        <a:pt x="887306" y="117228"/>
                      </a:lnTo>
                      <a:lnTo>
                        <a:pt x="887306" y="114204"/>
                      </a:lnTo>
                      <a:lnTo>
                        <a:pt x="891376" y="110134"/>
                      </a:lnTo>
                      <a:lnTo>
                        <a:pt x="894399" y="110134"/>
                      </a:lnTo>
                      <a:lnTo>
                        <a:pt x="903120" y="101412"/>
                      </a:lnTo>
                      <a:lnTo>
                        <a:pt x="903120" y="97574"/>
                      </a:lnTo>
                      <a:lnTo>
                        <a:pt x="914398" y="86293"/>
                      </a:lnTo>
                      <a:lnTo>
                        <a:pt x="925677" y="97574"/>
                      </a:lnTo>
                      <a:lnTo>
                        <a:pt x="931607" y="97574"/>
                      </a:lnTo>
                      <a:lnTo>
                        <a:pt x="939282" y="105249"/>
                      </a:lnTo>
                      <a:lnTo>
                        <a:pt x="939282" y="111762"/>
                      </a:lnTo>
                      <a:lnTo>
                        <a:pt x="942886" y="115367"/>
                      </a:lnTo>
                      <a:lnTo>
                        <a:pt x="949398" y="115367"/>
                      </a:lnTo>
                      <a:lnTo>
                        <a:pt x="959862" y="104900"/>
                      </a:lnTo>
                      <a:lnTo>
                        <a:pt x="956607" y="101644"/>
                      </a:lnTo>
                      <a:lnTo>
                        <a:pt x="956607" y="96760"/>
                      </a:lnTo>
                      <a:lnTo>
                        <a:pt x="953351" y="93503"/>
                      </a:lnTo>
                      <a:lnTo>
                        <a:pt x="953351" y="88619"/>
                      </a:lnTo>
                      <a:lnTo>
                        <a:pt x="961839" y="80129"/>
                      </a:lnTo>
                      <a:lnTo>
                        <a:pt x="966258" y="80129"/>
                      </a:lnTo>
                      <a:lnTo>
                        <a:pt x="966258" y="76524"/>
                      </a:lnTo>
                      <a:lnTo>
                        <a:pt x="959862" y="70127"/>
                      </a:lnTo>
                      <a:lnTo>
                        <a:pt x="959862" y="63615"/>
                      </a:lnTo>
                      <a:lnTo>
                        <a:pt x="963002" y="60475"/>
                      </a:lnTo>
                      <a:lnTo>
                        <a:pt x="968700" y="60475"/>
                      </a:lnTo>
                      <a:lnTo>
                        <a:pt x="979397" y="71174"/>
                      </a:lnTo>
                      <a:lnTo>
                        <a:pt x="979397" y="61521"/>
                      </a:lnTo>
                      <a:lnTo>
                        <a:pt x="976606" y="58730"/>
                      </a:lnTo>
                      <a:lnTo>
                        <a:pt x="976606" y="51985"/>
                      </a:lnTo>
                      <a:lnTo>
                        <a:pt x="975444" y="50822"/>
                      </a:lnTo>
                      <a:lnTo>
                        <a:pt x="975444" y="43961"/>
                      </a:lnTo>
                      <a:lnTo>
                        <a:pt x="982304" y="43961"/>
                      </a:lnTo>
                      <a:lnTo>
                        <a:pt x="992420" y="54078"/>
                      </a:lnTo>
                      <a:lnTo>
                        <a:pt x="1003350" y="54078"/>
                      </a:lnTo>
                      <a:lnTo>
                        <a:pt x="1003350" y="45356"/>
                      </a:lnTo>
                      <a:lnTo>
                        <a:pt x="995327" y="37332"/>
                      </a:lnTo>
                      <a:lnTo>
                        <a:pt x="995327" y="32912"/>
                      </a:lnTo>
                      <a:lnTo>
                        <a:pt x="991606" y="29191"/>
                      </a:lnTo>
                      <a:lnTo>
                        <a:pt x="991606" y="26981"/>
                      </a:lnTo>
                      <a:lnTo>
                        <a:pt x="995327" y="23260"/>
                      </a:lnTo>
                      <a:lnTo>
                        <a:pt x="1010792" y="23260"/>
                      </a:lnTo>
                      <a:lnTo>
                        <a:pt x="1017419" y="29888"/>
                      </a:lnTo>
                      <a:lnTo>
                        <a:pt x="1021605" y="29888"/>
                      </a:lnTo>
                      <a:lnTo>
                        <a:pt x="1024047" y="27446"/>
                      </a:lnTo>
                      <a:lnTo>
                        <a:pt x="1033233" y="27446"/>
                      </a:lnTo>
                      <a:lnTo>
                        <a:pt x="1039744" y="33959"/>
                      </a:lnTo>
                      <a:lnTo>
                        <a:pt x="1048930" y="33959"/>
                      </a:lnTo>
                      <a:lnTo>
                        <a:pt x="1048930" y="28842"/>
                      </a:lnTo>
                      <a:lnTo>
                        <a:pt x="1042419" y="22329"/>
                      </a:lnTo>
                      <a:lnTo>
                        <a:pt x="1042419" y="17212"/>
                      </a:lnTo>
                      <a:lnTo>
                        <a:pt x="1039977" y="14770"/>
                      </a:lnTo>
                      <a:lnTo>
                        <a:pt x="1042419" y="12328"/>
                      </a:lnTo>
                      <a:lnTo>
                        <a:pt x="1051605" y="12328"/>
                      </a:lnTo>
                      <a:lnTo>
                        <a:pt x="1054046" y="9885"/>
                      </a:lnTo>
                      <a:lnTo>
                        <a:pt x="1076255" y="9885"/>
                      </a:lnTo>
                      <a:lnTo>
                        <a:pt x="1078697" y="12328"/>
                      </a:lnTo>
                      <a:lnTo>
                        <a:pt x="1084395" y="12328"/>
                      </a:lnTo>
                      <a:lnTo>
                        <a:pt x="1091488" y="19422"/>
                      </a:lnTo>
                      <a:lnTo>
                        <a:pt x="1091488" y="24771"/>
                      </a:lnTo>
                      <a:lnTo>
                        <a:pt x="1094627" y="27911"/>
                      </a:lnTo>
                      <a:lnTo>
                        <a:pt x="1094627" y="33261"/>
                      </a:lnTo>
                      <a:lnTo>
                        <a:pt x="1097766" y="36401"/>
                      </a:lnTo>
                      <a:lnTo>
                        <a:pt x="1101604" y="32563"/>
                      </a:lnTo>
                      <a:lnTo>
                        <a:pt x="1101604" y="15933"/>
                      </a:lnTo>
                      <a:lnTo>
                        <a:pt x="1114975" y="2559"/>
                      </a:lnTo>
                      <a:lnTo>
                        <a:pt x="1120789" y="2559"/>
                      </a:lnTo>
                      <a:lnTo>
                        <a:pt x="1123347" y="0"/>
                      </a:lnTo>
                      <a:lnTo>
                        <a:pt x="1129045" y="6164"/>
                      </a:lnTo>
                      <a:lnTo>
                        <a:pt x="1129045" y="6164"/>
                      </a:lnTo>
                      <a:close/>
                      <a:moveTo>
                        <a:pt x="596033" y="636962"/>
                      </a:moveTo>
                      <a:lnTo>
                        <a:pt x="594057" y="634869"/>
                      </a:lnTo>
                      <a:lnTo>
                        <a:pt x="594057" y="629519"/>
                      </a:lnTo>
                      <a:lnTo>
                        <a:pt x="593126" y="628589"/>
                      </a:lnTo>
                      <a:lnTo>
                        <a:pt x="593126" y="624983"/>
                      </a:lnTo>
                      <a:lnTo>
                        <a:pt x="597661" y="620448"/>
                      </a:lnTo>
                      <a:lnTo>
                        <a:pt x="603359" y="620448"/>
                      </a:lnTo>
                      <a:lnTo>
                        <a:pt x="603359" y="626146"/>
                      </a:lnTo>
                      <a:lnTo>
                        <a:pt x="608359" y="626146"/>
                      </a:lnTo>
                      <a:lnTo>
                        <a:pt x="618824" y="636730"/>
                      </a:lnTo>
                      <a:lnTo>
                        <a:pt x="611614" y="643940"/>
                      </a:lnTo>
                      <a:lnTo>
                        <a:pt x="595917" y="643940"/>
                      </a:lnTo>
                      <a:lnTo>
                        <a:pt x="596033" y="636962"/>
                      </a:lnTo>
                      <a:lnTo>
                        <a:pt x="596033" y="636962"/>
                      </a:lnTo>
                      <a:close/>
                      <a:moveTo>
                        <a:pt x="575220" y="540551"/>
                      </a:moveTo>
                      <a:lnTo>
                        <a:pt x="569406" y="540551"/>
                      </a:lnTo>
                      <a:lnTo>
                        <a:pt x="569406" y="543808"/>
                      </a:lnTo>
                      <a:lnTo>
                        <a:pt x="572662" y="547064"/>
                      </a:lnTo>
                      <a:lnTo>
                        <a:pt x="572662" y="555554"/>
                      </a:lnTo>
                      <a:lnTo>
                        <a:pt x="575917" y="558810"/>
                      </a:lnTo>
                      <a:lnTo>
                        <a:pt x="575917" y="570789"/>
                      </a:lnTo>
                      <a:lnTo>
                        <a:pt x="580103" y="574975"/>
                      </a:lnTo>
                      <a:lnTo>
                        <a:pt x="580103" y="574975"/>
                      </a:lnTo>
                      <a:lnTo>
                        <a:pt x="580103" y="579860"/>
                      </a:lnTo>
                      <a:lnTo>
                        <a:pt x="583475" y="583349"/>
                      </a:lnTo>
                      <a:lnTo>
                        <a:pt x="586615" y="583349"/>
                      </a:lnTo>
                      <a:lnTo>
                        <a:pt x="591382" y="588117"/>
                      </a:lnTo>
                      <a:lnTo>
                        <a:pt x="594405" y="585093"/>
                      </a:lnTo>
                      <a:lnTo>
                        <a:pt x="594405" y="569975"/>
                      </a:lnTo>
                      <a:lnTo>
                        <a:pt x="589871" y="565439"/>
                      </a:lnTo>
                      <a:lnTo>
                        <a:pt x="586266" y="565439"/>
                      </a:lnTo>
                      <a:lnTo>
                        <a:pt x="586266" y="554972"/>
                      </a:lnTo>
                      <a:lnTo>
                        <a:pt x="582545" y="551251"/>
                      </a:lnTo>
                      <a:lnTo>
                        <a:pt x="582545" y="547878"/>
                      </a:lnTo>
                      <a:lnTo>
                        <a:pt x="575220" y="540551"/>
                      </a:lnTo>
                      <a:close/>
                      <a:moveTo>
                        <a:pt x="835912" y="575092"/>
                      </a:moveTo>
                      <a:lnTo>
                        <a:pt x="835912" y="562648"/>
                      </a:lnTo>
                      <a:lnTo>
                        <a:pt x="831144" y="557880"/>
                      </a:lnTo>
                      <a:lnTo>
                        <a:pt x="831144" y="554856"/>
                      </a:lnTo>
                      <a:lnTo>
                        <a:pt x="825098" y="548809"/>
                      </a:lnTo>
                      <a:lnTo>
                        <a:pt x="814866" y="548809"/>
                      </a:lnTo>
                      <a:lnTo>
                        <a:pt x="812308" y="551367"/>
                      </a:lnTo>
                      <a:lnTo>
                        <a:pt x="812308" y="568463"/>
                      </a:lnTo>
                      <a:lnTo>
                        <a:pt x="821959" y="578116"/>
                      </a:lnTo>
                      <a:lnTo>
                        <a:pt x="824749" y="578116"/>
                      </a:lnTo>
                      <a:lnTo>
                        <a:pt x="827772" y="581139"/>
                      </a:lnTo>
                      <a:lnTo>
                        <a:pt x="829865" y="581139"/>
                      </a:lnTo>
                      <a:lnTo>
                        <a:pt x="835912" y="575092"/>
                      </a:lnTo>
                      <a:lnTo>
                        <a:pt x="835912" y="575092"/>
                      </a:lnTo>
                      <a:close/>
                      <a:moveTo>
                        <a:pt x="453943" y="540551"/>
                      </a:moveTo>
                      <a:lnTo>
                        <a:pt x="451734" y="538342"/>
                      </a:lnTo>
                      <a:lnTo>
                        <a:pt x="451734" y="528689"/>
                      </a:lnTo>
                      <a:lnTo>
                        <a:pt x="456153" y="528689"/>
                      </a:lnTo>
                      <a:lnTo>
                        <a:pt x="462199" y="522642"/>
                      </a:lnTo>
                      <a:lnTo>
                        <a:pt x="466618" y="522642"/>
                      </a:lnTo>
                      <a:lnTo>
                        <a:pt x="469990" y="519269"/>
                      </a:lnTo>
                      <a:lnTo>
                        <a:pt x="474408" y="519269"/>
                      </a:lnTo>
                      <a:lnTo>
                        <a:pt x="478361" y="515315"/>
                      </a:lnTo>
                      <a:lnTo>
                        <a:pt x="491385" y="515315"/>
                      </a:lnTo>
                      <a:lnTo>
                        <a:pt x="493710" y="512989"/>
                      </a:lnTo>
                      <a:lnTo>
                        <a:pt x="511152" y="512989"/>
                      </a:lnTo>
                      <a:lnTo>
                        <a:pt x="511152" y="520665"/>
                      </a:lnTo>
                      <a:lnTo>
                        <a:pt x="494175" y="537644"/>
                      </a:lnTo>
                      <a:lnTo>
                        <a:pt x="503594" y="537644"/>
                      </a:lnTo>
                      <a:lnTo>
                        <a:pt x="503594" y="554623"/>
                      </a:lnTo>
                      <a:lnTo>
                        <a:pt x="493012" y="565207"/>
                      </a:lnTo>
                      <a:lnTo>
                        <a:pt x="482896" y="565207"/>
                      </a:lnTo>
                      <a:lnTo>
                        <a:pt x="477431" y="570673"/>
                      </a:lnTo>
                      <a:lnTo>
                        <a:pt x="467315" y="570673"/>
                      </a:lnTo>
                      <a:lnTo>
                        <a:pt x="454060" y="557415"/>
                      </a:lnTo>
                      <a:lnTo>
                        <a:pt x="453943" y="540551"/>
                      </a:lnTo>
                      <a:lnTo>
                        <a:pt x="453943" y="540551"/>
                      </a:lnTo>
                      <a:close/>
                      <a:moveTo>
                        <a:pt x="744053" y="538923"/>
                      </a:moveTo>
                      <a:lnTo>
                        <a:pt x="774750" y="538923"/>
                      </a:lnTo>
                      <a:lnTo>
                        <a:pt x="777890" y="542063"/>
                      </a:lnTo>
                      <a:lnTo>
                        <a:pt x="777890" y="544273"/>
                      </a:lnTo>
                      <a:lnTo>
                        <a:pt x="779983" y="546366"/>
                      </a:lnTo>
                      <a:lnTo>
                        <a:pt x="776378" y="549971"/>
                      </a:lnTo>
                      <a:lnTo>
                        <a:pt x="776378" y="556833"/>
                      </a:lnTo>
                      <a:lnTo>
                        <a:pt x="769402" y="563811"/>
                      </a:lnTo>
                      <a:lnTo>
                        <a:pt x="764983" y="563811"/>
                      </a:lnTo>
                      <a:lnTo>
                        <a:pt x="762425" y="561252"/>
                      </a:lnTo>
                      <a:lnTo>
                        <a:pt x="736379" y="561252"/>
                      </a:lnTo>
                      <a:lnTo>
                        <a:pt x="729170" y="554042"/>
                      </a:lnTo>
                      <a:lnTo>
                        <a:pt x="729170" y="546483"/>
                      </a:lnTo>
                      <a:lnTo>
                        <a:pt x="737891" y="537760"/>
                      </a:lnTo>
                      <a:lnTo>
                        <a:pt x="742542" y="537760"/>
                      </a:lnTo>
                      <a:lnTo>
                        <a:pt x="744053" y="538923"/>
                      </a:lnTo>
                      <a:lnTo>
                        <a:pt x="744053" y="538923"/>
                      </a:lnTo>
                      <a:close/>
                      <a:moveTo>
                        <a:pt x="426851" y="531596"/>
                      </a:moveTo>
                      <a:lnTo>
                        <a:pt x="426851" y="534969"/>
                      </a:lnTo>
                      <a:lnTo>
                        <a:pt x="434176" y="542296"/>
                      </a:lnTo>
                      <a:lnTo>
                        <a:pt x="439293" y="542296"/>
                      </a:lnTo>
                      <a:lnTo>
                        <a:pt x="439293" y="542296"/>
                      </a:lnTo>
                      <a:lnTo>
                        <a:pt x="446269" y="535318"/>
                      </a:lnTo>
                      <a:lnTo>
                        <a:pt x="446269" y="532062"/>
                      </a:lnTo>
                      <a:lnTo>
                        <a:pt x="435572" y="521362"/>
                      </a:lnTo>
                      <a:lnTo>
                        <a:pt x="435572" y="514966"/>
                      </a:lnTo>
                      <a:lnTo>
                        <a:pt x="433363" y="514966"/>
                      </a:lnTo>
                      <a:lnTo>
                        <a:pt x="423479" y="524851"/>
                      </a:lnTo>
                      <a:lnTo>
                        <a:pt x="423479" y="528224"/>
                      </a:lnTo>
                      <a:lnTo>
                        <a:pt x="426851" y="531596"/>
                      </a:lnTo>
                      <a:lnTo>
                        <a:pt x="426851" y="531596"/>
                      </a:lnTo>
                      <a:close/>
                      <a:moveTo>
                        <a:pt x="662078" y="454840"/>
                      </a:moveTo>
                      <a:lnTo>
                        <a:pt x="669288" y="462050"/>
                      </a:lnTo>
                      <a:lnTo>
                        <a:pt x="669288" y="467517"/>
                      </a:lnTo>
                      <a:lnTo>
                        <a:pt x="674171" y="472401"/>
                      </a:lnTo>
                      <a:lnTo>
                        <a:pt x="674171" y="481356"/>
                      </a:lnTo>
                      <a:lnTo>
                        <a:pt x="671380" y="484147"/>
                      </a:lnTo>
                      <a:lnTo>
                        <a:pt x="671380" y="496242"/>
                      </a:lnTo>
                      <a:lnTo>
                        <a:pt x="679985" y="504848"/>
                      </a:lnTo>
                      <a:lnTo>
                        <a:pt x="679985" y="510081"/>
                      </a:lnTo>
                      <a:lnTo>
                        <a:pt x="684287" y="514384"/>
                      </a:lnTo>
                      <a:lnTo>
                        <a:pt x="684287" y="528340"/>
                      </a:lnTo>
                      <a:lnTo>
                        <a:pt x="678473" y="534155"/>
                      </a:lnTo>
                      <a:lnTo>
                        <a:pt x="674287" y="534155"/>
                      </a:lnTo>
                      <a:lnTo>
                        <a:pt x="674287" y="534155"/>
                      </a:lnTo>
                      <a:lnTo>
                        <a:pt x="671380" y="537062"/>
                      </a:lnTo>
                      <a:lnTo>
                        <a:pt x="667078" y="537062"/>
                      </a:lnTo>
                      <a:lnTo>
                        <a:pt x="655916" y="525898"/>
                      </a:lnTo>
                      <a:lnTo>
                        <a:pt x="655916" y="514966"/>
                      </a:lnTo>
                      <a:lnTo>
                        <a:pt x="651730" y="510779"/>
                      </a:lnTo>
                      <a:lnTo>
                        <a:pt x="651730" y="505778"/>
                      </a:lnTo>
                      <a:lnTo>
                        <a:pt x="645800" y="505778"/>
                      </a:lnTo>
                      <a:lnTo>
                        <a:pt x="639288" y="499266"/>
                      </a:lnTo>
                      <a:lnTo>
                        <a:pt x="629521" y="499266"/>
                      </a:lnTo>
                      <a:lnTo>
                        <a:pt x="627079" y="501708"/>
                      </a:lnTo>
                      <a:lnTo>
                        <a:pt x="622893" y="497521"/>
                      </a:lnTo>
                      <a:lnTo>
                        <a:pt x="622893" y="492172"/>
                      </a:lnTo>
                      <a:lnTo>
                        <a:pt x="617545" y="492172"/>
                      </a:lnTo>
                      <a:lnTo>
                        <a:pt x="614521" y="495195"/>
                      </a:lnTo>
                      <a:lnTo>
                        <a:pt x="609173" y="495195"/>
                      </a:lnTo>
                      <a:lnTo>
                        <a:pt x="604173" y="500196"/>
                      </a:lnTo>
                      <a:lnTo>
                        <a:pt x="598359" y="500196"/>
                      </a:lnTo>
                      <a:lnTo>
                        <a:pt x="587661" y="489497"/>
                      </a:lnTo>
                      <a:lnTo>
                        <a:pt x="587661" y="477634"/>
                      </a:lnTo>
                      <a:lnTo>
                        <a:pt x="591033" y="474262"/>
                      </a:lnTo>
                      <a:lnTo>
                        <a:pt x="593359" y="476588"/>
                      </a:lnTo>
                      <a:lnTo>
                        <a:pt x="596615" y="476588"/>
                      </a:lnTo>
                      <a:lnTo>
                        <a:pt x="598940" y="478914"/>
                      </a:lnTo>
                      <a:lnTo>
                        <a:pt x="609754" y="478914"/>
                      </a:lnTo>
                      <a:lnTo>
                        <a:pt x="609754" y="470889"/>
                      </a:lnTo>
                      <a:lnTo>
                        <a:pt x="601731" y="470889"/>
                      </a:lnTo>
                      <a:lnTo>
                        <a:pt x="606731" y="465888"/>
                      </a:lnTo>
                      <a:lnTo>
                        <a:pt x="610452" y="465888"/>
                      </a:lnTo>
                      <a:lnTo>
                        <a:pt x="610452" y="465888"/>
                      </a:lnTo>
                      <a:lnTo>
                        <a:pt x="610452" y="459259"/>
                      </a:lnTo>
                      <a:lnTo>
                        <a:pt x="602545" y="459259"/>
                      </a:lnTo>
                      <a:lnTo>
                        <a:pt x="599754" y="456468"/>
                      </a:lnTo>
                      <a:lnTo>
                        <a:pt x="604405" y="451816"/>
                      </a:lnTo>
                      <a:lnTo>
                        <a:pt x="604405" y="445304"/>
                      </a:lnTo>
                      <a:lnTo>
                        <a:pt x="604289" y="445304"/>
                      </a:lnTo>
                      <a:lnTo>
                        <a:pt x="599638" y="440652"/>
                      </a:lnTo>
                      <a:lnTo>
                        <a:pt x="599522" y="440652"/>
                      </a:lnTo>
                      <a:lnTo>
                        <a:pt x="594871" y="445304"/>
                      </a:lnTo>
                      <a:lnTo>
                        <a:pt x="594871" y="448211"/>
                      </a:lnTo>
                      <a:lnTo>
                        <a:pt x="591731" y="451351"/>
                      </a:lnTo>
                      <a:lnTo>
                        <a:pt x="591731" y="454259"/>
                      </a:lnTo>
                      <a:lnTo>
                        <a:pt x="589987" y="456003"/>
                      </a:lnTo>
                      <a:lnTo>
                        <a:pt x="587545" y="456003"/>
                      </a:lnTo>
                      <a:lnTo>
                        <a:pt x="587545" y="448793"/>
                      </a:lnTo>
                      <a:lnTo>
                        <a:pt x="589406" y="446932"/>
                      </a:lnTo>
                      <a:lnTo>
                        <a:pt x="589406" y="442047"/>
                      </a:lnTo>
                      <a:lnTo>
                        <a:pt x="591266" y="440187"/>
                      </a:lnTo>
                      <a:lnTo>
                        <a:pt x="591266" y="437395"/>
                      </a:lnTo>
                      <a:lnTo>
                        <a:pt x="589406" y="435535"/>
                      </a:lnTo>
                      <a:lnTo>
                        <a:pt x="578011" y="435535"/>
                      </a:lnTo>
                      <a:lnTo>
                        <a:pt x="578011" y="414950"/>
                      </a:lnTo>
                      <a:lnTo>
                        <a:pt x="581382" y="411577"/>
                      </a:lnTo>
                      <a:lnTo>
                        <a:pt x="594289" y="411577"/>
                      </a:lnTo>
                      <a:lnTo>
                        <a:pt x="596266" y="409600"/>
                      </a:lnTo>
                      <a:lnTo>
                        <a:pt x="609638" y="409600"/>
                      </a:lnTo>
                      <a:lnTo>
                        <a:pt x="623591" y="423556"/>
                      </a:lnTo>
                      <a:lnTo>
                        <a:pt x="623591" y="428324"/>
                      </a:lnTo>
                      <a:lnTo>
                        <a:pt x="625103" y="429836"/>
                      </a:lnTo>
                      <a:lnTo>
                        <a:pt x="625103" y="443792"/>
                      </a:lnTo>
                      <a:lnTo>
                        <a:pt x="636032" y="432860"/>
                      </a:lnTo>
                      <a:lnTo>
                        <a:pt x="640916" y="432860"/>
                      </a:lnTo>
                      <a:lnTo>
                        <a:pt x="651497" y="443443"/>
                      </a:lnTo>
                      <a:lnTo>
                        <a:pt x="651497" y="450188"/>
                      </a:lnTo>
                      <a:lnTo>
                        <a:pt x="649753" y="451933"/>
                      </a:lnTo>
                      <a:lnTo>
                        <a:pt x="649753" y="457166"/>
                      </a:lnTo>
                      <a:lnTo>
                        <a:pt x="655218" y="457166"/>
                      </a:lnTo>
                      <a:lnTo>
                        <a:pt x="657544" y="454840"/>
                      </a:lnTo>
                      <a:lnTo>
                        <a:pt x="662078" y="454840"/>
                      </a:lnTo>
                      <a:lnTo>
                        <a:pt x="662078" y="454840"/>
                      </a:lnTo>
                      <a:close/>
                      <a:moveTo>
                        <a:pt x="742658" y="479379"/>
                      </a:moveTo>
                      <a:lnTo>
                        <a:pt x="733007" y="479379"/>
                      </a:lnTo>
                      <a:lnTo>
                        <a:pt x="733007" y="479379"/>
                      </a:lnTo>
                      <a:lnTo>
                        <a:pt x="728705" y="475076"/>
                      </a:lnTo>
                      <a:lnTo>
                        <a:pt x="728705" y="472052"/>
                      </a:lnTo>
                      <a:lnTo>
                        <a:pt x="715798" y="459143"/>
                      </a:lnTo>
                      <a:lnTo>
                        <a:pt x="712077" y="459143"/>
                      </a:lnTo>
                      <a:lnTo>
                        <a:pt x="709054" y="456119"/>
                      </a:lnTo>
                      <a:lnTo>
                        <a:pt x="697775" y="456119"/>
                      </a:lnTo>
                      <a:lnTo>
                        <a:pt x="695566" y="458329"/>
                      </a:lnTo>
                      <a:lnTo>
                        <a:pt x="695566" y="467051"/>
                      </a:lnTo>
                      <a:lnTo>
                        <a:pt x="698589" y="470075"/>
                      </a:lnTo>
                      <a:lnTo>
                        <a:pt x="698589" y="470075"/>
                      </a:lnTo>
                      <a:lnTo>
                        <a:pt x="698589" y="477053"/>
                      </a:lnTo>
                      <a:lnTo>
                        <a:pt x="695566" y="480077"/>
                      </a:lnTo>
                      <a:lnTo>
                        <a:pt x="695566" y="486124"/>
                      </a:lnTo>
                      <a:lnTo>
                        <a:pt x="699752" y="490311"/>
                      </a:lnTo>
                      <a:lnTo>
                        <a:pt x="699752" y="496940"/>
                      </a:lnTo>
                      <a:lnTo>
                        <a:pt x="706263" y="503452"/>
                      </a:lnTo>
                      <a:lnTo>
                        <a:pt x="709752" y="503452"/>
                      </a:lnTo>
                      <a:lnTo>
                        <a:pt x="716961" y="510663"/>
                      </a:lnTo>
                      <a:lnTo>
                        <a:pt x="714519" y="513105"/>
                      </a:lnTo>
                      <a:lnTo>
                        <a:pt x="706380" y="513105"/>
                      </a:lnTo>
                      <a:lnTo>
                        <a:pt x="706263" y="516943"/>
                      </a:lnTo>
                      <a:lnTo>
                        <a:pt x="715914" y="526596"/>
                      </a:lnTo>
                      <a:lnTo>
                        <a:pt x="715914" y="535551"/>
                      </a:lnTo>
                      <a:lnTo>
                        <a:pt x="721496" y="535551"/>
                      </a:lnTo>
                      <a:lnTo>
                        <a:pt x="726961" y="530085"/>
                      </a:lnTo>
                      <a:lnTo>
                        <a:pt x="735333" y="530085"/>
                      </a:lnTo>
                      <a:lnTo>
                        <a:pt x="742193" y="523223"/>
                      </a:lnTo>
                      <a:lnTo>
                        <a:pt x="745565" y="523223"/>
                      </a:lnTo>
                      <a:lnTo>
                        <a:pt x="749867" y="518920"/>
                      </a:lnTo>
                      <a:lnTo>
                        <a:pt x="749867" y="509035"/>
                      </a:lnTo>
                      <a:lnTo>
                        <a:pt x="744635" y="503801"/>
                      </a:lnTo>
                      <a:lnTo>
                        <a:pt x="744635" y="499731"/>
                      </a:lnTo>
                      <a:lnTo>
                        <a:pt x="751030" y="493335"/>
                      </a:lnTo>
                      <a:lnTo>
                        <a:pt x="751030" y="487636"/>
                      </a:lnTo>
                      <a:lnTo>
                        <a:pt x="742658" y="479379"/>
                      </a:lnTo>
                      <a:lnTo>
                        <a:pt x="742658" y="479379"/>
                      </a:lnTo>
                      <a:close/>
                      <a:moveTo>
                        <a:pt x="735565" y="303653"/>
                      </a:moveTo>
                      <a:lnTo>
                        <a:pt x="735565" y="308421"/>
                      </a:lnTo>
                      <a:lnTo>
                        <a:pt x="739867" y="312724"/>
                      </a:lnTo>
                      <a:lnTo>
                        <a:pt x="731030" y="312724"/>
                      </a:lnTo>
                      <a:lnTo>
                        <a:pt x="726728" y="317027"/>
                      </a:lnTo>
                      <a:lnTo>
                        <a:pt x="726728" y="323075"/>
                      </a:lnTo>
                      <a:lnTo>
                        <a:pt x="732775" y="329122"/>
                      </a:lnTo>
                      <a:lnTo>
                        <a:pt x="735798" y="329122"/>
                      </a:lnTo>
                      <a:lnTo>
                        <a:pt x="743356" y="336682"/>
                      </a:lnTo>
                      <a:lnTo>
                        <a:pt x="756262" y="336682"/>
                      </a:lnTo>
                      <a:lnTo>
                        <a:pt x="756262" y="344241"/>
                      </a:lnTo>
                      <a:lnTo>
                        <a:pt x="737193" y="344241"/>
                      </a:lnTo>
                      <a:lnTo>
                        <a:pt x="733937" y="340985"/>
                      </a:lnTo>
                      <a:lnTo>
                        <a:pt x="728123" y="340985"/>
                      </a:lnTo>
                      <a:lnTo>
                        <a:pt x="723821" y="336682"/>
                      </a:lnTo>
                      <a:lnTo>
                        <a:pt x="720565" y="336682"/>
                      </a:lnTo>
                      <a:lnTo>
                        <a:pt x="720565" y="343892"/>
                      </a:lnTo>
                      <a:lnTo>
                        <a:pt x="722775" y="346102"/>
                      </a:lnTo>
                      <a:lnTo>
                        <a:pt x="722775" y="359360"/>
                      </a:lnTo>
                      <a:lnTo>
                        <a:pt x="727542" y="364128"/>
                      </a:lnTo>
                      <a:lnTo>
                        <a:pt x="727542" y="369826"/>
                      </a:lnTo>
                      <a:lnTo>
                        <a:pt x="739867" y="382154"/>
                      </a:lnTo>
                      <a:lnTo>
                        <a:pt x="755216" y="382154"/>
                      </a:lnTo>
                      <a:lnTo>
                        <a:pt x="748588" y="388783"/>
                      </a:lnTo>
                      <a:lnTo>
                        <a:pt x="743123" y="388783"/>
                      </a:lnTo>
                      <a:lnTo>
                        <a:pt x="738356" y="393551"/>
                      </a:lnTo>
                      <a:lnTo>
                        <a:pt x="738356" y="404716"/>
                      </a:lnTo>
                      <a:lnTo>
                        <a:pt x="748007" y="414368"/>
                      </a:lnTo>
                      <a:lnTo>
                        <a:pt x="751379" y="414368"/>
                      </a:lnTo>
                      <a:lnTo>
                        <a:pt x="761030" y="404716"/>
                      </a:lnTo>
                      <a:lnTo>
                        <a:pt x="767425" y="404716"/>
                      </a:lnTo>
                      <a:lnTo>
                        <a:pt x="764402" y="407739"/>
                      </a:lnTo>
                      <a:lnTo>
                        <a:pt x="764402" y="414020"/>
                      </a:lnTo>
                      <a:lnTo>
                        <a:pt x="767774" y="414020"/>
                      </a:lnTo>
                      <a:lnTo>
                        <a:pt x="773704" y="408088"/>
                      </a:lnTo>
                      <a:lnTo>
                        <a:pt x="775099" y="408088"/>
                      </a:lnTo>
                      <a:lnTo>
                        <a:pt x="783006" y="400180"/>
                      </a:lnTo>
                      <a:lnTo>
                        <a:pt x="786843" y="400180"/>
                      </a:lnTo>
                      <a:lnTo>
                        <a:pt x="794052" y="407391"/>
                      </a:lnTo>
                      <a:lnTo>
                        <a:pt x="802424" y="407391"/>
                      </a:lnTo>
                      <a:lnTo>
                        <a:pt x="795448" y="414368"/>
                      </a:lnTo>
                      <a:lnTo>
                        <a:pt x="788936" y="414368"/>
                      </a:lnTo>
                      <a:lnTo>
                        <a:pt x="788936" y="420881"/>
                      </a:lnTo>
                      <a:lnTo>
                        <a:pt x="783587" y="426231"/>
                      </a:lnTo>
                      <a:lnTo>
                        <a:pt x="776029" y="426231"/>
                      </a:lnTo>
                      <a:lnTo>
                        <a:pt x="763239" y="439024"/>
                      </a:lnTo>
                      <a:lnTo>
                        <a:pt x="763239" y="444373"/>
                      </a:lnTo>
                      <a:lnTo>
                        <a:pt x="773936" y="455073"/>
                      </a:lnTo>
                      <a:lnTo>
                        <a:pt x="771378" y="457631"/>
                      </a:lnTo>
                      <a:lnTo>
                        <a:pt x="771378" y="461353"/>
                      </a:lnTo>
                      <a:lnTo>
                        <a:pt x="773820" y="463795"/>
                      </a:lnTo>
                      <a:lnTo>
                        <a:pt x="773820" y="467517"/>
                      </a:lnTo>
                      <a:lnTo>
                        <a:pt x="778704" y="472401"/>
                      </a:lnTo>
                      <a:lnTo>
                        <a:pt x="788471" y="472401"/>
                      </a:lnTo>
                      <a:lnTo>
                        <a:pt x="795331" y="479263"/>
                      </a:lnTo>
                      <a:lnTo>
                        <a:pt x="789517" y="479263"/>
                      </a:lnTo>
                      <a:lnTo>
                        <a:pt x="785448" y="483333"/>
                      </a:lnTo>
                      <a:lnTo>
                        <a:pt x="785448" y="487171"/>
                      </a:lnTo>
                      <a:lnTo>
                        <a:pt x="803936" y="505778"/>
                      </a:lnTo>
                      <a:lnTo>
                        <a:pt x="809284" y="505778"/>
                      </a:lnTo>
                      <a:lnTo>
                        <a:pt x="812191" y="508686"/>
                      </a:lnTo>
                      <a:lnTo>
                        <a:pt x="825098" y="508686"/>
                      </a:lnTo>
                      <a:lnTo>
                        <a:pt x="825098" y="501708"/>
                      </a:lnTo>
                      <a:lnTo>
                        <a:pt x="832075" y="501708"/>
                      </a:lnTo>
                      <a:lnTo>
                        <a:pt x="838586" y="508221"/>
                      </a:lnTo>
                      <a:lnTo>
                        <a:pt x="838586" y="501126"/>
                      </a:lnTo>
                      <a:lnTo>
                        <a:pt x="843237" y="501126"/>
                      </a:lnTo>
                      <a:lnTo>
                        <a:pt x="848121" y="506011"/>
                      </a:lnTo>
                      <a:lnTo>
                        <a:pt x="852190" y="501941"/>
                      </a:lnTo>
                      <a:lnTo>
                        <a:pt x="852190" y="494730"/>
                      </a:lnTo>
                      <a:lnTo>
                        <a:pt x="854283" y="492637"/>
                      </a:lnTo>
                      <a:lnTo>
                        <a:pt x="854283" y="485426"/>
                      </a:lnTo>
                      <a:lnTo>
                        <a:pt x="852190" y="483333"/>
                      </a:lnTo>
                      <a:lnTo>
                        <a:pt x="852190" y="478914"/>
                      </a:lnTo>
                      <a:lnTo>
                        <a:pt x="856609" y="478914"/>
                      </a:lnTo>
                      <a:lnTo>
                        <a:pt x="860562" y="482868"/>
                      </a:lnTo>
                      <a:lnTo>
                        <a:pt x="864516" y="478914"/>
                      </a:lnTo>
                      <a:lnTo>
                        <a:pt x="864516" y="473331"/>
                      </a:lnTo>
                      <a:lnTo>
                        <a:pt x="860562" y="469377"/>
                      </a:lnTo>
                      <a:lnTo>
                        <a:pt x="860562" y="465656"/>
                      </a:lnTo>
                      <a:lnTo>
                        <a:pt x="870213" y="465656"/>
                      </a:lnTo>
                      <a:lnTo>
                        <a:pt x="874981" y="460888"/>
                      </a:lnTo>
                      <a:lnTo>
                        <a:pt x="874981" y="455189"/>
                      </a:lnTo>
                      <a:lnTo>
                        <a:pt x="879748" y="450421"/>
                      </a:lnTo>
                      <a:lnTo>
                        <a:pt x="879748" y="442396"/>
                      </a:lnTo>
                      <a:lnTo>
                        <a:pt x="881492" y="440652"/>
                      </a:lnTo>
                      <a:lnTo>
                        <a:pt x="884166" y="440652"/>
                      </a:lnTo>
                      <a:lnTo>
                        <a:pt x="896724" y="428092"/>
                      </a:lnTo>
                      <a:lnTo>
                        <a:pt x="899399" y="428092"/>
                      </a:lnTo>
                      <a:lnTo>
                        <a:pt x="911375" y="416113"/>
                      </a:lnTo>
                      <a:lnTo>
                        <a:pt x="911375" y="406809"/>
                      </a:lnTo>
                      <a:lnTo>
                        <a:pt x="908003" y="403436"/>
                      </a:lnTo>
                      <a:lnTo>
                        <a:pt x="908003" y="398319"/>
                      </a:lnTo>
                      <a:lnTo>
                        <a:pt x="904631" y="394947"/>
                      </a:lnTo>
                      <a:lnTo>
                        <a:pt x="904631" y="389830"/>
                      </a:lnTo>
                      <a:lnTo>
                        <a:pt x="900096" y="385294"/>
                      </a:lnTo>
                      <a:lnTo>
                        <a:pt x="900096" y="387853"/>
                      </a:lnTo>
                      <a:lnTo>
                        <a:pt x="894631" y="393319"/>
                      </a:lnTo>
                      <a:lnTo>
                        <a:pt x="894631" y="386922"/>
                      </a:lnTo>
                      <a:lnTo>
                        <a:pt x="890329" y="382619"/>
                      </a:lnTo>
                      <a:lnTo>
                        <a:pt x="885794" y="382619"/>
                      </a:lnTo>
                      <a:lnTo>
                        <a:pt x="879515" y="388899"/>
                      </a:lnTo>
                      <a:lnTo>
                        <a:pt x="875213" y="388899"/>
                      </a:lnTo>
                      <a:lnTo>
                        <a:pt x="875213" y="383550"/>
                      </a:lnTo>
                      <a:lnTo>
                        <a:pt x="877306" y="381456"/>
                      </a:lnTo>
                      <a:lnTo>
                        <a:pt x="877306" y="376107"/>
                      </a:lnTo>
                      <a:lnTo>
                        <a:pt x="879399" y="374013"/>
                      </a:lnTo>
                      <a:lnTo>
                        <a:pt x="879399" y="352382"/>
                      </a:lnTo>
                      <a:lnTo>
                        <a:pt x="876725" y="349707"/>
                      </a:lnTo>
                      <a:lnTo>
                        <a:pt x="876725" y="344590"/>
                      </a:lnTo>
                      <a:lnTo>
                        <a:pt x="873120" y="344590"/>
                      </a:lnTo>
                      <a:lnTo>
                        <a:pt x="871260" y="342729"/>
                      </a:lnTo>
                      <a:lnTo>
                        <a:pt x="866958" y="342729"/>
                      </a:lnTo>
                      <a:lnTo>
                        <a:pt x="865097" y="340868"/>
                      </a:lnTo>
                      <a:lnTo>
                        <a:pt x="865097" y="336798"/>
                      </a:lnTo>
                      <a:lnTo>
                        <a:pt x="869632" y="332262"/>
                      </a:lnTo>
                      <a:lnTo>
                        <a:pt x="869632" y="314934"/>
                      </a:lnTo>
                      <a:lnTo>
                        <a:pt x="863237" y="308538"/>
                      </a:lnTo>
                      <a:lnTo>
                        <a:pt x="857190" y="308538"/>
                      </a:lnTo>
                      <a:lnTo>
                        <a:pt x="852888" y="312841"/>
                      </a:lnTo>
                      <a:lnTo>
                        <a:pt x="852888" y="325633"/>
                      </a:lnTo>
                      <a:lnTo>
                        <a:pt x="859981" y="332728"/>
                      </a:lnTo>
                      <a:lnTo>
                        <a:pt x="859981" y="337379"/>
                      </a:lnTo>
                      <a:lnTo>
                        <a:pt x="854865" y="337379"/>
                      </a:lnTo>
                      <a:lnTo>
                        <a:pt x="845214" y="327727"/>
                      </a:lnTo>
                      <a:lnTo>
                        <a:pt x="845214" y="313073"/>
                      </a:lnTo>
                      <a:lnTo>
                        <a:pt x="843702" y="311561"/>
                      </a:lnTo>
                      <a:lnTo>
                        <a:pt x="843702" y="298071"/>
                      </a:lnTo>
                      <a:lnTo>
                        <a:pt x="837888" y="298071"/>
                      </a:lnTo>
                      <a:lnTo>
                        <a:pt x="833586" y="302374"/>
                      </a:lnTo>
                      <a:lnTo>
                        <a:pt x="828470" y="297257"/>
                      </a:lnTo>
                      <a:lnTo>
                        <a:pt x="825912" y="297257"/>
                      </a:lnTo>
                      <a:lnTo>
                        <a:pt x="820796" y="292140"/>
                      </a:lnTo>
                      <a:lnTo>
                        <a:pt x="820796" y="282836"/>
                      </a:lnTo>
                      <a:lnTo>
                        <a:pt x="814401" y="276439"/>
                      </a:lnTo>
                      <a:lnTo>
                        <a:pt x="814401" y="273416"/>
                      </a:lnTo>
                      <a:lnTo>
                        <a:pt x="810564" y="269578"/>
                      </a:lnTo>
                      <a:lnTo>
                        <a:pt x="810564" y="263182"/>
                      </a:lnTo>
                      <a:lnTo>
                        <a:pt x="806726" y="259344"/>
                      </a:lnTo>
                      <a:lnTo>
                        <a:pt x="806726" y="253645"/>
                      </a:lnTo>
                      <a:lnTo>
                        <a:pt x="802889" y="249807"/>
                      </a:lnTo>
                      <a:lnTo>
                        <a:pt x="802889" y="244109"/>
                      </a:lnTo>
                      <a:lnTo>
                        <a:pt x="800913" y="242132"/>
                      </a:lnTo>
                      <a:lnTo>
                        <a:pt x="800913" y="234107"/>
                      </a:lnTo>
                      <a:lnTo>
                        <a:pt x="797192" y="230386"/>
                      </a:lnTo>
                      <a:lnTo>
                        <a:pt x="797192" y="226083"/>
                      </a:lnTo>
                      <a:lnTo>
                        <a:pt x="788820" y="217709"/>
                      </a:lnTo>
                      <a:lnTo>
                        <a:pt x="786262" y="217709"/>
                      </a:lnTo>
                      <a:lnTo>
                        <a:pt x="779983" y="211429"/>
                      </a:lnTo>
                      <a:lnTo>
                        <a:pt x="774169" y="211429"/>
                      </a:lnTo>
                      <a:lnTo>
                        <a:pt x="772657" y="212941"/>
                      </a:lnTo>
                      <a:lnTo>
                        <a:pt x="764285" y="212941"/>
                      </a:lnTo>
                      <a:lnTo>
                        <a:pt x="761262" y="215965"/>
                      </a:lnTo>
                      <a:lnTo>
                        <a:pt x="761262" y="223524"/>
                      </a:lnTo>
                      <a:lnTo>
                        <a:pt x="765913" y="228176"/>
                      </a:lnTo>
                      <a:lnTo>
                        <a:pt x="773122" y="228176"/>
                      </a:lnTo>
                      <a:lnTo>
                        <a:pt x="778239" y="233293"/>
                      </a:lnTo>
                      <a:lnTo>
                        <a:pt x="778239" y="239341"/>
                      </a:lnTo>
                      <a:lnTo>
                        <a:pt x="775681" y="241899"/>
                      </a:lnTo>
                      <a:lnTo>
                        <a:pt x="772076" y="241899"/>
                      </a:lnTo>
                      <a:lnTo>
                        <a:pt x="768820" y="238643"/>
                      </a:lnTo>
                      <a:lnTo>
                        <a:pt x="761262" y="246202"/>
                      </a:lnTo>
                      <a:lnTo>
                        <a:pt x="750332" y="246202"/>
                      </a:lnTo>
                      <a:lnTo>
                        <a:pt x="742774" y="253761"/>
                      </a:lnTo>
                      <a:lnTo>
                        <a:pt x="742774" y="260158"/>
                      </a:lnTo>
                      <a:lnTo>
                        <a:pt x="740914" y="262019"/>
                      </a:lnTo>
                      <a:lnTo>
                        <a:pt x="740914" y="268415"/>
                      </a:lnTo>
                      <a:lnTo>
                        <a:pt x="745332" y="268415"/>
                      </a:lnTo>
                      <a:lnTo>
                        <a:pt x="752542" y="275625"/>
                      </a:lnTo>
                      <a:lnTo>
                        <a:pt x="752542" y="278998"/>
                      </a:lnTo>
                      <a:lnTo>
                        <a:pt x="755565" y="282022"/>
                      </a:lnTo>
                      <a:lnTo>
                        <a:pt x="755565" y="287720"/>
                      </a:lnTo>
                      <a:lnTo>
                        <a:pt x="759634" y="287720"/>
                      </a:lnTo>
                      <a:lnTo>
                        <a:pt x="766030" y="294117"/>
                      </a:lnTo>
                      <a:lnTo>
                        <a:pt x="749867" y="294117"/>
                      </a:lnTo>
                      <a:lnTo>
                        <a:pt x="749867" y="286906"/>
                      </a:lnTo>
                      <a:lnTo>
                        <a:pt x="745449" y="282487"/>
                      </a:lnTo>
                      <a:lnTo>
                        <a:pt x="742077" y="282487"/>
                      </a:lnTo>
                      <a:lnTo>
                        <a:pt x="738705" y="279114"/>
                      </a:lnTo>
                      <a:lnTo>
                        <a:pt x="733937" y="279114"/>
                      </a:lnTo>
                      <a:lnTo>
                        <a:pt x="729868" y="283185"/>
                      </a:lnTo>
                      <a:lnTo>
                        <a:pt x="729868" y="297838"/>
                      </a:lnTo>
                      <a:lnTo>
                        <a:pt x="735565" y="303653"/>
                      </a:lnTo>
                      <a:lnTo>
                        <a:pt x="735565" y="303653"/>
                      </a:lnTo>
                      <a:close/>
                      <a:moveTo>
                        <a:pt x="477199" y="499382"/>
                      </a:moveTo>
                      <a:lnTo>
                        <a:pt x="481036" y="499382"/>
                      </a:lnTo>
                      <a:lnTo>
                        <a:pt x="482431" y="497986"/>
                      </a:lnTo>
                      <a:lnTo>
                        <a:pt x="482431" y="495777"/>
                      </a:lnTo>
                      <a:lnTo>
                        <a:pt x="487315" y="490892"/>
                      </a:lnTo>
                      <a:lnTo>
                        <a:pt x="492896" y="496475"/>
                      </a:lnTo>
                      <a:lnTo>
                        <a:pt x="512198" y="496475"/>
                      </a:lnTo>
                      <a:lnTo>
                        <a:pt x="515221" y="493451"/>
                      </a:lnTo>
                      <a:lnTo>
                        <a:pt x="515221" y="476122"/>
                      </a:lnTo>
                      <a:lnTo>
                        <a:pt x="498826" y="459725"/>
                      </a:lnTo>
                      <a:lnTo>
                        <a:pt x="493129" y="459725"/>
                      </a:lnTo>
                      <a:lnTo>
                        <a:pt x="477548" y="475308"/>
                      </a:lnTo>
                      <a:lnTo>
                        <a:pt x="473245" y="475308"/>
                      </a:lnTo>
                      <a:lnTo>
                        <a:pt x="470687" y="477867"/>
                      </a:lnTo>
                      <a:lnTo>
                        <a:pt x="465222" y="477867"/>
                      </a:lnTo>
                      <a:lnTo>
                        <a:pt x="452781" y="490311"/>
                      </a:lnTo>
                      <a:lnTo>
                        <a:pt x="452781" y="498452"/>
                      </a:lnTo>
                      <a:lnTo>
                        <a:pt x="456385" y="498452"/>
                      </a:lnTo>
                      <a:lnTo>
                        <a:pt x="458827" y="495661"/>
                      </a:lnTo>
                      <a:lnTo>
                        <a:pt x="462432" y="495661"/>
                      </a:lnTo>
                      <a:lnTo>
                        <a:pt x="465920" y="491706"/>
                      </a:lnTo>
                      <a:lnTo>
                        <a:pt x="469524" y="491706"/>
                      </a:lnTo>
                      <a:lnTo>
                        <a:pt x="477199" y="499382"/>
                      </a:lnTo>
                      <a:lnTo>
                        <a:pt x="477199" y="499382"/>
                      </a:lnTo>
                      <a:close/>
                      <a:moveTo>
                        <a:pt x="666729" y="359941"/>
                      </a:moveTo>
                      <a:lnTo>
                        <a:pt x="674404" y="359941"/>
                      </a:lnTo>
                      <a:lnTo>
                        <a:pt x="679055" y="364593"/>
                      </a:lnTo>
                      <a:lnTo>
                        <a:pt x="679055" y="369710"/>
                      </a:lnTo>
                      <a:lnTo>
                        <a:pt x="683706" y="374362"/>
                      </a:lnTo>
                      <a:lnTo>
                        <a:pt x="687892" y="374362"/>
                      </a:lnTo>
                      <a:lnTo>
                        <a:pt x="687892" y="344939"/>
                      </a:lnTo>
                      <a:lnTo>
                        <a:pt x="681031" y="338077"/>
                      </a:lnTo>
                      <a:lnTo>
                        <a:pt x="677078" y="338077"/>
                      </a:lnTo>
                      <a:lnTo>
                        <a:pt x="675218" y="336216"/>
                      </a:lnTo>
                      <a:lnTo>
                        <a:pt x="671264" y="336216"/>
                      </a:lnTo>
                      <a:lnTo>
                        <a:pt x="666729" y="340752"/>
                      </a:lnTo>
                      <a:lnTo>
                        <a:pt x="666729" y="359941"/>
                      </a:lnTo>
                      <a:close/>
                      <a:moveTo>
                        <a:pt x="1001606" y="263530"/>
                      </a:moveTo>
                      <a:lnTo>
                        <a:pt x="1001606" y="263530"/>
                      </a:lnTo>
                      <a:lnTo>
                        <a:pt x="1001606" y="263530"/>
                      </a:lnTo>
                      <a:close/>
                    </a:path>
                  </a:pathLst>
                </a:custGeom>
                <a:grpFill/>
                <a:ln w="1162" cap="rnd">
                  <a:solidFill>
                    <a:schemeClr val="bg2"/>
                  </a:solidFill>
                  <a:prstDash val="solid"/>
                  <a:round/>
                </a:ln>
              </p:spPr>
              <p:txBody>
                <a:bodyPr rtlCol="0" anchor="ctr"/>
                <a:lstStyle/>
                <a:p>
                  <a:endParaRPr lang="en-US"/>
                </a:p>
              </p:txBody>
            </p:sp>
            <p:sp>
              <p:nvSpPr>
                <p:cNvPr id="210" name="Freeform 209">
                  <a:extLst>
                    <a:ext uri="{FF2B5EF4-FFF2-40B4-BE49-F238E27FC236}">
                      <a16:creationId xmlns:a16="http://schemas.microsoft.com/office/drawing/2014/main" id="{82C11703-8A95-CAC8-EEAC-6642214057F0}"/>
                    </a:ext>
                  </a:extLst>
                </p:cNvPr>
                <p:cNvSpPr/>
                <p:nvPr/>
              </p:nvSpPr>
              <p:spPr>
                <a:xfrm>
                  <a:off x="4192303" y="1779904"/>
                  <a:ext cx="469640" cy="529851"/>
                </a:xfrm>
                <a:custGeom>
                  <a:avLst/>
                  <a:gdLst>
                    <a:gd name="connsiteX0" fmla="*/ 371852 w 469640"/>
                    <a:gd name="connsiteY0" fmla="*/ 365058 h 529851"/>
                    <a:gd name="connsiteX1" fmla="*/ 368015 w 469640"/>
                    <a:gd name="connsiteY1" fmla="*/ 368896 h 529851"/>
                    <a:gd name="connsiteX2" fmla="*/ 372666 w 469640"/>
                    <a:gd name="connsiteY2" fmla="*/ 373548 h 529851"/>
                    <a:gd name="connsiteX3" fmla="*/ 372666 w 469640"/>
                    <a:gd name="connsiteY3" fmla="*/ 379014 h 529851"/>
                    <a:gd name="connsiteX4" fmla="*/ 361155 w 469640"/>
                    <a:gd name="connsiteY4" fmla="*/ 390528 h 529851"/>
                    <a:gd name="connsiteX5" fmla="*/ 365922 w 469640"/>
                    <a:gd name="connsiteY5" fmla="*/ 390528 h 529851"/>
                    <a:gd name="connsiteX6" fmla="*/ 373713 w 469640"/>
                    <a:gd name="connsiteY6" fmla="*/ 398319 h 529851"/>
                    <a:gd name="connsiteX7" fmla="*/ 373713 w 469640"/>
                    <a:gd name="connsiteY7" fmla="*/ 406693 h 529851"/>
                    <a:gd name="connsiteX8" fmla="*/ 378480 w 469640"/>
                    <a:gd name="connsiteY8" fmla="*/ 411461 h 529851"/>
                    <a:gd name="connsiteX9" fmla="*/ 378480 w 469640"/>
                    <a:gd name="connsiteY9" fmla="*/ 415880 h 529851"/>
                    <a:gd name="connsiteX10" fmla="*/ 381852 w 469640"/>
                    <a:gd name="connsiteY10" fmla="*/ 415880 h 529851"/>
                    <a:gd name="connsiteX11" fmla="*/ 389526 w 469640"/>
                    <a:gd name="connsiteY11" fmla="*/ 423556 h 529851"/>
                    <a:gd name="connsiteX12" fmla="*/ 392898 w 469640"/>
                    <a:gd name="connsiteY12" fmla="*/ 420183 h 529851"/>
                    <a:gd name="connsiteX13" fmla="*/ 403363 w 469640"/>
                    <a:gd name="connsiteY13" fmla="*/ 430650 h 529851"/>
                    <a:gd name="connsiteX14" fmla="*/ 399061 w 469640"/>
                    <a:gd name="connsiteY14" fmla="*/ 434953 h 529851"/>
                    <a:gd name="connsiteX15" fmla="*/ 406735 w 469640"/>
                    <a:gd name="connsiteY15" fmla="*/ 434953 h 529851"/>
                    <a:gd name="connsiteX16" fmla="*/ 406735 w 469640"/>
                    <a:gd name="connsiteY16" fmla="*/ 442745 h 529851"/>
                    <a:gd name="connsiteX17" fmla="*/ 404410 w 469640"/>
                    <a:gd name="connsiteY17" fmla="*/ 445071 h 529851"/>
                    <a:gd name="connsiteX18" fmla="*/ 404410 w 469640"/>
                    <a:gd name="connsiteY18" fmla="*/ 448327 h 529851"/>
                    <a:gd name="connsiteX19" fmla="*/ 408945 w 469640"/>
                    <a:gd name="connsiteY19" fmla="*/ 452863 h 529851"/>
                    <a:gd name="connsiteX20" fmla="*/ 413363 w 469640"/>
                    <a:gd name="connsiteY20" fmla="*/ 452863 h 529851"/>
                    <a:gd name="connsiteX21" fmla="*/ 413363 w 469640"/>
                    <a:gd name="connsiteY21" fmla="*/ 457282 h 529851"/>
                    <a:gd name="connsiteX22" fmla="*/ 416503 w 469640"/>
                    <a:gd name="connsiteY22" fmla="*/ 460422 h 529851"/>
                    <a:gd name="connsiteX23" fmla="*/ 416503 w 469640"/>
                    <a:gd name="connsiteY23" fmla="*/ 481007 h 529851"/>
                    <a:gd name="connsiteX24" fmla="*/ 406503 w 469640"/>
                    <a:gd name="connsiteY24" fmla="*/ 481007 h 529851"/>
                    <a:gd name="connsiteX25" fmla="*/ 409875 w 469640"/>
                    <a:gd name="connsiteY25" fmla="*/ 484380 h 529851"/>
                    <a:gd name="connsiteX26" fmla="*/ 409875 w 469640"/>
                    <a:gd name="connsiteY26" fmla="*/ 488334 h 529851"/>
                    <a:gd name="connsiteX27" fmla="*/ 413247 w 469640"/>
                    <a:gd name="connsiteY27" fmla="*/ 491706 h 529851"/>
                    <a:gd name="connsiteX28" fmla="*/ 413247 w 469640"/>
                    <a:gd name="connsiteY28" fmla="*/ 494614 h 529851"/>
                    <a:gd name="connsiteX29" fmla="*/ 407666 w 469640"/>
                    <a:gd name="connsiteY29" fmla="*/ 494614 h 529851"/>
                    <a:gd name="connsiteX30" fmla="*/ 407666 w 469640"/>
                    <a:gd name="connsiteY30" fmla="*/ 502638 h 529851"/>
                    <a:gd name="connsiteX31" fmla="*/ 406154 w 469640"/>
                    <a:gd name="connsiteY31" fmla="*/ 504150 h 529851"/>
                    <a:gd name="connsiteX32" fmla="*/ 391968 w 469640"/>
                    <a:gd name="connsiteY32" fmla="*/ 489962 h 529851"/>
                    <a:gd name="connsiteX33" fmla="*/ 383596 w 469640"/>
                    <a:gd name="connsiteY33" fmla="*/ 489962 h 529851"/>
                    <a:gd name="connsiteX34" fmla="*/ 367666 w 469640"/>
                    <a:gd name="connsiteY34" fmla="*/ 474029 h 529851"/>
                    <a:gd name="connsiteX35" fmla="*/ 349876 w 469640"/>
                    <a:gd name="connsiteY35" fmla="*/ 474029 h 529851"/>
                    <a:gd name="connsiteX36" fmla="*/ 378131 w 469640"/>
                    <a:gd name="connsiteY36" fmla="*/ 502290 h 529851"/>
                    <a:gd name="connsiteX37" fmla="*/ 381503 w 469640"/>
                    <a:gd name="connsiteY37" fmla="*/ 502290 h 529851"/>
                    <a:gd name="connsiteX38" fmla="*/ 381503 w 469640"/>
                    <a:gd name="connsiteY38" fmla="*/ 506709 h 529851"/>
                    <a:gd name="connsiteX39" fmla="*/ 386387 w 469640"/>
                    <a:gd name="connsiteY39" fmla="*/ 511593 h 529851"/>
                    <a:gd name="connsiteX40" fmla="*/ 386387 w 469640"/>
                    <a:gd name="connsiteY40" fmla="*/ 511593 h 529851"/>
                    <a:gd name="connsiteX41" fmla="*/ 386387 w 469640"/>
                    <a:gd name="connsiteY41" fmla="*/ 513687 h 529851"/>
                    <a:gd name="connsiteX42" fmla="*/ 391852 w 469640"/>
                    <a:gd name="connsiteY42" fmla="*/ 519153 h 529851"/>
                    <a:gd name="connsiteX43" fmla="*/ 391852 w 469640"/>
                    <a:gd name="connsiteY43" fmla="*/ 521827 h 529851"/>
                    <a:gd name="connsiteX44" fmla="*/ 389991 w 469640"/>
                    <a:gd name="connsiteY44" fmla="*/ 523688 h 529851"/>
                    <a:gd name="connsiteX45" fmla="*/ 389991 w 469640"/>
                    <a:gd name="connsiteY45" fmla="*/ 529852 h 529851"/>
                    <a:gd name="connsiteX46" fmla="*/ 383712 w 469640"/>
                    <a:gd name="connsiteY46" fmla="*/ 529852 h 529851"/>
                    <a:gd name="connsiteX47" fmla="*/ 377201 w 469640"/>
                    <a:gd name="connsiteY47" fmla="*/ 523339 h 529851"/>
                    <a:gd name="connsiteX48" fmla="*/ 370806 w 469640"/>
                    <a:gd name="connsiteY48" fmla="*/ 523339 h 529851"/>
                    <a:gd name="connsiteX49" fmla="*/ 366852 w 469640"/>
                    <a:gd name="connsiteY49" fmla="*/ 519385 h 529851"/>
                    <a:gd name="connsiteX50" fmla="*/ 357318 w 469640"/>
                    <a:gd name="connsiteY50" fmla="*/ 519385 h 529851"/>
                    <a:gd name="connsiteX51" fmla="*/ 355225 w 469640"/>
                    <a:gd name="connsiteY51" fmla="*/ 517292 h 529851"/>
                    <a:gd name="connsiteX52" fmla="*/ 350690 w 469640"/>
                    <a:gd name="connsiteY52" fmla="*/ 517292 h 529851"/>
                    <a:gd name="connsiteX53" fmla="*/ 345690 w 469640"/>
                    <a:gd name="connsiteY53" fmla="*/ 512291 h 529851"/>
                    <a:gd name="connsiteX54" fmla="*/ 345690 w 469640"/>
                    <a:gd name="connsiteY54" fmla="*/ 512291 h 529851"/>
                    <a:gd name="connsiteX55" fmla="*/ 341155 w 469640"/>
                    <a:gd name="connsiteY55" fmla="*/ 512291 h 529851"/>
                    <a:gd name="connsiteX56" fmla="*/ 336155 w 469640"/>
                    <a:gd name="connsiteY56" fmla="*/ 507290 h 529851"/>
                    <a:gd name="connsiteX57" fmla="*/ 336039 w 469640"/>
                    <a:gd name="connsiteY57" fmla="*/ 507290 h 529851"/>
                    <a:gd name="connsiteX58" fmla="*/ 336039 w 469640"/>
                    <a:gd name="connsiteY58" fmla="*/ 504034 h 529851"/>
                    <a:gd name="connsiteX59" fmla="*/ 330225 w 469640"/>
                    <a:gd name="connsiteY59" fmla="*/ 498219 h 529851"/>
                    <a:gd name="connsiteX60" fmla="*/ 319295 w 469640"/>
                    <a:gd name="connsiteY60" fmla="*/ 498219 h 529851"/>
                    <a:gd name="connsiteX61" fmla="*/ 313482 w 469640"/>
                    <a:gd name="connsiteY61" fmla="*/ 492404 h 529851"/>
                    <a:gd name="connsiteX62" fmla="*/ 309412 w 469640"/>
                    <a:gd name="connsiteY62" fmla="*/ 492404 h 529851"/>
                    <a:gd name="connsiteX63" fmla="*/ 294412 w 469640"/>
                    <a:gd name="connsiteY63" fmla="*/ 477402 h 529851"/>
                    <a:gd name="connsiteX64" fmla="*/ 294412 w 469640"/>
                    <a:gd name="connsiteY64" fmla="*/ 474843 h 529851"/>
                    <a:gd name="connsiteX65" fmla="*/ 298947 w 469640"/>
                    <a:gd name="connsiteY65" fmla="*/ 474843 h 529851"/>
                    <a:gd name="connsiteX66" fmla="*/ 302668 w 469640"/>
                    <a:gd name="connsiteY66" fmla="*/ 471122 h 529851"/>
                    <a:gd name="connsiteX67" fmla="*/ 296156 w 469640"/>
                    <a:gd name="connsiteY67" fmla="*/ 464609 h 529851"/>
                    <a:gd name="connsiteX68" fmla="*/ 289296 w 469640"/>
                    <a:gd name="connsiteY68" fmla="*/ 464609 h 529851"/>
                    <a:gd name="connsiteX69" fmla="*/ 283482 w 469640"/>
                    <a:gd name="connsiteY69" fmla="*/ 458794 h 529851"/>
                    <a:gd name="connsiteX70" fmla="*/ 283482 w 469640"/>
                    <a:gd name="connsiteY70" fmla="*/ 453444 h 529851"/>
                    <a:gd name="connsiteX71" fmla="*/ 283482 w 469640"/>
                    <a:gd name="connsiteY71" fmla="*/ 453444 h 529851"/>
                    <a:gd name="connsiteX72" fmla="*/ 269878 w 469640"/>
                    <a:gd name="connsiteY72" fmla="*/ 439838 h 529851"/>
                    <a:gd name="connsiteX73" fmla="*/ 269878 w 469640"/>
                    <a:gd name="connsiteY73" fmla="*/ 436930 h 529851"/>
                    <a:gd name="connsiteX74" fmla="*/ 273715 w 469640"/>
                    <a:gd name="connsiteY74" fmla="*/ 433092 h 529851"/>
                    <a:gd name="connsiteX75" fmla="*/ 262785 w 469640"/>
                    <a:gd name="connsiteY75" fmla="*/ 433092 h 529851"/>
                    <a:gd name="connsiteX76" fmla="*/ 262785 w 469640"/>
                    <a:gd name="connsiteY76" fmla="*/ 436581 h 529851"/>
                    <a:gd name="connsiteX77" fmla="*/ 261041 w 469640"/>
                    <a:gd name="connsiteY77" fmla="*/ 438326 h 529851"/>
                    <a:gd name="connsiteX78" fmla="*/ 258715 w 469640"/>
                    <a:gd name="connsiteY78" fmla="*/ 436000 h 529851"/>
                    <a:gd name="connsiteX79" fmla="*/ 258715 w 469640"/>
                    <a:gd name="connsiteY79" fmla="*/ 430418 h 529851"/>
                    <a:gd name="connsiteX80" fmla="*/ 250808 w 469640"/>
                    <a:gd name="connsiteY80" fmla="*/ 430418 h 529851"/>
                    <a:gd name="connsiteX81" fmla="*/ 250808 w 469640"/>
                    <a:gd name="connsiteY81" fmla="*/ 436116 h 529851"/>
                    <a:gd name="connsiteX82" fmla="*/ 239530 w 469640"/>
                    <a:gd name="connsiteY82" fmla="*/ 436116 h 529851"/>
                    <a:gd name="connsiteX83" fmla="*/ 237785 w 469640"/>
                    <a:gd name="connsiteY83" fmla="*/ 434372 h 529851"/>
                    <a:gd name="connsiteX84" fmla="*/ 233483 w 469640"/>
                    <a:gd name="connsiteY84" fmla="*/ 434372 h 529851"/>
                    <a:gd name="connsiteX85" fmla="*/ 233483 w 469640"/>
                    <a:gd name="connsiteY85" fmla="*/ 434372 h 529851"/>
                    <a:gd name="connsiteX86" fmla="*/ 233483 w 469640"/>
                    <a:gd name="connsiteY86" fmla="*/ 439373 h 529851"/>
                    <a:gd name="connsiteX87" fmla="*/ 226274 w 469640"/>
                    <a:gd name="connsiteY87" fmla="*/ 439373 h 529851"/>
                    <a:gd name="connsiteX88" fmla="*/ 222669 w 469640"/>
                    <a:gd name="connsiteY88" fmla="*/ 442978 h 529851"/>
                    <a:gd name="connsiteX89" fmla="*/ 219181 w 469640"/>
                    <a:gd name="connsiteY89" fmla="*/ 442978 h 529851"/>
                    <a:gd name="connsiteX90" fmla="*/ 217321 w 469640"/>
                    <a:gd name="connsiteY90" fmla="*/ 444838 h 529851"/>
                    <a:gd name="connsiteX91" fmla="*/ 211623 w 469640"/>
                    <a:gd name="connsiteY91" fmla="*/ 444838 h 529851"/>
                    <a:gd name="connsiteX92" fmla="*/ 209763 w 469640"/>
                    <a:gd name="connsiteY92" fmla="*/ 442978 h 529851"/>
                    <a:gd name="connsiteX93" fmla="*/ 204065 w 469640"/>
                    <a:gd name="connsiteY93" fmla="*/ 442978 h 529851"/>
                    <a:gd name="connsiteX94" fmla="*/ 193833 w 469640"/>
                    <a:gd name="connsiteY94" fmla="*/ 432743 h 529851"/>
                    <a:gd name="connsiteX95" fmla="*/ 193833 w 469640"/>
                    <a:gd name="connsiteY95" fmla="*/ 418206 h 529851"/>
                    <a:gd name="connsiteX96" fmla="*/ 200926 w 469640"/>
                    <a:gd name="connsiteY96" fmla="*/ 411112 h 529851"/>
                    <a:gd name="connsiteX97" fmla="*/ 203135 w 469640"/>
                    <a:gd name="connsiteY97" fmla="*/ 411112 h 529851"/>
                    <a:gd name="connsiteX98" fmla="*/ 207437 w 469640"/>
                    <a:gd name="connsiteY98" fmla="*/ 406809 h 529851"/>
                    <a:gd name="connsiteX99" fmla="*/ 205344 w 469640"/>
                    <a:gd name="connsiteY99" fmla="*/ 404716 h 529851"/>
                    <a:gd name="connsiteX100" fmla="*/ 205344 w 469640"/>
                    <a:gd name="connsiteY100" fmla="*/ 400878 h 529851"/>
                    <a:gd name="connsiteX101" fmla="*/ 208019 w 469640"/>
                    <a:gd name="connsiteY101" fmla="*/ 398203 h 529851"/>
                    <a:gd name="connsiteX102" fmla="*/ 211856 w 469640"/>
                    <a:gd name="connsiteY102" fmla="*/ 398203 h 529851"/>
                    <a:gd name="connsiteX103" fmla="*/ 211856 w 469640"/>
                    <a:gd name="connsiteY103" fmla="*/ 398203 h 529851"/>
                    <a:gd name="connsiteX104" fmla="*/ 213833 w 469640"/>
                    <a:gd name="connsiteY104" fmla="*/ 400180 h 529851"/>
                    <a:gd name="connsiteX105" fmla="*/ 213833 w 469640"/>
                    <a:gd name="connsiteY105" fmla="*/ 400180 h 529851"/>
                    <a:gd name="connsiteX106" fmla="*/ 221158 w 469640"/>
                    <a:gd name="connsiteY106" fmla="*/ 400180 h 529851"/>
                    <a:gd name="connsiteX107" fmla="*/ 221158 w 469640"/>
                    <a:gd name="connsiteY107" fmla="*/ 400180 h 529851"/>
                    <a:gd name="connsiteX108" fmla="*/ 225693 w 469640"/>
                    <a:gd name="connsiteY108" fmla="*/ 404716 h 529851"/>
                    <a:gd name="connsiteX109" fmla="*/ 225693 w 469640"/>
                    <a:gd name="connsiteY109" fmla="*/ 404716 h 529851"/>
                    <a:gd name="connsiteX110" fmla="*/ 241855 w 469640"/>
                    <a:gd name="connsiteY110" fmla="*/ 404716 h 529851"/>
                    <a:gd name="connsiteX111" fmla="*/ 245925 w 469640"/>
                    <a:gd name="connsiteY111" fmla="*/ 400645 h 529851"/>
                    <a:gd name="connsiteX112" fmla="*/ 254529 w 469640"/>
                    <a:gd name="connsiteY112" fmla="*/ 400645 h 529851"/>
                    <a:gd name="connsiteX113" fmla="*/ 258599 w 469640"/>
                    <a:gd name="connsiteY113" fmla="*/ 396575 h 529851"/>
                    <a:gd name="connsiteX114" fmla="*/ 268250 w 469640"/>
                    <a:gd name="connsiteY114" fmla="*/ 396575 h 529851"/>
                    <a:gd name="connsiteX115" fmla="*/ 268250 w 469640"/>
                    <a:gd name="connsiteY115" fmla="*/ 388550 h 529851"/>
                    <a:gd name="connsiteX116" fmla="*/ 254646 w 469640"/>
                    <a:gd name="connsiteY116" fmla="*/ 374944 h 529851"/>
                    <a:gd name="connsiteX117" fmla="*/ 254646 w 469640"/>
                    <a:gd name="connsiteY117" fmla="*/ 369361 h 529851"/>
                    <a:gd name="connsiteX118" fmla="*/ 278250 w 469640"/>
                    <a:gd name="connsiteY118" fmla="*/ 345753 h 529851"/>
                    <a:gd name="connsiteX119" fmla="*/ 278250 w 469640"/>
                    <a:gd name="connsiteY119" fmla="*/ 338426 h 529851"/>
                    <a:gd name="connsiteX120" fmla="*/ 290226 w 469640"/>
                    <a:gd name="connsiteY120" fmla="*/ 326447 h 529851"/>
                    <a:gd name="connsiteX121" fmla="*/ 290226 w 469640"/>
                    <a:gd name="connsiteY121" fmla="*/ 322726 h 529851"/>
                    <a:gd name="connsiteX122" fmla="*/ 290226 w 469640"/>
                    <a:gd name="connsiteY122" fmla="*/ 322726 h 529851"/>
                    <a:gd name="connsiteX123" fmla="*/ 286389 w 469640"/>
                    <a:gd name="connsiteY123" fmla="*/ 318888 h 529851"/>
                    <a:gd name="connsiteX124" fmla="*/ 286389 w 469640"/>
                    <a:gd name="connsiteY124" fmla="*/ 318888 h 529851"/>
                    <a:gd name="connsiteX125" fmla="*/ 286389 w 469640"/>
                    <a:gd name="connsiteY125" fmla="*/ 310515 h 529851"/>
                    <a:gd name="connsiteX126" fmla="*/ 286389 w 469640"/>
                    <a:gd name="connsiteY126" fmla="*/ 310515 h 529851"/>
                    <a:gd name="connsiteX127" fmla="*/ 282552 w 469640"/>
                    <a:gd name="connsiteY127" fmla="*/ 306677 h 529851"/>
                    <a:gd name="connsiteX128" fmla="*/ 282552 w 469640"/>
                    <a:gd name="connsiteY128" fmla="*/ 306677 h 529851"/>
                    <a:gd name="connsiteX129" fmla="*/ 282552 w 469640"/>
                    <a:gd name="connsiteY129" fmla="*/ 298303 h 529851"/>
                    <a:gd name="connsiteX130" fmla="*/ 282552 w 469640"/>
                    <a:gd name="connsiteY130" fmla="*/ 298303 h 529851"/>
                    <a:gd name="connsiteX131" fmla="*/ 277552 w 469640"/>
                    <a:gd name="connsiteY131" fmla="*/ 293419 h 529851"/>
                    <a:gd name="connsiteX132" fmla="*/ 277552 w 469640"/>
                    <a:gd name="connsiteY132" fmla="*/ 293419 h 529851"/>
                    <a:gd name="connsiteX133" fmla="*/ 277552 w 469640"/>
                    <a:gd name="connsiteY133" fmla="*/ 287837 h 529851"/>
                    <a:gd name="connsiteX134" fmla="*/ 277552 w 469640"/>
                    <a:gd name="connsiteY134" fmla="*/ 287837 h 529851"/>
                    <a:gd name="connsiteX135" fmla="*/ 269761 w 469640"/>
                    <a:gd name="connsiteY135" fmla="*/ 280045 h 529851"/>
                    <a:gd name="connsiteX136" fmla="*/ 266622 w 469640"/>
                    <a:gd name="connsiteY136" fmla="*/ 280045 h 529851"/>
                    <a:gd name="connsiteX137" fmla="*/ 262785 w 469640"/>
                    <a:gd name="connsiteY137" fmla="*/ 276207 h 529851"/>
                    <a:gd name="connsiteX138" fmla="*/ 262785 w 469640"/>
                    <a:gd name="connsiteY138" fmla="*/ 270043 h 529851"/>
                    <a:gd name="connsiteX139" fmla="*/ 256506 w 469640"/>
                    <a:gd name="connsiteY139" fmla="*/ 270043 h 529851"/>
                    <a:gd name="connsiteX140" fmla="*/ 250808 w 469640"/>
                    <a:gd name="connsiteY140" fmla="*/ 264345 h 529851"/>
                    <a:gd name="connsiteX141" fmla="*/ 250808 w 469640"/>
                    <a:gd name="connsiteY141" fmla="*/ 260507 h 529851"/>
                    <a:gd name="connsiteX142" fmla="*/ 241739 w 469640"/>
                    <a:gd name="connsiteY142" fmla="*/ 251435 h 529851"/>
                    <a:gd name="connsiteX143" fmla="*/ 237902 w 469640"/>
                    <a:gd name="connsiteY143" fmla="*/ 251435 h 529851"/>
                    <a:gd name="connsiteX144" fmla="*/ 232088 w 469640"/>
                    <a:gd name="connsiteY144" fmla="*/ 257250 h 529851"/>
                    <a:gd name="connsiteX145" fmla="*/ 228251 w 469640"/>
                    <a:gd name="connsiteY145" fmla="*/ 257250 h 529851"/>
                    <a:gd name="connsiteX146" fmla="*/ 222437 w 469640"/>
                    <a:gd name="connsiteY146" fmla="*/ 263065 h 529851"/>
                    <a:gd name="connsiteX147" fmla="*/ 219065 w 469640"/>
                    <a:gd name="connsiteY147" fmla="*/ 263065 h 529851"/>
                    <a:gd name="connsiteX148" fmla="*/ 219065 w 469640"/>
                    <a:gd name="connsiteY148" fmla="*/ 249691 h 529851"/>
                    <a:gd name="connsiteX149" fmla="*/ 222205 w 469640"/>
                    <a:gd name="connsiteY149" fmla="*/ 246551 h 529851"/>
                    <a:gd name="connsiteX150" fmla="*/ 222205 w 469640"/>
                    <a:gd name="connsiteY150" fmla="*/ 246551 h 529851"/>
                    <a:gd name="connsiteX151" fmla="*/ 229762 w 469640"/>
                    <a:gd name="connsiteY151" fmla="*/ 246551 h 529851"/>
                    <a:gd name="connsiteX152" fmla="*/ 235693 w 469640"/>
                    <a:gd name="connsiteY152" fmla="*/ 240620 h 529851"/>
                    <a:gd name="connsiteX153" fmla="*/ 215228 w 469640"/>
                    <a:gd name="connsiteY153" fmla="*/ 220151 h 529851"/>
                    <a:gd name="connsiteX154" fmla="*/ 211972 w 469640"/>
                    <a:gd name="connsiteY154" fmla="*/ 220151 h 529851"/>
                    <a:gd name="connsiteX155" fmla="*/ 209647 w 469640"/>
                    <a:gd name="connsiteY155" fmla="*/ 217826 h 529851"/>
                    <a:gd name="connsiteX156" fmla="*/ 209647 w 469640"/>
                    <a:gd name="connsiteY156" fmla="*/ 217826 h 529851"/>
                    <a:gd name="connsiteX157" fmla="*/ 214414 w 469640"/>
                    <a:gd name="connsiteY157" fmla="*/ 213057 h 529851"/>
                    <a:gd name="connsiteX158" fmla="*/ 210693 w 469640"/>
                    <a:gd name="connsiteY158" fmla="*/ 209336 h 529851"/>
                    <a:gd name="connsiteX159" fmla="*/ 201158 w 469640"/>
                    <a:gd name="connsiteY159" fmla="*/ 209336 h 529851"/>
                    <a:gd name="connsiteX160" fmla="*/ 201158 w 469640"/>
                    <a:gd name="connsiteY160" fmla="*/ 191193 h 529851"/>
                    <a:gd name="connsiteX161" fmla="*/ 190461 w 469640"/>
                    <a:gd name="connsiteY161" fmla="*/ 191193 h 529851"/>
                    <a:gd name="connsiteX162" fmla="*/ 182903 w 469640"/>
                    <a:gd name="connsiteY162" fmla="*/ 183634 h 529851"/>
                    <a:gd name="connsiteX163" fmla="*/ 182903 w 469640"/>
                    <a:gd name="connsiteY163" fmla="*/ 202939 h 529851"/>
                    <a:gd name="connsiteX164" fmla="*/ 178717 w 469640"/>
                    <a:gd name="connsiteY164" fmla="*/ 207126 h 529851"/>
                    <a:gd name="connsiteX165" fmla="*/ 166392 w 469640"/>
                    <a:gd name="connsiteY165" fmla="*/ 207126 h 529851"/>
                    <a:gd name="connsiteX166" fmla="*/ 161624 w 469640"/>
                    <a:gd name="connsiteY166" fmla="*/ 202358 h 529851"/>
                    <a:gd name="connsiteX167" fmla="*/ 156741 w 469640"/>
                    <a:gd name="connsiteY167" fmla="*/ 202358 h 529851"/>
                    <a:gd name="connsiteX168" fmla="*/ 154415 w 469640"/>
                    <a:gd name="connsiteY168" fmla="*/ 200032 h 529851"/>
                    <a:gd name="connsiteX169" fmla="*/ 140462 w 469640"/>
                    <a:gd name="connsiteY169" fmla="*/ 200032 h 529851"/>
                    <a:gd name="connsiteX170" fmla="*/ 147904 w 469640"/>
                    <a:gd name="connsiteY170" fmla="*/ 207475 h 529851"/>
                    <a:gd name="connsiteX171" fmla="*/ 147904 w 469640"/>
                    <a:gd name="connsiteY171" fmla="*/ 210266 h 529851"/>
                    <a:gd name="connsiteX172" fmla="*/ 150694 w 469640"/>
                    <a:gd name="connsiteY172" fmla="*/ 213057 h 529851"/>
                    <a:gd name="connsiteX173" fmla="*/ 148136 w 469640"/>
                    <a:gd name="connsiteY173" fmla="*/ 215616 h 529851"/>
                    <a:gd name="connsiteX174" fmla="*/ 148253 w 469640"/>
                    <a:gd name="connsiteY174" fmla="*/ 215616 h 529851"/>
                    <a:gd name="connsiteX175" fmla="*/ 137904 w 469640"/>
                    <a:gd name="connsiteY175" fmla="*/ 205265 h 529851"/>
                    <a:gd name="connsiteX176" fmla="*/ 133834 w 469640"/>
                    <a:gd name="connsiteY176" fmla="*/ 209336 h 529851"/>
                    <a:gd name="connsiteX177" fmla="*/ 121509 w 469640"/>
                    <a:gd name="connsiteY177" fmla="*/ 209336 h 529851"/>
                    <a:gd name="connsiteX178" fmla="*/ 115114 w 469640"/>
                    <a:gd name="connsiteY178" fmla="*/ 202939 h 529851"/>
                    <a:gd name="connsiteX179" fmla="*/ 89184 w 469640"/>
                    <a:gd name="connsiteY179" fmla="*/ 202939 h 529851"/>
                    <a:gd name="connsiteX180" fmla="*/ 84533 w 469640"/>
                    <a:gd name="connsiteY180" fmla="*/ 198287 h 529851"/>
                    <a:gd name="connsiteX181" fmla="*/ 73254 w 469640"/>
                    <a:gd name="connsiteY181" fmla="*/ 198287 h 529851"/>
                    <a:gd name="connsiteX182" fmla="*/ 73254 w 469640"/>
                    <a:gd name="connsiteY182" fmla="*/ 198287 h 529851"/>
                    <a:gd name="connsiteX183" fmla="*/ 70347 w 469640"/>
                    <a:gd name="connsiteY183" fmla="*/ 201195 h 529851"/>
                    <a:gd name="connsiteX184" fmla="*/ 66278 w 469640"/>
                    <a:gd name="connsiteY184" fmla="*/ 201195 h 529851"/>
                    <a:gd name="connsiteX185" fmla="*/ 57790 w 469640"/>
                    <a:gd name="connsiteY185" fmla="*/ 192705 h 529851"/>
                    <a:gd name="connsiteX186" fmla="*/ 57790 w 469640"/>
                    <a:gd name="connsiteY186" fmla="*/ 182704 h 529851"/>
                    <a:gd name="connsiteX187" fmla="*/ 47790 w 469640"/>
                    <a:gd name="connsiteY187" fmla="*/ 182704 h 529851"/>
                    <a:gd name="connsiteX188" fmla="*/ 47790 w 469640"/>
                    <a:gd name="connsiteY188" fmla="*/ 187355 h 529851"/>
                    <a:gd name="connsiteX189" fmla="*/ 39302 w 469640"/>
                    <a:gd name="connsiteY189" fmla="*/ 187355 h 529851"/>
                    <a:gd name="connsiteX190" fmla="*/ 36046 w 469640"/>
                    <a:gd name="connsiteY190" fmla="*/ 190612 h 529851"/>
                    <a:gd name="connsiteX191" fmla="*/ 24069 w 469640"/>
                    <a:gd name="connsiteY191" fmla="*/ 178633 h 529851"/>
                    <a:gd name="connsiteX192" fmla="*/ 20465 w 469640"/>
                    <a:gd name="connsiteY192" fmla="*/ 178633 h 529851"/>
                    <a:gd name="connsiteX193" fmla="*/ 15232 w 469640"/>
                    <a:gd name="connsiteY193" fmla="*/ 173400 h 529851"/>
                    <a:gd name="connsiteX194" fmla="*/ 15232 w 469640"/>
                    <a:gd name="connsiteY194" fmla="*/ 168632 h 529851"/>
                    <a:gd name="connsiteX195" fmla="*/ 11744 w 469640"/>
                    <a:gd name="connsiteY195" fmla="*/ 165143 h 529851"/>
                    <a:gd name="connsiteX196" fmla="*/ 11744 w 469640"/>
                    <a:gd name="connsiteY196" fmla="*/ 154792 h 529851"/>
                    <a:gd name="connsiteX197" fmla="*/ 8256 w 469640"/>
                    <a:gd name="connsiteY197" fmla="*/ 151303 h 529851"/>
                    <a:gd name="connsiteX198" fmla="*/ 24999 w 469640"/>
                    <a:gd name="connsiteY198" fmla="*/ 151303 h 529851"/>
                    <a:gd name="connsiteX199" fmla="*/ 29651 w 469640"/>
                    <a:gd name="connsiteY199" fmla="*/ 155955 h 529851"/>
                    <a:gd name="connsiteX200" fmla="*/ 46394 w 469640"/>
                    <a:gd name="connsiteY200" fmla="*/ 155955 h 529851"/>
                    <a:gd name="connsiteX201" fmla="*/ 32441 w 469640"/>
                    <a:gd name="connsiteY201" fmla="*/ 141999 h 529851"/>
                    <a:gd name="connsiteX202" fmla="*/ 20116 w 469640"/>
                    <a:gd name="connsiteY202" fmla="*/ 141999 h 529851"/>
                    <a:gd name="connsiteX203" fmla="*/ 16162 w 469640"/>
                    <a:gd name="connsiteY203" fmla="*/ 138045 h 529851"/>
                    <a:gd name="connsiteX204" fmla="*/ 11860 w 469640"/>
                    <a:gd name="connsiteY204" fmla="*/ 138045 h 529851"/>
                    <a:gd name="connsiteX205" fmla="*/ 1744 w 469640"/>
                    <a:gd name="connsiteY205" fmla="*/ 127927 h 529851"/>
                    <a:gd name="connsiteX206" fmla="*/ 1744 w 469640"/>
                    <a:gd name="connsiteY206" fmla="*/ 108738 h 529851"/>
                    <a:gd name="connsiteX207" fmla="*/ 0 w 469640"/>
                    <a:gd name="connsiteY207" fmla="*/ 106994 h 529851"/>
                    <a:gd name="connsiteX208" fmla="*/ 0 w 469640"/>
                    <a:gd name="connsiteY208" fmla="*/ 100016 h 529851"/>
                    <a:gd name="connsiteX209" fmla="*/ 5349 w 469640"/>
                    <a:gd name="connsiteY209" fmla="*/ 94666 h 529851"/>
                    <a:gd name="connsiteX210" fmla="*/ 1744 w 469640"/>
                    <a:gd name="connsiteY210" fmla="*/ 91061 h 529851"/>
                    <a:gd name="connsiteX211" fmla="*/ 1744 w 469640"/>
                    <a:gd name="connsiteY211" fmla="*/ 78152 h 529851"/>
                    <a:gd name="connsiteX212" fmla="*/ 5349 w 469640"/>
                    <a:gd name="connsiteY212" fmla="*/ 74547 h 529851"/>
                    <a:gd name="connsiteX213" fmla="*/ 5349 w 469640"/>
                    <a:gd name="connsiteY213" fmla="*/ 69546 h 529851"/>
                    <a:gd name="connsiteX214" fmla="*/ 10349 w 469640"/>
                    <a:gd name="connsiteY214" fmla="*/ 64545 h 529851"/>
                    <a:gd name="connsiteX215" fmla="*/ 10349 w 469640"/>
                    <a:gd name="connsiteY215" fmla="*/ 55241 h 529851"/>
                    <a:gd name="connsiteX216" fmla="*/ 12674 w 469640"/>
                    <a:gd name="connsiteY216" fmla="*/ 52915 h 529851"/>
                    <a:gd name="connsiteX217" fmla="*/ 12674 w 469640"/>
                    <a:gd name="connsiteY217" fmla="*/ 42216 h 529851"/>
                    <a:gd name="connsiteX218" fmla="*/ 15000 w 469640"/>
                    <a:gd name="connsiteY218" fmla="*/ 39890 h 529851"/>
                    <a:gd name="connsiteX219" fmla="*/ 15000 w 469640"/>
                    <a:gd name="connsiteY219" fmla="*/ 35355 h 529851"/>
                    <a:gd name="connsiteX220" fmla="*/ 21395 w 469640"/>
                    <a:gd name="connsiteY220" fmla="*/ 28958 h 529851"/>
                    <a:gd name="connsiteX221" fmla="*/ 21395 w 469640"/>
                    <a:gd name="connsiteY221" fmla="*/ 24423 h 529851"/>
                    <a:gd name="connsiteX222" fmla="*/ 42325 w 469640"/>
                    <a:gd name="connsiteY222" fmla="*/ 3489 h 529851"/>
                    <a:gd name="connsiteX223" fmla="*/ 50232 w 469640"/>
                    <a:gd name="connsiteY223" fmla="*/ 3489 h 529851"/>
                    <a:gd name="connsiteX224" fmla="*/ 53720 w 469640"/>
                    <a:gd name="connsiteY224" fmla="*/ 0 h 529851"/>
                    <a:gd name="connsiteX225" fmla="*/ 71161 w 469640"/>
                    <a:gd name="connsiteY225" fmla="*/ 0 h 529851"/>
                    <a:gd name="connsiteX226" fmla="*/ 72324 w 469640"/>
                    <a:gd name="connsiteY226" fmla="*/ 1163 h 529851"/>
                    <a:gd name="connsiteX227" fmla="*/ 72324 w 469640"/>
                    <a:gd name="connsiteY227" fmla="*/ 1163 h 529851"/>
                    <a:gd name="connsiteX228" fmla="*/ 78487 w 469640"/>
                    <a:gd name="connsiteY228" fmla="*/ 1163 h 529851"/>
                    <a:gd name="connsiteX229" fmla="*/ 83138 w 469640"/>
                    <a:gd name="connsiteY229" fmla="*/ 5815 h 529851"/>
                    <a:gd name="connsiteX230" fmla="*/ 83138 w 469640"/>
                    <a:gd name="connsiteY230" fmla="*/ 8490 h 529851"/>
                    <a:gd name="connsiteX231" fmla="*/ 69533 w 469640"/>
                    <a:gd name="connsiteY231" fmla="*/ 22097 h 529851"/>
                    <a:gd name="connsiteX232" fmla="*/ 69533 w 469640"/>
                    <a:gd name="connsiteY232" fmla="*/ 26051 h 529851"/>
                    <a:gd name="connsiteX233" fmla="*/ 64417 w 469640"/>
                    <a:gd name="connsiteY233" fmla="*/ 31168 h 529851"/>
                    <a:gd name="connsiteX234" fmla="*/ 64417 w 469640"/>
                    <a:gd name="connsiteY234" fmla="*/ 35122 h 529851"/>
                    <a:gd name="connsiteX235" fmla="*/ 61278 w 469640"/>
                    <a:gd name="connsiteY235" fmla="*/ 38262 h 529851"/>
                    <a:gd name="connsiteX236" fmla="*/ 61278 w 469640"/>
                    <a:gd name="connsiteY236" fmla="*/ 45356 h 529851"/>
                    <a:gd name="connsiteX237" fmla="*/ 56975 w 469640"/>
                    <a:gd name="connsiteY237" fmla="*/ 49659 h 529851"/>
                    <a:gd name="connsiteX238" fmla="*/ 56975 w 469640"/>
                    <a:gd name="connsiteY238" fmla="*/ 56753 h 529851"/>
                    <a:gd name="connsiteX239" fmla="*/ 54883 w 469640"/>
                    <a:gd name="connsiteY239" fmla="*/ 58847 h 529851"/>
                    <a:gd name="connsiteX240" fmla="*/ 54883 w 469640"/>
                    <a:gd name="connsiteY240" fmla="*/ 65708 h 529851"/>
                    <a:gd name="connsiteX241" fmla="*/ 57790 w 469640"/>
                    <a:gd name="connsiteY241" fmla="*/ 68616 h 529851"/>
                    <a:gd name="connsiteX242" fmla="*/ 57790 w 469640"/>
                    <a:gd name="connsiteY242" fmla="*/ 72919 h 529851"/>
                    <a:gd name="connsiteX243" fmla="*/ 60696 w 469640"/>
                    <a:gd name="connsiteY243" fmla="*/ 75826 h 529851"/>
                    <a:gd name="connsiteX244" fmla="*/ 60696 w 469640"/>
                    <a:gd name="connsiteY244" fmla="*/ 97341 h 529851"/>
                    <a:gd name="connsiteX245" fmla="*/ 62324 w 469640"/>
                    <a:gd name="connsiteY245" fmla="*/ 98969 h 529851"/>
                    <a:gd name="connsiteX246" fmla="*/ 62324 w 469640"/>
                    <a:gd name="connsiteY246" fmla="*/ 108273 h 529851"/>
                    <a:gd name="connsiteX247" fmla="*/ 78487 w 469640"/>
                    <a:gd name="connsiteY247" fmla="*/ 124438 h 529851"/>
                    <a:gd name="connsiteX248" fmla="*/ 78487 w 469640"/>
                    <a:gd name="connsiteY248" fmla="*/ 119438 h 529851"/>
                    <a:gd name="connsiteX249" fmla="*/ 73836 w 469640"/>
                    <a:gd name="connsiteY249" fmla="*/ 114786 h 529851"/>
                    <a:gd name="connsiteX250" fmla="*/ 73836 w 469640"/>
                    <a:gd name="connsiteY250" fmla="*/ 109785 h 529851"/>
                    <a:gd name="connsiteX251" fmla="*/ 67673 w 469640"/>
                    <a:gd name="connsiteY251" fmla="*/ 103621 h 529851"/>
                    <a:gd name="connsiteX252" fmla="*/ 67673 w 469640"/>
                    <a:gd name="connsiteY252" fmla="*/ 103621 h 529851"/>
                    <a:gd name="connsiteX253" fmla="*/ 73836 w 469640"/>
                    <a:gd name="connsiteY253" fmla="*/ 97457 h 529851"/>
                    <a:gd name="connsiteX254" fmla="*/ 73836 w 469640"/>
                    <a:gd name="connsiteY254" fmla="*/ 93154 h 529851"/>
                    <a:gd name="connsiteX255" fmla="*/ 77091 w 469640"/>
                    <a:gd name="connsiteY255" fmla="*/ 89898 h 529851"/>
                    <a:gd name="connsiteX256" fmla="*/ 84766 w 469640"/>
                    <a:gd name="connsiteY256" fmla="*/ 89898 h 529851"/>
                    <a:gd name="connsiteX257" fmla="*/ 84766 w 469640"/>
                    <a:gd name="connsiteY257" fmla="*/ 82222 h 529851"/>
                    <a:gd name="connsiteX258" fmla="*/ 78603 w 469640"/>
                    <a:gd name="connsiteY258" fmla="*/ 82222 h 529851"/>
                    <a:gd name="connsiteX259" fmla="*/ 73371 w 469640"/>
                    <a:gd name="connsiteY259" fmla="*/ 76989 h 529851"/>
                    <a:gd name="connsiteX260" fmla="*/ 73371 w 469640"/>
                    <a:gd name="connsiteY260" fmla="*/ 69546 h 529851"/>
                    <a:gd name="connsiteX261" fmla="*/ 71161 w 469640"/>
                    <a:gd name="connsiteY261" fmla="*/ 67336 h 529851"/>
                    <a:gd name="connsiteX262" fmla="*/ 71161 w 469640"/>
                    <a:gd name="connsiteY262" fmla="*/ 56521 h 529851"/>
                    <a:gd name="connsiteX263" fmla="*/ 79184 w 469640"/>
                    <a:gd name="connsiteY263" fmla="*/ 48496 h 529851"/>
                    <a:gd name="connsiteX264" fmla="*/ 74184 w 469640"/>
                    <a:gd name="connsiteY264" fmla="*/ 43495 h 529851"/>
                    <a:gd name="connsiteX265" fmla="*/ 74184 w 469640"/>
                    <a:gd name="connsiteY265" fmla="*/ 43495 h 529851"/>
                    <a:gd name="connsiteX266" fmla="*/ 76626 w 469640"/>
                    <a:gd name="connsiteY266" fmla="*/ 41053 h 529851"/>
                    <a:gd name="connsiteX267" fmla="*/ 76626 w 469640"/>
                    <a:gd name="connsiteY267" fmla="*/ 38146 h 529851"/>
                    <a:gd name="connsiteX268" fmla="*/ 81510 w 469640"/>
                    <a:gd name="connsiteY268" fmla="*/ 33261 h 529851"/>
                    <a:gd name="connsiteX269" fmla="*/ 81510 w 469640"/>
                    <a:gd name="connsiteY269" fmla="*/ 33261 h 529851"/>
                    <a:gd name="connsiteX270" fmla="*/ 81510 w 469640"/>
                    <a:gd name="connsiteY270" fmla="*/ 30121 h 529851"/>
                    <a:gd name="connsiteX271" fmla="*/ 84533 w 469640"/>
                    <a:gd name="connsiteY271" fmla="*/ 27097 h 529851"/>
                    <a:gd name="connsiteX272" fmla="*/ 87673 w 469640"/>
                    <a:gd name="connsiteY272" fmla="*/ 27097 h 529851"/>
                    <a:gd name="connsiteX273" fmla="*/ 92091 w 469640"/>
                    <a:gd name="connsiteY273" fmla="*/ 22678 h 529851"/>
                    <a:gd name="connsiteX274" fmla="*/ 99416 w 469640"/>
                    <a:gd name="connsiteY274" fmla="*/ 22678 h 529851"/>
                    <a:gd name="connsiteX275" fmla="*/ 99416 w 469640"/>
                    <a:gd name="connsiteY275" fmla="*/ 18026 h 529851"/>
                    <a:gd name="connsiteX276" fmla="*/ 105114 w 469640"/>
                    <a:gd name="connsiteY276" fmla="*/ 12328 h 529851"/>
                    <a:gd name="connsiteX277" fmla="*/ 108951 w 469640"/>
                    <a:gd name="connsiteY277" fmla="*/ 12328 h 529851"/>
                    <a:gd name="connsiteX278" fmla="*/ 111858 w 469640"/>
                    <a:gd name="connsiteY278" fmla="*/ 9420 h 529851"/>
                    <a:gd name="connsiteX279" fmla="*/ 115695 w 469640"/>
                    <a:gd name="connsiteY279" fmla="*/ 9420 h 529851"/>
                    <a:gd name="connsiteX280" fmla="*/ 118602 w 469640"/>
                    <a:gd name="connsiteY280" fmla="*/ 6513 h 529851"/>
                    <a:gd name="connsiteX281" fmla="*/ 132555 w 469640"/>
                    <a:gd name="connsiteY281" fmla="*/ 6513 h 529851"/>
                    <a:gd name="connsiteX282" fmla="*/ 134997 w 469640"/>
                    <a:gd name="connsiteY282" fmla="*/ 8955 h 529851"/>
                    <a:gd name="connsiteX283" fmla="*/ 138253 w 469640"/>
                    <a:gd name="connsiteY283" fmla="*/ 8955 h 529851"/>
                    <a:gd name="connsiteX284" fmla="*/ 142555 w 469640"/>
                    <a:gd name="connsiteY284" fmla="*/ 13258 h 529851"/>
                    <a:gd name="connsiteX285" fmla="*/ 142555 w 469640"/>
                    <a:gd name="connsiteY285" fmla="*/ 19422 h 529851"/>
                    <a:gd name="connsiteX286" fmla="*/ 144415 w 469640"/>
                    <a:gd name="connsiteY286" fmla="*/ 21282 h 529851"/>
                    <a:gd name="connsiteX287" fmla="*/ 144415 w 469640"/>
                    <a:gd name="connsiteY287" fmla="*/ 28726 h 529851"/>
                    <a:gd name="connsiteX288" fmla="*/ 146276 w 469640"/>
                    <a:gd name="connsiteY288" fmla="*/ 30586 h 529851"/>
                    <a:gd name="connsiteX289" fmla="*/ 146276 w 469640"/>
                    <a:gd name="connsiteY289" fmla="*/ 34075 h 529851"/>
                    <a:gd name="connsiteX290" fmla="*/ 153601 w 469640"/>
                    <a:gd name="connsiteY290" fmla="*/ 41518 h 529851"/>
                    <a:gd name="connsiteX291" fmla="*/ 153601 w 469640"/>
                    <a:gd name="connsiteY291" fmla="*/ 54427 h 529851"/>
                    <a:gd name="connsiteX292" fmla="*/ 159183 w 469640"/>
                    <a:gd name="connsiteY292" fmla="*/ 60010 h 529851"/>
                    <a:gd name="connsiteX293" fmla="*/ 159183 w 469640"/>
                    <a:gd name="connsiteY293" fmla="*/ 64545 h 529851"/>
                    <a:gd name="connsiteX294" fmla="*/ 153601 w 469640"/>
                    <a:gd name="connsiteY294" fmla="*/ 70127 h 529851"/>
                    <a:gd name="connsiteX295" fmla="*/ 153601 w 469640"/>
                    <a:gd name="connsiteY295" fmla="*/ 78617 h 529851"/>
                    <a:gd name="connsiteX296" fmla="*/ 173368 w 469640"/>
                    <a:gd name="connsiteY296" fmla="*/ 78617 h 529851"/>
                    <a:gd name="connsiteX297" fmla="*/ 179647 w 469640"/>
                    <a:gd name="connsiteY297" fmla="*/ 84897 h 529851"/>
                    <a:gd name="connsiteX298" fmla="*/ 187670 w 469640"/>
                    <a:gd name="connsiteY298" fmla="*/ 84897 h 529851"/>
                    <a:gd name="connsiteX299" fmla="*/ 187670 w 469640"/>
                    <a:gd name="connsiteY299" fmla="*/ 71523 h 529851"/>
                    <a:gd name="connsiteX300" fmla="*/ 196042 w 469640"/>
                    <a:gd name="connsiteY300" fmla="*/ 63150 h 529851"/>
                    <a:gd name="connsiteX301" fmla="*/ 215809 w 469640"/>
                    <a:gd name="connsiteY301" fmla="*/ 63150 h 529851"/>
                    <a:gd name="connsiteX302" fmla="*/ 224879 w 469640"/>
                    <a:gd name="connsiteY302" fmla="*/ 72221 h 529851"/>
                    <a:gd name="connsiteX303" fmla="*/ 235111 w 469640"/>
                    <a:gd name="connsiteY303" fmla="*/ 72221 h 529851"/>
                    <a:gd name="connsiteX304" fmla="*/ 244181 w 469640"/>
                    <a:gd name="connsiteY304" fmla="*/ 81292 h 529851"/>
                    <a:gd name="connsiteX305" fmla="*/ 244181 w 469640"/>
                    <a:gd name="connsiteY305" fmla="*/ 97457 h 529851"/>
                    <a:gd name="connsiteX306" fmla="*/ 252901 w 469640"/>
                    <a:gd name="connsiteY306" fmla="*/ 97457 h 529851"/>
                    <a:gd name="connsiteX307" fmla="*/ 258250 w 469640"/>
                    <a:gd name="connsiteY307" fmla="*/ 102807 h 529851"/>
                    <a:gd name="connsiteX308" fmla="*/ 258250 w 469640"/>
                    <a:gd name="connsiteY308" fmla="*/ 114553 h 529851"/>
                    <a:gd name="connsiteX309" fmla="*/ 269994 w 469640"/>
                    <a:gd name="connsiteY309" fmla="*/ 114553 h 529851"/>
                    <a:gd name="connsiteX310" fmla="*/ 269994 w 469640"/>
                    <a:gd name="connsiteY310" fmla="*/ 126299 h 529851"/>
                    <a:gd name="connsiteX311" fmla="*/ 274296 w 469640"/>
                    <a:gd name="connsiteY311" fmla="*/ 126299 h 529851"/>
                    <a:gd name="connsiteX312" fmla="*/ 280924 w 469640"/>
                    <a:gd name="connsiteY312" fmla="*/ 119670 h 529851"/>
                    <a:gd name="connsiteX313" fmla="*/ 284529 w 469640"/>
                    <a:gd name="connsiteY313" fmla="*/ 123275 h 529851"/>
                    <a:gd name="connsiteX314" fmla="*/ 292901 w 469640"/>
                    <a:gd name="connsiteY314" fmla="*/ 123275 h 529851"/>
                    <a:gd name="connsiteX315" fmla="*/ 307086 w 469640"/>
                    <a:gd name="connsiteY315" fmla="*/ 137464 h 529851"/>
                    <a:gd name="connsiteX316" fmla="*/ 307086 w 469640"/>
                    <a:gd name="connsiteY316" fmla="*/ 154792 h 529851"/>
                    <a:gd name="connsiteX317" fmla="*/ 312668 w 469640"/>
                    <a:gd name="connsiteY317" fmla="*/ 149210 h 529851"/>
                    <a:gd name="connsiteX318" fmla="*/ 325342 w 469640"/>
                    <a:gd name="connsiteY318" fmla="*/ 161886 h 529851"/>
                    <a:gd name="connsiteX319" fmla="*/ 330690 w 469640"/>
                    <a:gd name="connsiteY319" fmla="*/ 161886 h 529851"/>
                    <a:gd name="connsiteX320" fmla="*/ 333481 w 469640"/>
                    <a:gd name="connsiteY320" fmla="*/ 164677 h 529851"/>
                    <a:gd name="connsiteX321" fmla="*/ 338830 w 469640"/>
                    <a:gd name="connsiteY321" fmla="*/ 164677 h 529851"/>
                    <a:gd name="connsiteX322" fmla="*/ 344062 w 469640"/>
                    <a:gd name="connsiteY322" fmla="*/ 169911 h 529851"/>
                    <a:gd name="connsiteX323" fmla="*/ 349411 w 469640"/>
                    <a:gd name="connsiteY323" fmla="*/ 169911 h 529851"/>
                    <a:gd name="connsiteX324" fmla="*/ 354643 w 469640"/>
                    <a:gd name="connsiteY324" fmla="*/ 175144 h 529851"/>
                    <a:gd name="connsiteX325" fmla="*/ 354643 w 469640"/>
                    <a:gd name="connsiteY325" fmla="*/ 180959 h 529851"/>
                    <a:gd name="connsiteX326" fmla="*/ 348016 w 469640"/>
                    <a:gd name="connsiteY326" fmla="*/ 187588 h 529851"/>
                    <a:gd name="connsiteX327" fmla="*/ 348016 w 469640"/>
                    <a:gd name="connsiteY327" fmla="*/ 196892 h 529851"/>
                    <a:gd name="connsiteX328" fmla="*/ 358015 w 469640"/>
                    <a:gd name="connsiteY328" fmla="*/ 186890 h 529851"/>
                    <a:gd name="connsiteX329" fmla="*/ 360690 w 469640"/>
                    <a:gd name="connsiteY329" fmla="*/ 186890 h 529851"/>
                    <a:gd name="connsiteX330" fmla="*/ 365690 w 469640"/>
                    <a:gd name="connsiteY330" fmla="*/ 191891 h 529851"/>
                    <a:gd name="connsiteX331" fmla="*/ 365690 w 469640"/>
                    <a:gd name="connsiteY331" fmla="*/ 196776 h 529851"/>
                    <a:gd name="connsiteX332" fmla="*/ 372201 w 469640"/>
                    <a:gd name="connsiteY332" fmla="*/ 203288 h 529851"/>
                    <a:gd name="connsiteX333" fmla="*/ 372201 w 469640"/>
                    <a:gd name="connsiteY333" fmla="*/ 216662 h 529851"/>
                    <a:gd name="connsiteX334" fmla="*/ 361504 w 469640"/>
                    <a:gd name="connsiteY334" fmla="*/ 227362 h 529851"/>
                    <a:gd name="connsiteX335" fmla="*/ 372201 w 469640"/>
                    <a:gd name="connsiteY335" fmla="*/ 227362 h 529851"/>
                    <a:gd name="connsiteX336" fmla="*/ 381271 w 469640"/>
                    <a:gd name="connsiteY336" fmla="*/ 236433 h 529851"/>
                    <a:gd name="connsiteX337" fmla="*/ 381271 w 469640"/>
                    <a:gd name="connsiteY337" fmla="*/ 242248 h 529851"/>
                    <a:gd name="connsiteX338" fmla="*/ 364178 w 469640"/>
                    <a:gd name="connsiteY338" fmla="*/ 242248 h 529851"/>
                    <a:gd name="connsiteX339" fmla="*/ 364178 w 469640"/>
                    <a:gd name="connsiteY339" fmla="*/ 253529 h 529851"/>
                    <a:gd name="connsiteX340" fmla="*/ 360225 w 469640"/>
                    <a:gd name="connsiteY340" fmla="*/ 257483 h 529851"/>
                    <a:gd name="connsiteX341" fmla="*/ 360225 w 469640"/>
                    <a:gd name="connsiteY341" fmla="*/ 270159 h 529851"/>
                    <a:gd name="connsiteX342" fmla="*/ 367550 w 469640"/>
                    <a:gd name="connsiteY342" fmla="*/ 270159 h 529851"/>
                    <a:gd name="connsiteX343" fmla="*/ 370922 w 469640"/>
                    <a:gd name="connsiteY343" fmla="*/ 273532 h 529851"/>
                    <a:gd name="connsiteX344" fmla="*/ 378248 w 469640"/>
                    <a:gd name="connsiteY344" fmla="*/ 273532 h 529851"/>
                    <a:gd name="connsiteX345" fmla="*/ 386852 w 469640"/>
                    <a:gd name="connsiteY345" fmla="*/ 282138 h 529851"/>
                    <a:gd name="connsiteX346" fmla="*/ 389061 w 469640"/>
                    <a:gd name="connsiteY346" fmla="*/ 282138 h 529851"/>
                    <a:gd name="connsiteX347" fmla="*/ 389061 w 469640"/>
                    <a:gd name="connsiteY347" fmla="*/ 291209 h 529851"/>
                    <a:gd name="connsiteX348" fmla="*/ 393712 w 469640"/>
                    <a:gd name="connsiteY348" fmla="*/ 291209 h 529851"/>
                    <a:gd name="connsiteX349" fmla="*/ 396968 w 469640"/>
                    <a:gd name="connsiteY349" fmla="*/ 294466 h 529851"/>
                    <a:gd name="connsiteX350" fmla="*/ 404875 w 469640"/>
                    <a:gd name="connsiteY350" fmla="*/ 294466 h 529851"/>
                    <a:gd name="connsiteX351" fmla="*/ 408131 w 469640"/>
                    <a:gd name="connsiteY351" fmla="*/ 291209 h 529851"/>
                    <a:gd name="connsiteX352" fmla="*/ 412317 w 469640"/>
                    <a:gd name="connsiteY352" fmla="*/ 295396 h 529851"/>
                    <a:gd name="connsiteX353" fmla="*/ 412317 w 469640"/>
                    <a:gd name="connsiteY353" fmla="*/ 302490 h 529851"/>
                    <a:gd name="connsiteX354" fmla="*/ 414991 w 469640"/>
                    <a:gd name="connsiteY354" fmla="*/ 299815 h 529851"/>
                    <a:gd name="connsiteX355" fmla="*/ 419526 w 469640"/>
                    <a:gd name="connsiteY355" fmla="*/ 304351 h 529851"/>
                    <a:gd name="connsiteX356" fmla="*/ 419526 w 469640"/>
                    <a:gd name="connsiteY356" fmla="*/ 307026 h 529851"/>
                    <a:gd name="connsiteX357" fmla="*/ 422433 w 469640"/>
                    <a:gd name="connsiteY357" fmla="*/ 309933 h 529851"/>
                    <a:gd name="connsiteX358" fmla="*/ 424293 w 469640"/>
                    <a:gd name="connsiteY358" fmla="*/ 308072 h 529851"/>
                    <a:gd name="connsiteX359" fmla="*/ 427665 w 469640"/>
                    <a:gd name="connsiteY359" fmla="*/ 311445 h 529851"/>
                    <a:gd name="connsiteX360" fmla="*/ 423828 w 469640"/>
                    <a:gd name="connsiteY360" fmla="*/ 315283 h 529851"/>
                    <a:gd name="connsiteX361" fmla="*/ 423828 w 469640"/>
                    <a:gd name="connsiteY361" fmla="*/ 321447 h 529851"/>
                    <a:gd name="connsiteX362" fmla="*/ 432897 w 469640"/>
                    <a:gd name="connsiteY362" fmla="*/ 321447 h 529851"/>
                    <a:gd name="connsiteX363" fmla="*/ 439990 w 469640"/>
                    <a:gd name="connsiteY363" fmla="*/ 328541 h 529851"/>
                    <a:gd name="connsiteX364" fmla="*/ 435223 w 469640"/>
                    <a:gd name="connsiteY364" fmla="*/ 333309 h 529851"/>
                    <a:gd name="connsiteX365" fmla="*/ 435223 w 469640"/>
                    <a:gd name="connsiteY365" fmla="*/ 338542 h 529851"/>
                    <a:gd name="connsiteX366" fmla="*/ 452199 w 469640"/>
                    <a:gd name="connsiteY366" fmla="*/ 338542 h 529851"/>
                    <a:gd name="connsiteX367" fmla="*/ 455688 w 469640"/>
                    <a:gd name="connsiteY367" fmla="*/ 335053 h 529851"/>
                    <a:gd name="connsiteX368" fmla="*/ 469641 w 469640"/>
                    <a:gd name="connsiteY368" fmla="*/ 349009 h 529851"/>
                    <a:gd name="connsiteX369" fmla="*/ 463362 w 469640"/>
                    <a:gd name="connsiteY369" fmla="*/ 355289 h 529851"/>
                    <a:gd name="connsiteX370" fmla="*/ 463362 w 469640"/>
                    <a:gd name="connsiteY370" fmla="*/ 362383 h 529851"/>
                    <a:gd name="connsiteX371" fmla="*/ 460222 w 469640"/>
                    <a:gd name="connsiteY371" fmla="*/ 365524 h 529851"/>
                    <a:gd name="connsiteX372" fmla="*/ 451618 w 469640"/>
                    <a:gd name="connsiteY372" fmla="*/ 365524 h 529851"/>
                    <a:gd name="connsiteX373" fmla="*/ 451618 w 469640"/>
                    <a:gd name="connsiteY373" fmla="*/ 370524 h 529851"/>
                    <a:gd name="connsiteX374" fmla="*/ 456967 w 469640"/>
                    <a:gd name="connsiteY374" fmla="*/ 375874 h 529851"/>
                    <a:gd name="connsiteX375" fmla="*/ 454758 w 469640"/>
                    <a:gd name="connsiteY375" fmla="*/ 378084 h 529851"/>
                    <a:gd name="connsiteX376" fmla="*/ 451153 w 469640"/>
                    <a:gd name="connsiteY376" fmla="*/ 378084 h 529851"/>
                    <a:gd name="connsiteX377" fmla="*/ 451153 w 469640"/>
                    <a:gd name="connsiteY377" fmla="*/ 383898 h 529851"/>
                    <a:gd name="connsiteX378" fmla="*/ 447083 w 469640"/>
                    <a:gd name="connsiteY378" fmla="*/ 387969 h 529851"/>
                    <a:gd name="connsiteX379" fmla="*/ 447083 w 469640"/>
                    <a:gd name="connsiteY379" fmla="*/ 391574 h 529851"/>
                    <a:gd name="connsiteX380" fmla="*/ 436153 w 469640"/>
                    <a:gd name="connsiteY380" fmla="*/ 391574 h 529851"/>
                    <a:gd name="connsiteX381" fmla="*/ 436153 w 469640"/>
                    <a:gd name="connsiteY381" fmla="*/ 408437 h 529851"/>
                    <a:gd name="connsiteX382" fmla="*/ 433595 w 469640"/>
                    <a:gd name="connsiteY382" fmla="*/ 410996 h 529851"/>
                    <a:gd name="connsiteX383" fmla="*/ 433595 w 469640"/>
                    <a:gd name="connsiteY383" fmla="*/ 414601 h 529851"/>
                    <a:gd name="connsiteX384" fmla="*/ 430339 w 469640"/>
                    <a:gd name="connsiteY384" fmla="*/ 417857 h 529851"/>
                    <a:gd name="connsiteX385" fmla="*/ 425223 w 469640"/>
                    <a:gd name="connsiteY385" fmla="*/ 412740 h 529851"/>
                    <a:gd name="connsiteX386" fmla="*/ 418014 w 469640"/>
                    <a:gd name="connsiteY386" fmla="*/ 412740 h 529851"/>
                    <a:gd name="connsiteX387" fmla="*/ 406735 w 469640"/>
                    <a:gd name="connsiteY387" fmla="*/ 401459 h 529851"/>
                    <a:gd name="connsiteX388" fmla="*/ 406735 w 469640"/>
                    <a:gd name="connsiteY388" fmla="*/ 394133 h 529851"/>
                    <a:gd name="connsiteX389" fmla="*/ 401154 w 469640"/>
                    <a:gd name="connsiteY389" fmla="*/ 388550 h 529851"/>
                    <a:gd name="connsiteX390" fmla="*/ 401154 w 469640"/>
                    <a:gd name="connsiteY390" fmla="*/ 381224 h 529851"/>
                    <a:gd name="connsiteX391" fmla="*/ 376271 w 469640"/>
                    <a:gd name="connsiteY391" fmla="*/ 356336 h 529851"/>
                    <a:gd name="connsiteX392" fmla="*/ 372434 w 469640"/>
                    <a:gd name="connsiteY392" fmla="*/ 360174 h 529851"/>
                    <a:gd name="connsiteX393" fmla="*/ 371852 w 469640"/>
                    <a:gd name="connsiteY393" fmla="*/ 365058 h 529851"/>
                    <a:gd name="connsiteX394" fmla="*/ 371852 w 469640"/>
                    <a:gd name="connsiteY394" fmla="*/ 365058 h 5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469640" h="529851">
                      <a:moveTo>
                        <a:pt x="371852" y="365058"/>
                      </a:moveTo>
                      <a:lnTo>
                        <a:pt x="368015" y="368896"/>
                      </a:lnTo>
                      <a:lnTo>
                        <a:pt x="372666" y="373548"/>
                      </a:lnTo>
                      <a:lnTo>
                        <a:pt x="372666" y="379014"/>
                      </a:lnTo>
                      <a:lnTo>
                        <a:pt x="361155" y="390528"/>
                      </a:lnTo>
                      <a:lnTo>
                        <a:pt x="365922" y="390528"/>
                      </a:lnTo>
                      <a:lnTo>
                        <a:pt x="373713" y="398319"/>
                      </a:lnTo>
                      <a:lnTo>
                        <a:pt x="373713" y="406693"/>
                      </a:lnTo>
                      <a:lnTo>
                        <a:pt x="378480" y="411461"/>
                      </a:lnTo>
                      <a:lnTo>
                        <a:pt x="378480" y="415880"/>
                      </a:lnTo>
                      <a:lnTo>
                        <a:pt x="381852" y="415880"/>
                      </a:lnTo>
                      <a:lnTo>
                        <a:pt x="389526" y="423556"/>
                      </a:lnTo>
                      <a:lnTo>
                        <a:pt x="392898" y="420183"/>
                      </a:lnTo>
                      <a:lnTo>
                        <a:pt x="403363" y="430650"/>
                      </a:lnTo>
                      <a:lnTo>
                        <a:pt x="399061" y="434953"/>
                      </a:lnTo>
                      <a:lnTo>
                        <a:pt x="406735" y="434953"/>
                      </a:lnTo>
                      <a:lnTo>
                        <a:pt x="406735" y="442745"/>
                      </a:lnTo>
                      <a:lnTo>
                        <a:pt x="404410" y="445071"/>
                      </a:lnTo>
                      <a:lnTo>
                        <a:pt x="404410" y="448327"/>
                      </a:lnTo>
                      <a:lnTo>
                        <a:pt x="408945" y="452863"/>
                      </a:lnTo>
                      <a:lnTo>
                        <a:pt x="413363" y="452863"/>
                      </a:lnTo>
                      <a:lnTo>
                        <a:pt x="413363" y="457282"/>
                      </a:lnTo>
                      <a:lnTo>
                        <a:pt x="416503" y="460422"/>
                      </a:lnTo>
                      <a:lnTo>
                        <a:pt x="416503" y="481007"/>
                      </a:lnTo>
                      <a:lnTo>
                        <a:pt x="406503" y="481007"/>
                      </a:lnTo>
                      <a:lnTo>
                        <a:pt x="409875" y="484380"/>
                      </a:lnTo>
                      <a:lnTo>
                        <a:pt x="409875" y="488334"/>
                      </a:lnTo>
                      <a:lnTo>
                        <a:pt x="413247" y="491706"/>
                      </a:lnTo>
                      <a:lnTo>
                        <a:pt x="413247" y="494614"/>
                      </a:lnTo>
                      <a:lnTo>
                        <a:pt x="407666" y="494614"/>
                      </a:lnTo>
                      <a:lnTo>
                        <a:pt x="407666" y="502638"/>
                      </a:lnTo>
                      <a:lnTo>
                        <a:pt x="406154" y="504150"/>
                      </a:lnTo>
                      <a:lnTo>
                        <a:pt x="391968" y="489962"/>
                      </a:lnTo>
                      <a:lnTo>
                        <a:pt x="383596" y="489962"/>
                      </a:lnTo>
                      <a:lnTo>
                        <a:pt x="367666" y="474029"/>
                      </a:lnTo>
                      <a:lnTo>
                        <a:pt x="349876" y="474029"/>
                      </a:lnTo>
                      <a:lnTo>
                        <a:pt x="378131" y="502290"/>
                      </a:lnTo>
                      <a:lnTo>
                        <a:pt x="381503" y="502290"/>
                      </a:lnTo>
                      <a:lnTo>
                        <a:pt x="381503" y="506709"/>
                      </a:lnTo>
                      <a:lnTo>
                        <a:pt x="386387" y="511593"/>
                      </a:lnTo>
                      <a:lnTo>
                        <a:pt x="386387" y="511593"/>
                      </a:lnTo>
                      <a:lnTo>
                        <a:pt x="386387" y="513687"/>
                      </a:lnTo>
                      <a:lnTo>
                        <a:pt x="391852" y="519153"/>
                      </a:lnTo>
                      <a:lnTo>
                        <a:pt x="391852" y="521827"/>
                      </a:lnTo>
                      <a:lnTo>
                        <a:pt x="389991" y="523688"/>
                      </a:lnTo>
                      <a:lnTo>
                        <a:pt x="389991" y="529852"/>
                      </a:lnTo>
                      <a:lnTo>
                        <a:pt x="383712" y="529852"/>
                      </a:lnTo>
                      <a:lnTo>
                        <a:pt x="377201" y="523339"/>
                      </a:lnTo>
                      <a:lnTo>
                        <a:pt x="370806" y="523339"/>
                      </a:lnTo>
                      <a:lnTo>
                        <a:pt x="366852" y="519385"/>
                      </a:lnTo>
                      <a:lnTo>
                        <a:pt x="357318" y="519385"/>
                      </a:lnTo>
                      <a:lnTo>
                        <a:pt x="355225" y="517292"/>
                      </a:lnTo>
                      <a:lnTo>
                        <a:pt x="350690" y="517292"/>
                      </a:lnTo>
                      <a:lnTo>
                        <a:pt x="345690" y="512291"/>
                      </a:lnTo>
                      <a:lnTo>
                        <a:pt x="345690" y="512291"/>
                      </a:lnTo>
                      <a:lnTo>
                        <a:pt x="341155" y="512291"/>
                      </a:lnTo>
                      <a:lnTo>
                        <a:pt x="336155" y="507290"/>
                      </a:lnTo>
                      <a:lnTo>
                        <a:pt x="336039" y="507290"/>
                      </a:lnTo>
                      <a:lnTo>
                        <a:pt x="336039" y="504034"/>
                      </a:lnTo>
                      <a:lnTo>
                        <a:pt x="330225" y="498219"/>
                      </a:lnTo>
                      <a:lnTo>
                        <a:pt x="319295" y="498219"/>
                      </a:lnTo>
                      <a:lnTo>
                        <a:pt x="313482" y="492404"/>
                      </a:lnTo>
                      <a:lnTo>
                        <a:pt x="309412" y="492404"/>
                      </a:lnTo>
                      <a:lnTo>
                        <a:pt x="294412" y="477402"/>
                      </a:lnTo>
                      <a:lnTo>
                        <a:pt x="294412" y="474843"/>
                      </a:lnTo>
                      <a:lnTo>
                        <a:pt x="298947" y="474843"/>
                      </a:lnTo>
                      <a:lnTo>
                        <a:pt x="302668" y="471122"/>
                      </a:lnTo>
                      <a:lnTo>
                        <a:pt x="296156" y="464609"/>
                      </a:lnTo>
                      <a:lnTo>
                        <a:pt x="289296" y="464609"/>
                      </a:lnTo>
                      <a:lnTo>
                        <a:pt x="283482" y="458794"/>
                      </a:lnTo>
                      <a:lnTo>
                        <a:pt x="283482" y="453444"/>
                      </a:lnTo>
                      <a:lnTo>
                        <a:pt x="283482" y="453444"/>
                      </a:lnTo>
                      <a:lnTo>
                        <a:pt x="269878" y="439838"/>
                      </a:lnTo>
                      <a:lnTo>
                        <a:pt x="269878" y="436930"/>
                      </a:lnTo>
                      <a:lnTo>
                        <a:pt x="273715" y="433092"/>
                      </a:lnTo>
                      <a:lnTo>
                        <a:pt x="262785" y="433092"/>
                      </a:lnTo>
                      <a:lnTo>
                        <a:pt x="262785" y="436581"/>
                      </a:lnTo>
                      <a:lnTo>
                        <a:pt x="261041" y="438326"/>
                      </a:lnTo>
                      <a:lnTo>
                        <a:pt x="258715" y="436000"/>
                      </a:lnTo>
                      <a:lnTo>
                        <a:pt x="258715" y="430418"/>
                      </a:lnTo>
                      <a:lnTo>
                        <a:pt x="250808" y="430418"/>
                      </a:lnTo>
                      <a:lnTo>
                        <a:pt x="250808" y="436116"/>
                      </a:lnTo>
                      <a:lnTo>
                        <a:pt x="239530" y="436116"/>
                      </a:lnTo>
                      <a:lnTo>
                        <a:pt x="237785" y="434372"/>
                      </a:lnTo>
                      <a:lnTo>
                        <a:pt x="233483" y="434372"/>
                      </a:lnTo>
                      <a:lnTo>
                        <a:pt x="233483" y="434372"/>
                      </a:lnTo>
                      <a:lnTo>
                        <a:pt x="233483" y="439373"/>
                      </a:lnTo>
                      <a:lnTo>
                        <a:pt x="226274" y="439373"/>
                      </a:lnTo>
                      <a:lnTo>
                        <a:pt x="222669" y="442978"/>
                      </a:lnTo>
                      <a:lnTo>
                        <a:pt x="219181" y="442978"/>
                      </a:lnTo>
                      <a:lnTo>
                        <a:pt x="217321" y="444838"/>
                      </a:lnTo>
                      <a:lnTo>
                        <a:pt x="211623" y="444838"/>
                      </a:lnTo>
                      <a:lnTo>
                        <a:pt x="209763" y="442978"/>
                      </a:lnTo>
                      <a:lnTo>
                        <a:pt x="204065" y="442978"/>
                      </a:lnTo>
                      <a:lnTo>
                        <a:pt x="193833" y="432743"/>
                      </a:lnTo>
                      <a:lnTo>
                        <a:pt x="193833" y="418206"/>
                      </a:lnTo>
                      <a:lnTo>
                        <a:pt x="200926" y="411112"/>
                      </a:lnTo>
                      <a:lnTo>
                        <a:pt x="203135" y="411112"/>
                      </a:lnTo>
                      <a:lnTo>
                        <a:pt x="207437" y="406809"/>
                      </a:lnTo>
                      <a:lnTo>
                        <a:pt x="205344" y="404716"/>
                      </a:lnTo>
                      <a:lnTo>
                        <a:pt x="205344" y="400878"/>
                      </a:lnTo>
                      <a:lnTo>
                        <a:pt x="208019" y="398203"/>
                      </a:lnTo>
                      <a:lnTo>
                        <a:pt x="211856" y="398203"/>
                      </a:lnTo>
                      <a:lnTo>
                        <a:pt x="211856" y="398203"/>
                      </a:lnTo>
                      <a:lnTo>
                        <a:pt x="213833" y="400180"/>
                      </a:lnTo>
                      <a:lnTo>
                        <a:pt x="213833" y="400180"/>
                      </a:lnTo>
                      <a:lnTo>
                        <a:pt x="221158" y="400180"/>
                      </a:lnTo>
                      <a:lnTo>
                        <a:pt x="221158" y="400180"/>
                      </a:lnTo>
                      <a:lnTo>
                        <a:pt x="225693" y="404716"/>
                      </a:lnTo>
                      <a:lnTo>
                        <a:pt x="225693" y="404716"/>
                      </a:lnTo>
                      <a:lnTo>
                        <a:pt x="241855" y="404716"/>
                      </a:lnTo>
                      <a:lnTo>
                        <a:pt x="245925" y="400645"/>
                      </a:lnTo>
                      <a:lnTo>
                        <a:pt x="254529" y="400645"/>
                      </a:lnTo>
                      <a:lnTo>
                        <a:pt x="258599" y="396575"/>
                      </a:lnTo>
                      <a:lnTo>
                        <a:pt x="268250" y="396575"/>
                      </a:lnTo>
                      <a:lnTo>
                        <a:pt x="268250" y="388550"/>
                      </a:lnTo>
                      <a:lnTo>
                        <a:pt x="254646" y="374944"/>
                      </a:lnTo>
                      <a:lnTo>
                        <a:pt x="254646" y="369361"/>
                      </a:lnTo>
                      <a:lnTo>
                        <a:pt x="278250" y="345753"/>
                      </a:lnTo>
                      <a:lnTo>
                        <a:pt x="278250" y="338426"/>
                      </a:lnTo>
                      <a:lnTo>
                        <a:pt x="290226" y="326447"/>
                      </a:lnTo>
                      <a:lnTo>
                        <a:pt x="290226" y="322726"/>
                      </a:lnTo>
                      <a:lnTo>
                        <a:pt x="290226" y="322726"/>
                      </a:lnTo>
                      <a:lnTo>
                        <a:pt x="286389" y="318888"/>
                      </a:lnTo>
                      <a:lnTo>
                        <a:pt x="286389" y="318888"/>
                      </a:lnTo>
                      <a:lnTo>
                        <a:pt x="286389" y="310515"/>
                      </a:lnTo>
                      <a:lnTo>
                        <a:pt x="286389" y="310515"/>
                      </a:lnTo>
                      <a:lnTo>
                        <a:pt x="282552" y="306677"/>
                      </a:lnTo>
                      <a:lnTo>
                        <a:pt x="282552" y="306677"/>
                      </a:lnTo>
                      <a:lnTo>
                        <a:pt x="282552" y="298303"/>
                      </a:lnTo>
                      <a:lnTo>
                        <a:pt x="282552" y="298303"/>
                      </a:lnTo>
                      <a:lnTo>
                        <a:pt x="277552" y="293419"/>
                      </a:lnTo>
                      <a:lnTo>
                        <a:pt x="277552" y="293419"/>
                      </a:lnTo>
                      <a:lnTo>
                        <a:pt x="277552" y="287837"/>
                      </a:lnTo>
                      <a:lnTo>
                        <a:pt x="277552" y="287837"/>
                      </a:lnTo>
                      <a:lnTo>
                        <a:pt x="269761" y="280045"/>
                      </a:lnTo>
                      <a:lnTo>
                        <a:pt x="266622" y="280045"/>
                      </a:lnTo>
                      <a:lnTo>
                        <a:pt x="262785" y="276207"/>
                      </a:lnTo>
                      <a:lnTo>
                        <a:pt x="262785" y="270043"/>
                      </a:lnTo>
                      <a:lnTo>
                        <a:pt x="256506" y="270043"/>
                      </a:lnTo>
                      <a:lnTo>
                        <a:pt x="250808" y="264345"/>
                      </a:lnTo>
                      <a:lnTo>
                        <a:pt x="250808" y="260507"/>
                      </a:lnTo>
                      <a:lnTo>
                        <a:pt x="241739" y="251435"/>
                      </a:lnTo>
                      <a:lnTo>
                        <a:pt x="237902" y="251435"/>
                      </a:lnTo>
                      <a:lnTo>
                        <a:pt x="232088" y="257250"/>
                      </a:lnTo>
                      <a:lnTo>
                        <a:pt x="228251" y="257250"/>
                      </a:lnTo>
                      <a:lnTo>
                        <a:pt x="222437" y="263065"/>
                      </a:lnTo>
                      <a:lnTo>
                        <a:pt x="219065" y="263065"/>
                      </a:lnTo>
                      <a:lnTo>
                        <a:pt x="219065" y="249691"/>
                      </a:lnTo>
                      <a:lnTo>
                        <a:pt x="222205" y="246551"/>
                      </a:lnTo>
                      <a:lnTo>
                        <a:pt x="222205" y="246551"/>
                      </a:lnTo>
                      <a:lnTo>
                        <a:pt x="229762" y="246551"/>
                      </a:lnTo>
                      <a:lnTo>
                        <a:pt x="235693" y="240620"/>
                      </a:lnTo>
                      <a:lnTo>
                        <a:pt x="215228" y="220151"/>
                      </a:lnTo>
                      <a:lnTo>
                        <a:pt x="211972" y="220151"/>
                      </a:lnTo>
                      <a:lnTo>
                        <a:pt x="209647" y="217826"/>
                      </a:lnTo>
                      <a:lnTo>
                        <a:pt x="209647" y="217826"/>
                      </a:lnTo>
                      <a:lnTo>
                        <a:pt x="214414" y="213057"/>
                      </a:lnTo>
                      <a:lnTo>
                        <a:pt x="210693" y="209336"/>
                      </a:lnTo>
                      <a:lnTo>
                        <a:pt x="201158" y="209336"/>
                      </a:lnTo>
                      <a:lnTo>
                        <a:pt x="201158" y="191193"/>
                      </a:lnTo>
                      <a:lnTo>
                        <a:pt x="190461" y="191193"/>
                      </a:lnTo>
                      <a:lnTo>
                        <a:pt x="182903" y="183634"/>
                      </a:lnTo>
                      <a:lnTo>
                        <a:pt x="182903" y="202939"/>
                      </a:lnTo>
                      <a:lnTo>
                        <a:pt x="178717" y="207126"/>
                      </a:lnTo>
                      <a:lnTo>
                        <a:pt x="166392" y="207126"/>
                      </a:lnTo>
                      <a:lnTo>
                        <a:pt x="161624" y="202358"/>
                      </a:lnTo>
                      <a:lnTo>
                        <a:pt x="156741" y="202358"/>
                      </a:lnTo>
                      <a:lnTo>
                        <a:pt x="154415" y="200032"/>
                      </a:lnTo>
                      <a:lnTo>
                        <a:pt x="140462" y="200032"/>
                      </a:lnTo>
                      <a:lnTo>
                        <a:pt x="147904" y="207475"/>
                      </a:lnTo>
                      <a:lnTo>
                        <a:pt x="147904" y="210266"/>
                      </a:lnTo>
                      <a:lnTo>
                        <a:pt x="150694" y="213057"/>
                      </a:lnTo>
                      <a:lnTo>
                        <a:pt x="148136" y="215616"/>
                      </a:lnTo>
                      <a:lnTo>
                        <a:pt x="148253" y="215616"/>
                      </a:lnTo>
                      <a:lnTo>
                        <a:pt x="137904" y="205265"/>
                      </a:lnTo>
                      <a:lnTo>
                        <a:pt x="133834" y="209336"/>
                      </a:lnTo>
                      <a:lnTo>
                        <a:pt x="121509" y="209336"/>
                      </a:lnTo>
                      <a:lnTo>
                        <a:pt x="115114" y="202939"/>
                      </a:lnTo>
                      <a:lnTo>
                        <a:pt x="89184" y="202939"/>
                      </a:lnTo>
                      <a:lnTo>
                        <a:pt x="84533" y="198287"/>
                      </a:lnTo>
                      <a:lnTo>
                        <a:pt x="73254" y="198287"/>
                      </a:lnTo>
                      <a:lnTo>
                        <a:pt x="73254" y="198287"/>
                      </a:lnTo>
                      <a:lnTo>
                        <a:pt x="70347" y="201195"/>
                      </a:lnTo>
                      <a:lnTo>
                        <a:pt x="66278" y="201195"/>
                      </a:lnTo>
                      <a:lnTo>
                        <a:pt x="57790" y="192705"/>
                      </a:lnTo>
                      <a:lnTo>
                        <a:pt x="57790" y="182704"/>
                      </a:lnTo>
                      <a:lnTo>
                        <a:pt x="47790" y="182704"/>
                      </a:lnTo>
                      <a:lnTo>
                        <a:pt x="47790" y="187355"/>
                      </a:lnTo>
                      <a:lnTo>
                        <a:pt x="39302" y="187355"/>
                      </a:lnTo>
                      <a:lnTo>
                        <a:pt x="36046" y="190612"/>
                      </a:lnTo>
                      <a:lnTo>
                        <a:pt x="24069" y="178633"/>
                      </a:lnTo>
                      <a:lnTo>
                        <a:pt x="20465" y="178633"/>
                      </a:lnTo>
                      <a:lnTo>
                        <a:pt x="15232" y="173400"/>
                      </a:lnTo>
                      <a:lnTo>
                        <a:pt x="15232" y="168632"/>
                      </a:lnTo>
                      <a:lnTo>
                        <a:pt x="11744" y="165143"/>
                      </a:lnTo>
                      <a:lnTo>
                        <a:pt x="11744" y="154792"/>
                      </a:lnTo>
                      <a:lnTo>
                        <a:pt x="8256" y="151303"/>
                      </a:lnTo>
                      <a:lnTo>
                        <a:pt x="24999" y="151303"/>
                      </a:lnTo>
                      <a:lnTo>
                        <a:pt x="29651" y="155955"/>
                      </a:lnTo>
                      <a:lnTo>
                        <a:pt x="46394" y="155955"/>
                      </a:lnTo>
                      <a:lnTo>
                        <a:pt x="32441" y="141999"/>
                      </a:lnTo>
                      <a:lnTo>
                        <a:pt x="20116" y="141999"/>
                      </a:lnTo>
                      <a:lnTo>
                        <a:pt x="16162" y="138045"/>
                      </a:lnTo>
                      <a:lnTo>
                        <a:pt x="11860" y="138045"/>
                      </a:lnTo>
                      <a:lnTo>
                        <a:pt x="1744" y="127927"/>
                      </a:lnTo>
                      <a:lnTo>
                        <a:pt x="1744" y="108738"/>
                      </a:lnTo>
                      <a:lnTo>
                        <a:pt x="0" y="106994"/>
                      </a:lnTo>
                      <a:lnTo>
                        <a:pt x="0" y="100016"/>
                      </a:lnTo>
                      <a:lnTo>
                        <a:pt x="5349" y="94666"/>
                      </a:lnTo>
                      <a:lnTo>
                        <a:pt x="1744" y="91061"/>
                      </a:lnTo>
                      <a:lnTo>
                        <a:pt x="1744" y="78152"/>
                      </a:lnTo>
                      <a:lnTo>
                        <a:pt x="5349" y="74547"/>
                      </a:lnTo>
                      <a:lnTo>
                        <a:pt x="5349" y="69546"/>
                      </a:lnTo>
                      <a:lnTo>
                        <a:pt x="10349" y="64545"/>
                      </a:lnTo>
                      <a:lnTo>
                        <a:pt x="10349" y="55241"/>
                      </a:lnTo>
                      <a:lnTo>
                        <a:pt x="12674" y="52915"/>
                      </a:lnTo>
                      <a:lnTo>
                        <a:pt x="12674" y="42216"/>
                      </a:lnTo>
                      <a:lnTo>
                        <a:pt x="15000" y="39890"/>
                      </a:lnTo>
                      <a:lnTo>
                        <a:pt x="15000" y="35355"/>
                      </a:lnTo>
                      <a:lnTo>
                        <a:pt x="21395" y="28958"/>
                      </a:lnTo>
                      <a:lnTo>
                        <a:pt x="21395" y="24423"/>
                      </a:lnTo>
                      <a:lnTo>
                        <a:pt x="42325" y="3489"/>
                      </a:lnTo>
                      <a:lnTo>
                        <a:pt x="50232" y="3489"/>
                      </a:lnTo>
                      <a:lnTo>
                        <a:pt x="53720" y="0"/>
                      </a:lnTo>
                      <a:lnTo>
                        <a:pt x="71161" y="0"/>
                      </a:lnTo>
                      <a:lnTo>
                        <a:pt x="72324" y="1163"/>
                      </a:lnTo>
                      <a:lnTo>
                        <a:pt x="72324" y="1163"/>
                      </a:lnTo>
                      <a:lnTo>
                        <a:pt x="78487" y="1163"/>
                      </a:lnTo>
                      <a:lnTo>
                        <a:pt x="83138" y="5815"/>
                      </a:lnTo>
                      <a:lnTo>
                        <a:pt x="83138" y="8490"/>
                      </a:lnTo>
                      <a:lnTo>
                        <a:pt x="69533" y="22097"/>
                      </a:lnTo>
                      <a:lnTo>
                        <a:pt x="69533" y="26051"/>
                      </a:lnTo>
                      <a:lnTo>
                        <a:pt x="64417" y="31168"/>
                      </a:lnTo>
                      <a:lnTo>
                        <a:pt x="64417" y="35122"/>
                      </a:lnTo>
                      <a:lnTo>
                        <a:pt x="61278" y="38262"/>
                      </a:lnTo>
                      <a:lnTo>
                        <a:pt x="61278" y="45356"/>
                      </a:lnTo>
                      <a:lnTo>
                        <a:pt x="56975" y="49659"/>
                      </a:lnTo>
                      <a:lnTo>
                        <a:pt x="56975" y="56753"/>
                      </a:lnTo>
                      <a:lnTo>
                        <a:pt x="54883" y="58847"/>
                      </a:lnTo>
                      <a:lnTo>
                        <a:pt x="54883" y="65708"/>
                      </a:lnTo>
                      <a:lnTo>
                        <a:pt x="57790" y="68616"/>
                      </a:lnTo>
                      <a:lnTo>
                        <a:pt x="57790" y="72919"/>
                      </a:lnTo>
                      <a:lnTo>
                        <a:pt x="60696" y="75826"/>
                      </a:lnTo>
                      <a:lnTo>
                        <a:pt x="60696" y="97341"/>
                      </a:lnTo>
                      <a:lnTo>
                        <a:pt x="62324" y="98969"/>
                      </a:lnTo>
                      <a:lnTo>
                        <a:pt x="62324" y="108273"/>
                      </a:lnTo>
                      <a:lnTo>
                        <a:pt x="78487" y="124438"/>
                      </a:lnTo>
                      <a:lnTo>
                        <a:pt x="78487" y="119438"/>
                      </a:lnTo>
                      <a:lnTo>
                        <a:pt x="73836" y="114786"/>
                      </a:lnTo>
                      <a:lnTo>
                        <a:pt x="73836" y="109785"/>
                      </a:lnTo>
                      <a:lnTo>
                        <a:pt x="67673" y="103621"/>
                      </a:lnTo>
                      <a:lnTo>
                        <a:pt x="67673" y="103621"/>
                      </a:lnTo>
                      <a:lnTo>
                        <a:pt x="73836" y="97457"/>
                      </a:lnTo>
                      <a:lnTo>
                        <a:pt x="73836" y="93154"/>
                      </a:lnTo>
                      <a:lnTo>
                        <a:pt x="77091" y="89898"/>
                      </a:lnTo>
                      <a:lnTo>
                        <a:pt x="84766" y="89898"/>
                      </a:lnTo>
                      <a:lnTo>
                        <a:pt x="84766" y="82222"/>
                      </a:lnTo>
                      <a:lnTo>
                        <a:pt x="78603" y="82222"/>
                      </a:lnTo>
                      <a:lnTo>
                        <a:pt x="73371" y="76989"/>
                      </a:lnTo>
                      <a:lnTo>
                        <a:pt x="73371" y="69546"/>
                      </a:lnTo>
                      <a:lnTo>
                        <a:pt x="71161" y="67336"/>
                      </a:lnTo>
                      <a:lnTo>
                        <a:pt x="71161" y="56521"/>
                      </a:lnTo>
                      <a:lnTo>
                        <a:pt x="79184" y="48496"/>
                      </a:lnTo>
                      <a:lnTo>
                        <a:pt x="74184" y="43495"/>
                      </a:lnTo>
                      <a:lnTo>
                        <a:pt x="74184" y="43495"/>
                      </a:lnTo>
                      <a:lnTo>
                        <a:pt x="76626" y="41053"/>
                      </a:lnTo>
                      <a:lnTo>
                        <a:pt x="76626" y="38146"/>
                      </a:lnTo>
                      <a:lnTo>
                        <a:pt x="81510" y="33261"/>
                      </a:lnTo>
                      <a:lnTo>
                        <a:pt x="81510" y="33261"/>
                      </a:lnTo>
                      <a:lnTo>
                        <a:pt x="81510" y="30121"/>
                      </a:lnTo>
                      <a:lnTo>
                        <a:pt x="84533" y="27097"/>
                      </a:lnTo>
                      <a:lnTo>
                        <a:pt x="87673" y="27097"/>
                      </a:lnTo>
                      <a:lnTo>
                        <a:pt x="92091" y="22678"/>
                      </a:lnTo>
                      <a:lnTo>
                        <a:pt x="99416" y="22678"/>
                      </a:lnTo>
                      <a:lnTo>
                        <a:pt x="99416" y="18026"/>
                      </a:lnTo>
                      <a:lnTo>
                        <a:pt x="105114" y="12328"/>
                      </a:lnTo>
                      <a:lnTo>
                        <a:pt x="108951" y="12328"/>
                      </a:lnTo>
                      <a:lnTo>
                        <a:pt x="111858" y="9420"/>
                      </a:lnTo>
                      <a:lnTo>
                        <a:pt x="115695" y="9420"/>
                      </a:lnTo>
                      <a:lnTo>
                        <a:pt x="118602" y="6513"/>
                      </a:lnTo>
                      <a:lnTo>
                        <a:pt x="132555" y="6513"/>
                      </a:lnTo>
                      <a:lnTo>
                        <a:pt x="134997" y="8955"/>
                      </a:lnTo>
                      <a:lnTo>
                        <a:pt x="138253" y="8955"/>
                      </a:lnTo>
                      <a:lnTo>
                        <a:pt x="142555" y="13258"/>
                      </a:lnTo>
                      <a:lnTo>
                        <a:pt x="142555" y="19422"/>
                      </a:lnTo>
                      <a:lnTo>
                        <a:pt x="144415" y="21282"/>
                      </a:lnTo>
                      <a:lnTo>
                        <a:pt x="144415" y="28726"/>
                      </a:lnTo>
                      <a:lnTo>
                        <a:pt x="146276" y="30586"/>
                      </a:lnTo>
                      <a:lnTo>
                        <a:pt x="146276" y="34075"/>
                      </a:lnTo>
                      <a:lnTo>
                        <a:pt x="153601" y="41518"/>
                      </a:lnTo>
                      <a:lnTo>
                        <a:pt x="153601" y="54427"/>
                      </a:lnTo>
                      <a:lnTo>
                        <a:pt x="159183" y="60010"/>
                      </a:lnTo>
                      <a:lnTo>
                        <a:pt x="159183" y="64545"/>
                      </a:lnTo>
                      <a:lnTo>
                        <a:pt x="153601" y="70127"/>
                      </a:lnTo>
                      <a:lnTo>
                        <a:pt x="153601" y="78617"/>
                      </a:lnTo>
                      <a:lnTo>
                        <a:pt x="173368" y="78617"/>
                      </a:lnTo>
                      <a:lnTo>
                        <a:pt x="179647" y="84897"/>
                      </a:lnTo>
                      <a:lnTo>
                        <a:pt x="187670" y="84897"/>
                      </a:lnTo>
                      <a:lnTo>
                        <a:pt x="187670" y="71523"/>
                      </a:lnTo>
                      <a:lnTo>
                        <a:pt x="196042" y="63150"/>
                      </a:lnTo>
                      <a:lnTo>
                        <a:pt x="215809" y="63150"/>
                      </a:lnTo>
                      <a:lnTo>
                        <a:pt x="224879" y="72221"/>
                      </a:lnTo>
                      <a:lnTo>
                        <a:pt x="235111" y="72221"/>
                      </a:lnTo>
                      <a:lnTo>
                        <a:pt x="244181" y="81292"/>
                      </a:lnTo>
                      <a:lnTo>
                        <a:pt x="244181" y="97457"/>
                      </a:lnTo>
                      <a:lnTo>
                        <a:pt x="252901" y="97457"/>
                      </a:lnTo>
                      <a:lnTo>
                        <a:pt x="258250" y="102807"/>
                      </a:lnTo>
                      <a:lnTo>
                        <a:pt x="258250" y="114553"/>
                      </a:lnTo>
                      <a:lnTo>
                        <a:pt x="269994" y="114553"/>
                      </a:lnTo>
                      <a:lnTo>
                        <a:pt x="269994" y="126299"/>
                      </a:lnTo>
                      <a:lnTo>
                        <a:pt x="274296" y="126299"/>
                      </a:lnTo>
                      <a:lnTo>
                        <a:pt x="280924" y="119670"/>
                      </a:lnTo>
                      <a:lnTo>
                        <a:pt x="284529" y="123275"/>
                      </a:lnTo>
                      <a:lnTo>
                        <a:pt x="292901" y="123275"/>
                      </a:lnTo>
                      <a:lnTo>
                        <a:pt x="307086" y="137464"/>
                      </a:lnTo>
                      <a:lnTo>
                        <a:pt x="307086" y="154792"/>
                      </a:lnTo>
                      <a:lnTo>
                        <a:pt x="312668" y="149210"/>
                      </a:lnTo>
                      <a:lnTo>
                        <a:pt x="325342" y="161886"/>
                      </a:lnTo>
                      <a:lnTo>
                        <a:pt x="330690" y="161886"/>
                      </a:lnTo>
                      <a:lnTo>
                        <a:pt x="333481" y="164677"/>
                      </a:lnTo>
                      <a:lnTo>
                        <a:pt x="338830" y="164677"/>
                      </a:lnTo>
                      <a:lnTo>
                        <a:pt x="344062" y="169911"/>
                      </a:lnTo>
                      <a:lnTo>
                        <a:pt x="349411" y="169911"/>
                      </a:lnTo>
                      <a:lnTo>
                        <a:pt x="354643" y="175144"/>
                      </a:lnTo>
                      <a:lnTo>
                        <a:pt x="354643" y="180959"/>
                      </a:lnTo>
                      <a:lnTo>
                        <a:pt x="348016" y="187588"/>
                      </a:lnTo>
                      <a:lnTo>
                        <a:pt x="348016" y="196892"/>
                      </a:lnTo>
                      <a:lnTo>
                        <a:pt x="358015" y="186890"/>
                      </a:lnTo>
                      <a:lnTo>
                        <a:pt x="360690" y="186890"/>
                      </a:lnTo>
                      <a:lnTo>
                        <a:pt x="365690" y="191891"/>
                      </a:lnTo>
                      <a:lnTo>
                        <a:pt x="365690" y="196776"/>
                      </a:lnTo>
                      <a:lnTo>
                        <a:pt x="372201" y="203288"/>
                      </a:lnTo>
                      <a:lnTo>
                        <a:pt x="372201" y="216662"/>
                      </a:lnTo>
                      <a:lnTo>
                        <a:pt x="361504" y="227362"/>
                      </a:lnTo>
                      <a:lnTo>
                        <a:pt x="372201" y="227362"/>
                      </a:lnTo>
                      <a:lnTo>
                        <a:pt x="381271" y="236433"/>
                      </a:lnTo>
                      <a:lnTo>
                        <a:pt x="381271" y="242248"/>
                      </a:lnTo>
                      <a:lnTo>
                        <a:pt x="364178" y="242248"/>
                      </a:lnTo>
                      <a:lnTo>
                        <a:pt x="364178" y="253529"/>
                      </a:lnTo>
                      <a:lnTo>
                        <a:pt x="360225" y="257483"/>
                      </a:lnTo>
                      <a:lnTo>
                        <a:pt x="360225" y="270159"/>
                      </a:lnTo>
                      <a:lnTo>
                        <a:pt x="367550" y="270159"/>
                      </a:lnTo>
                      <a:lnTo>
                        <a:pt x="370922" y="273532"/>
                      </a:lnTo>
                      <a:lnTo>
                        <a:pt x="378248" y="273532"/>
                      </a:lnTo>
                      <a:lnTo>
                        <a:pt x="386852" y="282138"/>
                      </a:lnTo>
                      <a:lnTo>
                        <a:pt x="389061" y="282138"/>
                      </a:lnTo>
                      <a:lnTo>
                        <a:pt x="389061" y="291209"/>
                      </a:lnTo>
                      <a:lnTo>
                        <a:pt x="393712" y="291209"/>
                      </a:lnTo>
                      <a:lnTo>
                        <a:pt x="396968" y="294466"/>
                      </a:lnTo>
                      <a:lnTo>
                        <a:pt x="404875" y="294466"/>
                      </a:lnTo>
                      <a:lnTo>
                        <a:pt x="408131" y="291209"/>
                      </a:lnTo>
                      <a:lnTo>
                        <a:pt x="412317" y="295396"/>
                      </a:lnTo>
                      <a:lnTo>
                        <a:pt x="412317" y="302490"/>
                      </a:lnTo>
                      <a:lnTo>
                        <a:pt x="414991" y="299815"/>
                      </a:lnTo>
                      <a:lnTo>
                        <a:pt x="419526" y="304351"/>
                      </a:lnTo>
                      <a:lnTo>
                        <a:pt x="419526" y="307026"/>
                      </a:lnTo>
                      <a:lnTo>
                        <a:pt x="422433" y="309933"/>
                      </a:lnTo>
                      <a:lnTo>
                        <a:pt x="424293" y="308072"/>
                      </a:lnTo>
                      <a:lnTo>
                        <a:pt x="427665" y="311445"/>
                      </a:lnTo>
                      <a:lnTo>
                        <a:pt x="423828" y="315283"/>
                      </a:lnTo>
                      <a:lnTo>
                        <a:pt x="423828" y="321447"/>
                      </a:lnTo>
                      <a:lnTo>
                        <a:pt x="432897" y="321447"/>
                      </a:lnTo>
                      <a:lnTo>
                        <a:pt x="439990" y="328541"/>
                      </a:lnTo>
                      <a:lnTo>
                        <a:pt x="435223" y="333309"/>
                      </a:lnTo>
                      <a:lnTo>
                        <a:pt x="435223" y="338542"/>
                      </a:lnTo>
                      <a:lnTo>
                        <a:pt x="452199" y="338542"/>
                      </a:lnTo>
                      <a:lnTo>
                        <a:pt x="455688" y="335053"/>
                      </a:lnTo>
                      <a:lnTo>
                        <a:pt x="469641" y="349009"/>
                      </a:lnTo>
                      <a:lnTo>
                        <a:pt x="463362" y="355289"/>
                      </a:lnTo>
                      <a:lnTo>
                        <a:pt x="463362" y="362383"/>
                      </a:lnTo>
                      <a:lnTo>
                        <a:pt x="460222" y="365524"/>
                      </a:lnTo>
                      <a:lnTo>
                        <a:pt x="451618" y="365524"/>
                      </a:lnTo>
                      <a:lnTo>
                        <a:pt x="451618" y="370524"/>
                      </a:lnTo>
                      <a:lnTo>
                        <a:pt x="456967" y="375874"/>
                      </a:lnTo>
                      <a:lnTo>
                        <a:pt x="454758" y="378084"/>
                      </a:lnTo>
                      <a:lnTo>
                        <a:pt x="451153" y="378084"/>
                      </a:lnTo>
                      <a:lnTo>
                        <a:pt x="451153" y="383898"/>
                      </a:lnTo>
                      <a:lnTo>
                        <a:pt x="447083" y="387969"/>
                      </a:lnTo>
                      <a:lnTo>
                        <a:pt x="447083" y="391574"/>
                      </a:lnTo>
                      <a:lnTo>
                        <a:pt x="436153" y="391574"/>
                      </a:lnTo>
                      <a:lnTo>
                        <a:pt x="436153" y="408437"/>
                      </a:lnTo>
                      <a:lnTo>
                        <a:pt x="433595" y="410996"/>
                      </a:lnTo>
                      <a:lnTo>
                        <a:pt x="433595" y="414601"/>
                      </a:lnTo>
                      <a:lnTo>
                        <a:pt x="430339" y="417857"/>
                      </a:lnTo>
                      <a:lnTo>
                        <a:pt x="425223" y="412740"/>
                      </a:lnTo>
                      <a:lnTo>
                        <a:pt x="418014" y="412740"/>
                      </a:lnTo>
                      <a:lnTo>
                        <a:pt x="406735" y="401459"/>
                      </a:lnTo>
                      <a:lnTo>
                        <a:pt x="406735" y="394133"/>
                      </a:lnTo>
                      <a:lnTo>
                        <a:pt x="401154" y="388550"/>
                      </a:lnTo>
                      <a:lnTo>
                        <a:pt x="401154" y="381224"/>
                      </a:lnTo>
                      <a:lnTo>
                        <a:pt x="376271" y="356336"/>
                      </a:lnTo>
                      <a:lnTo>
                        <a:pt x="372434" y="360174"/>
                      </a:lnTo>
                      <a:lnTo>
                        <a:pt x="371852" y="365058"/>
                      </a:lnTo>
                      <a:lnTo>
                        <a:pt x="371852" y="365058"/>
                      </a:lnTo>
                      <a:close/>
                    </a:path>
                  </a:pathLst>
                </a:custGeom>
                <a:grpFill/>
                <a:ln w="1162" cap="rnd">
                  <a:solidFill>
                    <a:schemeClr val="bg2"/>
                  </a:solidFill>
                  <a:prstDash val="solid"/>
                  <a:round/>
                </a:ln>
              </p:spPr>
              <p:txBody>
                <a:bodyPr rtlCol="0" anchor="ctr"/>
                <a:lstStyle/>
                <a:p>
                  <a:endParaRPr lang="en-US"/>
                </a:p>
              </p:txBody>
            </p:sp>
          </p:grpSp>
          <p:sp>
            <p:nvSpPr>
              <p:cNvPr id="203" name="Freeform 202">
                <a:extLst>
                  <a:ext uri="{FF2B5EF4-FFF2-40B4-BE49-F238E27FC236}">
                    <a16:creationId xmlns:a16="http://schemas.microsoft.com/office/drawing/2014/main" id="{EBD8E376-3C76-5949-6A04-910E02D0ABC7}"/>
                  </a:ext>
                </a:extLst>
              </p:cNvPr>
              <p:cNvSpPr/>
              <p:nvPr/>
            </p:nvSpPr>
            <p:spPr>
              <a:xfrm>
                <a:off x="4205791" y="3292471"/>
                <a:ext cx="17790" cy="43378"/>
              </a:xfrm>
              <a:custGeom>
                <a:avLst/>
                <a:gdLst>
                  <a:gd name="connsiteX0" fmla="*/ 14069 w 17790"/>
                  <a:gd name="connsiteY0" fmla="*/ 1279 h 43378"/>
                  <a:gd name="connsiteX1" fmla="*/ 17790 w 17790"/>
                  <a:gd name="connsiteY1" fmla="*/ 1279 h 43378"/>
                  <a:gd name="connsiteX2" fmla="*/ 17790 w 17790"/>
                  <a:gd name="connsiteY2" fmla="*/ 5815 h 43378"/>
                  <a:gd name="connsiteX3" fmla="*/ 15930 w 17790"/>
                  <a:gd name="connsiteY3" fmla="*/ 7675 h 43378"/>
                  <a:gd name="connsiteX4" fmla="*/ 15930 w 17790"/>
                  <a:gd name="connsiteY4" fmla="*/ 17445 h 43378"/>
                  <a:gd name="connsiteX5" fmla="*/ 14069 w 17790"/>
                  <a:gd name="connsiteY5" fmla="*/ 19305 h 43378"/>
                  <a:gd name="connsiteX6" fmla="*/ 14069 w 17790"/>
                  <a:gd name="connsiteY6" fmla="*/ 31400 h 43378"/>
                  <a:gd name="connsiteX7" fmla="*/ 5581 w 17790"/>
                  <a:gd name="connsiteY7" fmla="*/ 39890 h 43378"/>
                  <a:gd name="connsiteX8" fmla="*/ 5581 w 17790"/>
                  <a:gd name="connsiteY8" fmla="*/ 43379 h 43378"/>
                  <a:gd name="connsiteX9" fmla="*/ 0 w 17790"/>
                  <a:gd name="connsiteY9" fmla="*/ 43379 h 43378"/>
                  <a:gd name="connsiteX10" fmla="*/ 0 w 17790"/>
                  <a:gd name="connsiteY10" fmla="*/ 7792 h 43378"/>
                  <a:gd name="connsiteX11" fmla="*/ 2674 w 17790"/>
                  <a:gd name="connsiteY11" fmla="*/ 7792 h 43378"/>
                  <a:gd name="connsiteX12" fmla="*/ 4186 w 17790"/>
                  <a:gd name="connsiteY12" fmla="*/ 9304 h 43378"/>
                  <a:gd name="connsiteX13" fmla="*/ 9535 w 17790"/>
                  <a:gd name="connsiteY13" fmla="*/ 3954 h 43378"/>
                  <a:gd name="connsiteX14" fmla="*/ 9535 w 17790"/>
                  <a:gd name="connsiteY14" fmla="*/ 0 h 43378"/>
                  <a:gd name="connsiteX15" fmla="*/ 14069 w 17790"/>
                  <a:gd name="connsiteY15" fmla="*/ 0 h 43378"/>
                  <a:gd name="connsiteX16" fmla="*/ 14069 w 17790"/>
                  <a:gd name="connsiteY16" fmla="*/ 1279 h 43378"/>
                  <a:gd name="connsiteX17" fmla="*/ 14069 w 17790"/>
                  <a:gd name="connsiteY17" fmla="*/ 1279 h 4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90" h="43378">
                    <a:moveTo>
                      <a:pt x="14069" y="1279"/>
                    </a:moveTo>
                    <a:lnTo>
                      <a:pt x="17790" y="1279"/>
                    </a:lnTo>
                    <a:lnTo>
                      <a:pt x="17790" y="5815"/>
                    </a:lnTo>
                    <a:lnTo>
                      <a:pt x="15930" y="7675"/>
                    </a:lnTo>
                    <a:lnTo>
                      <a:pt x="15930" y="17445"/>
                    </a:lnTo>
                    <a:lnTo>
                      <a:pt x="14069" y="19305"/>
                    </a:lnTo>
                    <a:lnTo>
                      <a:pt x="14069" y="31400"/>
                    </a:lnTo>
                    <a:lnTo>
                      <a:pt x="5581" y="39890"/>
                    </a:lnTo>
                    <a:lnTo>
                      <a:pt x="5581" y="43379"/>
                    </a:lnTo>
                    <a:lnTo>
                      <a:pt x="0" y="43379"/>
                    </a:lnTo>
                    <a:lnTo>
                      <a:pt x="0" y="7792"/>
                    </a:lnTo>
                    <a:lnTo>
                      <a:pt x="2674" y="7792"/>
                    </a:lnTo>
                    <a:lnTo>
                      <a:pt x="4186" y="9304"/>
                    </a:lnTo>
                    <a:lnTo>
                      <a:pt x="9535" y="3954"/>
                    </a:lnTo>
                    <a:lnTo>
                      <a:pt x="9535" y="0"/>
                    </a:lnTo>
                    <a:lnTo>
                      <a:pt x="14069" y="0"/>
                    </a:lnTo>
                    <a:lnTo>
                      <a:pt x="14069" y="1279"/>
                    </a:lnTo>
                    <a:lnTo>
                      <a:pt x="14069" y="1279"/>
                    </a:lnTo>
                    <a:close/>
                  </a:path>
                </a:pathLst>
              </a:custGeom>
              <a:grpFill/>
              <a:ln w="1162" cap="rnd">
                <a:solidFill>
                  <a:schemeClr val="bg2"/>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A9207C07-EE8A-DAD3-8373-D5A78CA9B3A1}"/>
                  </a:ext>
                </a:extLst>
              </p:cNvPr>
              <p:cNvSpPr/>
              <p:nvPr/>
            </p:nvSpPr>
            <p:spPr>
              <a:xfrm>
                <a:off x="4687060" y="3377834"/>
                <a:ext cx="3604" cy="5349"/>
              </a:xfrm>
              <a:custGeom>
                <a:avLst/>
                <a:gdLst>
                  <a:gd name="connsiteX0" fmla="*/ 3605 w 3604"/>
                  <a:gd name="connsiteY0" fmla="*/ 3605 h 5349"/>
                  <a:gd name="connsiteX1" fmla="*/ 0 w 3604"/>
                  <a:gd name="connsiteY1" fmla="*/ 0 h 5349"/>
                  <a:gd name="connsiteX2" fmla="*/ 0 w 3604"/>
                  <a:gd name="connsiteY2" fmla="*/ 3605 h 5349"/>
                  <a:gd name="connsiteX3" fmla="*/ 1744 w 3604"/>
                  <a:gd name="connsiteY3" fmla="*/ 5350 h 5349"/>
                  <a:gd name="connsiteX4" fmla="*/ 3605 w 3604"/>
                  <a:gd name="connsiteY4" fmla="*/ 3605 h 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 h="5349">
                    <a:moveTo>
                      <a:pt x="3605" y="3605"/>
                    </a:moveTo>
                    <a:lnTo>
                      <a:pt x="0" y="0"/>
                    </a:lnTo>
                    <a:lnTo>
                      <a:pt x="0" y="3605"/>
                    </a:lnTo>
                    <a:lnTo>
                      <a:pt x="1744" y="5350"/>
                    </a:lnTo>
                    <a:lnTo>
                      <a:pt x="3605" y="3605"/>
                    </a:lnTo>
                    <a:close/>
                  </a:path>
                </a:pathLst>
              </a:custGeom>
              <a:grpFill/>
              <a:ln w="1162" cap="rnd">
                <a:solidFill>
                  <a:schemeClr val="bg2"/>
                </a:solidFill>
                <a:prstDash val="solid"/>
                <a:round/>
              </a:ln>
            </p:spPr>
            <p:txBody>
              <a:bodyPr rtlCol="0" anchor="ctr"/>
              <a:lstStyle/>
              <a:p>
                <a:endParaRPr lang="en-US"/>
              </a:p>
            </p:txBody>
          </p:sp>
          <p:sp>
            <p:nvSpPr>
              <p:cNvPr id="205" name="Freeform 204">
                <a:extLst>
                  <a:ext uri="{FF2B5EF4-FFF2-40B4-BE49-F238E27FC236}">
                    <a16:creationId xmlns:a16="http://schemas.microsoft.com/office/drawing/2014/main" id="{15A5A213-EF22-CB03-B691-05B53EDC7DF6}"/>
                  </a:ext>
                </a:extLst>
              </p:cNvPr>
              <p:cNvSpPr/>
              <p:nvPr/>
            </p:nvSpPr>
            <p:spPr>
              <a:xfrm>
                <a:off x="4374509" y="3142447"/>
                <a:ext cx="94765" cy="107342"/>
              </a:xfrm>
              <a:custGeom>
                <a:avLst/>
                <a:gdLst>
                  <a:gd name="connsiteX0" fmla="*/ 94765 w 94765"/>
                  <a:gd name="connsiteY0" fmla="*/ 100365 h 107342"/>
                  <a:gd name="connsiteX1" fmla="*/ 94765 w 94765"/>
                  <a:gd name="connsiteY1" fmla="*/ 103505 h 107342"/>
                  <a:gd name="connsiteX2" fmla="*/ 90928 w 94765"/>
                  <a:gd name="connsiteY2" fmla="*/ 107343 h 107342"/>
                  <a:gd name="connsiteX3" fmla="*/ 83952 w 94765"/>
                  <a:gd name="connsiteY3" fmla="*/ 107343 h 107342"/>
                  <a:gd name="connsiteX4" fmla="*/ 83952 w 94765"/>
                  <a:gd name="connsiteY4" fmla="*/ 103389 h 107342"/>
                  <a:gd name="connsiteX5" fmla="*/ 91742 w 94765"/>
                  <a:gd name="connsiteY5" fmla="*/ 103389 h 107342"/>
                  <a:gd name="connsiteX6" fmla="*/ 94765 w 94765"/>
                  <a:gd name="connsiteY6" fmla="*/ 100365 h 107342"/>
                  <a:gd name="connsiteX7" fmla="*/ 13837 w 94765"/>
                  <a:gd name="connsiteY7" fmla="*/ 50822 h 107342"/>
                  <a:gd name="connsiteX8" fmla="*/ 13837 w 94765"/>
                  <a:gd name="connsiteY8" fmla="*/ 48729 h 107342"/>
                  <a:gd name="connsiteX9" fmla="*/ 18255 w 94765"/>
                  <a:gd name="connsiteY9" fmla="*/ 48729 h 107342"/>
                  <a:gd name="connsiteX10" fmla="*/ 21395 w 94765"/>
                  <a:gd name="connsiteY10" fmla="*/ 51869 h 107342"/>
                  <a:gd name="connsiteX11" fmla="*/ 21395 w 94765"/>
                  <a:gd name="connsiteY11" fmla="*/ 56404 h 107342"/>
                  <a:gd name="connsiteX12" fmla="*/ 20232 w 94765"/>
                  <a:gd name="connsiteY12" fmla="*/ 57567 h 107342"/>
                  <a:gd name="connsiteX13" fmla="*/ 17325 w 94765"/>
                  <a:gd name="connsiteY13" fmla="*/ 57567 h 107342"/>
                  <a:gd name="connsiteX14" fmla="*/ 17325 w 94765"/>
                  <a:gd name="connsiteY14" fmla="*/ 54311 h 107342"/>
                  <a:gd name="connsiteX15" fmla="*/ 13837 w 94765"/>
                  <a:gd name="connsiteY15" fmla="*/ 50822 h 107342"/>
                  <a:gd name="connsiteX16" fmla="*/ 13837 w 94765"/>
                  <a:gd name="connsiteY16" fmla="*/ 50822 h 107342"/>
                  <a:gd name="connsiteX17" fmla="*/ 14418 w 94765"/>
                  <a:gd name="connsiteY17" fmla="*/ 38146 h 107342"/>
                  <a:gd name="connsiteX18" fmla="*/ 14418 w 94765"/>
                  <a:gd name="connsiteY18" fmla="*/ 35587 h 107342"/>
                  <a:gd name="connsiteX19" fmla="*/ 10930 w 94765"/>
                  <a:gd name="connsiteY19" fmla="*/ 32098 h 107342"/>
                  <a:gd name="connsiteX20" fmla="*/ 10930 w 94765"/>
                  <a:gd name="connsiteY20" fmla="*/ 37332 h 107342"/>
                  <a:gd name="connsiteX21" fmla="*/ 8372 w 94765"/>
                  <a:gd name="connsiteY21" fmla="*/ 39890 h 107342"/>
                  <a:gd name="connsiteX22" fmla="*/ 10349 w 94765"/>
                  <a:gd name="connsiteY22" fmla="*/ 41867 h 107342"/>
                  <a:gd name="connsiteX23" fmla="*/ 6511 w 94765"/>
                  <a:gd name="connsiteY23" fmla="*/ 41867 h 107342"/>
                  <a:gd name="connsiteX24" fmla="*/ 12209 w 94765"/>
                  <a:gd name="connsiteY24" fmla="*/ 47566 h 107342"/>
                  <a:gd name="connsiteX25" fmla="*/ 15116 w 94765"/>
                  <a:gd name="connsiteY25" fmla="*/ 47566 h 107342"/>
                  <a:gd name="connsiteX26" fmla="*/ 17441 w 94765"/>
                  <a:gd name="connsiteY26" fmla="*/ 45240 h 107342"/>
                  <a:gd name="connsiteX27" fmla="*/ 17441 w 94765"/>
                  <a:gd name="connsiteY27" fmla="*/ 41053 h 107342"/>
                  <a:gd name="connsiteX28" fmla="*/ 14418 w 94765"/>
                  <a:gd name="connsiteY28" fmla="*/ 38146 h 107342"/>
                  <a:gd name="connsiteX29" fmla="*/ 19883 w 94765"/>
                  <a:gd name="connsiteY29" fmla="*/ 1861 h 107342"/>
                  <a:gd name="connsiteX30" fmla="*/ 14651 w 94765"/>
                  <a:gd name="connsiteY30" fmla="*/ 1861 h 107342"/>
                  <a:gd name="connsiteX31" fmla="*/ 16511 w 94765"/>
                  <a:gd name="connsiteY31" fmla="*/ 0 h 107342"/>
                  <a:gd name="connsiteX32" fmla="*/ 21162 w 94765"/>
                  <a:gd name="connsiteY32" fmla="*/ 0 h 107342"/>
                  <a:gd name="connsiteX33" fmla="*/ 28836 w 94765"/>
                  <a:gd name="connsiteY33" fmla="*/ 7676 h 107342"/>
                  <a:gd name="connsiteX34" fmla="*/ 28836 w 94765"/>
                  <a:gd name="connsiteY34" fmla="*/ 11513 h 107342"/>
                  <a:gd name="connsiteX35" fmla="*/ 26976 w 94765"/>
                  <a:gd name="connsiteY35" fmla="*/ 13374 h 107342"/>
                  <a:gd name="connsiteX36" fmla="*/ 26976 w 94765"/>
                  <a:gd name="connsiteY36" fmla="*/ 17794 h 107342"/>
                  <a:gd name="connsiteX37" fmla="*/ 25581 w 94765"/>
                  <a:gd name="connsiteY37" fmla="*/ 19189 h 107342"/>
                  <a:gd name="connsiteX38" fmla="*/ 23255 w 94765"/>
                  <a:gd name="connsiteY38" fmla="*/ 16863 h 107342"/>
                  <a:gd name="connsiteX39" fmla="*/ 25581 w 94765"/>
                  <a:gd name="connsiteY39" fmla="*/ 14537 h 107342"/>
                  <a:gd name="connsiteX40" fmla="*/ 25581 w 94765"/>
                  <a:gd name="connsiteY40" fmla="*/ 7559 h 107342"/>
                  <a:gd name="connsiteX41" fmla="*/ 19883 w 94765"/>
                  <a:gd name="connsiteY41" fmla="*/ 1861 h 107342"/>
                  <a:gd name="connsiteX42" fmla="*/ 19883 w 94765"/>
                  <a:gd name="connsiteY42" fmla="*/ 1861 h 107342"/>
                  <a:gd name="connsiteX43" fmla="*/ 14418 w 94765"/>
                  <a:gd name="connsiteY43" fmla="*/ 5815 h 107342"/>
                  <a:gd name="connsiteX44" fmla="*/ 14418 w 94765"/>
                  <a:gd name="connsiteY44" fmla="*/ 3838 h 107342"/>
                  <a:gd name="connsiteX45" fmla="*/ 8721 w 94765"/>
                  <a:gd name="connsiteY45" fmla="*/ 3838 h 107342"/>
                  <a:gd name="connsiteX46" fmla="*/ 8721 w 94765"/>
                  <a:gd name="connsiteY46" fmla="*/ 3838 h 107342"/>
                  <a:gd name="connsiteX47" fmla="*/ 7442 w 94765"/>
                  <a:gd name="connsiteY47" fmla="*/ 5117 h 107342"/>
                  <a:gd name="connsiteX48" fmla="*/ 6395 w 94765"/>
                  <a:gd name="connsiteY48" fmla="*/ 5117 h 107342"/>
                  <a:gd name="connsiteX49" fmla="*/ 4186 w 94765"/>
                  <a:gd name="connsiteY49" fmla="*/ 2907 h 107342"/>
                  <a:gd name="connsiteX50" fmla="*/ 3023 w 94765"/>
                  <a:gd name="connsiteY50" fmla="*/ 4070 h 107342"/>
                  <a:gd name="connsiteX51" fmla="*/ 3023 w 94765"/>
                  <a:gd name="connsiteY51" fmla="*/ 5815 h 107342"/>
                  <a:gd name="connsiteX52" fmla="*/ 1744 w 94765"/>
                  <a:gd name="connsiteY52" fmla="*/ 6978 h 107342"/>
                  <a:gd name="connsiteX53" fmla="*/ 0 w 94765"/>
                  <a:gd name="connsiteY53" fmla="*/ 6978 h 107342"/>
                  <a:gd name="connsiteX54" fmla="*/ 1279 w 94765"/>
                  <a:gd name="connsiteY54" fmla="*/ 8257 h 107342"/>
                  <a:gd name="connsiteX55" fmla="*/ 3605 w 94765"/>
                  <a:gd name="connsiteY55" fmla="*/ 8257 h 107342"/>
                  <a:gd name="connsiteX56" fmla="*/ 4884 w 94765"/>
                  <a:gd name="connsiteY56" fmla="*/ 7094 h 107342"/>
                  <a:gd name="connsiteX57" fmla="*/ 9069 w 94765"/>
                  <a:gd name="connsiteY57" fmla="*/ 7094 h 107342"/>
                  <a:gd name="connsiteX58" fmla="*/ 10232 w 94765"/>
                  <a:gd name="connsiteY58" fmla="*/ 5931 h 107342"/>
                  <a:gd name="connsiteX59" fmla="*/ 14418 w 94765"/>
                  <a:gd name="connsiteY59" fmla="*/ 5815 h 107342"/>
                  <a:gd name="connsiteX60" fmla="*/ 14418 w 94765"/>
                  <a:gd name="connsiteY60" fmla="*/ 5815 h 10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4765" h="107342">
                    <a:moveTo>
                      <a:pt x="94765" y="100365"/>
                    </a:moveTo>
                    <a:lnTo>
                      <a:pt x="94765" y="103505"/>
                    </a:lnTo>
                    <a:lnTo>
                      <a:pt x="90928" y="107343"/>
                    </a:lnTo>
                    <a:lnTo>
                      <a:pt x="83952" y="107343"/>
                    </a:lnTo>
                    <a:lnTo>
                      <a:pt x="83952" y="103389"/>
                    </a:lnTo>
                    <a:lnTo>
                      <a:pt x="91742" y="103389"/>
                    </a:lnTo>
                    <a:lnTo>
                      <a:pt x="94765" y="100365"/>
                    </a:lnTo>
                    <a:close/>
                    <a:moveTo>
                      <a:pt x="13837" y="50822"/>
                    </a:moveTo>
                    <a:lnTo>
                      <a:pt x="13837" y="48729"/>
                    </a:lnTo>
                    <a:lnTo>
                      <a:pt x="18255" y="48729"/>
                    </a:lnTo>
                    <a:lnTo>
                      <a:pt x="21395" y="51869"/>
                    </a:lnTo>
                    <a:lnTo>
                      <a:pt x="21395" y="56404"/>
                    </a:lnTo>
                    <a:lnTo>
                      <a:pt x="20232" y="57567"/>
                    </a:lnTo>
                    <a:lnTo>
                      <a:pt x="17325" y="57567"/>
                    </a:lnTo>
                    <a:lnTo>
                      <a:pt x="17325" y="54311"/>
                    </a:lnTo>
                    <a:lnTo>
                      <a:pt x="13837" y="50822"/>
                    </a:lnTo>
                    <a:lnTo>
                      <a:pt x="13837" y="50822"/>
                    </a:lnTo>
                    <a:close/>
                    <a:moveTo>
                      <a:pt x="14418" y="38146"/>
                    </a:moveTo>
                    <a:lnTo>
                      <a:pt x="14418" y="35587"/>
                    </a:lnTo>
                    <a:lnTo>
                      <a:pt x="10930" y="32098"/>
                    </a:lnTo>
                    <a:lnTo>
                      <a:pt x="10930" y="37332"/>
                    </a:lnTo>
                    <a:lnTo>
                      <a:pt x="8372" y="39890"/>
                    </a:lnTo>
                    <a:lnTo>
                      <a:pt x="10349" y="41867"/>
                    </a:lnTo>
                    <a:lnTo>
                      <a:pt x="6511" y="41867"/>
                    </a:lnTo>
                    <a:lnTo>
                      <a:pt x="12209" y="47566"/>
                    </a:lnTo>
                    <a:lnTo>
                      <a:pt x="15116" y="47566"/>
                    </a:lnTo>
                    <a:lnTo>
                      <a:pt x="17441" y="45240"/>
                    </a:lnTo>
                    <a:lnTo>
                      <a:pt x="17441" y="41053"/>
                    </a:lnTo>
                    <a:lnTo>
                      <a:pt x="14418" y="38146"/>
                    </a:lnTo>
                    <a:close/>
                    <a:moveTo>
                      <a:pt x="19883" y="1861"/>
                    </a:moveTo>
                    <a:lnTo>
                      <a:pt x="14651" y="1861"/>
                    </a:lnTo>
                    <a:lnTo>
                      <a:pt x="16511" y="0"/>
                    </a:lnTo>
                    <a:lnTo>
                      <a:pt x="21162" y="0"/>
                    </a:lnTo>
                    <a:lnTo>
                      <a:pt x="28836" y="7676"/>
                    </a:lnTo>
                    <a:lnTo>
                      <a:pt x="28836" y="11513"/>
                    </a:lnTo>
                    <a:lnTo>
                      <a:pt x="26976" y="13374"/>
                    </a:lnTo>
                    <a:lnTo>
                      <a:pt x="26976" y="17794"/>
                    </a:lnTo>
                    <a:lnTo>
                      <a:pt x="25581" y="19189"/>
                    </a:lnTo>
                    <a:lnTo>
                      <a:pt x="23255" y="16863"/>
                    </a:lnTo>
                    <a:lnTo>
                      <a:pt x="25581" y="14537"/>
                    </a:lnTo>
                    <a:lnTo>
                      <a:pt x="25581" y="7559"/>
                    </a:lnTo>
                    <a:lnTo>
                      <a:pt x="19883" y="1861"/>
                    </a:lnTo>
                    <a:lnTo>
                      <a:pt x="19883" y="1861"/>
                    </a:lnTo>
                    <a:close/>
                    <a:moveTo>
                      <a:pt x="14418" y="5815"/>
                    </a:moveTo>
                    <a:lnTo>
                      <a:pt x="14418" y="3838"/>
                    </a:lnTo>
                    <a:lnTo>
                      <a:pt x="8721" y="3838"/>
                    </a:lnTo>
                    <a:lnTo>
                      <a:pt x="8721" y="3838"/>
                    </a:lnTo>
                    <a:lnTo>
                      <a:pt x="7442" y="5117"/>
                    </a:lnTo>
                    <a:lnTo>
                      <a:pt x="6395" y="5117"/>
                    </a:lnTo>
                    <a:lnTo>
                      <a:pt x="4186" y="2907"/>
                    </a:lnTo>
                    <a:lnTo>
                      <a:pt x="3023" y="4070"/>
                    </a:lnTo>
                    <a:lnTo>
                      <a:pt x="3023" y="5815"/>
                    </a:lnTo>
                    <a:lnTo>
                      <a:pt x="1744" y="6978"/>
                    </a:lnTo>
                    <a:lnTo>
                      <a:pt x="0" y="6978"/>
                    </a:lnTo>
                    <a:lnTo>
                      <a:pt x="1279" y="8257"/>
                    </a:lnTo>
                    <a:lnTo>
                      <a:pt x="3605" y="8257"/>
                    </a:lnTo>
                    <a:lnTo>
                      <a:pt x="4884" y="7094"/>
                    </a:lnTo>
                    <a:lnTo>
                      <a:pt x="9069" y="7094"/>
                    </a:lnTo>
                    <a:lnTo>
                      <a:pt x="10232" y="5931"/>
                    </a:lnTo>
                    <a:lnTo>
                      <a:pt x="14418" y="5815"/>
                    </a:lnTo>
                    <a:lnTo>
                      <a:pt x="14418" y="5815"/>
                    </a:lnTo>
                    <a:close/>
                  </a:path>
                </a:pathLst>
              </a:custGeom>
              <a:grpFill/>
              <a:ln w="1162" cap="rnd">
                <a:solidFill>
                  <a:schemeClr val="bg2"/>
                </a:solidFill>
                <a:prstDash val="solid"/>
                <a:round/>
              </a:ln>
            </p:spPr>
            <p:txBody>
              <a:bodyPr rtlCol="0" anchor="ctr"/>
              <a:lstStyle/>
              <a:p>
                <a:endParaRPr lang="en-US"/>
              </a:p>
            </p:txBody>
          </p:sp>
          <p:sp>
            <p:nvSpPr>
              <p:cNvPr id="206" name="Freeform 205">
                <a:extLst>
                  <a:ext uri="{FF2B5EF4-FFF2-40B4-BE49-F238E27FC236}">
                    <a16:creationId xmlns:a16="http://schemas.microsoft.com/office/drawing/2014/main" id="{A8B74F0C-993D-BEB3-2706-C258A120AF70}"/>
                  </a:ext>
                </a:extLst>
              </p:cNvPr>
              <p:cNvSpPr/>
              <p:nvPr/>
            </p:nvSpPr>
            <p:spPr>
              <a:xfrm>
                <a:off x="4517296" y="3390626"/>
                <a:ext cx="2906" cy="3954"/>
              </a:xfrm>
              <a:custGeom>
                <a:avLst/>
                <a:gdLst>
                  <a:gd name="connsiteX0" fmla="*/ 0 w 2906"/>
                  <a:gd name="connsiteY0" fmla="*/ 1047 h 3954"/>
                  <a:gd name="connsiteX1" fmla="*/ 2907 w 2906"/>
                  <a:gd name="connsiteY1" fmla="*/ 3954 h 3954"/>
                  <a:gd name="connsiteX2" fmla="*/ 2907 w 2906"/>
                  <a:gd name="connsiteY2" fmla="*/ 1163 h 3954"/>
                  <a:gd name="connsiteX3" fmla="*/ 1744 w 2906"/>
                  <a:gd name="connsiteY3" fmla="*/ 0 h 3954"/>
                  <a:gd name="connsiteX4" fmla="*/ 116 w 2906"/>
                  <a:gd name="connsiteY4" fmla="*/ 0 h 3954"/>
                  <a:gd name="connsiteX5" fmla="*/ 0 w 2906"/>
                  <a:gd name="connsiteY5" fmla="*/ 1047 h 3954"/>
                  <a:gd name="connsiteX6" fmla="*/ 0 w 2906"/>
                  <a:gd name="connsiteY6" fmla="*/ 1047 h 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 h="3954">
                    <a:moveTo>
                      <a:pt x="0" y="1047"/>
                    </a:moveTo>
                    <a:lnTo>
                      <a:pt x="2907" y="3954"/>
                    </a:lnTo>
                    <a:lnTo>
                      <a:pt x="2907" y="1163"/>
                    </a:lnTo>
                    <a:lnTo>
                      <a:pt x="1744" y="0"/>
                    </a:lnTo>
                    <a:lnTo>
                      <a:pt x="116" y="0"/>
                    </a:lnTo>
                    <a:lnTo>
                      <a:pt x="0" y="1047"/>
                    </a:lnTo>
                    <a:lnTo>
                      <a:pt x="0" y="1047"/>
                    </a:lnTo>
                    <a:close/>
                  </a:path>
                </a:pathLst>
              </a:custGeom>
              <a:grpFill/>
              <a:ln w="1162" cap="rnd">
                <a:solidFill>
                  <a:schemeClr val="bg2"/>
                </a:solidFill>
                <a:prstDash val="solid"/>
                <a:round/>
              </a:ln>
            </p:spPr>
            <p:txBody>
              <a:bodyPr rtlCol="0" anchor="ctr"/>
              <a:lstStyle/>
              <a:p>
                <a:endParaRPr lang="en-US"/>
              </a:p>
            </p:txBody>
          </p:sp>
          <p:sp>
            <p:nvSpPr>
              <p:cNvPr id="207" name="Freeform 206">
                <a:extLst>
                  <a:ext uri="{FF2B5EF4-FFF2-40B4-BE49-F238E27FC236}">
                    <a16:creationId xmlns:a16="http://schemas.microsoft.com/office/drawing/2014/main" id="{31AE57B1-8B3F-E77C-78B9-58F62B33EEC2}"/>
                  </a:ext>
                </a:extLst>
              </p:cNvPr>
              <p:cNvSpPr/>
              <p:nvPr/>
            </p:nvSpPr>
            <p:spPr>
              <a:xfrm>
                <a:off x="4650549" y="3304566"/>
                <a:ext cx="3371" cy="12443"/>
              </a:xfrm>
              <a:custGeom>
                <a:avLst/>
                <a:gdLst>
                  <a:gd name="connsiteX0" fmla="*/ 0 w 3371"/>
                  <a:gd name="connsiteY0" fmla="*/ 12444 h 12443"/>
                  <a:gd name="connsiteX1" fmla="*/ 0 w 3371"/>
                  <a:gd name="connsiteY1" fmla="*/ 11281 h 12443"/>
                  <a:gd name="connsiteX2" fmla="*/ 1744 w 3371"/>
                  <a:gd name="connsiteY2" fmla="*/ 9536 h 12443"/>
                  <a:gd name="connsiteX3" fmla="*/ 3372 w 3371"/>
                  <a:gd name="connsiteY3" fmla="*/ 11165 h 12443"/>
                  <a:gd name="connsiteX4" fmla="*/ 2093 w 3371"/>
                  <a:gd name="connsiteY4" fmla="*/ 12444 h 12443"/>
                  <a:gd name="connsiteX5" fmla="*/ 0 w 3371"/>
                  <a:gd name="connsiteY5" fmla="*/ 12444 h 12443"/>
                  <a:gd name="connsiteX6" fmla="*/ 232 w 3371"/>
                  <a:gd name="connsiteY6" fmla="*/ 116 h 12443"/>
                  <a:gd name="connsiteX7" fmla="*/ 232 w 3371"/>
                  <a:gd name="connsiteY7" fmla="*/ 1163 h 12443"/>
                  <a:gd name="connsiteX8" fmla="*/ 2093 w 3371"/>
                  <a:gd name="connsiteY8" fmla="*/ 3024 h 12443"/>
                  <a:gd name="connsiteX9" fmla="*/ 2093 w 3371"/>
                  <a:gd name="connsiteY9" fmla="*/ 0 h 12443"/>
                  <a:gd name="connsiteX10" fmla="*/ 232 w 3371"/>
                  <a:gd name="connsiteY10" fmla="*/ 0 h 1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1" h="12443">
                    <a:moveTo>
                      <a:pt x="0" y="12444"/>
                    </a:moveTo>
                    <a:lnTo>
                      <a:pt x="0" y="11281"/>
                    </a:lnTo>
                    <a:lnTo>
                      <a:pt x="1744" y="9536"/>
                    </a:lnTo>
                    <a:lnTo>
                      <a:pt x="3372" y="11165"/>
                    </a:lnTo>
                    <a:lnTo>
                      <a:pt x="2093" y="12444"/>
                    </a:lnTo>
                    <a:lnTo>
                      <a:pt x="0" y="12444"/>
                    </a:lnTo>
                    <a:close/>
                    <a:moveTo>
                      <a:pt x="232" y="116"/>
                    </a:moveTo>
                    <a:lnTo>
                      <a:pt x="232" y="1163"/>
                    </a:lnTo>
                    <a:lnTo>
                      <a:pt x="2093" y="3024"/>
                    </a:lnTo>
                    <a:lnTo>
                      <a:pt x="2093" y="0"/>
                    </a:lnTo>
                    <a:lnTo>
                      <a:pt x="232" y="0"/>
                    </a:lnTo>
                    <a:close/>
                  </a:path>
                </a:pathLst>
              </a:custGeom>
              <a:grpFill/>
              <a:ln w="1162" cap="rnd">
                <a:solidFill>
                  <a:schemeClr val="bg2"/>
                </a:solidFill>
                <a:prstDash val="solid"/>
                <a:round/>
              </a:ln>
            </p:spPr>
            <p:txBody>
              <a:bodyPr rtlCol="0" anchor="ctr"/>
              <a:lstStyle/>
              <a:p>
                <a:endParaRPr lang="en-US"/>
              </a:p>
            </p:txBody>
          </p:sp>
          <p:sp>
            <p:nvSpPr>
              <p:cNvPr id="208" name="Freeform 207">
                <a:extLst>
                  <a:ext uri="{FF2B5EF4-FFF2-40B4-BE49-F238E27FC236}">
                    <a16:creationId xmlns:a16="http://schemas.microsoft.com/office/drawing/2014/main" id="{C60E9A71-8195-23F8-870A-F447D9AFD150}"/>
                  </a:ext>
                </a:extLst>
              </p:cNvPr>
              <p:cNvSpPr/>
              <p:nvPr/>
            </p:nvSpPr>
            <p:spPr>
              <a:xfrm>
                <a:off x="4628805" y="3295727"/>
                <a:ext cx="4069" cy="1395"/>
              </a:xfrm>
              <a:custGeom>
                <a:avLst/>
                <a:gdLst>
                  <a:gd name="connsiteX0" fmla="*/ 4070 w 4069"/>
                  <a:gd name="connsiteY0" fmla="*/ 0 h 1395"/>
                  <a:gd name="connsiteX1" fmla="*/ 1395 w 4069"/>
                  <a:gd name="connsiteY1" fmla="*/ 0 h 1395"/>
                  <a:gd name="connsiteX2" fmla="*/ 0 w 4069"/>
                  <a:gd name="connsiteY2" fmla="*/ 1396 h 1395"/>
                  <a:gd name="connsiteX3" fmla="*/ 2674 w 4069"/>
                  <a:gd name="connsiteY3" fmla="*/ 1396 h 1395"/>
                  <a:gd name="connsiteX4" fmla="*/ 4070 w 4069"/>
                  <a:gd name="connsiteY4" fmla="*/ 0 h 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 h="1395">
                    <a:moveTo>
                      <a:pt x="4070" y="0"/>
                    </a:moveTo>
                    <a:lnTo>
                      <a:pt x="1395" y="0"/>
                    </a:lnTo>
                    <a:lnTo>
                      <a:pt x="0" y="1396"/>
                    </a:lnTo>
                    <a:lnTo>
                      <a:pt x="2674" y="1396"/>
                    </a:lnTo>
                    <a:lnTo>
                      <a:pt x="4070" y="0"/>
                    </a:lnTo>
                    <a:close/>
                  </a:path>
                </a:pathLst>
              </a:custGeom>
              <a:grpFill/>
              <a:ln w="1162" cap="rnd">
                <a:solidFill>
                  <a:schemeClr val="bg2"/>
                </a:solidFill>
                <a:prstDash val="solid"/>
                <a:round/>
              </a:ln>
            </p:spPr>
            <p:txBody>
              <a:bodyPr rtlCol="0" anchor="ctr"/>
              <a:lstStyle/>
              <a:p>
                <a:endParaRPr lang="en-US"/>
              </a:p>
            </p:txBody>
          </p:sp>
        </p:grpSp>
        <p:grpSp>
          <p:nvGrpSpPr>
            <p:cNvPr id="19" name="Graphic 13">
              <a:extLst>
                <a:ext uri="{FF2B5EF4-FFF2-40B4-BE49-F238E27FC236}">
                  <a16:creationId xmlns:a16="http://schemas.microsoft.com/office/drawing/2014/main" id="{BA98674F-D319-6B13-FF28-D8988E4CEDF6}"/>
                </a:ext>
              </a:extLst>
            </p:cNvPr>
            <p:cNvGrpSpPr/>
            <p:nvPr/>
          </p:nvGrpSpPr>
          <p:grpSpPr>
            <a:xfrm>
              <a:off x="5259140" y="1281336"/>
              <a:ext cx="1054511" cy="1692944"/>
              <a:chOff x="5259140" y="1281336"/>
              <a:chExt cx="1054511" cy="1692944"/>
            </a:xfrm>
            <a:grpFill/>
          </p:grpSpPr>
          <p:sp>
            <p:nvSpPr>
              <p:cNvPr id="131" name="Freeform 130">
                <a:extLst>
                  <a:ext uri="{FF2B5EF4-FFF2-40B4-BE49-F238E27FC236}">
                    <a16:creationId xmlns:a16="http://schemas.microsoft.com/office/drawing/2014/main" id="{D9B0054B-D58A-AE61-FAE0-E7ED0DD124E8}"/>
                  </a:ext>
                </a:extLst>
              </p:cNvPr>
              <p:cNvSpPr/>
              <p:nvPr/>
            </p:nvSpPr>
            <p:spPr>
              <a:xfrm>
                <a:off x="5861569" y="2846702"/>
                <a:ext cx="813" cy="814"/>
              </a:xfrm>
              <a:custGeom>
                <a:avLst/>
                <a:gdLst>
                  <a:gd name="connsiteX0" fmla="*/ 232 w 813"/>
                  <a:gd name="connsiteY0" fmla="*/ 0 h 814"/>
                  <a:gd name="connsiteX1" fmla="*/ 0 w 813"/>
                  <a:gd name="connsiteY1" fmla="*/ 233 h 814"/>
                  <a:gd name="connsiteX2" fmla="*/ 581 w 813"/>
                  <a:gd name="connsiteY2" fmla="*/ 814 h 814"/>
                  <a:gd name="connsiteX3" fmla="*/ 814 w 813"/>
                  <a:gd name="connsiteY3" fmla="*/ 581 h 814"/>
                  <a:gd name="connsiteX4" fmla="*/ 814 w 813"/>
                  <a:gd name="connsiteY4" fmla="*/ 0 h 814"/>
                  <a:gd name="connsiteX5" fmla="*/ 232 w 813"/>
                  <a:gd name="connsiteY5" fmla="*/ 0 h 814"/>
                  <a:gd name="connsiteX6" fmla="*/ 232 w 813"/>
                  <a:gd name="connsiteY6" fmla="*/ 0 h 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 h="814">
                    <a:moveTo>
                      <a:pt x="232" y="0"/>
                    </a:moveTo>
                    <a:lnTo>
                      <a:pt x="0" y="233"/>
                    </a:lnTo>
                    <a:lnTo>
                      <a:pt x="581" y="814"/>
                    </a:lnTo>
                    <a:lnTo>
                      <a:pt x="814" y="581"/>
                    </a:lnTo>
                    <a:lnTo>
                      <a:pt x="814" y="0"/>
                    </a:lnTo>
                    <a:lnTo>
                      <a:pt x="232" y="0"/>
                    </a:lnTo>
                    <a:lnTo>
                      <a:pt x="232" y="0"/>
                    </a:lnTo>
                    <a:close/>
                  </a:path>
                </a:pathLst>
              </a:custGeom>
              <a:grpFill/>
              <a:ln w="1162" cap="rnd">
                <a:solidFill>
                  <a:schemeClr val="bg2"/>
                </a:solidFill>
                <a:prstDash val="solid"/>
                <a:round/>
              </a:ln>
            </p:spPr>
            <p:txBody>
              <a:bodyPr rtlCol="0" anchor="ctr"/>
              <a:lstStyle/>
              <a:p>
                <a:endParaRPr lang="en-US"/>
              </a:p>
            </p:txBody>
          </p:sp>
          <p:sp>
            <p:nvSpPr>
              <p:cNvPr id="132" name="Freeform 131">
                <a:extLst>
                  <a:ext uri="{FF2B5EF4-FFF2-40B4-BE49-F238E27FC236}">
                    <a16:creationId xmlns:a16="http://schemas.microsoft.com/office/drawing/2014/main" id="{CECE6A6B-7057-81B4-7269-F0AA6450126D}"/>
                  </a:ext>
                </a:extLst>
              </p:cNvPr>
              <p:cNvSpPr/>
              <p:nvPr/>
            </p:nvSpPr>
            <p:spPr>
              <a:xfrm>
                <a:off x="5526809" y="2415820"/>
                <a:ext cx="160112" cy="241084"/>
              </a:xfrm>
              <a:custGeom>
                <a:avLst/>
                <a:gdLst>
                  <a:gd name="connsiteX0" fmla="*/ 52557 w 160112"/>
                  <a:gd name="connsiteY0" fmla="*/ 116995 h 241084"/>
                  <a:gd name="connsiteX1" fmla="*/ 52557 w 160112"/>
                  <a:gd name="connsiteY1" fmla="*/ 116995 h 241084"/>
                  <a:gd name="connsiteX2" fmla="*/ 52557 w 160112"/>
                  <a:gd name="connsiteY2" fmla="*/ 116995 h 241084"/>
                  <a:gd name="connsiteX3" fmla="*/ 52557 w 160112"/>
                  <a:gd name="connsiteY3" fmla="*/ 116995 h 241084"/>
                  <a:gd name="connsiteX4" fmla="*/ 52557 w 160112"/>
                  <a:gd name="connsiteY4" fmla="*/ 111413 h 241084"/>
                  <a:gd name="connsiteX5" fmla="*/ 55231 w 160112"/>
                  <a:gd name="connsiteY5" fmla="*/ 114088 h 241084"/>
                  <a:gd name="connsiteX6" fmla="*/ 61510 w 160112"/>
                  <a:gd name="connsiteY6" fmla="*/ 114088 h 241084"/>
                  <a:gd name="connsiteX7" fmla="*/ 63487 w 160112"/>
                  <a:gd name="connsiteY7" fmla="*/ 112111 h 241084"/>
                  <a:gd name="connsiteX8" fmla="*/ 65464 w 160112"/>
                  <a:gd name="connsiteY8" fmla="*/ 114088 h 241084"/>
                  <a:gd name="connsiteX9" fmla="*/ 68255 w 160112"/>
                  <a:gd name="connsiteY9" fmla="*/ 114088 h 241084"/>
                  <a:gd name="connsiteX10" fmla="*/ 73952 w 160112"/>
                  <a:gd name="connsiteY10" fmla="*/ 108389 h 241084"/>
                  <a:gd name="connsiteX11" fmla="*/ 81975 w 160112"/>
                  <a:gd name="connsiteY11" fmla="*/ 108389 h 241084"/>
                  <a:gd name="connsiteX12" fmla="*/ 73487 w 160112"/>
                  <a:gd name="connsiteY12" fmla="*/ 116879 h 241084"/>
                  <a:gd name="connsiteX13" fmla="*/ 73487 w 160112"/>
                  <a:gd name="connsiteY13" fmla="*/ 123043 h 241084"/>
                  <a:gd name="connsiteX14" fmla="*/ 82208 w 160112"/>
                  <a:gd name="connsiteY14" fmla="*/ 131765 h 241084"/>
                  <a:gd name="connsiteX15" fmla="*/ 86626 w 160112"/>
                  <a:gd name="connsiteY15" fmla="*/ 131765 h 241084"/>
                  <a:gd name="connsiteX16" fmla="*/ 86626 w 160112"/>
                  <a:gd name="connsiteY16" fmla="*/ 136185 h 241084"/>
                  <a:gd name="connsiteX17" fmla="*/ 82673 w 160112"/>
                  <a:gd name="connsiteY17" fmla="*/ 140139 h 241084"/>
                  <a:gd name="connsiteX18" fmla="*/ 82673 w 160112"/>
                  <a:gd name="connsiteY18" fmla="*/ 142697 h 241084"/>
                  <a:gd name="connsiteX19" fmla="*/ 84533 w 160112"/>
                  <a:gd name="connsiteY19" fmla="*/ 144558 h 241084"/>
                  <a:gd name="connsiteX20" fmla="*/ 82208 w 160112"/>
                  <a:gd name="connsiteY20" fmla="*/ 146768 h 241084"/>
                  <a:gd name="connsiteX21" fmla="*/ 82208 w 160112"/>
                  <a:gd name="connsiteY21" fmla="*/ 153048 h 241084"/>
                  <a:gd name="connsiteX22" fmla="*/ 71626 w 160112"/>
                  <a:gd name="connsiteY22" fmla="*/ 153048 h 241084"/>
                  <a:gd name="connsiteX23" fmla="*/ 67673 w 160112"/>
                  <a:gd name="connsiteY23" fmla="*/ 157002 h 241084"/>
                  <a:gd name="connsiteX24" fmla="*/ 65115 w 160112"/>
                  <a:gd name="connsiteY24" fmla="*/ 157002 h 241084"/>
                  <a:gd name="connsiteX25" fmla="*/ 53952 w 160112"/>
                  <a:gd name="connsiteY25" fmla="*/ 168166 h 241084"/>
                  <a:gd name="connsiteX26" fmla="*/ 58720 w 160112"/>
                  <a:gd name="connsiteY26" fmla="*/ 168166 h 241084"/>
                  <a:gd name="connsiteX27" fmla="*/ 61627 w 160112"/>
                  <a:gd name="connsiteY27" fmla="*/ 165259 h 241084"/>
                  <a:gd name="connsiteX28" fmla="*/ 65696 w 160112"/>
                  <a:gd name="connsiteY28" fmla="*/ 165259 h 241084"/>
                  <a:gd name="connsiteX29" fmla="*/ 65696 w 160112"/>
                  <a:gd name="connsiteY29" fmla="*/ 179331 h 241084"/>
                  <a:gd name="connsiteX30" fmla="*/ 57208 w 160112"/>
                  <a:gd name="connsiteY30" fmla="*/ 187821 h 241084"/>
                  <a:gd name="connsiteX31" fmla="*/ 52208 w 160112"/>
                  <a:gd name="connsiteY31" fmla="*/ 187821 h 241084"/>
                  <a:gd name="connsiteX32" fmla="*/ 47325 w 160112"/>
                  <a:gd name="connsiteY32" fmla="*/ 192705 h 241084"/>
                  <a:gd name="connsiteX33" fmla="*/ 47325 w 160112"/>
                  <a:gd name="connsiteY33" fmla="*/ 196310 h 241084"/>
                  <a:gd name="connsiteX34" fmla="*/ 51162 w 160112"/>
                  <a:gd name="connsiteY34" fmla="*/ 200148 h 241084"/>
                  <a:gd name="connsiteX35" fmla="*/ 53022 w 160112"/>
                  <a:gd name="connsiteY35" fmla="*/ 198287 h 241084"/>
                  <a:gd name="connsiteX36" fmla="*/ 56045 w 160112"/>
                  <a:gd name="connsiteY36" fmla="*/ 198287 h 241084"/>
                  <a:gd name="connsiteX37" fmla="*/ 56045 w 160112"/>
                  <a:gd name="connsiteY37" fmla="*/ 198287 h 241084"/>
                  <a:gd name="connsiteX38" fmla="*/ 58255 w 160112"/>
                  <a:gd name="connsiteY38" fmla="*/ 196078 h 241084"/>
                  <a:gd name="connsiteX39" fmla="*/ 61278 w 160112"/>
                  <a:gd name="connsiteY39" fmla="*/ 196078 h 241084"/>
                  <a:gd name="connsiteX40" fmla="*/ 61278 w 160112"/>
                  <a:gd name="connsiteY40" fmla="*/ 196078 h 241084"/>
                  <a:gd name="connsiteX41" fmla="*/ 65929 w 160112"/>
                  <a:gd name="connsiteY41" fmla="*/ 200730 h 241084"/>
                  <a:gd name="connsiteX42" fmla="*/ 70813 w 160112"/>
                  <a:gd name="connsiteY42" fmla="*/ 200730 h 241084"/>
                  <a:gd name="connsiteX43" fmla="*/ 75464 w 160112"/>
                  <a:gd name="connsiteY43" fmla="*/ 205382 h 241084"/>
                  <a:gd name="connsiteX44" fmla="*/ 81161 w 160112"/>
                  <a:gd name="connsiteY44" fmla="*/ 205382 h 241084"/>
                  <a:gd name="connsiteX45" fmla="*/ 89417 w 160112"/>
                  <a:gd name="connsiteY45" fmla="*/ 197124 h 241084"/>
                  <a:gd name="connsiteX46" fmla="*/ 93021 w 160112"/>
                  <a:gd name="connsiteY46" fmla="*/ 197124 h 241084"/>
                  <a:gd name="connsiteX47" fmla="*/ 80115 w 160112"/>
                  <a:gd name="connsiteY47" fmla="*/ 210033 h 241084"/>
                  <a:gd name="connsiteX48" fmla="*/ 64301 w 160112"/>
                  <a:gd name="connsiteY48" fmla="*/ 210033 h 241084"/>
                  <a:gd name="connsiteX49" fmla="*/ 64301 w 160112"/>
                  <a:gd name="connsiteY49" fmla="*/ 214918 h 241084"/>
                  <a:gd name="connsiteX50" fmla="*/ 58836 w 160112"/>
                  <a:gd name="connsiteY50" fmla="*/ 214918 h 241084"/>
                  <a:gd name="connsiteX51" fmla="*/ 58836 w 160112"/>
                  <a:gd name="connsiteY51" fmla="*/ 220966 h 241084"/>
                  <a:gd name="connsiteX52" fmla="*/ 43953 w 160112"/>
                  <a:gd name="connsiteY52" fmla="*/ 235852 h 241084"/>
                  <a:gd name="connsiteX53" fmla="*/ 41976 w 160112"/>
                  <a:gd name="connsiteY53" fmla="*/ 235852 h 241084"/>
                  <a:gd name="connsiteX54" fmla="*/ 39883 w 160112"/>
                  <a:gd name="connsiteY54" fmla="*/ 237945 h 241084"/>
                  <a:gd name="connsiteX55" fmla="*/ 39883 w 160112"/>
                  <a:gd name="connsiteY55" fmla="*/ 239573 h 241084"/>
                  <a:gd name="connsiteX56" fmla="*/ 46511 w 160112"/>
                  <a:gd name="connsiteY56" fmla="*/ 239573 h 241084"/>
                  <a:gd name="connsiteX57" fmla="*/ 48022 w 160112"/>
                  <a:gd name="connsiteY57" fmla="*/ 241085 h 241084"/>
                  <a:gd name="connsiteX58" fmla="*/ 57208 w 160112"/>
                  <a:gd name="connsiteY58" fmla="*/ 232014 h 241084"/>
                  <a:gd name="connsiteX59" fmla="*/ 66394 w 160112"/>
                  <a:gd name="connsiteY59" fmla="*/ 232014 h 241084"/>
                  <a:gd name="connsiteX60" fmla="*/ 70115 w 160112"/>
                  <a:gd name="connsiteY60" fmla="*/ 235503 h 241084"/>
                  <a:gd name="connsiteX61" fmla="*/ 72324 w 160112"/>
                  <a:gd name="connsiteY61" fmla="*/ 235503 h 241084"/>
                  <a:gd name="connsiteX62" fmla="*/ 75813 w 160112"/>
                  <a:gd name="connsiteY62" fmla="*/ 232014 h 241084"/>
                  <a:gd name="connsiteX63" fmla="*/ 75813 w 160112"/>
                  <a:gd name="connsiteY63" fmla="*/ 227129 h 241084"/>
                  <a:gd name="connsiteX64" fmla="*/ 79301 w 160112"/>
                  <a:gd name="connsiteY64" fmla="*/ 223640 h 241084"/>
                  <a:gd name="connsiteX65" fmla="*/ 87324 w 160112"/>
                  <a:gd name="connsiteY65" fmla="*/ 223640 h 241084"/>
                  <a:gd name="connsiteX66" fmla="*/ 89766 w 160112"/>
                  <a:gd name="connsiteY66" fmla="*/ 226082 h 241084"/>
                  <a:gd name="connsiteX67" fmla="*/ 100812 w 160112"/>
                  <a:gd name="connsiteY67" fmla="*/ 226082 h 241084"/>
                  <a:gd name="connsiteX68" fmla="*/ 97789 w 160112"/>
                  <a:gd name="connsiteY68" fmla="*/ 223059 h 241084"/>
                  <a:gd name="connsiteX69" fmla="*/ 108137 w 160112"/>
                  <a:gd name="connsiteY69" fmla="*/ 223059 h 241084"/>
                  <a:gd name="connsiteX70" fmla="*/ 111393 w 160112"/>
                  <a:gd name="connsiteY70" fmla="*/ 219803 h 241084"/>
                  <a:gd name="connsiteX71" fmla="*/ 115928 w 160112"/>
                  <a:gd name="connsiteY71" fmla="*/ 219803 h 241084"/>
                  <a:gd name="connsiteX72" fmla="*/ 118253 w 160112"/>
                  <a:gd name="connsiteY72" fmla="*/ 222128 h 241084"/>
                  <a:gd name="connsiteX73" fmla="*/ 138369 w 160112"/>
                  <a:gd name="connsiteY73" fmla="*/ 222128 h 241084"/>
                  <a:gd name="connsiteX74" fmla="*/ 141625 w 160112"/>
                  <a:gd name="connsiteY74" fmla="*/ 218872 h 241084"/>
                  <a:gd name="connsiteX75" fmla="*/ 148253 w 160112"/>
                  <a:gd name="connsiteY75" fmla="*/ 218872 h 241084"/>
                  <a:gd name="connsiteX76" fmla="*/ 148253 w 160112"/>
                  <a:gd name="connsiteY76" fmla="*/ 218872 h 241084"/>
                  <a:gd name="connsiteX77" fmla="*/ 155694 w 160112"/>
                  <a:gd name="connsiteY77" fmla="*/ 211429 h 241084"/>
                  <a:gd name="connsiteX78" fmla="*/ 155694 w 160112"/>
                  <a:gd name="connsiteY78" fmla="*/ 205963 h 241084"/>
                  <a:gd name="connsiteX79" fmla="*/ 144648 w 160112"/>
                  <a:gd name="connsiteY79" fmla="*/ 205963 h 241084"/>
                  <a:gd name="connsiteX80" fmla="*/ 141625 w 160112"/>
                  <a:gd name="connsiteY80" fmla="*/ 202939 h 241084"/>
                  <a:gd name="connsiteX81" fmla="*/ 145927 w 160112"/>
                  <a:gd name="connsiteY81" fmla="*/ 202939 h 241084"/>
                  <a:gd name="connsiteX82" fmla="*/ 148950 w 160112"/>
                  <a:gd name="connsiteY82" fmla="*/ 199916 h 241084"/>
                  <a:gd name="connsiteX83" fmla="*/ 144881 w 160112"/>
                  <a:gd name="connsiteY83" fmla="*/ 195845 h 241084"/>
                  <a:gd name="connsiteX84" fmla="*/ 150346 w 160112"/>
                  <a:gd name="connsiteY84" fmla="*/ 195845 h 241084"/>
                  <a:gd name="connsiteX85" fmla="*/ 160113 w 160112"/>
                  <a:gd name="connsiteY85" fmla="*/ 186076 h 241084"/>
                  <a:gd name="connsiteX86" fmla="*/ 160113 w 160112"/>
                  <a:gd name="connsiteY86" fmla="*/ 169911 h 241084"/>
                  <a:gd name="connsiteX87" fmla="*/ 153834 w 160112"/>
                  <a:gd name="connsiteY87" fmla="*/ 163631 h 241084"/>
                  <a:gd name="connsiteX88" fmla="*/ 141509 w 160112"/>
                  <a:gd name="connsiteY88" fmla="*/ 163631 h 241084"/>
                  <a:gd name="connsiteX89" fmla="*/ 137206 w 160112"/>
                  <a:gd name="connsiteY89" fmla="*/ 167934 h 241084"/>
                  <a:gd name="connsiteX90" fmla="*/ 133834 w 160112"/>
                  <a:gd name="connsiteY90" fmla="*/ 164561 h 241084"/>
                  <a:gd name="connsiteX91" fmla="*/ 138718 w 160112"/>
                  <a:gd name="connsiteY91" fmla="*/ 159677 h 241084"/>
                  <a:gd name="connsiteX92" fmla="*/ 136858 w 160112"/>
                  <a:gd name="connsiteY92" fmla="*/ 157816 h 241084"/>
                  <a:gd name="connsiteX93" fmla="*/ 136858 w 160112"/>
                  <a:gd name="connsiteY93" fmla="*/ 152931 h 241084"/>
                  <a:gd name="connsiteX94" fmla="*/ 130695 w 160112"/>
                  <a:gd name="connsiteY94" fmla="*/ 146768 h 241084"/>
                  <a:gd name="connsiteX95" fmla="*/ 134997 w 160112"/>
                  <a:gd name="connsiteY95" fmla="*/ 146768 h 241084"/>
                  <a:gd name="connsiteX96" fmla="*/ 131392 w 160112"/>
                  <a:gd name="connsiteY96" fmla="*/ 143162 h 241084"/>
                  <a:gd name="connsiteX97" fmla="*/ 131392 w 160112"/>
                  <a:gd name="connsiteY97" fmla="*/ 139092 h 241084"/>
                  <a:gd name="connsiteX98" fmla="*/ 128486 w 160112"/>
                  <a:gd name="connsiteY98" fmla="*/ 136185 h 241084"/>
                  <a:gd name="connsiteX99" fmla="*/ 131392 w 160112"/>
                  <a:gd name="connsiteY99" fmla="*/ 133277 h 241084"/>
                  <a:gd name="connsiteX100" fmla="*/ 116974 w 160112"/>
                  <a:gd name="connsiteY100" fmla="*/ 118856 h 241084"/>
                  <a:gd name="connsiteX101" fmla="*/ 114067 w 160112"/>
                  <a:gd name="connsiteY101" fmla="*/ 118856 h 241084"/>
                  <a:gd name="connsiteX102" fmla="*/ 110347 w 160112"/>
                  <a:gd name="connsiteY102" fmla="*/ 115135 h 241084"/>
                  <a:gd name="connsiteX103" fmla="*/ 110347 w 160112"/>
                  <a:gd name="connsiteY103" fmla="*/ 105366 h 241084"/>
                  <a:gd name="connsiteX104" fmla="*/ 106626 w 160112"/>
                  <a:gd name="connsiteY104" fmla="*/ 101644 h 241084"/>
                  <a:gd name="connsiteX105" fmla="*/ 106626 w 160112"/>
                  <a:gd name="connsiteY105" fmla="*/ 91875 h 241084"/>
                  <a:gd name="connsiteX106" fmla="*/ 93719 w 160112"/>
                  <a:gd name="connsiteY106" fmla="*/ 78966 h 241084"/>
                  <a:gd name="connsiteX107" fmla="*/ 79184 w 160112"/>
                  <a:gd name="connsiteY107" fmla="*/ 78966 h 241084"/>
                  <a:gd name="connsiteX108" fmla="*/ 85115 w 160112"/>
                  <a:gd name="connsiteY108" fmla="*/ 73035 h 241084"/>
                  <a:gd name="connsiteX109" fmla="*/ 89417 w 160112"/>
                  <a:gd name="connsiteY109" fmla="*/ 73035 h 241084"/>
                  <a:gd name="connsiteX110" fmla="*/ 89417 w 160112"/>
                  <a:gd name="connsiteY110" fmla="*/ 68732 h 241084"/>
                  <a:gd name="connsiteX111" fmla="*/ 85115 w 160112"/>
                  <a:gd name="connsiteY111" fmla="*/ 68732 h 241084"/>
                  <a:gd name="connsiteX112" fmla="*/ 92207 w 160112"/>
                  <a:gd name="connsiteY112" fmla="*/ 61638 h 241084"/>
                  <a:gd name="connsiteX113" fmla="*/ 92207 w 160112"/>
                  <a:gd name="connsiteY113" fmla="*/ 57684 h 241084"/>
                  <a:gd name="connsiteX114" fmla="*/ 96975 w 160112"/>
                  <a:gd name="connsiteY114" fmla="*/ 52915 h 241084"/>
                  <a:gd name="connsiteX115" fmla="*/ 96975 w 160112"/>
                  <a:gd name="connsiteY115" fmla="*/ 48961 h 241084"/>
                  <a:gd name="connsiteX116" fmla="*/ 100696 w 160112"/>
                  <a:gd name="connsiteY116" fmla="*/ 45240 h 241084"/>
                  <a:gd name="connsiteX117" fmla="*/ 100696 w 160112"/>
                  <a:gd name="connsiteY117" fmla="*/ 38146 h 241084"/>
                  <a:gd name="connsiteX118" fmla="*/ 104184 w 160112"/>
                  <a:gd name="connsiteY118" fmla="*/ 34657 h 241084"/>
                  <a:gd name="connsiteX119" fmla="*/ 104184 w 160112"/>
                  <a:gd name="connsiteY119" fmla="*/ 31284 h 241084"/>
                  <a:gd name="connsiteX120" fmla="*/ 101161 w 160112"/>
                  <a:gd name="connsiteY120" fmla="*/ 28260 h 241084"/>
                  <a:gd name="connsiteX121" fmla="*/ 75696 w 160112"/>
                  <a:gd name="connsiteY121" fmla="*/ 28260 h 241084"/>
                  <a:gd name="connsiteX122" fmla="*/ 73254 w 160112"/>
                  <a:gd name="connsiteY122" fmla="*/ 30702 h 241084"/>
                  <a:gd name="connsiteX123" fmla="*/ 69882 w 160112"/>
                  <a:gd name="connsiteY123" fmla="*/ 30702 h 241084"/>
                  <a:gd name="connsiteX124" fmla="*/ 69882 w 160112"/>
                  <a:gd name="connsiteY124" fmla="*/ 30702 h 241084"/>
                  <a:gd name="connsiteX125" fmla="*/ 68255 w 160112"/>
                  <a:gd name="connsiteY125" fmla="*/ 32331 h 241084"/>
                  <a:gd name="connsiteX126" fmla="*/ 64999 w 160112"/>
                  <a:gd name="connsiteY126" fmla="*/ 32331 h 241084"/>
                  <a:gd name="connsiteX127" fmla="*/ 71626 w 160112"/>
                  <a:gd name="connsiteY127" fmla="*/ 25702 h 241084"/>
                  <a:gd name="connsiteX128" fmla="*/ 67324 w 160112"/>
                  <a:gd name="connsiteY128" fmla="*/ 25702 h 241084"/>
                  <a:gd name="connsiteX129" fmla="*/ 67324 w 160112"/>
                  <a:gd name="connsiteY129" fmla="*/ 21399 h 241084"/>
                  <a:gd name="connsiteX130" fmla="*/ 83254 w 160112"/>
                  <a:gd name="connsiteY130" fmla="*/ 5466 h 241084"/>
                  <a:gd name="connsiteX131" fmla="*/ 83254 w 160112"/>
                  <a:gd name="connsiteY131" fmla="*/ 0 h 241084"/>
                  <a:gd name="connsiteX132" fmla="*/ 72673 w 160112"/>
                  <a:gd name="connsiteY132" fmla="*/ 0 h 241084"/>
                  <a:gd name="connsiteX133" fmla="*/ 70696 w 160112"/>
                  <a:gd name="connsiteY133" fmla="*/ 1977 h 241084"/>
                  <a:gd name="connsiteX134" fmla="*/ 50115 w 160112"/>
                  <a:gd name="connsiteY134" fmla="*/ 1977 h 241084"/>
                  <a:gd name="connsiteX135" fmla="*/ 50115 w 160112"/>
                  <a:gd name="connsiteY135" fmla="*/ 11746 h 241084"/>
                  <a:gd name="connsiteX136" fmla="*/ 45232 w 160112"/>
                  <a:gd name="connsiteY136" fmla="*/ 11746 h 241084"/>
                  <a:gd name="connsiteX137" fmla="*/ 45232 w 160112"/>
                  <a:gd name="connsiteY137" fmla="*/ 18840 h 241084"/>
                  <a:gd name="connsiteX138" fmla="*/ 49418 w 160112"/>
                  <a:gd name="connsiteY138" fmla="*/ 23027 h 241084"/>
                  <a:gd name="connsiteX139" fmla="*/ 39650 w 160112"/>
                  <a:gd name="connsiteY139" fmla="*/ 23027 h 241084"/>
                  <a:gd name="connsiteX140" fmla="*/ 39650 w 160112"/>
                  <a:gd name="connsiteY140" fmla="*/ 34308 h 241084"/>
                  <a:gd name="connsiteX141" fmla="*/ 37441 w 160112"/>
                  <a:gd name="connsiteY141" fmla="*/ 36517 h 241084"/>
                  <a:gd name="connsiteX142" fmla="*/ 42208 w 160112"/>
                  <a:gd name="connsiteY142" fmla="*/ 41286 h 241084"/>
                  <a:gd name="connsiteX143" fmla="*/ 42208 w 160112"/>
                  <a:gd name="connsiteY143" fmla="*/ 46752 h 241084"/>
                  <a:gd name="connsiteX144" fmla="*/ 36976 w 160112"/>
                  <a:gd name="connsiteY144" fmla="*/ 51985 h 241084"/>
                  <a:gd name="connsiteX145" fmla="*/ 39534 w 160112"/>
                  <a:gd name="connsiteY145" fmla="*/ 54543 h 241084"/>
                  <a:gd name="connsiteX146" fmla="*/ 36976 w 160112"/>
                  <a:gd name="connsiteY146" fmla="*/ 57102 h 241084"/>
                  <a:gd name="connsiteX147" fmla="*/ 32325 w 160112"/>
                  <a:gd name="connsiteY147" fmla="*/ 57102 h 241084"/>
                  <a:gd name="connsiteX148" fmla="*/ 40115 w 160112"/>
                  <a:gd name="connsiteY148" fmla="*/ 64894 h 241084"/>
                  <a:gd name="connsiteX149" fmla="*/ 47906 w 160112"/>
                  <a:gd name="connsiteY149" fmla="*/ 57102 h 241084"/>
                  <a:gd name="connsiteX150" fmla="*/ 47906 w 160112"/>
                  <a:gd name="connsiteY150" fmla="*/ 60940 h 241084"/>
                  <a:gd name="connsiteX151" fmla="*/ 47790 w 160112"/>
                  <a:gd name="connsiteY151" fmla="*/ 60940 h 241084"/>
                  <a:gd name="connsiteX152" fmla="*/ 43371 w 160112"/>
                  <a:gd name="connsiteY152" fmla="*/ 65359 h 241084"/>
                  <a:gd name="connsiteX153" fmla="*/ 43371 w 160112"/>
                  <a:gd name="connsiteY153" fmla="*/ 72570 h 241084"/>
                  <a:gd name="connsiteX154" fmla="*/ 40813 w 160112"/>
                  <a:gd name="connsiteY154" fmla="*/ 75128 h 241084"/>
                  <a:gd name="connsiteX155" fmla="*/ 40813 w 160112"/>
                  <a:gd name="connsiteY155" fmla="*/ 87223 h 241084"/>
                  <a:gd name="connsiteX156" fmla="*/ 39185 w 160112"/>
                  <a:gd name="connsiteY156" fmla="*/ 88851 h 241084"/>
                  <a:gd name="connsiteX157" fmla="*/ 39185 w 160112"/>
                  <a:gd name="connsiteY157" fmla="*/ 97923 h 241084"/>
                  <a:gd name="connsiteX158" fmla="*/ 43139 w 160112"/>
                  <a:gd name="connsiteY158" fmla="*/ 93968 h 241084"/>
                  <a:gd name="connsiteX159" fmla="*/ 43139 w 160112"/>
                  <a:gd name="connsiteY159" fmla="*/ 90247 h 241084"/>
                  <a:gd name="connsiteX160" fmla="*/ 45232 w 160112"/>
                  <a:gd name="connsiteY160" fmla="*/ 88154 h 241084"/>
                  <a:gd name="connsiteX161" fmla="*/ 45232 w 160112"/>
                  <a:gd name="connsiteY161" fmla="*/ 80943 h 241084"/>
                  <a:gd name="connsiteX162" fmla="*/ 50232 w 160112"/>
                  <a:gd name="connsiteY162" fmla="*/ 80943 h 241084"/>
                  <a:gd name="connsiteX163" fmla="*/ 52324 w 160112"/>
                  <a:gd name="connsiteY163" fmla="*/ 78850 h 241084"/>
                  <a:gd name="connsiteX164" fmla="*/ 55115 w 160112"/>
                  <a:gd name="connsiteY164" fmla="*/ 81641 h 241084"/>
                  <a:gd name="connsiteX165" fmla="*/ 55115 w 160112"/>
                  <a:gd name="connsiteY165" fmla="*/ 81757 h 241084"/>
                  <a:gd name="connsiteX166" fmla="*/ 52324 w 160112"/>
                  <a:gd name="connsiteY166" fmla="*/ 84548 h 241084"/>
                  <a:gd name="connsiteX167" fmla="*/ 52324 w 160112"/>
                  <a:gd name="connsiteY167" fmla="*/ 87921 h 241084"/>
                  <a:gd name="connsiteX168" fmla="*/ 57324 w 160112"/>
                  <a:gd name="connsiteY168" fmla="*/ 92922 h 241084"/>
                  <a:gd name="connsiteX169" fmla="*/ 54766 w 160112"/>
                  <a:gd name="connsiteY169" fmla="*/ 95480 h 241084"/>
                  <a:gd name="connsiteX170" fmla="*/ 54766 w 160112"/>
                  <a:gd name="connsiteY170" fmla="*/ 99086 h 241084"/>
                  <a:gd name="connsiteX171" fmla="*/ 50697 w 160112"/>
                  <a:gd name="connsiteY171" fmla="*/ 103156 h 241084"/>
                  <a:gd name="connsiteX172" fmla="*/ 50697 w 160112"/>
                  <a:gd name="connsiteY172" fmla="*/ 107924 h 241084"/>
                  <a:gd name="connsiteX173" fmla="*/ 48371 w 160112"/>
                  <a:gd name="connsiteY173" fmla="*/ 107924 h 241084"/>
                  <a:gd name="connsiteX174" fmla="*/ 48371 w 160112"/>
                  <a:gd name="connsiteY174" fmla="*/ 112925 h 241084"/>
                  <a:gd name="connsiteX175" fmla="*/ 52557 w 160112"/>
                  <a:gd name="connsiteY175" fmla="*/ 116995 h 241084"/>
                  <a:gd name="connsiteX176" fmla="*/ 52557 w 160112"/>
                  <a:gd name="connsiteY176" fmla="*/ 116995 h 241084"/>
                  <a:gd name="connsiteX177" fmla="*/ 57092 w 160112"/>
                  <a:gd name="connsiteY177" fmla="*/ 187821 h 241084"/>
                  <a:gd name="connsiteX178" fmla="*/ 57092 w 160112"/>
                  <a:gd name="connsiteY178" fmla="*/ 187821 h 241084"/>
                  <a:gd name="connsiteX179" fmla="*/ 57092 w 160112"/>
                  <a:gd name="connsiteY179" fmla="*/ 187821 h 241084"/>
                  <a:gd name="connsiteX180" fmla="*/ 12790 w 160112"/>
                  <a:gd name="connsiteY180" fmla="*/ 132114 h 241084"/>
                  <a:gd name="connsiteX181" fmla="*/ 8837 w 160112"/>
                  <a:gd name="connsiteY181" fmla="*/ 132114 h 241084"/>
                  <a:gd name="connsiteX182" fmla="*/ 0 w 160112"/>
                  <a:gd name="connsiteY182" fmla="*/ 123275 h 241084"/>
                  <a:gd name="connsiteX183" fmla="*/ 3256 w 160112"/>
                  <a:gd name="connsiteY183" fmla="*/ 120019 h 241084"/>
                  <a:gd name="connsiteX184" fmla="*/ 6512 w 160112"/>
                  <a:gd name="connsiteY184" fmla="*/ 120019 h 241084"/>
                  <a:gd name="connsiteX185" fmla="*/ 4302 w 160112"/>
                  <a:gd name="connsiteY185" fmla="*/ 117809 h 241084"/>
                  <a:gd name="connsiteX186" fmla="*/ 4302 w 160112"/>
                  <a:gd name="connsiteY186" fmla="*/ 115251 h 241084"/>
                  <a:gd name="connsiteX187" fmla="*/ 7791 w 160112"/>
                  <a:gd name="connsiteY187" fmla="*/ 115251 h 241084"/>
                  <a:gd name="connsiteX188" fmla="*/ 11512 w 160112"/>
                  <a:gd name="connsiteY188" fmla="*/ 111529 h 241084"/>
                  <a:gd name="connsiteX189" fmla="*/ 11512 w 160112"/>
                  <a:gd name="connsiteY189" fmla="*/ 107808 h 241084"/>
                  <a:gd name="connsiteX190" fmla="*/ 14418 w 160112"/>
                  <a:gd name="connsiteY190" fmla="*/ 104900 h 241084"/>
                  <a:gd name="connsiteX191" fmla="*/ 16395 w 160112"/>
                  <a:gd name="connsiteY191" fmla="*/ 106877 h 241084"/>
                  <a:gd name="connsiteX192" fmla="*/ 21279 w 160112"/>
                  <a:gd name="connsiteY192" fmla="*/ 101993 h 241084"/>
                  <a:gd name="connsiteX193" fmla="*/ 25232 w 160112"/>
                  <a:gd name="connsiteY193" fmla="*/ 101993 h 241084"/>
                  <a:gd name="connsiteX194" fmla="*/ 26395 w 160112"/>
                  <a:gd name="connsiteY194" fmla="*/ 100830 h 241084"/>
                  <a:gd name="connsiteX195" fmla="*/ 31627 w 160112"/>
                  <a:gd name="connsiteY195" fmla="*/ 100830 h 241084"/>
                  <a:gd name="connsiteX196" fmla="*/ 34418 w 160112"/>
                  <a:gd name="connsiteY196" fmla="*/ 103621 h 241084"/>
                  <a:gd name="connsiteX197" fmla="*/ 34418 w 160112"/>
                  <a:gd name="connsiteY197" fmla="*/ 107924 h 241084"/>
                  <a:gd name="connsiteX198" fmla="*/ 39069 w 160112"/>
                  <a:gd name="connsiteY198" fmla="*/ 112576 h 241084"/>
                  <a:gd name="connsiteX199" fmla="*/ 39069 w 160112"/>
                  <a:gd name="connsiteY199" fmla="*/ 115367 h 241084"/>
                  <a:gd name="connsiteX200" fmla="*/ 37092 w 160112"/>
                  <a:gd name="connsiteY200" fmla="*/ 117344 h 241084"/>
                  <a:gd name="connsiteX201" fmla="*/ 43022 w 160112"/>
                  <a:gd name="connsiteY201" fmla="*/ 117344 h 241084"/>
                  <a:gd name="connsiteX202" fmla="*/ 43022 w 160112"/>
                  <a:gd name="connsiteY202" fmla="*/ 122810 h 241084"/>
                  <a:gd name="connsiteX203" fmla="*/ 39999 w 160112"/>
                  <a:gd name="connsiteY203" fmla="*/ 119787 h 241084"/>
                  <a:gd name="connsiteX204" fmla="*/ 39999 w 160112"/>
                  <a:gd name="connsiteY204" fmla="*/ 125252 h 241084"/>
                  <a:gd name="connsiteX205" fmla="*/ 41511 w 160112"/>
                  <a:gd name="connsiteY205" fmla="*/ 126764 h 241084"/>
                  <a:gd name="connsiteX206" fmla="*/ 34418 w 160112"/>
                  <a:gd name="connsiteY206" fmla="*/ 133859 h 241084"/>
                  <a:gd name="connsiteX207" fmla="*/ 24418 w 160112"/>
                  <a:gd name="connsiteY207" fmla="*/ 133859 h 241084"/>
                  <a:gd name="connsiteX208" fmla="*/ 24418 w 160112"/>
                  <a:gd name="connsiteY208" fmla="*/ 130370 h 241084"/>
                  <a:gd name="connsiteX209" fmla="*/ 17907 w 160112"/>
                  <a:gd name="connsiteY209" fmla="*/ 123857 h 241084"/>
                  <a:gd name="connsiteX210" fmla="*/ 14651 w 160112"/>
                  <a:gd name="connsiteY210" fmla="*/ 127113 h 241084"/>
                  <a:gd name="connsiteX211" fmla="*/ 14651 w 160112"/>
                  <a:gd name="connsiteY211" fmla="*/ 130137 h 241084"/>
                  <a:gd name="connsiteX212" fmla="*/ 12790 w 160112"/>
                  <a:gd name="connsiteY212" fmla="*/ 132114 h 241084"/>
                  <a:gd name="connsiteX213" fmla="*/ 12790 w 160112"/>
                  <a:gd name="connsiteY213" fmla="*/ 132114 h 2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60112" h="241084">
                    <a:moveTo>
                      <a:pt x="52557" y="116995"/>
                    </a:moveTo>
                    <a:lnTo>
                      <a:pt x="52557" y="116995"/>
                    </a:lnTo>
                    <a:lnTo>
                      <a:pt x="52557" y="116995"/>
                    </a:lnTo>
                    <a:lnTo>
                      <a:pt x="52557" y="116995"/>
                    </a:lnTo>
                    <a:lnTo>
                      <a:pt x="52557" y="111413"/>
                    </a:lnTo>
                    <a:lnTo>
                      <a:pt x="55231" y="114088"/>
                    </a:lnTo>
                    <a:lnTo>
                      <a:pt x="61510" y="114088"/>
                    </a:lnTo>
                    <a:lnTo>
                      <a:pt x="63487" y="112111"/>
                    </a:lnTo>
                    <a:lnTo>
                      <a:pt x="65464" y="114088"/>
                    </a:lnTo>
                    <a:lnTo>
                      <a:pt x="68255" y="114088"/>
                    </a:lnTo>
                    <a:lnTo>
                      <a:pt x="73952" y="108389"/>
                    </a:lnTo>
                    <a:lnTo>
                      <a:pt x="81975" y="108389"/>
                    </a:lnTo>
                    <a:lnTo>
                      <a:pt x="73487" y="116879"/>
                    </a:lnTo>
                    <a:lnTo>
                      <a:pt x="73487" y="123043"/>
                    </a:lnTo>
                    <a:lnTo>
                      <a:pt x="82208" y="131765"/>
                    </a:lnTo>
                    <a:lnTo>
                      <a:pt x="86626" y="131765"/>
                    </a:lnTo>
                    <a:lnTo>
                      <a:pt x="86626" y="136185"/>
                    </a:lnTo>
                    <a:lnTo>
                      <a:pt x="82673" y="140139"/>
                    </a:lnTo>
                    <a:lnTo>
                      <a:pt x="82673" y="142697"/>
                    </a:lnTo>
                    <a:lnTo>
                      <a:pt x="84533" y="144558"/>
                    </a:lnTo>
                    <a:lnTo>
                      <a:pt x="82208" y="146768"/>
                    </a:lnTo>
                    <a:lnTo>
                      <a:pt x="82208" y="153048"/>
                    </a:lnTo>
                    <a:lnTo>
                      <a:pt x="71626" y="153048"/>
                    </a:lnTo>
                    <a:lnTo>
                      <a:pt x="67673" y="157002"/>
                    </a:lnTo>
                    <a:lnTo>
                      <a:pt x="65115" y="157002"/>
                    </a:lnTo>
                    <a:lnTo>
                      <a:pt x="53952" y="168166"/>
                    </a:lnTo>
                    <a:lnTo>
                      <a:pt x="58720" y="168166"/>
                    </a:lnTo>
                    <a:lnTo>
                      <a:pt x="61627" y="165259"/>
                    </a:lnTo>
                    <a:lnTo>
                      <a:pt x="65696" y="165259"/>
                    </a:lnTo>
                    <a:lnTo>
                      <a:pt x="65696" y="179331"/>
                    </a:lnTo>
                    <a:lnTo>
                      <a:pt x="57208" y="187821"/>
                    </a:lnTo>
                    <a:lnTo>
                      <a:pt x="52208" y="187821"/>
                    </a:lnTo>
                    <a:lnTo>
                      <a:pt x="47325" y="192705"/>
                    </a:lnTo>
                    <a:lnTo>
                      <a:pt x="47325" y="196310"/>
                    </a:lnTo>
                    <a:lnTo>
                      <a:pt x="51162" y="200148"/>
                    </a:lnTo>
                    <a:lnTo>
                      <a:pt x="53022" y="198287"/>
                    </a:lnTo>
                    <a:lnTo>
                      <a:pt x="56045" y="198287"/>
                    </a:lnTo>
                    <a:lnTo>
                      <a:pt x="56045" y="198287"/>
                    </a:lnTo>
                    <a:lnTo>
                      <a:pt x="58255" y="196078"/>
                    </a:lnTo>
                    <a:lnTo>
                      <a:pt x="61278" y="196078"/>
                    </a:lnTo>
                    <a:lnTo>
                      <a:pt x="61278" y="196078"/>
                    </a:lnTo>
                    <a:lnTo>
                      <a:pt x="65929" y="200730"/>
                    </a:lnTo>
                    <a:lnTo>
                      <a:pt x="70813" y="200730"/>
                    </a:lnTo>
                    <a:lnTo>
                      <a:pt x="75464" y="205382"/>
                    </a:lnTo>
                    <a:lnTo>
                      <a:pt x="81161" y="205382"/>
                    </a:lnTo>
                    <a:lnTo>
                      <a:pt x="89417" y="197124"/>
                    </a:lnTo>
                    <a:lnTo>
                      <a:pt x="93021" y="197124"/>
                    </a:lnTo>
                    <a:lnTo>
                      <a:pt x="80115" y="210033"/>
                    </a:lnTo>
                    <a:lnTo>
                      <a:pt x="64301" y="210033"/>
                    </a:lnTo>
                    <a:lnTo>
                      <a:pt x="64301" y="214918"/>
                    </a:lnTo>
                    <a:lnTo>
                      <a:pt x="58836" y="214918"/>
                    </a:lnTo>
                    <a:lnTo>
                      <a:pt x="58836" y="220966"/>
                    </a:lnTo>
                    <a:lnTo>
                      <a:pt x="43953" y="235852"/>
                    </a:lnTo>
                    <a:lnTo>
                      <a:pt x="41976" y="235852"/>
                    </a:lnTo>
                    <a:lnTo>
                      <a:pt x="39883" y="237945"/>
                    </a:lnTo>
                    <a:lnTo>
                      <a:pt x="39883" y="239573"/>
                    </a:lnTo>
                    <a:lnTo>
                      <a:pt x="46511" y="239573"/>
                    </a:lnTo>
                    <a:lnTo>
                      <a:pt x="48022" y="241085"/>
                    </a:lnTo>
                    <a:lnTo>
                      <a:pt x="57208" y="232014"/>
                    </a:lnTo>
                    <a:lnTo>
                      <a:pt x="66394" y="232014"/>
                    </a:lnTo>
                    <a:lnTo>
                      <a:pt x="70115" y="235503"/>
                    </a:lnTo>
                    <a:lnTo>
                      <a:pt x="72324" y="235503"/>
                    </a:lnTo>
                    <a:lnTo>
                      <a:pt x="75813" y="232014"/>
                    </a:lnTo>
                    <a:lnTo>
                      <a:pt x="75813" y="227129"/>
                    </a:lnTo>
                    <a:lnTo>
                      <a:pt x="79301" y="223640"/>
                    </a:lnTo>
                    <a:lnTo>
                      <a:pt x="87324" y="223640"/>
                    </a:lnTo>
                    <a:lnTo>
                      <a:pt x="89766" y="226082"/>
                    </a:lnTo>
                    <a:lnTo>
                      <a:pt x="100812" y="226082"/>
                    </a:lnTo>
                    <a:lnTo>
                      <a:pt x="97789" y="223059"/>
                    </a:lnTo>
                    <a:lnTo>
                      <a:pt x="108137" y="223059"/>
                    </a:lnTo>
                    <a:lnTo>
                      <a:pt x="111393" y="219803"/>
                    </a:lnTo>
                    <a:lnTo>
                      <a:pt x="115928" y="219803"/>
                    </a:lnTo>
                    <a:lnTo>
                      <a:pt x="118253" y="222128"/>
                    </a:lnTo>
                    <a:lnTo>
                      <a:pt x="138369" y="222128"/>
                    </a:lnTo>
                    <a:lnTo>
                      <a:pt x="141625" y="218872"/>
                    </a:lnTo>
                    <a:lnTo>
                      <a:pt x="148253" y="218872"/>
                    </a:lnTo>
                    <a:lnTo>
                      <a:pt x="148253" y="218872"/>
                    </a:lnTo>
                    <a:lnTo>
                      <a:pt x="155694" y="211429"/>
                    </a:lnTo>
                    <a:lnTo>
                      <a:pt x="155694" y="205963"/>
                    </a:lnTo>
                    <a:lnTo>
                      <a:pt x="144648" y="205963"/>
                    </a:lnTo>
                    <a:lnTo>
                      <a:pt x="141625" y="202939"/>
                    </a:lnTo>
                    <a:lnTo>
                      <a:pt x="145927" y="202939"/>
                    </a:lnTo>
                    <a:lnTo>
                      <a:pt x="148950" y="199916"/>
                    </a:lnTo>
                    <a:lnTo>
                      <a:pt x="144881" y="195845"/>
                    </a:lnTo>
                    <a:lnTo>
                      <a:pt x="150346" y="195845"/>
                    </a:lnTo>
                    <a:lnTo>
                      <a:pt x="160113" y="186076"/>
                    </a:lnTo>
                    <a:lnTo>
                      <a:pt x="160113" y="169911"/>
                    </a:lnTo>
                    <a:lnTo>
                      <a:pt x="153834" y="163631"/>
                    </a:lnTo>
                    <a:lnTo>
                      <a:pt x="141509" y="163631"/>
                    </a:lnTo>
                    <a:lnTo>
                      <a:pt x="137206" y="167934"/>
                    </a:lnTo>
                    <a:lnTo>
                      <a:pt x="133834" y="164561"/>
                    </a:lnTo>
                    <a:lnTo>
                      <a:pt x="138718" y="159677"/>
                    </a:lnTo>
                    <a:lnTo>
                      <a:pt x="136858" y="157816"/>
                    </a:lnTo>
                    <a:lnTo>
                      <a:pt x="136858" y="152931"/>
                    </a:lnTo>
                    <a:lnTo>
                      <a:pt x="130695" y="146768"/>
                    </a:lnTo>
                    <a:lnTo>
                      <a:pt x="134997" y="146768"/>
                    </a:lnTo>
                    <a:lnTo>
                      <a:pt x="131392" y="143162"/>
                    </a:lnTo>
                    <a:lnTo>
                      <a:pt x="131392" y="139092"/>
                    </a:lnTo>
                    <a:lnTo>
                      <a:pt x="128486" y="136185"/>
                    </a:lnTo>
                    <a:lnTo>
                      <a:pt x="131392" y="133277"/>
                    </a:lnTo>
                    <a:lnTo>
                      <a:pt x="116974" y="118856"/>
                    </a:lnTo>
                    <a:lnTo>
                      <a:pt x="114067" y="118856"/>
                    </a:lnTo>
                    <a:lnTo>
                      <a:pt x="110347" y="115135"/>
                    </a:lnTo>
                    <a:lnTo>
                      <a:pt x="110347" y="105366"/>
                    </a:lnTo>
                    <a:lnTo>
                      <a:pt x="106626" y="101644"/>
                    </a:lnTo>
                    <a:lnTo>
                      <a:pt x="106626" y="91875"/>
                    </a:lnTo>
                    <a:lnTo>
                      <a:pt x="93719" y="78966"/>
                    </a:lnTo>
                    <a:lnTo>
                      <a:pt x="79184" y="78966"/>
                    </a:lnTo>
                    <a:lnTo>
                      <a:pt x="85115" y="73035"/>
                    </a:lnTo>
                    <a:lnTo>
                      <a:pt x="89417" y="73035"/>
                    </a:lnTo>
                    <a:lnTo>
                      <a:pt x="89417" y="68732"/>
                    </a:lnTo>
                    <a:lnTo>
                      <a:pt x="85115" y="68732"/>
                    </a:lnTo>
                    <a:lnTo>
                      <a:pt x="92207" y="61638"/>
                    </a:lnTo>
                    <a:lnTo>
                      <a:pt x="92207" y="57684"/>
                    </a:lnTo>
                    <a:lnTo>
                      <a:pt x="96975" y="52915"/>
                    </a:lnTo>
                    <a:lnTo>
                      <a:pt x="96975" y="48961"/>
                    </a:lnTo>
                    <a:lnTo>
                      <a:pt x="100696" y="45240"/>
                    </a:lnTo>
                    <a:lnTo>
                      <a:pt x="100696" y="38146"/>
                    </a:lnTo>
                    <a:lnTo>
                      <a:pt x="104184" y="34657"/>
                    </a:lnTo>
                    <a:lnTo>
                      <a:pt x="104184" y="31284"/>
                    </a:lnTo>
                    <a:lnTo>
                      <a:pt x="101161" y="28260"/>
                    </a:lnTo>
                    <a:lnTo>
                      <a:pt x="75696" y="28260"/>
                    </a:lnTo>
                    <a:lnTo>
                      <a:pt x="73254" y="30702"/>
                    </a:lnTo>
                    <a:lnTo>
                      <a:pt x="69882" y="30702"/>
                    </a:lnTo>
                    <a:lnTo>
                      <a:pt x="69882" y="30702"/>
                    </a:lnTo>
                    <a:lnTo>
                      <a:pt x="68255" y="32331"/>
                    </a:lnTo>
                    <a:lnTo>
                      <a:pt x="64999" y="32331"/>
                    </a:lnTo>
                    <a:lnTo>
                      <a:pt x="71626" y="25702"/>
                    </a:lnTo>
                    <a:lnTo>
                      <a:pt x="67324" y="25702"/>
                    </a:lnTo>
                    <a:lnTo>
                      <a:pt x="67324" y="21399"/>
                    </a:lnTo>
                    <a:lnTo>
                      <a:pt x="83254" y="5466"/>
                    </a:lnTo>
                    <a:lnTo>
                      <a:pt x="83254" y="0"/>
                    </a:lnTo>
                    <a:lnTo>
                      <a:pt x="72673" y="0"/>
                    </a:lnTo>
                    <a:lnTo>
                      <a:pt x="70696" y="1977"/>
                    </a:lnTo>
                    <a:lnTo>
                      <a:pt x="50115" y="1977"/>
                    </a:lnTo>
                    <a:lnTo>
                      <a:pt x="50115" y="11746"/>
                    </a:lnTo>
                    <a:lnTo>
                      <a:pt x="45232" y="11746"/>
                    </a:lnTo>
                    <a:lnTo>
                      <a:pt x="45232" y="18840"/>
                    </a:lnTo>
                    <a:lnTo>
                      <a:pt x="49418" y="23027"/>
                    </a:lnTo>
                    <a:lnTo>
                      <a:pt x="39650" y="23027"/>
                    </a:lnTo>
                    <a:lnTo>
                      <a:pt x="39650" y="34308"/>
                    </a:lnTo>
                    <a:lnTo>
                      <a:pt x="37441" y="36517"/>
                    </a:lnTo>
                    <a:lnTo>
                      <a:pt x="42208" y="41286"/>
                    </a:lnTo>
                    <a:lnTo>
                      <a:pt x="42208" y="46752"/>
                    </a:lnTo>
                    <a:lnTo>
                      <a:pt x="36976" y="51985"/>
                    </a:lnTo>
                    <a:lnTo>
                      <a:pt x="39534" y="54543"/>
                    </a:lnTo>
                    <a:lnTo>
                      <a:pt x="36976" y="57102"/>
                    </a:lnTo>
                    <a:lnTo>
                      <a:pt x="32325" y="57102"/>
                    </a:lnTo>
                    <a:lnTo>
                      <a:pt x="40115" y="64894"/>
                    </a:lnTo>
                    <a:lnTo>
                      <a:pt x="47906" y="57102"/>
                    </a:lnTo>
                    <a:lnTo>
                      <a:pt x="47906" y="60940"/>
                    </a:lnTo>
                    <a:lnTo>
                      <a:pt x="47790" y="60940"/>
                    </a:lnTo>
                    <a:lnTo>
                      <a:pt x="43371" y="65359"/>
                    </a:lnTo>
                    <a:lnTo>
                      <a:pt x="43371" y="72570"/>
                    </a:lnTo>
                    <a:lnTo>
                      <a:pt x="40813" y="75128"/>
                    </a:lnTo>
                    <a:lnTo>
                      <a:pt x="40813" y="87223"/>
                    </a:lnTo>
                    <a:lnTo>
                      <a:pt x="39185" y="88851"/>
                    </a:lnTo>
                    <a:lnTo>
                      <a:pt x="39185" y="97923"/>
                    </a:lnTo>
                    <a:lnTo>
                      <a:pt x="43139" y="93968"/>
                    </a:lnTo>
                    <a:lnTo>
                      <a:pt x="43139" y="90247"/>
                    </a:lnTo>
                    <a:lnTo>
                      <a:pt x="45232" y="88154"/>
                    </a:lnTo>
                    <a:lnTo>
                      <a:pt x="45232" y="80943"/>
                    </a:lnTo>
                    <a:lnTo>
                      <a:pt x="50232" y="80943"/>
                    </a:lnTo>
                    <a:lnTo>
                      <a:pt x="52324" y="78850"/>
                    </a:lnTo>
                    <a:lnTo>
                      <a:pt x="55115" y="81641"/>
                    </a:lnTo>
                    <a:lnTo>
                      <a:pt x="55115" y="81757"/>
                    </a:lnTo>
                    <a:lnTo>
                      <a:pt x="52324" y="84548"/>
                    </a:lnTo>
                    <a:lnTo>
                      <a:pt x="52324" y="87921"/>
                    </a:lnTo>
                    <a:lnTo>
                      <a:pt x="57324" y="92922"/>
                    </a:lnTo>
                    <a:lnTo>
                      <a:pt x="54766" y="95480"/>
                    </a:lnTo>
                    <a:lnTo>
                      <a:pt x="54766" y="99086"/>
                    </a:lnTo>
                    <a:lnTo>
                      <a:pt x="50697" y="103156"/>
                    </a:lnTo>
                    <a:lnTo>
                      <a:pt x="50697" y="107924"/>
                    </a:lnTo>
                    <a:lnTo>
                      <a:pt x="48371" y="107924"/>
                    </a:lnTo>
                    <a:lnTo>
                      <a:pt x="48371" y="112925"/>
                    </a:lnTo>
                    <a:lnTo>
                      <a:pt x="52557" y="116995"/>
                    </a:lnTo>
                    <a:lnTo>
                      <a:pt x="52557" y="116995"/>
                    </a:lnTo>
                    <a:close/>
                    <a:moveTo>
                      <a:pt x="57092" y="187821"/>
                    </a:moveTo>
                    <a:lnTo>
                      <a:pt x="57092" y="187821"/>
                    </a:lnTo>
                    <a:lnTo>
                      <a:pt x="57092" y="187821"/>
                    </a:lnTo>
                    <a:close/>
                    <a:moveTo>
                      <a:pt x="12790" y="132114"/>
                    </a:moveTo>
                    <a:lnTo>
                      <a:pt x="8837" y="132114"/>
                    </a:lnTo>
                    <a:lnTo>
                      <a:pt x="0" y="123275"/>
                    </a:lnTo>
                    <a:lnTo>
                      <a:pt x="3256" y="120019"/>
                    </a:lnTo>
                    <a:lnTo>
                      <a:pt x="6512" y="120019"/>
                    </a:lnTo>
                    <a:lnTo>
                      <a:pt x="4302" y="117809"/>
                    </a:lnTo>
                    <a:lnTo>
                      <a:pt x="4302" y="115251"/>
                    </a:lnTo>
                    <a:lnTo>
                      <a:pt x="7791" y="115251"/>
                    </a:lnTo>
                    <a:lnTo>
                      <a:pt x="11512" y="111529"/>
                    </a:lnTo>
                    <a:lnTo>
                      <a:pt x="11512" y="107808"/>
                    </a:lnTo>
                    <a:lnTo>
                      <a:pt x="14418" y="104900"/>
                    </a:lnTo>
                    <a:lnTo>
                      <a:pt x="16395" y="106877"/>
                    </a:lnTo>
                    <a:lnTo>
                      <a:pt x="21279" y="101993"/>
                    </a:lnTo>
                    <a:lnTo>
                      <a:pt x="25232" y="101993"/>
                    </a:lnTo>
                    <a:lnTo>
                      <a:pt x="26395" y="100830"/>
                    </a:lnTo>
                    <a:lnTo>
                      <a:pt x="31627" y="100830"/>
                    </a:lnTo>
                    <a:lnTo>
                      <a:pt x="34418" y="103621"/>
                    </a:lnTo>
                    <a:lnTo>
                      <a:pt x="34418" y="107924"/>
                    </a:lnTo>
                    <a:lnTo>
                      <a:pt x="39069" y="112576"/>
                    </a:lnTo>
                    <a:lnTo>
                      <a:pt x="39069" y="115367"/>
                    </a:lnTo>
                    <a:lnTo>
                      <a:pt x="37092" y="117344"/>
                    </a:lnTo>
                    <a:lnTo>
                      <a:pt x="43022" y="117344"/>
                    </a:lnTo>
                    <a:lnTo>
                      <a:pt x="43022" y="122810"/>
                    </a:lnTo>
                    <a:lnTo>
                      <a:pt x="39999" y="119787"/>
                    </a:lnTo>
                    <a:lnTo>
                      <a:pt x="39999" y="125252"/>
                    </a:lnTo>
                    <a:lnTo>
                      <a:pt x="41511" y="126764"/>
                    </a:lnTo>
                    <a:lnTo>
                      <a:pt x="34418" y="133859"/>
                    </a:lnTo>
                    <a:lnTo>
                      <a:pt x="24418" y="133859"/>
                    </a:lnTo>
                    <a:lnTo>
                      <a:pt x="24418" y="130370"/>
                    </a:lnTo>
                    <a:lnTo>
                      <a:pt x="17907" y="123857"/>
                    </a:lnTo>
                    <a:lnTo>
                      <a:pt x="14651" y="127113"/>
                    </a:lnTo>
                    <a:lnTo>
                      <a:pt x="14651" y="130137"/>
                    </a:lnTo>
                    <a:lnTo>
                      <a:pt x="12790" y="132114"/>
                    </a:lnTo>
                    <a:lnTo>
                      <a:pt x="12790" y="132114"/>
                    </a:lnTo>
                    <a:close/>
                  </a:path>
                </a:pathLst>
              </a:custGeom>
              <a:grpFill/>
              <a:ln w="1162" cap="rnd">
                <a:solidFill>
                  <a:schemeClr val="bg2"/>
                </a:solidFill>
                <a:prstDash val="solid"/>
                <a:round/>
              </a:ln>
            </p:spPr>
            <p:txBody>
              <a:bodyPr rtlCol="0" anchor="ctr"/>
              <a:lstStyle/>
              <a:p>
                <a:endParaRPr lang="en-US"/>
              </a:p>
            </p:txBody>
          </p:sp>
          <p:sp>
            <p:nvSpPr>
              <p:cNvPr id="133" name="Freeform 132">
                <a:extLst>
                  <a:ext uri="{FF2B5EF4-FFF2-40B4-BE49-F238E27FC236}">
                    <a16:creationId xmlns:a16="http://schemas.microsoft.com/office/drawing/2014/main" id="{02EB1D74-C87E-1C2A-D379-60EB7B13D219}"/>
                  </a:ext>
                </a:extLst>
              </p:cNvPr>
              <p:cNvSpPr/>
              <p:nvPr/>
            </p:nvSpPr>
            <p:spPr>
              <a:xfrm>
                <a:off x="6019588" y="2596546"/>
                <a:ext cx="294063" cy="197589"/>
              </a:xfrm>
              <a:custGeom>
                <a:avLst/>
                <a:gdLst>
                  <a:gd name="connsiteX0" fmla="*/ 232553 w 294063"/>
                  <a:gd name="connsiteY0" fmla="*/ 170958 h 197589"/>
                  <a:gd name="connsiteX1" fmla="*/ 232553 w 294063"/>
                  <a:gd name="connsiteY1" fmla="*/ 180843 h 197589"/>
                  <a:gd name="connsiteX2" fmla="*/ 224530 w 294063"/>
                  <a:gd name="connsiteY2" fmla="*/ 180843 h 197589"/>
                  <a:gd name="connsiteX3" fmla="*/ 221739 w 294063"/>
                  <a:gd name="connsiteY3" fmla="*/ 178052 h 197589"/>
                  <a:gd name="connsiteX4" fmla="*/ 218832 w 294063"/>
                  <a:gd name="connsiteY4" fmla="*/ 178052 h 197589"/>
                  <a:gd name="connsiteX5" fmla="*/ 211507 w 294063"/>
                  <a:gd name="connsiteY5" fmla="*/ 185378 h 197589"/>
                  <a:gd name="connsiteX6" fmla="*/ 203484 w 294063"/>
                  <a:gd name="connsiteY6" fmla="*/ 185378 h 197589"/>
                  <a:gd name="connsiteX7" fmla="*/ 191275 w 294063"/>
                  <a:gd name="connsiteY7" fmla="*/ 197590 h 197589"/>
                  <a:gd name="connsiteX8" fmla="*/ 187089 w 294063"/>
                  <a:gd name="connsiteY8" fmla="*/ 193403 h 197589"/>
                  <a:gd name="connsiteX9" fmla="*/ 187089 w 294063"/>
                  <a:gd name="connsiteY9" fmla="*/ 177470 h 197589"/>
                  <a:gd name="connsiteX10" fmla="*/ 181973 w 294063"/>
                  <a:gd name="connsiteY10" fmla="*/ 177470 h 197589"/>
                  <a:gd name="connsiteX11" fmla="*/ 177089 w 294063"/>
                  <a:gd name="connsiteY11" fmla="*/ 172586 h 197589"/>
                  <a:gd name="connsiteX12" fmla="*/ 170113 w 294063"/>
                  <a:gd name="connsiteY12" fmla="*/ 172586 h 197589"/>
                  <a:gd name="connsiteX13" fmla="*/ 179182 w 294063"/>
                  <a:gd name="connsiteY13" fmla="*/ 163515 h 197589"/>
                  <a:gd name="connsiteX14" fmla="*/ 182554 w 294063"/>
                  <a:gd name="connsiteY14" fmla="*/ 163515 h 197589"/>
                  <a:gd name="connsiteX15" fmla="*/ 187670 w 294063"/>
                  <a:gd name="connsiteY15" fmla="*/ 158397 h 197589"/>
                  <a:gd name="connsiteX16" fmla="*/ 187670 w 294063"/>
                  <a:gd name="connsiteY16" fmla="*/ 155141 h 197589"/>
                  <a:gd name="connsiteX17" fmla="*/ 164299 w 294063"/>
                  <a:gd name="connsiteY17" fmla="*/ 155141 h 197589"/>
                  <a:gd name="connsiteX18" fmla="*/ 154997 w 294063"/>
                  <a:gd name="connsiteY18" fmla="*/ 145837 h 197589"/>
                  <a:gd name="connsiteX19" fmla="*/ 161275 w 294063"/>
                  <a:gd name="connsiteY19" fmla="*/ 145837 h 197589"/>
                  <a:gd name="connsiteX20" fmla="*/ 161275 w 294063"/>
                  <a:gd name="connsiteY20" fmla="*/ 141302 h 197589"/>
                  <a:gd name="connsiteX21" fmla="*/ 154764 w 294063"/>
                  <a:gd name="connsiteY21" fmla="*/ 141302 h 197589"/>
                  <a:gd name="connsiteX22" fmla="*/ 151973 w 294063"/>
                  <a:gd name="connsiteY22" fmla="*/ 144093 h 197589"/>
                  <a:gd name="connsiteX23" fmla="*/ 142206 w 294063"/>
                  <a:gd name="connsiteY23" fmla="*/ 144093 h 197589"/>
                  <a:gd name="connsiteX24" fmla="*/ 142206 w 294063"/>
                  <a:gd name="connsiteY24" fmla="*/ 149210 h 197589"/>
                  <a:gd name="connsiteX25" fmla="*/ 127323 w 294063"/>
                  <a:gd name="connsiteY25" fmla="*/ 164096 h 197589"/>
                  <a:gd name="connsiteX26" fmla="*/ 120346 w 294063"/>
                  <a:gd name="connsiteY26" fmla="*/ 164096 h 197589"/>
                  <a:gd name="connsiteX27" fmla="*/ 123951 w 294063"/>
                  <a:gd name="connsiteY27" fmla="*/ 167701 h 197589"/>
                  <a:gd name="connsiteX28" fmla="*/ 123951 w 294063"/>
                  <a:gd name="connsiteY28" fmla="*/ 175609 h 197589"/>
                  <a:gd name="connsiteX29" fmla="*/ 119997 w 294063"/>
                  <a:gd name="connsiteY29" fmla="*/ 171539 h 197589"/>
                  <a:gd name="connsiteX30" fmla="*/ 115463 w 294063"/>
                  <a:gd name="connsiteY30" fmla="*/ 171539 h 197589"/>
                  <a:gd name="connsiteX31" fmla="*/ 111393 w 294063"/>
                  <a:gd name="connsiteY31" fmla="*/ 175609 h 197589"/>
                  <a:gd name="connsiteX32" fmla="*/ 104416 w 294063"/>
                  <a:gd name="connsiteY32" fmla="*/ 175609 h 197589"/>
                  <a:gd name="connsiteX33" fmla="*/ 98835 w 294063"/>
                  <a:gd name="connsiteY33" fmla="*/ 170027 h 197589"/>
                  <a:gd name="connsiteX34" fmla="*/ 103370 w 294063"/>
                  <a:gd name="connsiteY34" fmla="*/ 170027 h 197589"/>
                  <a:gd name="connsiteX35" fmla="*/ 103370 w 294063"/>
                  <a:gd name="connsiteY35" fmla="*/ 165492 h 197589"/>
                  <a:gd name="connsiteX36" fmla="*/ 111393 w 294063"/>
                  <a:gd name="connsiteY36" fmla="*/ 157467 h 197589"/>
                  <a:gd name="connsiteX37" fmla="*/ 111393 w 294063"/>
                  <a:gd name="connsiteY37" fmla="*/ 149791 h 197589"/>
                  <a:gd name="connsiteX38" fmla="*/ 115928 w 294063"/>
                  <a:gd name="connsiteY38" fmla="*/ 145372 h 197589"/>
                  <a:gd name="connsiteX39" fmla="*/ 115928 w 294063"/>
                  <a:gd name="connsiteY39" fmla="*/ 149326 h 197589"/>
                  <a:gd name="connsiteX40" fmla="*/ 130346 w 294063"/>
                  <a:gd name="connsiteY40" fmla="*/ 149326 h 197589"/>
                  <a:gd name="connsiteX41" fmla="*/ 127672 w 294063"/>
                  <a:gd name="connsiteY41" fmla="*/ 146651 h 197589"/>
                  <a:gd name="connsiteX42" fmla="*/ 127672 w 294063"/>
                  <a:gd name="connsiteY42" fmla="*/ 142814 h 197589"/>
                  <a:gd name="connsiteX43" fmla="*/ 121509 w 294063"/>
                  <a:gd name="connsiteY43" fmla="*/ 136650 h 197589"/>
                  <a:gd name="connsiteX44" fmla="*/ 121509 w 294063"/>
                  <a:gd name="connsiteY44" fmla="*/ 131533 h 197589"/>
                  <a:gd name="connsiteX45" fmla="*/ 113835 w 294063"/>
                  <a:gd name="connsiteY45" fmla="*/ 123857 h 197589"/>
                  <a:gd name="connsiteX46" fmla="*/ 113835 w 294063"/>
                  <a:gd name="connsiteY46" fmla="*/ 120368 h 197589"/>
                  <a:gd name="connsiteX47" fmla="*/ 115928 w 294063"/>
                  <a:gd name="connsiteY47" fmla="*/ 118275 h 197589"/>
                  <a:gd name="connsiteX48" fmla="*/ 115928 w 294063"/>
                  <a:gd name="connsiteY48" fmla="*/ 112692 h 197589"/>
                  <a:gd name="connsiteX49" fmla="*/ 111742 w 294063"/>
                  <a:gd name="connsiteY49" fmla="*/ 112692 h 197589"/>
                  <a:gd name="connsiteX50" fmla="*/ 108835 w 294063"/>
                  <a:gd name="connsiteY50" fmla="*/ 109785 h 197589"/>
                  <a:gd name="connsiteX51" fmla="*/ 108835 w 294063"/>
                  <a:gd name="connsiteY51" fmla="*/ 106645 h 197589"/>
                  <a:gd name="connsiteX52" fmla="*/ 99998 w 294063"/>
                  <a:gd name="connsiteY52" fmla="*/ 106645 h 197589"/>
                  <a:gd name="connsiteX53" fmla="*/ 91975 w 294063"/>
                  <a:gd name="connsiteY53" fmla="*/ 98620 h 197589"/>
                  <a:gd name="connsiteX54" fmla="*/ 91975 w 294063"/>
                  <a:gd name="connsiteY54" fmla="*/ 98620 h 197589"/>
                  <a:gd name="connsiteX55" fmla="*/ 86393 w 294063"/>
                  <a:gd name="connsiteY55" fmla="*/ 98620 h 197589"/>
                  <a:gd name="connsiteX56" fmla="*/ 84417 w 294063"/>
                  <a:gd name="connsiteY56" fmla="*/ 100597 h 197589"/>
                  <a:gd name="connsiteX57" fmla="*/ 74649 w 294063"/>
                  <a:gd name="connsiteY57" fmla="*/ 100597 h 197589"/>
                  <a:gd name="connsiteX58" fmla="*/ 62557 w 294063"/>
                  <a:gd name="connsiteY58" fmla="*/ 112692 h 197589"/>
                  <a:gd name="connsiteX59" fmla="*/ 52441 w 294063"/>
                  <a:gd name="connsiteY59" fmla="*/ 112692 h 197589"/>
                  <a:gd name="connsiteX60" fmla="*/ 48487 w 294063"/>
                  <a:gd name="connsiteY60" fmla="*/ 116647 h 197589"/>
                  <a:gd name="connsiteX61" fmla="*/ 43953 w 294063"/>
                  <a:gd name="connsiteY61" fmla="*/ 116647 h 197589"/>
                  <a:gd name="connsiteX62" fmla="*/ 38255 w 294063"/>
                  <a:gd name="connsiteY62" fmla="*/ 110948 h 197589"/>
                  <a:gd name="connsiteX63" fmla="*/ 21860 w 294063"/>
                  <a:gd name="connsiteY63" fmla="*/ 110948 h 197589"/>
                  <a:gd name="connsiteX64" fmla="*/ 18953 w 294063"/>
                  <a:gd name="connsiteY64" fmla="*/ 108041 h 197589"/>
                  <a:gd name="connsiteX65" fmla="*/ 16163 w 294063"/>
                  <a:gd name="connsiteY65" fmla="*/ 108041 h 197589"/>
                  <a:gd name="connsiteX66" fmla="*/ 12907 w 294063"/>
                  <a:gd name="connsiteY66" fmla="*/ 111297 h 197589"/>
                  <a:gd name="connsiteX67" fmla="*/ 3139 w 294063"/>
                  <a:gd name="connsiteY67" fmla="*/ 101528 h 197589"/>
                  <a:gd name="connsiteX68" fmla="*/ 0 w 294063"/>
                  <a:gd name="connsiteY68" fmla="*/ 101528 h 197589"/>
                  <a:gd name="connsiteX69" fmla="*/ 0 w 294063"/>
                  <a:gd name="connsiteY69" fmla="*/ 96992 h 197589"/>
                  <a:gd name="connsiteX70" fmla="*/ 3837 w 294063"/>
                  <a:gd name="connsiteY70" fmla="*/ 93155 h 197589"/>
                  <a:gd name="connsiteX71" fmla="*/ 3837 w 294063"/>
                  <a:gd name="connsiteY71" fmla="*/ 87572 h 197589"/>
                  <a:gd name="connsiteX72" fmla="*/ 6279 w 294063"/>
                  <a:gd name="connsiteY72" fmla="*/ 85130 h 197589"/>
                  <a:gd name="connsiteX73" fmla="*/ 14302 w 294063"/>
                  <a:gd name="connsiteY73" fmla="*/ 85130 h 197589"/>
                  <a:gd name="connsiteX74" fmla="*/ 8605 w 294063"/>
                  <a:gd name="connsiteY74" fmla="*/ 79431 h 197589"/>
                  <a:gd name="connsiteX75" fmla="*/ 8605 w 294063"/>
                  <a:gd name="connsiteY75" fmla="*/ 71407 h 197589"/>
                  <a:gd name="connsiteX76" fmla="*/ 11744 w 294063"/>
                  <a:gd name="connsiteY76" fmla="*/ 68267 h 197589"/>
                  <a:gd name="connsiteX77" fmla="*/ 11744 w 294063"/>
                  <a:gd name="connsiteY77" fmla="*/ 65127 h 197589"/>
                  <a:gd name="connsiteX78" fmla="*/ 25930 w 294063"/>
                  <a:gd name="connsiteY78" fmla="*/ 50938 h 197589"/>
                  <a:gd name="connsiteX79" fmla="*/ 32441 w 294063"/>
                  <a:gd name="connsiteY79" fmla="*/ 50938 h 197589"/>
                  <a:gd name="connsiteX80" fmla="*/ 32441 w 294063"/>
                  <a:gd name="connsiteY80" fmla="*/ 42914 h 197589"/>
                  <a:gd name="connsiteX81" fmla="*/ 30581 w 294063"/>
                  <a:gd name="connsiteY81" fmla="*/ 41053 h 197589"/>
                  <a:gd name="connsiteX82" fmla="*/ 30581 w 294063"/>
                  <a:gd name="connsiteY82" fmla="*/ 33145 h 197589"/>
                  <a:gd name="connsiteX83" fmla="*/ 24069 w 294063"/>
                  <a:gd name="connsiteY83" fmla="*/ 26632 h 197589"/>
                  <a:gd name="connsiteX84" fmla="*/ 24069 w 294063"/>
                  <a:gd name="connsiteY84" fmla="*/ 26632 h 197589"/>
                  <a:gd name="connsiteX85" fmla="*/ 24069 w 294063"/>
                  <a:gd name="connsiteY85" fmla="*/ 18608 h 197589"/>
                  <a:gd name="connsiteX86" fmla="*/ 29651 w 294063"/>
                  <a:gd name="connsiteY86" fmla="*/ 18608 h 197589"/>
                  <a:gd name="connsiteX87" fmla="*/ 37557 w 294063"/>
                  <a:gd name="connsiteY87" fmla="*/ 10699 h 197589"/>
                  <a:gd name="connsiteX88" fmla="*/ 66859 w 294063"/>
                  <a:gd name="connsiteY88" fmla="*/ 10699 h 197589"/>
                  <a:gd name="connsiteX89" fmla="*/ 71394 w 294063"/>
                  <a:gd name="connsiteY89" fmla="*/ 15235 h 197589"/>
                  <a:gd name="connsiteX90" fmla="*/ 80231 w 294063"/>
                  <a:gd name="connsiteY90" fmla="*/ 15235 h 197589"/>
                  <a:gd name="connsiteX91" fmla="*/ 84766 w 294063"/>
                  <a:gd name="connsiteY91" fmla="*/ 19771 h 197589"/>
                  <a:gd name="connsiteX92" fmla="*/ 104649 w 294063"/>
                  <a:gd name="connsiteY92" fmla="*/ 19771 h 197589"/>
                  <a:gd name="connsiteX93" fmla="*/ 109184 w 294063"/>
                  <a:gd name="connsiteY93" fmla="*/ 24306 h 197589"/>
                  <a:gd name="connsiteX94" fmla="*/ 114765 w 294063"/>
                  <a:gd name="connsiteY94" fmla="*/ 18724 h 197589"/>
                  <a:gd name="connsiteX95" fmla="*/ 114765 w 294063"/>
                  <a:gd name="connsiteY95" fmla="*/ 22213 h 197589"/>
                  <a:gd name="connsiteX96" fmla="*/ 118486 w 294063"/>
                  <a:gd name="connsiteY96" fmla="*/ 25934 h 197589"/>
                  <a:gd name="connsiteX97" fmla="*/ 121625 w 294063"/>
                  <a:gd name="connsiteY97" fmla="*/ 22794 h 197589"/>
                  <a:gd name="connsiteX98" fmla="*/ 130462 w 294063"/>
                  <a:gd name="connsiteY98" fmla="*/ 22794 h 197589"/>
                  <a:gd name="connsiteX99" fmla="*/ 136741 w 294063"/>
                  <a:gd name="connsiteY99" fmla="*/ 29074 h 197589"/>
                  <a:gd name="connsiteX100" fmla="*/ 140230 w 294063"/>
                  <a:gd name="connsiteY100" fmla="*/ 25585 h 197589"/>
                  <a:gd name="connsiteX101" fmla="*/ 136741 w 294063"/>
                  <a:gd name="connsiteY101" fmla="*/ 22097 h 197589"/>
                  <a:gd name="connsiteX102" fmla="*/ 136741 w 294063"/>
                  <a:gd name="connsiteY102" fmla="*/ 15584 h 197589"/>
                  <a:gd name="connsiteX103" fmla="*/ 144764 w 294063"/>
                  <a:gd name="connsiteY103" fmla="*/ 7559 h 197589"/>
                  <a:gd name="connsiteX104" fmla="*/ 161159 w 294063"/>
                  <a:gd name="connsiteY104" fmla="*/ 7559 h 197589"/>
                  <a:gd name="connsiteX105" fmla="*/ 168833 w 294063"/>
                  <a:gd name="connsiteY105" fmla="*/ 0 h 197589"/>
                  <a:gd name="connsiteX106" fmla="*/ 185112 w 294063"/>
                  <a:gd name="connsiteY106" fmla="*/ 0 h 197589"/>
                  <a:gd name="connsiteX107" fmla="*/ 196624 w 294063"/>
                  <a:gd name="connsiteY107" fmla="*/ 11513 h 197589"/>
                  <a:gd name="connsiteX108" fmla="*/ 196624 w 294063"/>
                  <a:gd name="connsiteY108" fmla="*/ 30354 h 197589"/>
                  <a:gd name="connsiteX109" fmla="*/ 213949 w 294063"/>
                  <a:gd name="connsiteY109" fmla="*/ 30354 h 197589"/>
                  <a:gd name="connsiteX110" fmla="*/ 213949 w 294063"/>
                  <a:gd name="connsiteY110" fmla="*/ 43844 h 197589"/>
                  <a:gd name="connsiteX111" fmla="*/ 221274 w 294063"/>
                  <a:gd name="connsiteY111" fmla="*/ 51171 h 197589"/>
                  <a:gd name="connsiteX112" fmla="*/ 247320 w 294063"/>
                  <a:gd name="connsiteY112" fmla="*/ 51171 h 197589"/>
                  <a:gd name="connsiteX113" fmla="*/ 254064 w 294063"/>
                  <a:gd name="connsiteY113" fmla="*/ 57916 h 197589"/>
                  <a:gd name="connsiteX114" fmla="*/ 261855 w 294063"/>
                  <a:gd name="connsiteY114" fmla="*/ 57916 h 197589"/>
                  <a:gd name="connsiteX115" fmla="*/ 267320 w 294063"/>
                  <a:gd name="connsiteY115" fmla="*/ 63266 h 197589"/>
                  <a:gd name="connsiteX116" fmla="*/ 277668 w 294063"/>
                  <a:gd name="connsiteY116" fmla="*/ 63266 h 197589"/>
                  <a:gd name="connsiteX117" fmla="*/ 294063 w 294063"/>
                  <a:gd name="connsiteY117" fmla="*/ 79780 h 197589"/>
                  <a:gd name="connsiteX118" fmla="*/ 288133 w 294063"/>
                  <a:gd name="connsiteY118" fmla="*/ 85711 h 197589"/>
                  <a:gd name="connsiteX119" fmla="*/ 288133 w 294063"/>
                  <a:gd name="connsiteY119" fmla="*/ 112809 h 197589"/>
                  <a:gd name="connsiteX120" fmla="*/ 270924 w 294063"/>
                  <a:gd name="connsiteY120" fmla="*/ 112809 h 197589"/>
                  <a:gd name="connsiteX121" fmla="*/ 262320 w 294063"/>
                  <a:gd name="connsiteY121" fmla="*/ 121415 h 197589"/>
                  <a:gd name="connsiteX122" fmla="*/ 262320 w 294063"/>
                  <a:gd name="connsiteY122" fmla="*/ 131998 h 197589"/>
                  <a:gd name="connsiteX123" fmla="*/ 249181 w 294063"/>
                  <a:gd name="connsiteY123" fmla="*/ 131998 h 197589"/>
                  <a:gd name="connsiteX124" fmla="*/ 242320 w 294063"/>
                  <a:gd name="connsiteY124" fmla="*/ 138859 h 197589"/>
                  <a:gd name="connsiteX125" fmla="*/ 234297 w 294063"/>
                  <a:gd name="connsiteY125" fmla="*/ 138859 h 197589"/>
                  <a:gd name="connsiteX126" fmla="*/ 231390 w 294063"/>
                  <a:gd name="connsiteY126" fmla="*/ 141767 h 197589"/>
                  <a:gd name="connsiteX127" fmla="*/ 224414 w 294063"/>
                  <a:gd name="connsiteY127" fmla="*/ 141767 h 197589"/>
                  <a:gd name="connsiteX128" fmla="*/ 218484 w 294063"/>
                  <a:gd name="connsiteY128" fmla="*/ 147698 h 197589"/>
                  <a:gd name="connsiteX129" fmla="*/ 218484 w 294063"/>
                  <a:gd name="connsiteY129" fmla="*/ 147698 h 197589"/>
                  <a:gd name="connsiteX130" fmla="*/ 212902 w 294063"/>
                  <a:gd name="connsiteY130" fmla="*/ 147698 h 197589"/>
                  <a:gd name="connsiteX131" fmla="*/ 207554 w 294063"/>
                  <a:gd name="connsiteY131" fmla="*/ 153048 h 197589"/>
                  <a:gd name="connsiteX132" fmla="*/ 207554 w 294063"/>
                  <a:gd name="connsiteY132" fmla="*/ 159211 h 197589"/>
                  <a:gd name="connsiteX133" fmla="*/ 210926 w 294063"/>
                  <a:gd name="connsiteY133" fmla="*/ 162584 h 197589"/>
                  <a:gd name="connsiteX134" fmla="*/ 210926 w 294063"/>
                  <a:gd name="connsiteY134" fmla="*/ 166538 h 197589"/>
                  <a:gd name="connsiteX135" fmla="*/ 218949 w 294063"/>
                  <a:gd name="connsiteY135" fmla="*/ 174563 h 197589"/>
                  <a:gd name="connsiteX136" fmla="*/ 222553 w 294063"/>
                  <a:gd name="connsiteY136" fmla="*/ 170958 h 197589"/>
                  <a:gd name="connsiteX137" fmla="*/ 232553 w 294063"/>
                  <a:gd name="connsiteY137" fmla="*/ 170958 h 197589"/>
                  <a:gd name="connsiteX138" fmla="*/ 232553 w 294063"/>
                  <a:gd name="connsiteY138" fmla="*/ 170958 h 19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94063" h="197589">
                    <a:moveTo>
                      <a:pt x="232553" y="170958"/>
                    </a:moveTo>
                    <a:lnTo>
                      <a:pt x="232553" y="180843"/>
                    </a:lnTo>
                    <a:lnTo>
                      <a:pt x="224530" y="180843"/>
                    </a:lnTo>
                    <a:lnTo>
                      <a:pt x="221739" y="178052"/>
                    </a:lnTo>
                    <a:lnTo>
                      <a:pt x="218832" y="178052"/>
                    </a:lnTo>
                    <a:lnTo>
                      <a:pt x="211507" y="185378"/>
                    </a:lnTo>
                    <a:lnTo>
                      <a:pt x="203484" y="185378"/>
                    </a:lnTo>
                    <a:lnTo>
                      <a:pt x="191275" y="197590"/>
                    </a:lnTo>
                    <a:lnTo>
                      <a:pt x="187089" y="193403"/>
                    </a:lnTo>
                    <a:lnTo>
                      <a:pt x="187089" y="177470"/>
                    </a:lnTo>
                    <a:lnTo>
                      <a:pt x="181973" y="177470"/>
                    </a:lnTo>
                    <a:lnTo>
                      <a:pt x="177089" y="172586"/>
                    </a:lnTo>
                    <a:lnTo>
                      <a:pt x="170113" y="172586"/>
                    </a:lnTo>
                    <a:lnTo>
                      <a:pt x="179182" y="163515"/>
                    </a:lnTo>
                    <a:lnTo>
                      <a:pt x="182554" y="163515"/>
                    </a:lnTo>
                    <a:lnTo>
                      <a:pt x="187670" y="158397"/>
                    </a:lnTo>
                    <a:lnTo>
                      <a:pt x="187670" y="155141"/>
                    </a:lnTo>
                    <a:lnTo>
                      <a:pt x="164299" y="155141"/>
                    </a:lnTo>
                    <a:lnTo>
                      <a:pt x="154997" y="145837"/>
                    </a:lnTo>
                    <a:lnTo>
                      <a:pt x="161275" y="145837"/>
                    </a:lnTo>
                    <a:lnTo>
                      <a:pt x="161275" y="141302"/>
                    </a:lnTo>
                    <a:lnTo>
                      <a:pt x="154764" y="141302"/>
                    </a:lnTo>
                    <a:lnTo>
                      <a:pt x="151973" y="144093"/>
                    </a:lnTo>
                    <a:lnTo>
                      <a:pt x="142206" y="144093"/>
                    </a:lnTo>
                    <a:lnTo>
                      <a:pt x="142206" y="149210"/>
                    </a:lnTo>
                    <a:lnTo>
                      <a:pt x="127323" y="164096"/>
                    </a:lnTo>
                    <a:lnTo>
                      <a:pt x="120346" y="164096"/>
                    </a:lnTo>
                    <a:lnTo>
                      <a:pt x="123951" y="167701"/>
                    </a:lnTo>
                    <a:lnTo>
                      <a:pt x="123951" y="175609"/>
                    </a:lnTo>
                    <a:lnTo>
                      <a:pt x="119997" y="171539"/>
                    </a:lnTo>
                    <a:lnTo>
                      <a:pt x="115463" y="171539"/>
                    </a:lnTo>
                    <a:lnTo>
                      <a:pt x="111393" y="175609"/>
                    </a:lnTo>
                    <a:lnTo>
                      <a:pt x="104416" y="175609"/>
                    </a:lnTo>
                    <a:lnTo>
                      <a:pt x="98835" y="170027"/>
                    </a:lnTo>
                    <a:lnTo>
                      <a:pt x="103370" y="170027"/>
                    </a:lnTo>
                    <a:lnTo>
                      <a:pt x="103370" y="165492"/>
                    </a:lnTo>
                    <a:lnTo>
                      <a:pt x="111393" y="157467"/>
                    </a:lnTo>
                    <a:lnTo>
                      <a:pt x="111393" y="149791"/>
                    </a:lnTo>
                    <a:lnTo>
                      <a:pt x="115928" y="145372"/>
                    </a:lnTo>
                    <a:lnTo>
                      <a:pt x="115928" y="149326"/>
                    </a:lnTo>
                    <a:lnTo>
                      <a:pt x="130346" y="149326"/>
                    </a:lnTo>
                    <a:lnTo>
                      <a:pt x="127672" y="146651"/>
                    </a:lnTo>
                    <a:lnTo>
                      <a:pt x="127672" y="142814"/>
                    </a:lnTo>
                    <a:lnTo>
                      <a:pt x="121509" y="136650"/>
                    </a:lnTo>
                    <a:lnTo>
                      <a:pt x="121509" y="131533"/>
                    </a:lnTo>
                    <a:lnTo>
                      <a:pt x="113835" y="123857"/>
                    </a:lnTo>
                    <a:lnTo>
                      <a:pt x="113835" y="120368"/>
                    </a:lnTo>
                    <a:lnTo>
                      <a:pt x="115928" y="118275"/>
                    </a:lnTo>
                    <a:lnTo>
                      <a:pt x="115928" y="112692"/>
                    </a:lnTo>
                    <a:lnTo>
                      <a:pt x="111742" y="112692"/>
                    </a:lnTo>
                    <a:lnTo>
                      <a:pt x="108835" y="109785"/>
                    </a:lnTo>
                    <a:lnTo>
                      <a:pt x="108835" y="106645"/>
                    </a:lnTo>
                    <a:lnTo>
                      <a:pt x="99998" y="106645"/>
                    </a:lnTo>
                    <a:lnTo>
                      <a:pt x="91975" y="98620"/>
                    </a:lnTo>
                    <a:lnTo>
                      <a:pt x="91975" y="98620"/>
                    </a:lnTo>
                    <a:lnTo>
                      <a:pt x="86393" y="98620"/>
                    </a:lnTo>
                    <a:lnTo>
                      <a:pt x="84417" y="100597"/>
                    </a:lnTo>
                    <a:lnTo>
                      <a:pt x="74649" y="100597"/>
                    </a:lnTo>
                    <a:lnTo>
                      <a:pt x="62557" y="112692"/>
                    </a:lnTo>
                    <a:lnTo>
                      <a:pt x="52441" y="112692"/>
                    </a:lnTo>
                    <a:lnTo>
                      <a:pt x="48487" y="116647"/>
                    </a:lnTo>
                    <a:lnTo>
                      <a:pt x="43953" y="116647"/>
                    </a:lnTo>
                    <a:lnTo>
                      <a:pt x="38255" y="110948"/>
                    </a:lnTo>
                    <a:lnTo>
                      <a:pt x="21860" y="110948"/>
                    </a:lnTo>
                    <a:lnTo>
                      <a:pt x="18953" y="108041"/>
                    </a:lnTo>
                    <a:lnTo>
                      <a:pt x="16163" y="108041"/>
                    </a:lnTo>
                    <a:lnTo>
                      <a:pt x="12907" y="111297"/>
                    </a:lnTo>
                    <a:lnTo>
                      <a:pt x="3139" y="101528"/>
                    </a:lnTo>
                    <a:lnTo>
                      <a:pt x="0" y="101528"/>
                    </a:lnTo>
                    <a:lnTo>
                      <a:pt x="0" y="96992"/>
                    </a:lnTo>
                    <a:lnTo>
                      <a:pt x="3837" y="93155"/>
                    </a:lnTo>
                    <a:lnTo>
                      <a:pt x="3837" y="87572"/>
                    </a:lnTo>
                    <a:lnTo>
                      <a:pt x="6279" y="85130"/>
                    </a:lnTo>
                    <a:lnTo>
                      <a:pt x="14302" y="85130"/>
                    </a:lnTo>
                    <a:lnTo>
                      <a:pt x="8605" y="79431"/>
                    </a:lnTo>
                    <a:lnTo>
                      <a:pt x="8605" y="71407"/>
                    </a:lnTo>
                    <a:lnTo>
                      <a:pt x="11744" y="68267"/>
                    </a:lnTo>
                    <a:lnTo>
                      <a:pt x="11744" y="65127"/>
                    </a:lnTo>
                    <a:lnTo>
                      <a:pt x="25930" y="50938"/>
                    </a:lnTo>
                    <a:lnTo>
                      <a:pt x="32441" y="50938"/>
                    </a:lnTo>
                    <a:lnTo>
                      <a:pt x="32441" y="42914"/>
                    </a:lnTo>
                    <a:lnTo>
                      <a:pt x="30581" y="41053"/>
                    </a:lnTo>
                    <a:lnTo>
                      <a:pt x="30581" y="33145"/>
                    </a:lnTo>
                    <a:lnTo>
                      <a:pt x="24069" y="26632"/>
                    </a:lnTo>
                    <a:lnTo>
                      <a:pt x="24069" y="26632"/>
                    </a:lnTo>
                    <a:lnTo>
                      <a:pt x="24069" y="18608"/>
                    </a:lnTo>
                    <a:lnTo>
                      <a:pt x="29651" y="18608"/>
                    </a:lnTo>
                    <a:lnTo>
                      <a:pt x="37557" y="10699"/>
                    </a:lnTo>
                    <a:lnTo>
                      <a:pt x="66859" y="10699"/>
                    </a:lnTo>
                    <a:lnTo>
                      <a:pt x="71394" y="15235"/>
                    </a:lnTo>
                    <a:lnTo>
                      <a:pt x="80231" y="15235"/>
                    </a:lnTo>
                    <a:lnTo>
                      <a:pt x="84766" y="19771"/>
                    </a:lnTo>
                    <a:lnTo>
                      <a:pt x="104649" y="19771"/>
                    </a:lnTo>
                    <a:lnTo>
                      <a:pt x="109184" y="24306"/>
                    </a:lnTo>
                    <a:lnTo>
                      <a:pt x="114765" y="18724"/>
                    </a:lnTo>
                    <a:lnTo>
                      <a:pt x="114765" y="22213"/>
                    </a:lnTo>
                    <a:lnTo>
                      <a:pt x="118486" y="25934"/>
                    </a:lnTo>
                    <a:lnTo>
                      <a:pt x="121625" y="22794"/>
                    </a:lnTo>
                    <a:lnTo>
                      <a:pt x="130462" y="22794"/>
                    </a:lnTo>
                    <a:lnTo>
                      <a:pt x="136741" y="29074"/>
                    </a:lnTo>
                    <a:lnTo>
                      <a:pt x="140230" y="25585"/>
                    </a:lnTo>
                    <a:lnTo>
                      <a:pt x="136741" y="22097"/>
                    </a:lnTo>
                    <a:lnTo>
                      <a:pt x="136741" y="15584"/>
                    </a:lnTo>
                    <a:lnTo>
                      <a:pt x="144764" y="7559"/>
                    </a:lnTo>
                    <a:lnTo>
                      <a:pt x="161159" y="7559"/>
                    </a:lnTo>
                    <a:lnTo>
                      <a:pt x="168833" y="0"/>
                    </a:lnTo>
                    <a:lnTo>
                      <a:pt x="185112" y="0"/>
                    </a:lnTo>
                    <a:lnTo>
                      <a:pt x="196624" y="11513"/>
                    </a:lnTo>
                    <a:lnTo>
                      <a:pt x="196624" y="30354"/>
                    </a:lnTo>
                    <a:lnTo>
                      <a:pt x="213949" y="30354"/>
                    </a:lnTo>
                    <a:lnTo>
                      <a:pt x="213949" y="43844"/>
                    </a:lnTo>
                    <a:lnTo>
                      <a:pt x="221274" y="51171"/>
                    </a:lnTo>
                    <a:lnTo>
                      <a:pt x="247320" y="51171"/>
                    </a:lnTo>
                    <a:lnTo>
                      <a:pt x="254064" y="57916"/>
                    </a:lnTo>
                    <a:lnTo>
                      <a:pt x="261855" y="57916"/>
                    </a:lnTo>
                    <a:lnTo>
                      <a:pt x="267320" y="63266"/>
                    </a:lnTo>
                    <a:lnTo>
                      <a:pt x="277668" y="63266"/>
                    </a:lnTo>
                    <a:lnTo>
                      <a:pt x="294063" y="79780"/>
                    </a:lnTo>
                    <a:lnTo>
                      <a:pt x="288133" y="85711"/>
                    </a:lnTo>
                    <a:lnTo>
                      <a:pt x="288133" y="112809"/>
                    </a:lnTo>
                    <a:lnTo>
                      <a:pt x="270924" y="112809"/>
                    </a:lnTo>
                    <a:lnTo>
                      <a:pt x="262320" y="121415"/>
                    </a:lnTo>
                    <a:lnTo>
                      <a:pt x="262320" y="131998"/>
                    </a:lnTo>
                    <a:lnTo>
                      <a:pt x="249181" y="131998"/>
                    </a:lnTo>
                    <a:lnTo>
                      <a:pt x="242320" y="138859"/>
                    </a:lnTo>
                    <a:lnTo>
                      <a:pt x="234297" y="138859"/>
                    </a:lnTo>
                    <a:lnTo>
                      <a:pt x="231390" y="141767"/>
                    </a:lnTo>
                    <a:lnTo>
                      <a:pt x="224414" y="141767"/>
                    </a:lnTo>
                    <a:lnTo>
                      <a:pt x="218484" y="147698"/>
                    </a:lnTo>
                    <a:lnTo>
                      <a:pt x="218484" y="147698"/>
                    </a:lnTo>
                    <a:lnTo>
                      <a:pt x="212902" y="147698"/>
                    </a:lnTo>
                    <a:lnTo>
                      <a:pt x="207554" y="153048"/>
                    </a:lnTo>
                    <a:lnTo>
                      <a:pt x="207554" y="159211"/>
                    </a:lnTo>
                    <a:lnTo>
                      <a:pt x="210926" y="162584"/>
                    </a:lnTo>
                    <a:lnTo>
                      <a:pt x="210926" y="166538"/>
                    </a:lnTo>
                    <a:lnTo>
                      <a:pt x="218949" y="174563"/>
                    </a:lnTo>
                    <a:lnTo>
                      <a:pt x="222553" y="170958"/>
                    </a:lnTo>
                    <a:lnTo>
                      <a:pt x="232553" y="170958"/>
                    </a:lnTo>
                    <a:lnTo>
                      <a:pt x="232553" y="170958"/>
                    </a:lnTo>
                    <a:close/>
                  </a:path>
                </a:pathLst>
              </a:custGeom>
              <a:grpFill/>
              <a:ln w="1162" cap="rnd">
                <a:solidFill>
                  <a:schemeClr val="bg2"/>
                </a:solidFill>
                <a:prstDash val="solid"/>
                <a:round/>
              </a:ln>
            </p:spPr>
            <p:txBody>
              <a:bodyPr rtlCol="0" anchor="ctr"/>
              <a:lstStyle/>
              <a:p>
                <a:endParaRPr lang="en-US"/>
              </a:p>
            </p:txBody>
          </p:sp>
          <p:sp>
            <p:nvSpPr>
              <p:cNvPr id="134" name="Freeform 133">
                <a:extLst>
                  <a:ext uri="{FF2B5EF4-FFF2-40B4-BE49-F238E27FC236}">
                    <a16:creationId xmlns:a16="http://schemas.microsoft.com/office/drawing/2014/main" id="{2226A42D-CE75-99DB-5896-40357BDBCF71}"/>
                  </a:ext>
                </a:extLst>
              </p:cNvPr>
              <p:cNvSpPr/>
              <p:nvPr/>
            </p:nvSpPr>
            <p:spPr>
              <a:xfrm>
                <a:off x="5757850" y="2712379"/>
                <a:ext cx="72672" cy="45472"/>
              </a:xfrm>
              <a:custGeom>
                <a:avLst/>
                <a:gdLst>
                  <a:gd name="connsiteX0" fmla="*/ 11860 w 72672"/>
                  <a:gd name="connsiteY0" fmla="*/ 38843 h 45472"/>
                  <a:gd name="connsiteX1" fmla="*/ 17906 w 72672"/>
                  <a:gd name="connsiteY1" fmla="*/ 44891 h 45472"/>
                  <a:gd name="connsiteX2" fmla="*/ 20116 w 72672"/>
                  <a:gd name="connsiteY2" fmla="*/ 44891 h 45472"/>
                  <a:gd name="connsiteX3" fmla="*/ 22558 w 72672"/>
                  <a:gd name="connsiteY3" fmla="*/ 42449 h 45472"/>
                  <a:gd name="connsiteX4" fmla="*/ 30232 w 72672"/>
                  <a:gd name="connsiteY4" fmla="*/ 42449 h 45472"/>
                  <a:gd name="connsiteX5" fmla="*/ 34185 w 72672"/>
                  <a:gd name="connsiteY5" fmla="*/ 38494 h 45472"/>
                  <a:gd name="connsiteX6" fmla="*/ 34185 w 72672"/>
                  <a:gd name="connsiteY6" fmla="*/ 35354 h 45472"/>
                  <a:gd name="connsiteX7" fmla="*/ 38953 w 72672"/>
                  <a:gd name="connsiteY7" fmla="*/ 30586 h 45472"/>
                  <a:gd name="connsiteX8" fmla="*/ 38953 w 72672"/>
                  <a:gd name="connsiteY8" fmla="*/ 36169 h 45472"/>
                  <a:gd name="connsiteX9" fmla="*/ 48255 w 72672"/>
                  <a:gd name="connsiteY9" fmla="*/ 45472 h 45472"/>
                  <a:gd name="connsiteX10" fmla="*/ 48255 w 72672"/>
                  <a:gd name="connsiteY10" fmla="*/ 39890 h 45472"/>
                  <a:gd name="connsiteX11" fmla="*/ 52789 w 72672"/>
                  <a:gd name="connsiteY11" fmla="*/ 35354 h 45472"/>
                  <a:gd name="connsiteX12" fmla="*/ 52789 w 72672"/>
                  <a:gd name="connsiteY12" fmla="*/ 30586 h 45472"/>
                  <a:gd name="connsiteX13" fmla="*/ 55696 w 72672"/>
                  <a:gd name="connsiteY13" fmla="*/ 30586 h 45472"/>
                  <a:gd name="connsiteX14" fmla="*/ 55696 w 72672"/>
                  <a:gd name="connsiteY14" fmla="*/ 33377 h 45472"/>
                  <a:gd name="connsiteX15" fmla="*/ 58138 w 72672"/>
                  <a:gd name="connsiteY15" fmla="*/ 35820 h 45472"/>
                  <a:gd name="connsiteX16" fmla="*/ 60580 w 72672"/>
                  <a:gd name="connsiteY16" fmla="*/ 33377 h 45472"/>
                  <a:gd name="connsiteX17" fmla="*/ 63138 w 72672"/>
                  <a:gd name="connsiteY17" fmla="*/ 33377 h 45472"/>
                  <a:gd name="connsiteX18" fmla="*/ 66743 w 72672"/>
                  <a:gd name="connsiteY18" fmla="*/ 36983 h 45472"/>
                  <a:gd name="connsiteX19" fmla="*/ 66743 w 72672"/>
                  <a:gd name="connsiteY19" fmla="*/ 32447 h 45472"/>
                  <a:gd name="connsiteX20" fmla="*/ 66743 w 72672"/>
                  <a:gd name="connsiteY20" fmla="*/ 32447 h 45472"/>
                  <a:gd name="connsiteX21" fmla="*/ 64882 w 72672"/>
                  <a:gd name="connsiteY21" fmla="*/ 30586 h 45472"/>
                  <a:gd name="connsiteX22" fmla="*/ 64882 w 72672"/>
                  <a:gd name="connsiteY22" fmla="*/ 27911 h 45472"/>
                  <a:gd name="connsiteX23" fmla="*/ 67905 w 72672"/>
                  <a:gd name="connsiteY23" fmla="*/ 27911 h 45472"/>
                  <a:gd name="connsiteX24" fmla="*/ 71045 w 72672"/>
                  <a:gd name="connsiteY24" fmla="*/ 31051 h 45472"/>
                  <a:gd name="connsiteX25" fmla="*/ 71045 w 72672"/>
                  <a:gd name="connsiteY25" fmla="*/ 23492 h 45472"/>
                  <a:gd name="connsiteX26" fmla="*/ 72673 w 72672"/>
                  <a:gd name="connsiteY26" fmla="*/ 21864 h 45472"/>
                  <a:gd name="connsiteX27" fmla="*/ 69766 w 72672"/>
                  <a:gd name="connsiteY27" fmla="*/ 18956 h 45472"/>
                  <a:gd name="connsiteX28" fmla="*/ 66278 w 72672"/>
                  <a:gd name="connsiteY28" fmla="*/ 22445 h 45472"/>
                  <a:gd name="connsiteX29" fmla="*/ 61161 w 72672"/>
                  <a:gd name="connsiteY29" fmla="*/ 17328 h 45472"/>
                  <a:gd name="connsiteX30" fmla="*/ 55696 w 72672"/>
                  <a:gd name="connsiteY30" fmla="*/ 17328 h 45472"/>
                  <a:gd name="connsiteX31" fmla="*/ 55696 w 72672"/>
                  <a:gd name="connsiteY31" fmla="*/ 12676 h 45472"/>
                  <a:gd name="connsiteX32" fmla="*/ 58371 w 72672"/>
                  <a:gd name="connsiteY32" fmla="*/ 10002 h 45472"/>
                  <a:gd name="connsiteX33" fmla="*/ 58371 w 72672"/>
                  <a:gd name="connsiteY33" fmla="*/ 8373 h 45472"/>
                  <a:gd name="connsiteX34" fmla="*/ 52906 w 72672"/>
                  <a:gd name="connsiteY34" fmla="*/ 2907 h 45472"/>
                  <a:gd name="connsiteX35" fmla="*/ 44999 w 72672"/>
                  <a:gd name="connsiteY35" fmla="*/ 2907 h 45472"/>
                  <a:gd name="connsiteX36" fmla="*/ 42092 w 72672"/>
                  <a:gd name="connsiteY36" fmla="*/ 0 h 45472"/>
                  <a:gd name="connsiteX37" fmla="*/ 38022 w 72672"/>
                  <a:gd name="connsiteY37" fmla="*/ 0 h 45472"/>
                  <a:gd name="connsiteX38" fmla="*/ 38022 w 72672"/>
                  <a:gd name="connsiteY38" fmla="*/ 4070 h 45472"/>
                  <a:gd name="connsiteX39" fmla="*/ 24418 w 72672"/>
                  <a:gd name="connsiteY39" fmla="*/ 4070 h 45472"/>
                  <a:gd name="connsiteX40" fmla="*/ 20232 w 72672"/>
                  <a:gd name="connsiteY40" fmla="*/ 8257 h 45472"/>
                  <a:gd name="connsiteX41" fmla="*/ 14302 w 72672"/>
                  <a:gd name="connsiteY41" fmla="*/ 8257 h 45472"/>
                  <a:gd name="connsiteX42" fmla="*/ 14302 w 72672"/>
                  <a:gd name="connsiteY42" fmla="*/ 12444 h 45472"/>
                  <a:gd name="connsiteX43" fmla="*/ 6279 w 72672"/>
                  <a:gd name="connsiteY43" fmla="*/ 20468 h 45472"/>
                  <a:gd name="connsiteX44" fmla="*/ 6279 w 72672"/>
                  <a:gd name="connsiteY44" fmla="*/ 24655 h 45472"/>
                  <a:gd name="connsiteX45" fmla="*/ 0 w 72672"/>
                  <a:gd name="connsiteY45" fmla="*/ 30935 h 45472"/>
                  <a:gd name="connsiteX46" fmla="*/ 0 w 72672"/>
                  <a:gd name="connsiteY46" fmla="*/ 38960 h 45472"/>
                  <a:gd name="connsiteX47" fmla="*/ 3139 w 72672"/>
                  <a:gd name="connsiteY47" fmla="*/ 35820 h 45472"/>
                  <a:gd name="connsiteX48" fmla="*/ 3139 w 72672"/>
                  <a:gd name="connsiteY48" fmla="*/ 33843 h 45472"/>
                  <a:gd name="connsiteX49" fmla="*/ 5697 w 72672"/>
                  <a:gd name="connsiteY49" fmla="*/ 31284 h 45472"/>
                  <a:gd name="connsiteX50" fmla="*/ 11628 w 72672"/>
                  <a:gd name="connsiteY50" fmla="*/ 31284 h 45472"/>
                  <a:gd name="connsiteX51" fmla="*/ 11860 w 72672"/>
                  <a:gd name="connsiteY51" fmla="*/ 38843 h 45472"/>
                  <a:gd name="connsiteX52" fmla="*/ 11860 w 72672"/>
                  <a:gd name="connsiteY52" fmla="*/ 38843 h 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672" h="45472">
                    <a:moveTo>
                      <a:pt x="11860" y="38843"/>
                    </a:moveTo>
                    <a:lnTo>
                      <a:pt x="17906" y="44891"/>
                    </a:lnTo>
                    <a:lnTo>
                      <a:pt x="20116" y="44891"/>
                    </a:lnTo>
                    <a:lnTo>
                      <a:pt x="22558" y="42449"/>
                    </a:lnTo>
                    <a:lnTo>
                      <a:pt x="30232" y="42449"/>
                    </a:lnTo>
                    <a:lnTo>
                      <a:pt x="34185" y="38494"/>
                    </a:lnTo>
                    <a:lnTo>
                      <a:pt x="34185" y="35354"/>
                    </a:lnTo>
                    <a:lnTo>
                      <a:pt x="38953" y="30586"/>
                    </a:lnTo>
                    <a:lnTo>
                      <a:pt x="38953" y="36169"/>
                    </a:lnTo>
                    <a:lnTo>
                      <a:pt x="48255" y="45472"/>
                    </a:lnTo>
                    <a:lnTo>
                      <a:pt x="48255" y="39890"/>
                    </a:lnTo>
                    <a:lnTo>
                      <a:pt x="52789" y="35354"/>
                    </a:lnTo>
                    <a:lnTo>
                      <a:pt x="52789" y="30586"/>
                    </a:lnTo>
                    <a:lnTo>
                      <a:pt x="55696" y="30586"/>
                    </a:lnTo>
                    <a:lnTo>
                      <a:pt x="55696" y="33377"/>
                    </a:lnTo>
                    <a:lnTo>
                      <a:pt x="58138" y="35820"/>
                    </a:lnTo>
                    <a:lnTo>
                      <a:pt x="60580" y="33377"/>
                    </a:lnTo>
                    <a:lnTo>
                      <a:pt x="63138" y="33377"/>
                    </a:lnTo>
                    <a:lnTo>
                      <a:pt x="66743" y="36983"/>
                    </a:lnTo>
                    <a:lnTo>
                      <a:pt x="66743" y="32447"/>
                    </a:lnTo>
                    <a:lnTo>
                      <a:pt x="66743" y="32447"/>
                    </a:lnTo>
                    <a:lnTo>
                      <a:pt x="64882" y="30586"/>
                    </a:lnTo>
                    <a:lnTo>
                      <a:pt x="64882" y="27911"/>
                    </a:lnTo>
                    <a:lnTo>
                      <a:pt x="67905" y="27911"/>
                    </a:lnTo>
                    <a:lnTo>
                      <a:pt x="71045" y="31051"/>
                    </a:lnTo>
                    <a:lnTo>
                      <a:pt x="71045" y="23492"/>
                    </a:lnTo>
                    <a:lnTo>
                      <a:pt x="72673" y="21864"/>
                    </a:lnTo>
                    <a:lnTo>
                      <a:pt x="69766" y="18956"/>
                    </a:lnTo>
                    <a:lnTo>
                      <a:pt x="66278" y="22445"/>
                    </a:lnTo>
                    <a:lnTo>
                      <a:pt x="61161" y="17328"/>
                    </a:lnTo>
                    <a:lnTo>
                      <a:pt x="55696" y="17328"/>
                    </a:lnTo>
                    <a:lnTo>
                      <a:pt x="55696" y="12676"/>
                    </a:lnTo>
                    <a:lnTo>
                      <a:pt x="58371" y="10002"/>
                    </a:lnTo>
                    <a:lnTo>
                      <a:pt x="58371" y="8373"/>
                    </a:lnTo>
                    <a:lnTo>
                      <a:pt x="52906" y="2907"/>
                    </a:lnTo>
                    <a:lnTo>
                      <a:pt x="44999" y="2907"/>
                    </a:lnTo>
                    <a:lnTo>
                      <a:pt x="42092" y="0"/>
                    </a:lnTo>
                    <a:lnTo>
                      <a:pt x="38022" y="0"/>
                    </a:lnTo>
                    <a:lnTo>
                      <a:pt x="38022" y="4070"/>
                    </a:lnTo>
                    <a:lnTo>
                      <a:pt x="24418" y="4070"/>
                    </a:lnTo>
                    <a:lnTo>
                      <a:pt x="20232" y="8257"/>
                    </a:lnTo>
                    <a:lnTo>
                      <a:pt x="14302" y="8257"/>
                    </a:lnTo>
                    <a:lnTo>
                      <a:pt x="14302" y="12444"/>
                    </a:lnTo>
                    <a:lnTo>
                      <a:pt x="6279" y="20468"/>
                    </a:lnTo>
                    <a:lnTo>
                      <a:pt x="6279" y="24655"/>
                    </a:lnTo>
                    <a:lnTo>
                      <a:pt x="0" y="30935"/>
                    </a:lnTo>
                    <a:lnTo>
                      <a:pt x="0" y="38960"/>
                    </a:lnTo>
                    <a:lnTo>
                      <a:pt x="3139" y="35820"/>
                    </a:lnTo>
                    <a:lnTo>
                      <a:pt x="3139" y="33843"/>
                    </a:lnTo>
                    <a:lnTo>
                      <a:pt x="5697" y="31284"/>
                    </a:lnTo>
                    <a:lnTo>
                      <a:pt x="11628" y="31284"/>
                    </a:lnTo>
                    <a:lnTo>
                      <a:pt x="11860" y="38843"/>
                    </a:lnTo>
                    <a:lnTo>
                      <a:pt x="11860" y="38843"/>
                    </a:lnTo>
                    <a:close/>
                  </a:path>
                </a:pathLst>
              </a:custGeom>
              <a:grpFill/>
              <a:ln w="1162" cap="rnd">
                <a:solidFill>
                  <a:schemeClr val="bg2"/>
                </a:solidFill>
                <a:prstDash val="solid"/>
                <a:round/>
              </a:ln>
            </p:spPr>
            <p:txBody>
              <a:bodyPr rtlCol="0" anchor="ctr"/>
              <a:lstStyle/>
              <a:p>
                <a:endParaRPr lang="en-US"/>
              </a:p>
            </p:txBody>
          </p:sp>
          <p:sp>
            <p:nvSpPr>
              <p:cNvPr id="135" name="Freeform 134">
                <a:extLst>
                  <a:ext uri="{FF2B5EF4-FFF2-40B4-BE49-F238E27FC236}">
                    <a16:creationId xmlns:a16="http://schemas.microsoft.com/office/drawing/2014/main" id="{BE18B69A-C407-455F-5AB2-893249970DA2}"/>
                  </a:ext>
                </a:extLst>
              </p:cNvPr>
              <p:cNvSpPr/>
              <p:nvPr/>
            </p:nvSpPr>
            <p:spPr>
              <a:xfrm>
                <a:off x="5841685" y="2025525"/>
                <a:ext cx="210576" cy="487636"/>
              </a:xfrm>
              <a:custGeom>
                <a:avLst/>
                <a:gdLst>
                  <a:gd name="connsiteX0" fmla="*/ 5232 w 210576"/>
                  <a:gd name="connsiteY0" fmla="*/ 381689 h 487636"/>
                  <a:gd name="connsiteX1" fmla="*/ 232 w 210576"/>
                  <a:gd name="connsiteY1" fmla="*/ 376688 h 487636"/>
                  <a:gd name="connsiteX2" fmla="*/ 0 w 210576"/>
                  <a:gd name="connsiteY2" fmla="*/ 398319 h 487636"/>
                  <a:gd name="connsiteX3" fmla="*/ 4535 w 210576"/>
                  <a:gd name="connsiteY3" fmla="*/ 398319 h 487636"/>
                  <a:gd name="connsiteX4" fmla="*/ 4535 w 210576"/>
                  <a:gd name="connsiteY4" fmla="*/ 408903 h 487636"/>
                  <a:gd name="connsiteX5" fmla="*/ 8372 w 210576"/>
                  <a:gd name="connsiteY5" fmla="*/ 412740 h 487636"/>
                  <a:gd name="connsiteX6" fmla="*/ 8372 w 210576"/>
                  <a:gd name="connsiteY6" fmla="*/ 418206 h 487636"/>
                  <a:gd name="connsiteX7" fmla="*/ 12209 w 210576"/>
                  <a:gd name="connsiteY7" fmla="*/ 422044 h 487636"/>
                  <a:gd name="connsiteX8" fmla="*/ 12209 w 210576"/>
                  <a:gd name="connsiteY8" fmla="*/ 427510 h 487636"/>
                  <a:gd name="connsiteX9" fmla="*/ 16046 w 210576"/>
                  <a:gd name="connsiteY9" fmla="*/ 431348 h 487636"/>
                  <a:gd name="connsiteX10" fmla="*/ 16046 w 210576"/>
                  <a:gd name="connsiteY10" fmla="*/ 436814 h 487636"/>
                  <a:gd name="connsiteX11" fmla="*/ 23255 w 210576"/>
                  <a:gd name="connsiteY11" fmla="*/ 444024 h 487636"/>
                  <a:gd name="connsiteX12" fmla="*/ 23255 w 210576"/>
                  <a:gd name="connsiteY12" fmla="*/ 451235 h 487636"/>
                  <a:gd name="connsiteX13" fmla="*/ 23255 w 210576"/>
                  <a:gd name="connsiteY13" fmla="*/ 451235 h 487636"/>
                  <a:gd name="connsiteX14" fmla="*/ 27790 w 210576"/>
                  <a:gd name="connsiteY14" fmla="*/ 451235 h 487636"/>
                  <a:gd name="connsiteX15" fmla="*/ 27790 w 210576"/>
                  <a:gd name="connsiteY15" fmla="*/ 455887 h 487636"/>
                  <a:gd name="connsiteX16" fmla="*/ 23255 w 210576"/>
                  <a:gd name="connsiteY16" fmla="*/ 455887 h 487636"/>
                  <a:gd name="connsiteX17" fmla="*/ 23255 w 210576"/>
                  <a:gd name="connsiteY17" fmla="*/ 466470 h 487636"/>
                  <a:gd name="connsiteX18" fmla="*/ 26627 w 210576"/>
                  <a:gd name="connsiteY18" fmla="*/ 469842 h 487636"/>
                  <a:gd name="connsiteX19" fmla="*/ 26627 w 210576"/>
                  <a:gd name="connsiteY19" fmla="*/ 473680 h 487636"/>
                  <a:gd name="connsiteX20" fmla="*/ 29999 w 210576"/>
                  <a:gd name="connsiteY20" fmla="*/ 477053 h 487636"/>
                  <a:gd name="connsiteX21" fmla="*/ 29999 w 210576"/>
                  <a:gd name="connsiteY21" fmla="*/ 487636 h 487636"/>
                  <a:gd name="connsiteX22" fmla="*/ 46743 w 210576"/>
                  <a:gd name="connsiteY22" fmla="*/ 487636 h 487636"/>
                  <a:gd name="connsiteX23" fmla="*/ 51976 w 210576"/>
                  <a:gd name="connsiteY23" fmla="*/ 482403 h 487636"/>
                  <a:gd name="connsiteX24" fmla="*/ 49301 w 210576"/>
                  <a:gd name="connsiteY24" fmla="*/ 479728 h 487636"/>
                  <a:gd name="connsiteX25" fmla="*/ 49301 w 210576"/>
                  <a:gd name="connsiteY25" fmla="*/ 472866 h 487636"/>
                  <a:gd name="connsiteX26" fmla="*/ 58371 w 210576"/>
                  <a:gd name="connsiteY26" fmla="*/ 463795 h 487636"/>
                  <a:gd name="connsiteX27" fmla="*/ 77556 w 210576"/>
                  <a:gd name="connsiteY27" fmla="*/ 463795 h 487636"/>
                  <a:gd name="connsiteX28" fmla="*/ 77556 w 210576"/>
                  <a:gd name="connsiteY28" fmla="*/ 458562 h 487636"/>
                  <a:gd name="connsiteX29" fmla="*/ 81277 w 210576"/>
                  <a:gd name="connsiteY29" fmla="*/ 454840 h 487636"/>
                  <a:gd name="connsiteX30" fmla="*/ 81277 w 210576"/>
                  <a:gd name="connsiteY30" fmla="*/ 449723 h 487636"/>
                  <a:gd name="connsiteX31" fmla="*/ 84998 w 210576"/>
                  <a:gd name="connsiteY31" fmla="*/ 446001 h 487636"/>
                  <a:gd name="connsiteX32" fmla="*/ 84998 w 210576"/>
                  <a:gd name="connsiteY32" fmla="*/ 431581 h 487636"/>
                  <a:gd name="connsiteX33" fmla="*/ 88719 w 210576"/>
                  <a:gd name="connsiteY33" fmla="*/ 427859 h 487636"/>
                  <a:gd name="connsiteX34" fmla="*/ 88719 w 210576"/>
                  <a:gd name="connsiteY34" fmla="*/ 396924 h 487636"/>
                  <a:gd name="connsiteX35" fmla="*/ 93254 w 210576"/>
                  <a:gd name="connsiteY35" fmla="*/ 396924 h 487636"/>
                  <a:gd name="connsiteX36" fmla="*/ 93254 w 210576"/>
                  <a:gd name="connsiteY36" fmla="*/ 389365 h 487636"/>
                  <a:gd name="connsiteX37" fmla="*/ 100812 w 210576"/>
                  <a:gd name="connsiteY37" fmla="*/ 381805 h 487636"/>
                  <a:gd name="connsiteX38" fmla="*/ 104184 w 210576"/>
                  <a:gd name="connsiteY38" fmla="*/ 381805 h 487636"/>
                  <a:gd name="connsiteX39" fmla="*/ 108137 w 210576"/>
                  <a:gd name="connsiteY39" fmla="*/ 377851 h 487636"/>
                  <a:gd name="connsiteX40" fmla="*/ 111509 w 210576"/>
                  <a:gd name="connsiteY40" fmla="*/ 377851 h 487636"/>
                  <a:gd name="connsiteX41" fmla="*/ 120928 w 210576"/>
                  <a:gd name="connsiteY41" fmla="*/ 368431 h 487636"/>
                  <a:gd name="connsiteX42" fmla="*/ 110230 w 210576"/>
                  <a:gd name="connsiteY42" fmla="*/ 368431 h 487636"/>
                  <a:gd name="connsiteX43" fmla="*/ 122323 w 210576"/>
                  <a:gd name="connsiteY43" fmla="*/ 356336 h 487636"/>
                  <a:gd name="connsiteX44" fmla="*/ 126276 w 210576"/>
                  <a:gd name="connsiteY44" fmla="*/ 356336 h 487636"/>
                  <a:gd name="connsiteX45" fmla="*/ 126276 w 210576"/>
                  <a:gd name="connsiteY45" fmla="*/ 347846 h 487636"/>
                  <a:gd name="connsiteX46" fmla="*/ 120114 w 210576"/>
                  <a:gd name="connsiteY46" fmla="*/ 341683 h 487636"/>
                  <a:gd name="connsiteX47" fmla="*/ 120114 w 210576"/>
                  <a:gd name="connsiteY47" fmla="*/ 338310 h 487636"/>
                  <a:gd name="connsiteX48" fmla="*/ 108719 w 210576"/>
                  <a:gd name="connsiteY48" fmla="*/ 326913 h 487636"/>
                  <a:gd name="connsiteX49" fmla="*/ 102556 w 210576"/>
                  <a:gd name="connsiteY49" fmla="*/ 326913 h 487636"/>
                  <a:gd name="connsiteX50" fmla="*/ 98370 w 210576"/>
                  <a:gd name="connsiteY50" fmla="*/ 322726 h 487636"/>
                  <a:gd name="connsiteX51" fmla="*/ 98370 w 210576"/>
                  <a:gd name="connsiteY51" fmla="*/ 289349 h 487636"/>
                  <a:gd name="connsiteX52" fmla="*/ 101742 w 210576"/>
                  <a:gd name="connsiteY52" fmla="*/ 289349 h 487636"/>
                  <a:gd name="connsiteX53" fmla="*/ 101742 w 210576"/>
                  <a:gd name="connsiteY53" fmla="*/ 275858 h 487636"/>
                  <a:gd name="connsiteX54" fmla="*/ 105696 w 210576"/>
                  <a:gd name="connsiteY54" fmla="*/ 271904 h 487636"/>
                  <a:gd name="connsiteX55" fmla="*/ 100463 w 210576"/>
                  <a:gd name="connsiteY55" fmla="*/ 266671 h 487636"/>
                  <a:gd name="connsiteX56" fmla="*/ 100463 w 210576"/>
                  <a:gd name="connsiteY56" fmla="*/ 261205 h 487636"/>
                  <a:gd name="connsiteX57" fmla="*/ 103602 w 210576"/>
                  <a:gd name="connsiteY57" fmla="*/ 264461 h 487636"/>
                  <a:gd name="connsiteX58" fmla="*/ 110230 w 210576"/>
                  <a:gd name="connsiteY58" fmla="*/ 257832 h 487636"/>
                  <a:gd name="connsiteX59" fmla="*/ 110230 w 210576"/>
                  <a:gd name="connsiteY59" fmla="*/ 249226 h 487636"/>
                  <a:gd name="connsiteX60" fmla="*/ 118835 w 210576"/>
                  <a:gd name="connsiteY60" fmla="*/ 249226 h 487636"/>
                  <a:gd name="connsiteX61" fmla="*/ 118835 w 210576"/>
                  <a:gd name="connsiteY61" fmla="*/ 242015 h 487636"/>
                  <a:gd name="connsiteX62" fmla="*/ 126276 w 210576"/>
                  <a:gd name="connsiteY62" fmla="*/ 234572 h 487636"/>
                  <a:gd name="connsiteX63" fmla="*/ 128369 w 210576"/>
                  <a:gd name="connsiteY63" fmla="*/ 234572 h 487636"/>
                  <a:gd name="connsiteX64" fmla="*/ 138020 w 210576"/>
                  <a:gd name="connsiteY64" fmla="*/ 224920 h 487636"/>
                  <a:gd name="connsiteX65" fmla="*/ 140695 w 210576"/>
                  <a:gd name="connsiteY65" fmla="*/ 224920 h 487636"/>
                  <a:gd name="connsiteX66" fmla="*/ 158834 w 210576"/>
                  <a:gd name="connsiteY66" fmla="*/ 206777 h 487636"/>
                  <a:gd name="connsiteX67" fmla="*/ 158834 w 210576"/>
                  <a:gd name="connsiteY67" fmla="*/ 201544 h 487636"/>
                  <a:gd name="connsiteX68" fmla="*/ 168717 w 210576"/>
                  <a:gd name="connsiteY68" fmla="*/ 191659 h 487636"/>
                  <a:gd name="connsiteX69" fmla="*/ 165345 w 210576"/>
                  <a:gd name="connsiteY69" fmla="*/ 188286 h 487636"/>
                  <a:gd name="connsiteX70" fmla="*/ 165345 w 210576"/>
                  <a:gd name="connsiteY70" fmla="*/ 179215 h 487636"/>
                  <a:gd name="connsiteX71" fmla="*/ 165345 w 210576"/>
                  <a:gd name="connsiteY71" fmla="*/ 179215 h 487636"/>
                  <a:gd name="connsiteX72" fmla="*/ 162438 w 210576"/>
                  <a:gd name="connsiteY72" fmla="*/ 176307 h 487636"/>
                  <a:gd name="connsiteX73" fmla="*/ 162438 w 210576"/>
                  <a:gd name="connsiteY73" fmla="*/ 176307 h 487636"/>
                  <a:gd name="connsiteX74" fmla="*/ 169764 w 210576"/>
                  <a:gd name="connsiteY74" fmla="*/ 168981 h 487636"/>
                  <a:gd name="connsiteX75" fmla="*/ 169764 w 210576"/>
                  <a:gd name="connsiteY75" fmla="*/ 155839 h 487636"/>
                  <a:gd name="connsiteX76" fmla="*/ 180926 w 210576"/>
                  <a:gd name="connsiteY76" fmla="*/ 144674 h 487636"/>
                  <a:gd name="connsiteX77" fmla="*/ 180926 w 210576"/>
                  <a:gd name="connsiteY77" fmla="*/ 137929 h 487636"/>
                  <a:gd name="connsiteX78" fmla="*/ 190577 w 210576"/>
                  <a:gd name="connsiteY78" fmla="*/ 137929 h 487636"/>
                  <a:gd name="connsiteX79" fmla="*/ 190577 w 210576"/>
                  <a:gd name="connsiteY79" fmla="*/ 137929 h 487636"/>
                  <a:gd name="connsiteX80" fmla="*/ 193949 w 210576"/>
                  <a:gd name="connsiteY80" fmla="*/ 141302 h 487636"/>
                  <a:gd name="connsiteX81" fmla="*/ 193949 w 210576"/>
                  <a:gd name="connsiteY81" fmla="*/ 141302 h 487636"/>
                  <a:gd name="connsiteX82" fmla="*/ 197321 w 210576"/>
                  <a:gd name="connsiteY82" fmla="*/ 137929 h 487636"/>
                  <a:gd name="connsiteX83" fmla="*/ 197321 w 210576"/>
                  <a:gd name="connsiteY83" fmla="*/ 137929 h 487636"/>
                  <a:gd name="connsiteX84" fmla="*/ 210577 w 210576"/>
                  <a:gd name="connsiteY84" fmla="*/ 137929 h 487636"/>
                  <a:gd name="connsiteX85" fmla="*/ 210577 w 210576"/>
                  <a:gd name="connsiteY85" fmla="*/ 130370 h 487636"/>
                  <a:gd name="connsiteX86" fmla="*/ 203949 w 210576"/>
                  <a:gd name="connsiteY86" fmla="*/ 123741 h 487636"/>
                  <a:gd name="connsiteX87" fmla="*/ 203949 w 210576"/>
                  <a:gd name="connsiteY87" fmla="*/ 108622 h 487636"/>
                  <a:gd name="connsiteX88" fmla="*/ 207205 w 210576"/>
                  <a:gd name="connsiteY88" fmla="*/ 105366 h 487636"/>
                  <a:gd name="connsiteX89" fmla="*/ 207205 w 210576"/>
                  <a:gd name="connsiteY89" fmla="*/ 91875 h 487636"/>
                  <a:gd name="connsiteX90" fmla="*/ 203135 w 210576"/>
                  <a:gd name="connsiteY90" fmla="*/ 87805 h 487636"/>
                  <a:gd name="connsiteX91" fmla="*/ 203135 w 210576"/>
                  <a:gd name="connsiteY91" fmla="*/ 71291 h 487636"/>
                  <a:gd name="connsiteX92" fmla="*/ 199298 w 210576"/>
                  <a:gd name="connsiteY92" fmla="*/ 71291 h 487636"/>
                  <a:gd name="connsiteX93" fmla="*/ 199298 w 210576"/>
                  <a:gd name="connsiteY93" fmla="*/ 53148 h 487636"/>
                  <a:gd name="connsiteX94" fmla="*/ 203135 w 210576"/>
                  <a:gd name="connsiteY94" fmla="*/ 49310 h 487636"/>
                  <a:gd name="connsiteX95" fmla="*/ 193833 w 210576"/>
                  <a:gd name="connsiteY95" fmla="*/ 40006 h 487636"/>
                  <a:gd name="connsiteX96" fmla="*/ 193833 w 210576"/>
                  <a:gd name="connsiteY96" fmla="*/ 33843 h 487636"/>
                  <a:gd name="connsiteX97" fmla="*/ 186508 w 210576"/>
                  <a:gd name="connsiteY97" fmla="*/ 26516 h 487636"/>
                  <a:gd name="connsiteX98" fmla="*/ 178950 w 210576"/>
                  <a:gd name="connsiteY98" fmla="*/ 26516 h 487636"/>
                  <a:gd name="connsiteX99" fmla="*/ 158717 w 210576"/>
                  <a:gd name="connsiteY99" fmla="*/ 6280 h 487636"/>
                  <a:gd name="connsiteX100" fmla="*/ 158717 w 210576"/>
                  <a:gd name="connsiteY100" fmla="*/ 3605 h 487636"/>
                  <a:gd name="connsiteX101" fmla="*/ 155113 w 210576"/>
                  <a:gd name="connsiteY101" fmla="*/ 0 h 487636"/>
                  <a:gd name="connsiteX102" fmla="*/ 155113 w 210576"/>
                  <a:gd name="connsiteY102" fmla="*/ 0 h 487636"/>
                  <a:gd name="connsiteX103" fmla="*/ 145230 w 210576"/>
                  <a:gd name="connsiteY103" fmla="*/ 0 h 487636"/>
                  <a:gd name="connsiteX104" fmla="*/ 145230 w 210576"/>
                  <a:gd name="connsiteY104" fmla="*/ 4652 h 487636"/>
                  <a:gd name="connsiteX105" fmla="*/ 149764 w 210576"/>
                  <a:gd name="connsiteY105" fmla="*/ 9188 h 487636"/>
                  <a:gd name="connsiteX106" fmla="*/ 149764 w 210576"/>
                  <a:gd name="connsiteY106" fmla="*/ 15700 h 487636"/>
                  <a:gd name="connsiteX107" fmla="*/ 142555 w 210576"/>
                  <a:gd name="connsiteY107" fmla="*/ 22911 h 487636"/>
                  <a:gd name="connsiteX108" fmla="*/ 146160 w 210576"/>
                  <a:gd name="connsiteY108" fmla="*/ 26516 h 487636"/>
                  <a:gd name="connsiteX109" fmla="*/ 141508 w 210576"/>
                  <a:gd name="connsiteY109" fmla="*/ 31168 h 487636"/>
                  <a:gd name="connsiteX110" fmla="*/ 141160 w 210576"/>
                  <a:gd name="connsiteY110" fmla="*/ 31168 h 487636"/>
                  <a:gd name="connsiteX111" fmla="*/ 135927 w 210576"/>
                  <a:gd name="connsiteY111" fmla="*/ 25934 h 487636"/>
                  <a:gd name="connsiteX112" fmla="*/ 131276 w 210576"/>
                  <a:gd name="connsiteY112" fmla="*/ 25934 h 487636"/>
                  <a:gd name="connsiteX113" fmla="*/ 129299 w 210576"/>
                  <a:gd name="connsiteY113" fmla="*/ 23957 h 487636"/>
                  <a:gd name="connsiteX114" fmla="*/ 122090 w 210576"/>
                  <a:gd name="connsiteY114" fmla="*/ 23957 h 487636"/>
                  <a:gd name="connsiteX115" fmla="*/ 122090 w 210576"/>
                  <a:gd name="connsiteY115" fmla="*/ 23957 h 487636"/>
                  <a:gd name="connsiteX116" fmla="*/ 120114 w 210576"/>
                  <a:gd name="connsiteY116" fmla="*/ 21980 h 487636"/>
                  <a:gd name="connsiteX117" fmla="*/ 113253 w 210576"/>
                  <a:gd name="connsiteY117" fmla="*/ 21980 h 487636"/>
                  <a:gd name="connsiteX118" fmla="*/ 113253 w 210576"/>
                  <a:gd name="connsiteY118" fmla="*/ 43961 h 487636"/>
                  <a:gd name="connsiteX119" fmla="*/ 106858 w 210576"/>
                  <a:gd name="connsiteY119" fmla="*/ 50357 h 487636"/>
                  <a:gd name="connsiteX120" fmla="*/ 99068 w 210576"/>
                  <a:gd name="connsiteY120" fmla="*/ 42565 h 487636"/>
                  <a:gd name="connsiteX121" fmla="*/ 91858 w 210576"/>
                  <a:gd name="connsiteY121" fmla="*/ 49775 h 487636"/>
                  <a:gd name="connsiteX122" fmla="*/ 91858 w 210576"/>
                  <a:gd name="connsiteY122" fmla="*/ 56986 h 487636"/>
                  <a:gd name="connsiteX123" fmla="*/ 80812 w 210576"/>
                  <a:gd name="connsiteY123" fmla="*/ 68034 h 487636"/>
                  <a:gd name="connsiteX124" fmla="*/ 80812 w 210576"/>
                  <a:gd name="connsiteY124" fmla="*/ 73965 h 487636"/>
                  <a:gd name="connsiteX125" fmla="*/ 84766 w 210576"/>
                  <a:gd name="connsiteY125" fmla="*/ 77919 h 487636"/>
                  <a:gd name="connsiteX126" fmla="*/ 84766 w 210576"/>
                  <a:gd name="connsiteY126" fmla="*/ 89433 h 487636"/>
                  <a:gd name="connsiteX127" fmla="*/ 80115 w 210576"/>
                  <a:gd name="connsiteY127" fmla="*/ 94085 h 487636"/>
                  <a:gd name="connsiteX128" fmla="*/ 80115 w 210576"/>
                  <a:gd name="connsiteY128" fmla="*/ 98853 h 487636"/>
                  <a:gd name="connsiteX129" fmla="*/ 69766 w 210576"/>
                  <a:gd name="connsiteY129" fmla="*/ 109204 h 487636"/>
                  <a:gd name="connsiteX130" fmla="*/ 69766 w 210576"/>
                  <a:gd name="connsiteY130" fmla="*/ 119205 h 487636"/>
                  <a:gd name="connsiteX131" fmla="*/ 65464 w 210576"/>
                  <a:gd name="connsiteY131" fmla="*/ 123508 h 487636"/>
                  <a:gd name="connsiteX132" fmla="*/ 56859 w 210576"/>
                  <a:gd name="connsiteY132" fmla="*/ 123508 h 487636"/>
                  <a:gd name="connsiteX133" fmla="*/ 52557 w 210576"/>
                  <a:gd name="connsiteY133" fmla="*/ 127811 h 487636"/>
                  <a:gd name="connsiteX134" fmla="*/ 52557 w 210576"/>
                  <a:gd name="connsiteY134" fmla="*/ 128044 h 487636"/>
                  <a:gd name="connsiteX135" fmla="*/ 56859 w 210576"/>
                  <a:gd name="connsiteY135" fmla="*/ 132347 h 487636"/>
                  <a:gd name="connsiteX136" fmla="*/ 56859 w 210576"/>
                  <a:gd name="connsiteY136" fmla="*/ 143279 h 487636"/>
                  <a:gd name="connsiteX137" fmla="*/ 52557 w 210576"/>
                  <a:gd name="connsiteY137" fmla="*/ 147582 h 487636"/>
                  <a:gd name="connsiteX138" fmla="*/ 52557 w 210576"/>
                  <a:gd name="connsiteY138" fmla="*/ 147582 h 487636"/>
                  <a:gd name="connsiteX139" fmla="*/ 52557 w 210576"/>
                  <a:gd name="connsiteY139" fmla="*/ 171074 h 487636"/>
                  <a:gd name="connsiteX140" fmla="*/ 41046 w 210576"/>
                  <a:gd name="connsiteY140" fmla="*/ 182587 h 487636"/>
                  <a:gd name="connsiteX141" fmla="*/ 47790 w 210576"/>
                  <a:gd name="connsiteY141" fmla="*/ 189333 h 487636"/>
                  <a:gd name="connsiteX142" fmla="*/ 47790 w 210576"/>
                  <a:gd name="connsiteY142" fmla="*/ 205149 h 487636"/>
                  <a:gd name="connsiteX143" fmla="*/ 31046 w 210576"/>
                  <a:gd name="connsiteY143" fmla="*/ 205149 h 487636"/>
                  <a:gd name="connsiteX144" fmla="*/ 19186 w 210576"/>
                  <a:gd name="connsiteY144" fmla="*/ 217011 h 487636"/>
                  <a:gd name="connsiteX145" fmla="*/ 19186 w 210576"/>
                  <a:gd name="connsiteY145" fmla="*/ 227711 h 487636"/>
                  <a:gd name="connsiteX146" fmla="*/ 12558 w 210576"/>
                  <a:gd name="connsiteY146" fmla="*/ 234340 h 487636"/>
                  <a:gd name="connsiteX147" fmla="*/ 12558 w 210576"/>
                  <a:gd name="connsiteY147" fmla="*/ 254576 h 487636"/>
                  <a:gd name="connsiteX148" fmla="*/ 16395 w 210576"/>
                  <a:gd name="connsiteY148" fmla="*/ 258413 h 487636"/>
                  <a:gd name="connsiteX149" fmla="*/ 16395 w 210576"/>
                  <a:gd name="connsiteY149" fmla="*/ 289116 h 487636"/>
                  <a:gd name="connsiteX150" fmla="*/ 26395 w 210576"/>
                  <a:gd name="connsiteY150" fmla="*/ 299118 h 487636"/>
                  <a:gd name="connsiteX151" fmla="*/ 26395 w 210576"/>
                  <a:gd name="connsiteY151" fmla="*/ 312143 h 487636"/>
                  <a:gd name="connsiteX152" fmla="*/ 16395 w 210576"/>
                  <a:gd name="connsiteY152" fmla="*/ 312143 h 487636"/>
                  <a:gd name="connsiteX153" fmla="*/ 16395 w 210576"/>
                  <a:gd name="connsiteY153" fmla="*/ 321912 h 487636"/>
                  <a:gd name="connsiteX154" fmla="*/ 22790 w 210576"/>
                  <a:gd name="connsiteY154" fmla="*/ 328308 h 487636"/>
                  <a:gd name="connsiteX155" fmla="*/ 22790 w 210576"/>
                  <a:gd name="connsiteY155" fmla="*/ 344706 h 487636"/>
                  <a:gd name="connsiteX156" fmla="*/ 11163 w 210576"/>
                  <a:gd name="connsiteY156" fmla="*/ 356336 h 487636"/>
                  <a:gd name="connsiteX157" fmla="*/ 11163 w 210576"/>
                  <a:gd name="connsiteY157" fmla="*/ 356336 h 487636"/>
                  <a:gd name="connsiteX158" fmla="*/ 11163 w 210576"/>
                  <a:gd name="connsiteY158" fmla="*/ 375990 h 487636"/>
                  <a:gd name="connsiteX159" fmla="*/ 5232 w 210576"/>
                  <a:gd name="connsiteY159" fmla="*/ 381689 h 487636"/>
                  <a:gd name="connsiteX160" fmla="*/ 5232 w 210576"/>
                  <a:gd name="connsiteY160" fmla="*/ 381689 h 4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10576" h="487636">
                    <a:moveTo>
                      <a:pt x="5232" y="381689"/>
                    </a:moveTo>
                    <a:lnTo>
                      <a:pt x="232" y="376688"/>
                    </a:lnTo>
                    <a:lnTo>
                      <a:pt x="0" y="398319"/>
                    </a:lnTo>
                    <a:lnTo>
                      <a:pt x="4535" y="398319"/>
                    </a:lnTo>
                    <a:lnTo>
                      <a:pt x="4535" y="408903"/>
                    </a:lnTo>
                    <a:lnTo>
                      <a:pt x="8372" y="412740"/>
                    </a:lnTo>
                    <a:lnTo>
                      <a:pt x="8372" y="418206"/>
                    </a:lnTo>
                    <a:lnTo>
                      <a:pt x="12209" y="422044"/>
                    </a:lnTo>
                    <a:lnTo>
                      <a:pt x="12209" y="427510"/>
                    </a:lnTo>
                    <a:lnTo>
                      <a:pt x="16046" y="431348"/>
                    </a:lnTo>
                    <a:lnTo>
                      <a:pt x="16046" y="436814"/>
                    </a:lnTo>
                    <a:lnTo>
                      <a:pt x="23255" y="444024"/>
                    </a:lnTo>
                    <a:lnTo>
                      <a:pt x="23255" y="451235"/>
                    </a:lnTo>
                    <a:lnTo>
                      <a:pt x="23255" y="451235"/>
                    </a:lnTo>
                    <a:lnTo>
                      <a:pt x="27790" y="451235"/>
                    </a:lnTo>
                    <a:lnTo>
                      <a:pt x="27790" y="455887"/>
                    </a:lnTo>
                    <a:lnTo>
                      <a:pt x="23255" y="455887"/>
                    </a:lnTo>
                    <a:lnTo>
                      <a:pt x="23255" y="466470"/>
                    </a:lnTo>
                    <a:lnTo>
                      <a:pt x="26627" y="469842"/>
                    </a:lnTo>
                    <a:lnTo>
                      <a:pt x="26627" y="473680"/>
                    </a:lnTo>
                    <a:lnTo>
                      <a:pt x="29999" y="477053"/>
                    </a:lnTo>
                    <a:lnTo>
                      <a:pt x="29999" y="487636"/>
                    </a:lnTo>
                    <a:lnTo>
                      <a:pt x="46743" y="487636"/>
                    </a:lnTo>
                    <a:lnTo>
                      <a:pt x="51976" y="482403"/>
                    </a:lnTo>
                    <a:lnTo>
                      <a:pt x="49301" y="479728"/>
                    </a:lnTo>
                    <a:lnTo>
                      <a:pt x="49301" y="472866"/>
                    </a:lnTo>
                    <a:lnTo>
                      <a:pt x="58371" y="463795"/>
                    </a:lnTo>
                    <a:lnTo>
                      <a:pt x="77556" y="463795"/>
                    </a:lnTo>
                    <a:lnTo>
                      <a:pt x="77556" y="458562"/>
                    </a:lnTo>
                    <a:lnTo>
                      <a:pt x="81277" y="454840"/>
                    </a:lnTo>
                    <a:lnTo>
                      <a:pt x="81277" y="449723"/>
                    </a:lnTo>
                    <a:lnTo>
                      <a:pt x="84998" y="446001"/>
                    </a:lnTo>
                    <a:lnTo>
                      <a:pt x="84998" y="431581"/>
                    </a:lnTo>
                    <a:lnTo>
                      <a:pt x="88719" y="427859"/>
                    </a:lnTo>
                    <a:lnTo>
                      <a:pt x="88719" y="396924"/>
                    </a:lnTo>
                    <a:lnTo>
                      <a:pt x="93254" y="396924"/>
                    </a:lnTo>
                    <a:lnTo>
                      <a:pt x="93254" y="389365"/>
                    </a:lnTo>
                    <a:lnTo>
                      <a:pt x="100812" y="381805"/>
                    </a:lnTo>
                    <a:lnTo>
                      <a:pt x="104184" y="381805"/>
                    </a:lnTo>
                    <a:lnTo>
                      <a:pt x="108137" y="377851"/>
                    </a:lnTo>
                    <a:lnTo>
                      <a:pt x="111509" y="377851"/>
                    </a:lnTo>
                    <a:lnTo>
                      <a:pt x="120928" y="368431"/>
                    </a:lnTo>
                    <a:lnTo>
                      <a:pt x="110230" y="368431"/>
                    </a:lnTo>
                    <a:lnTo>
                      <a:pt x="122323" y="356336"/>
                    </a:lnTo>
                    <a:lnTo>
                      <a:pt x="126276" y="356336"/>
                    </a:lnTo>
                    <a:lnTo>
                      <a:pt x="126276" y="347846"/>
                    </a:lnTo>
                    <a:lnTo>
                      <a:pt x="120114" y="341683"/>
                    </a:lnTo>
                    <a:lnTo>
                      <a:pt x="120114" y="338310"/>
                    </a:lnTo>
                    <a:lnTo>
                      <a:pt x="108719" y="326913"/>
                    </a:lnTo>
                    <a:lnTo>
                      <a:pt x="102556" y="326913"/>
                    </a:lnTo>
                    <a:lnTo>
                      <a:pt x="98370" y="322726"/>
                    </a:lnTo>
                    <a:lnTo>
                      <a:pt x="98370" y="289349"/>
                    </a:lnTo>
                    <a:lnTo>
                      <a:pt x="101742" y="289349"/>
                    </a:lnTo>
                    <a:lnTo>
                      <a:pt x="101742" y="275858"/>
                    </a:lnTo>
                    <a:lnTo>
                      <a:pt x="105696" y="271904"/>
                    </a:lnTo>
                    <a:lnTo>
                      <a:pt x="100463" y="266671"/>
                    </a:lnTo>
                    <a:lnTo>
                      <a:pt x="100463" y="261205"/>
                    </a:lnTo>
                    <a:lnTo>
                      <a:pt x="103602" y="264461"/>
                    </a:lnTo>
                    <a:lnTo>
                      <a:pt x="110230" y="257832"/>
                    </a:lnTo>
                    <a:lnTo>
                      <a:pt x="110230" y="249226"/>
                    </a:lnTo>
                    <a:lnTo>
                      <a:pt x="118835" y="249226"/>
                    </a:lnTo>
                    <a:lnTo>
                      <a:pt x="118835" y="242015"/>
                    </a:lnTo>
                    <a:lnTo>
                      <a:pt x="126276" y="234572"/>
                    </a:lnTo>
                    <a:lnTo>
                      <a:pt x="128369" y="234572"/>
                    </a:lnTo>
                    <a:lnTo>
                      <a:pt x="138020" y="224920"/>
                    </a:lnTo>
                    <a:lnTo>
                      <a:pt x="140695" y="224920"/>
                    </a:lnTo>
                    <a:lnTo>
                      <a:pt x="158834" y="206777"/>
                    </a:lnTo>
                    <a:lnTo>
                      <a:pt x="158834" y="201544"/>
                    </a:lnTo>
                    <a:lnTo>
                      <a:pt x="168717" y="191659"/>
                    </a:lnTo>
                    <a:lnTo>
                      <a:pt x="165345" y="188286"/>
                    </a:lnTo>
                    <a:lnTo>
                      <a:pt x="165345" y="179215"/>
                    </a:lnTo>
                    <a:lnTo>
                      <a:pt x="165345" y="179215"/>
                    </a:lnTo>
                    <a:lnTo>
                      <a:pt x="162438" y="176307"/>
                    </a:lnTo>
                    <a:lnTo>
                      <a:pt x="162438" y="176307"/>
                    </a:lnTo>
                    <a:lnTo>
                      <a:pt x="169764" y="168981"/>
                    </a:lnTo>
                    <a:lnTo>
                      <a:pt x="169764" y="155839"/>
                    </a:lnTo>
                    <a:lnTo>
                      <a:pt x="180926" y="144674"/>
                    </a:lnTo>
                    <a:lnTo>
                      <a:pt x="180926" y="137929"/>
                    </a:lnTo>
                    <a:lnTo>
                      <a:pt x="190577" y="137929"/>
                    </a:lnTo>
                    <a:lnTo>
                      <a:pt x="190577" y="137929"/>
                    </a:lnTo>
                    <a:lnTo>
                      <a:pt x="193949" y="141302"/>
                    </a:lnTo>
                    <a:lnTo>
                      <a:pt x="193949" y="141302"/>
                    </a:lnTo>
                    <a:lnTo>
                      <a:pt x="197321" y="137929"/>
                    </a:lnTo>
                    <a:lnTo>
                      <a:pt x="197321" y="137929"/>
                    </a:lnTo>
                    <a:lnTo>
                      <a:pt x="210577" y="137929"/>
                    </a:lnTo>
                    <a:lnTo>
                      <a:pt x="210577" y="130370"/>
                    </a:lnTo>
                    <a:lnTo>
                      <a:pt x="203949" y="123741"/>
                    </a:lnTo>
                    <a:lnTo>
                      <a:pt x="203949" y="108622"/>
                    </a:lnTo>
                    <a:lnTo>
                      <a:pt x="207205" y="105366"/>
                    </a:lnTo>
                    <a:lnTo>
                      <a:pt x="207205" y="91875"/>
                    </a:lnTo>
                    <a:lnTo>
                      <a:pt x="203135" y="87805"/>
                    </a:lnTo>
                    <a:lnTo>
                      <a:pt x="203135" y="71291"/>
                    </a:lnTo>
                    <a:lnTo>
                      <a:pt x="199298" y="71291"/>
                    </a:lnTo>
                    <a:lnTo>
                      <a:pt x="199298" y="53148"/>
                    </a:lnTo>
                    <a:lnTo>
                      <a:pt x="203135" y="49310"/>
                    </a:lnTo>
                    <a:lnTo>
                      <a:pt x="193833" y="40006"/>
                    </a:lnTo>
                    <a:lnTo>
                      <a:pt x="193833" y="33843"/>
                    </a:lnTo>
                    <a:lnTo>
                      <a:pt x="186508" y="26516"/>
                    </a:lnTo>
                    <a:lnTo>
                      <a:pt x="178950" y="26516"/>
                    </a:lnTo>
                    <a:lnTo>
                      <a:pt x="158717" y="6280"/>
                    </a:lnTo>
                    <a:lnTo>
                      <a:pt x="158717" y="3605"/>
                    </a:lnTo>
                    <a:lnTo>
                      <a:pt x="155113" y="0"/>
                    </a:lnTo>
                    <a:lnTo>
                      <a:pt x="155113" y="0"/>
                    </a:lnTo>
                    <a:lnTo>
                      <a:pt x="145230" y="0"/>
                    </a:lnTo>
                    <a:lnTo>
                      <a:pt x="145230" y="4652"/>
                    </a:lnTo>
                    <a:lnTo>
                      <a:pt x="149764" y="9188"/>
                    </a:lnTo>
                    <a:lnTo>
                      <a:pt x="149764" y="15700"/>
                    </a:lnTo>
                    <a:lnTo>
                      <a:pt x="142555" y="22911"/>
                    </a:lnTo>
                    <a:lnTo>
                      <a:pt x="146160" y="26516"/>
                    </a:lnTo>
                    <a:lnTo>
                      <a:pt x="141508" y="31168"/>
                    </a:lnTo>
                    <a:lnTo>
                      <a:pt x="141160" y="31168"/>
                    </a:lnTo>
                    <a:lnTo>
                      <a:pt x="135927" y="25934"/>
                    </a:lnTo>
                    <a:lnTo>
                      <a:pt x="131276" y="25934"/>
                    </a:lnTo>
                    <a:lnTo>
                      <a:pt x="129299" y="23957"/>
                    </a:lnTo>
                    <a:lnTo>
                      <a:pt x="122090" y="23957"/>
                    </a:lnTo>
                    <a:lnTo>
                      <a:pt x="122090" y="23957"/>
                    </a:lnTo>
                    <a:lnTo>
                      <a:pt x="120114" y="21980"/>
                    </a:lnTo>
                    <a:lnTo>
                      <a:pt x="113253" y="21980"/>
                    </a:lnTo>
                    <a:lnTo>
                      <a:pt x="113253" y="43961"/>
                    </a:lnTo>
                    <a:lnTo>
                      <a:pt x="106858" y="50357"/>
                    </a:lnTo>
                    <a:lnTo>
                      <a:pt x="99068" y="42565"/>
                    </a:lnTo>
                    <a:lnTo>
                      <a:pt x="91858" y="49775"/>
                    </a:lnTo>
                    <a:lnTo>
                      <a:pt x="91858" y="56986"/>
                    </a:lnTo>
                    <a:lnTo>
                      <a:pt x="80812" y="68034"/>
                    </a:lnTo>
                    <a:lnTo>
                      <a:pt x="80812" y="73965"/>
                    </a:lnTo>
                    <a:lnTo>
                      <a:pt x="84766" y="77919"/>
                    </a:lnTo>
                    <a:lnTo>
                      <a:pt x="84766" y="89433"/>
                    </a:lnTo>
                    <a:lnTo>
                      <a:pt x="80115" y="94085"/>
                    </a:lnTo>
                    <a:lnTo>
                      <a:pt x="80115" y="98853"/>
                    </a:lnTo>
                    <a:lnTo>
                      <a:pt x="69766" y="109204"/>
                    </a:lnTo>
                    <a:lnTo>
                      <a:pt x="69766" y="119205"/>
                    </a:lnTo>
                    <a:lnTo>
                      <a:pt x="65464" y="123508"/>
                    </a:lnTo>
                    <a:lnTo>
                      <a:pt x="56859" y="123508"/>
                    </a:lnTo>
                    <a:lnTo>
                      <a:pt x="52557" y="127811"/>
                    </a:lnTo>
                    <a:lnTo>
                      <a:pt x="52557" y="128044"/>
                    </a:lnTo>
                    <a:lnTo>
                      <a:pt x="56859" y="132347"/>
                    </a:lnTo>
                    <a:lnTo>
                      <a:pt x="56859" y="143279"/>
                    </a:lnTo>
                    <a:lnTo>
                      <a:pt x="52557" y="147582"/>
                    </a:lnTo>
                    <a:lnTo>
                      <a:pt x="52557" y="147582"/>
                    </a:lnTo>
                    <a:lnTo>
                      <a:pt x="52557" y="171074"/>
                    </a:lnTo>
                    <a:lnTo>
                      <a:pt x="41046" y="182587"/>
                    </a:lnTo>
                    <a:lnTo>
                      <a:pt x="47790" y="189333"/>
                    </a:lnTo>
                    <a:lnTo>
                      <a:pt x="47790" y="205149"/>
                    </a:lnTo>
                    <a:lnTo>
                      <a:pt x="31046" y="205149"/>
                    </a:lnTo>
                    <a:lnTo>
                      <a:pt x="19186" y="217011"/>
                    </a:lnTo>
                    <a:lnTo>
                      <a:pt x="19186" y="227711"/>
                    </a:lnTo>
                    <a:lnTo>
                      <a:pt x="12558" y="234340"/>
                    </a:lnTo>
                    <a:lnTo>
                      <a:pt x="12558" y="254576"/>
                    </a:lnTo>
                    <a:lnTo>
                      <a:pt x="16395" y="258413"/>
                    </a:lnTo>
                    <a:lnTo>
                      <a:pt x="16395" y="289116"/>
                    </a:lnTo>
                    <a:lnTo>
                      <a:pt x="26395" y="299118"/>
                    </a:lnTo>
                    <a:lnTo>
                      <a:pt x="26395" y="312143"/>
                    </a:lnTo>
                    <a:lnTo>
                      <a:pt x="16395" y="312143"/>
                    </a:lnTo>
                    <a:lnTo>
                      <a:pt x="16395" y="321912"/>
                    </a:lnTo>
                    <a:lnTo>
                      <a:pt x="22790" y="328308"/>
                    </a:lnTo>
                    <a:lnTo>
                      <a:pt x="22790" y="344706"/>
                    </a:lnTo>
                    <a:lnTo>
                      <a:pt x="11163" y="356336"/>
                    </a:lnTo>
                    <a:lnTo>
                      <a:pt x="11163" y="356336"/>
                    </a:lnTo>
                    <a:lnTo>
                      <a:pt x="11163" y="375990"/>
                    </a:lnTo>
                    <a:lnTo>
                      <a:pt x="5232" y="381689"/>
                    </a:lnTo>
                    <a:lnTo>
                      <a:pt x="5232" y="381689"/>
                    </a:lnTo>
                    <a:close/>
                  </a:path>
                </a:pathLst>
              </a:custGeom>
              <a:grpFill/>
              <a:ln w="1162" cap="rnd">
                <a:solidFill>
                  <a:schemeClr val="bg2"/>
                </a:solidFill>
                <a:prstDash val="solid"/>
                <a:round/>
              </a:ln>
            </p:spPr>
            <p:txBody>
              <a:bodyPr rtlCol="0" anchor="ctr"/>
              <a:lstStyle/>
              <a:p>
                <a:endParaRPr lang="en-US"/>
              </a:p>
            </p:txBody>
          </p:sp>
          <p:sp>
            <p:nvSpPr>
              <p:cNvPr id="136" name="Freeform 135">
                <a:extLst>
                  <a:ext uri="{FF2B5EF4-FFF2-40B4-BE49-F238E27FC236}">
                    <a16:creationId xmlns:a16="http://schemas.microsoft.com/office/drawing/2014/main" id="{C4AB1DFC-62DB-44B2-4F12-32CB2E1B8A40}"/>
                  </a:ext>
                </a:extLst>
              </p:cNvPr>
              <p:cNvSpPr/>
              <p:nvPr/>
            </p:nvSpPr>
            <p:spPr>
              <a:xfrm>
                <a:off x="5508437" y="2806114"/>
                <a:ext cx="204762" cy="163514"/>
              </a:xfrm>
              <a:custGeom>
                <a:avLst/>
                <a:gdLst>
                  <a:gd name="connsiteX0" fmla="*/ 72091 w 204762"/>
                  <a:gd name="connsiteY0" fmla="*/ 7210 h 163514"/>
                  <a:gd name="connsiteX1" fmla="*/ 82091 w 204762"/>
                  <a:gd name="connsiteY1" fmla="*/ 7210 h 163514"/>
                  <a:gd name="connsiteX2" fmla="*/ 84300 w 204762"/>
                  <a:gd name="connsiteY2" fmla="*/ 5001 h 163514"/>
                  <a:gd name="connsiteX3" fmla="*/ 93951 w 204762"/>
                  <a:gd name="connsiteY3" fmla="*/ 5001 h 163514"/>
                  <a:gd name="connsiteX4" fmla="*/ 96858 w 204762"/>
                  <a:gd name="connsiteY4" fmla="*/ 7908 h 163514"/>
                  <a:gd name="connsiteX5" fmla="*/ 101626 w 204762"/>
                  <a:gd name="connsiteY5" fmla="*/ 7908 h 163514"/>
                  <a:gd name="connsiteX6" fmla="*/ 103253 w 204762"/>
                  <a:gd name="connsiteY6" fmla="*/ 6396 h 163514"/>
                  <a:gd name="connsiteX7" fmla="*/ 108951 w 204762"/>
                  <a:gd name="connsiteY7" fmla="*/ 6396 h 163514"/>
                  <a:gd name="connsiteX8" fmla="*/ 111974 w 204762"/>
                  <a:gd name="connsiteY8" fmla="*/ 9420 h 163514"/>
                  <a:gd name="connsiteX9" fmla="*/ 119765 w 204762"/>
                  <a:gd name="connsiteY9" fmla="*/ 9420 h 163514"/>
                  <a:gd name="connsiteX10" fmla="*/ 121625 w 204762"/>
                  <a:gd name="connsiteY10" fmla="*/ 7559 h 163514"/>
                  <a:gd name="connsiteX11" fmla="*/ 124067 w 204762"/>
                  <a:gd name="connsiteY11" fmla="*/ 10002 h 163514"/>
                  <a:gd name="connsiteX12" fmla="*/ 127090 w 204762"/>
                  <a:gd name="connsiteY12" fmla="*/ 10002 h 163514"/>
                  <a:gd name="connsiteX13" fmla="*/ 127090 w 204762"/>
                  <a:gd name="connsiteY13" fmla="*/ 16165 h 163514"/>
                  <a:gd name="connsiteX14" fmla="*/ 129416 w 204762"/>
                  <a:gd name="connsiteY14" fmla="*/ 16165 h 163514"/>
                  <a:gd name="connsiteX15" fmla="*/ 131392 w 204762"/>
                  <a:gd name="connsiteY15" fmla="*/ 14188 h 163514"/>
                  <a:gd name="connsiteX16" fmla="*/ 134648 w 204762"/>
                  <a:gd name="connsiteY16" fmla="*/ 17445 h 163514"/>
                  <a:gd name="connsiteX17" fmla="*/ 137439 w 204762"/>
                  <a:gd name="connsiteY17" fmla="*/ 17445 h 163514"/>
                  <a:gd name="connsiteX18" fmla="*/ 140229 w 204762"/>
                  <a:gd name="connsiteY18" fmla="*/ 20236 h 163514"/>
                  <a:gd name="connsiteX19" fmla="*/ 146392 w 204762"/>
                  <a:gd name="connsiteY19" fmla="*/ 20236 h 163514"/>
                  <a:gd name="connsiteX20" fmla="*/ 149880 w 204762"/>
                  <a:gd name="connsiteY20" fmla="*/ 23725 h 163514"/>
                  <a:gd name="connsiteX21" fmla="*/ 161624 w 204762"/>
                  <a:gd name="connsiteY21" fmla="*/ 23725 h 163514"/>
                  <a:gd name="connsiteX22" fmla="*/ 161624 w 204762"/>
                  <a:gd name="connsiteY22" fmla="*/ 21515 h 163514"/>
                  <a:gd name="connsiteX23" fmla="*/ 168833 w 204762"/>
                  <a:gd name="connsiteY23" fmla="*/ 21515 h 163514"/>
                  <a:gd name="connsiteX24" fmla="*/ 173833 w 204762"/>
                  <a:gd name="connsiteY24" fmla="*/ 26516 h 163514"/>
                  <a:gd name="connsiteX25" fmla="*/ 173833 w 204762"/>
                  <a:gd name="connsiteY25" fmla="*/ 29074 h 163514"/>
                  <a:gd name="connsiteX26" fmla="*/ 177554 w 204762"/>
                  <a:gd name="connsiteY26" fmla="*/ 29074 h 163514"/>
                  <a:gd name="connsiteX27" fmla="*/ 179763 w 204762"/>
                  <a:gd name="connsiteY27" fmla="*/ 26865 h 163514"/>
                  <a:gd name="connsiteX28" fmla="*/ 183833 w 204762"/>
                  <a:gd name="connsiteY28" fmla="*/ 30935 h 163514"/>
                  <a:gd name="connsiteX29" fmla="*/ 186275 w 204762"/>
                  <a:gd name="connsiteY29" fmla="*/ 28493 h 163514"/>
                  <a:gd name="connsiteX30" fmla="*/ 191391 w 204762"/>
                  <a:gd name="connsiteY30" fmla="*/ 28493 h 163514"/>
                  <a:gd name="connsiteX31" fmla="*/ 194298 w 204762"/>
                  <a:gd name="connsiteY31" fmla="*/ 31400 h 163514"/>
                  <a:gd name="connsiteX32" fmla="*/ 196740 w 204762"/>
                  <a:gd name="connsiteY32" fmla="*/ 28958 h 163514"/>
                  <a:gd name="connsiteX33" fmla="*/ 204763 w 204762"/>
                  <a:gd name="connsiteY33" fmla="*/ 28958 h 163514"/>
                  <a:gd name="connsiteX34" fmla="*/ 204763 w 204762"/>
                  <a:gd name="connsiteY34" fmla="*/ 32796 h 163514"/>
                  <a:gd name="connsiteX35" fmla="*/ 202902 w 204762"/>
                  <a:gd name="connsiteY35" fmla="*/ 32796 h 163514"/>
                  <a:gd name="connsiteX36" fmla="*/ 202902 w 204762"/>
                  <a:gd name="connsiteY36" fmla="*/ 34773 h 163514"/>
                  <a:gd name="connsiteX37" fmla="*/ 204298 w 204762"/>
                  <a:gd name="connsiteY37" fmla="*/ 36169 h 163514"/>
                  <a:gd name="connsiteX38" fmla="*/ 204298 w 204762"/>
                  <a:gd name="connsiteY38" fmla="*/ 38960 h 163514"/>
                  <a:gd name="connsiteX39" fmla="*/ 196507 w 204762"/>
                  <a:gd name="connsiteY39" fmla="*/ 46752 h 163514"/>
                  <a:gd name="connsiteX40" fmla="*/ 192089 w 204762"/>
                  <a:gd name="connsiteY40" fmla="*/ 46752 h 163514"/>
                  <a:gd name="connsiteX41" fmla="*/ 183484 w 204762"/>
                  <a:gd name="connsiteY41" fmla="*/ 55358 h 163514"/>
                  <a:gd name="connsiteX42" fmla="*/ 175461 w 204762"/>
                  <a:gd name="connsiteY42" fmla="*/ 55358 h 163514"/>
                  <a:gd name="connsiteX43" fmla="*/ 172671 w 204762"/>
                  <a:gd name="connsiteY43" fmla="*/ 58149 h 163514"/>
                  <a:gd name="connsiteX44" fmla="*/ 168833 w 204762"/>
                  <a:gd name="connsiteY44" fmla="*/ 58149 h 163514"/>
                  <a:gd name="connsiteX45" fmla="*/ 162903 w 204762"/>
                  <a:gd name="connsiteY45" fmla="*/ 64080 h 163514"/>
                  <a:gd name="connsiteX46" fmla="*/ 166392 w 204762"/>
                  <a:gd name="connsiteY46" fmla="*/ 67569 h 163514"/>
                  <a:gd name="connsiteX47" fmla="*/ 161740 w 204762"/>
                  <a:gd name="connsiteY47" fmla="*/ 67569 h 163514"/>
                  <a:gd name="connsiteX48" fmla="*/ 158485 w 204762"/>
                  <a:gd name="connsiteY48" fmla="*/ 70825 h 163514"/>
                  <a:gd name="connsiteX49" fmla="*/ 158485 w 204762"/>
                  <a:gd name="connsiteY49" fmla="*/ 73268 h 163514"/>
                  <a:gd name="connsiteX50" fmla="*/ 150694 w 204762"/>
                  <a:gd name="connsiteY50" fmla="*/ 81059 h 163514"/>
                  <a:gd name="connsiteX51" fmla="*/ 150694 w 204762"/>
                  <a:gd name="connsiteY51" fmla="*/ 84548 h 163514"/>
                  <a:gd name="connsiteX52" fmla="*/ 150694 w 204762"/>
                  <a:gd name="connsiteY52" fmla="*/ 84548 h 163514"/>
                  <a:gd name="connsiteX53" fmla="*/ 145229 w 204762"/>
                  <a:gd name="connsiteY53" fmla="*/ 90014 h 163514"/>
                  <a:gd name="connsiteX54" fmla="*/ 145229 w 204762"/>
                  <a:gd name="connsiteY54" fmla="*/ 95015 h 163514"/>
                  <a:gd name="connsiteX55" fmla="*/ 147671 w 204762"/>
                  <a:gd name="connsiteY55" fmla="*/ 97457 h 163514"/>
                  <a:gd name="connsiteX56" fmla="*/ 147671 w 204762"/>
                  <a:gd name="connsiteY56" fmla="*/ 101295 h 163514"/>
                  <a:gd name="connsiteX57" fmla="*/ 154415 w 204762"/>
                  <a:gd name="connsiteY57" fmla="*/ 108041 h 163514"/>
                  <a:gd name="connsiteX58" fmla="*/ 150229 w 204762"/>
                  <a:gd name="connsiteY58" fmla="*/ 112227 h 163514"/>
                  <a:gd name="connsiteX59" fmla="*/ 148369 w 204762"/>
                  <a:gd name="connsiteY59" fmla="*/ 112227 h 163514"/>
                  <a:gd name="connsiteX60" fmla="*/ 140578 w 204762"/>
                  <a:gd name="connsiteY60" fmla="*/ 120019 h 163514"/>
                  <a:gd name="connsiteX61" fmla="*/ 140578 w 204762"/>
                  <a:gd name="connsiteY61" fmla="*/ 119903 h 163514"/>
                  <a:gd name="connsiteX62" fmla="*/ 140578 w 204762"/>
                  <a:gd name="connsiteY62" fmla="*/ 123741 h 163514"/>
                  <a:gd name="connsiteX63" fmla="*/ 137090 w 204762"/>
                  <a:gd name="connsiteY63" fmla="*/ 127230 h 163514"/>
                  <a:gd name="connsiteX64" fmla="*/ 137090 w 204762"/>
                  <a:gd name="connsiteY64" fmla="*/ 129556 h 163514"/>
                  <a:gd name="connsiteX65" fmla="*/ 139183 w 204762"/>
                  <a:gd name="connsiteY65" fmla="*/ 131649 h 163514"/>
                  <a:gd name="connsiteX66" fmla="*/ 128602 w 204762"/>
                  <a:gd name="connsiteY66" fmla="*/ 131649 h 163514"/>
                  <a:gd name="connsiteX67" fmla="*/ 121160 w 204762"/>
                  <a:gd name="connsiteY67" fmla="*/ 139092 h 163514"/>
                  <a:gd name="connsiteX68" fmla="*/ 121160 w 204762"/>
                  <a:gd name="connsiteY68" fmla="*/ 142930 h 163514"/>
                  <a:gd name="connsiteX69" fmla="*/ 115114 w 204762"/>
                  <a:gd name="connsiteY69" fmla="*/ 148977 h 163514"/>
                  <a:gd name="connsiteX70" fmla="*/ 113486 w 204762"/>
                  <a:gd name="connsiteY70" fmla="*/ 147349 h 163514"/>
                  <a:gd name="connsiteX71" fmla="*/ 109067 w 204762"/>
                  <a:gd name="connsiteY71" fmla="*/ 147349 h 163514"/>
                  <a:gd name="connsiteX72" fmla="*/ 107439 w 204762"/>
                  <a:gd name="connsiteY72" fmla="*/ 148977 h 163514"/>
                  <a:gd name="connsiteX73" fmla="*/ 79766 w 204762"/>
                  <a:gd name="connsiteY73" fmla="*/ 148977 h 163514"/>
                  <a:gd name="connsiteX74" fmla="*/ 75347 w 204762"/>
                  <a:gd name="connsiteY74" fmla="*/ 153397 h 163514"/>
                  <a:gd name="connsiteX75" fmla="*/ 68487 w 204762"/>
                  <a:gd name="connsiteY75" fmla="*/ 153397 h 163514"/>
                  <a:gd name="connsiteX76" fmla="*/ 64766 w 204762"/>
                  <a:gd name="connsiteY76" fmla="*/ 157118 h 163514"/>
                  <a:gd name="connsiteX77" fmla="*/ 64766 w 204762"/>
                  <a:gd name="connsiteY77" fmla="*/ 160026 h 163514"/>
                  <a:gd name="connsiteX78" fmla="*/ 61278 w 204762"/>
                  <a:gd name="connsiteY78" fmla="*/ 163514 h 163514"/>
                  <a:gd name="connsiteX79" fmla="*/ 57789 w 204762"/>
                  <a:gd name="connsiteY79" fmla="*/ 163514 h 163514"/>
                  <a:gd name="connsiteX80" fmla="*/ 55813 w 204762"/>
                  <a:gd name="connsiteY80" fmla="*/ 161537 h 163514"/>
                  <a:gd name="connsiteX81" fmla="*/ 53487 w 204762"/>
                  <a:gd name="connsiteY81" fmla="*/ 161537 h 163514"/>
                  <a:gd name="connsiteX82" fmla="*/ 50580 w 204762"/>
                  <a:gd name="connsiteY82" fmla="*/ 158630 h 163514"/>
                  <a:gd name="connsiteX83" fmla="*/ 50580 w 204762"/>
                  <a:gd name="connsiteY83" fmla="*/ 155257 h 163514"/>
                  <a:gd name="connsiteX84" fmla="*/ 46859 w 204762"/>
                  <a:gd name="connsiteY84" fmla="*/ 151536 h 163514"/>
                  <a:gd name="connsiteX85" fmla="*/ 46859 w 204762"/>
                  <a:gd name="connsiteY85" fmla="*/ 147698 h 163514"/>
                  <a:gd name="connsiteX86" fmla="*/ 39418 w 204762"/>
                  <a:gd name="connsiteY86" fmla="*/ 140255 h 163514"/>
                  <a:gd name="connsiteX87" fmla="*/ 28953 w 204762"/>
                  <a:gd name="connsiteY87" fmla="*/ 140255 h 163514"/>
                  <a:gd name="connsiteX88" fmla="*/ 28953 w 204762"/>
                  <a:gd name="connsiteY88" fmla="*/ 128625 h 163514"/>
                  <a:gd name="connsiteX89" fmla="*/ 34534 w 204762"/>
                  <a:gd name="connsiteY89" fmla="*/ 123043 h 163514"/>
                  <a:gd name="connsiteX90" fmla="*/ 37557 w 204762"/>
                  <a:gd name="connsiteY90" fmla="*/ 123043 h 163514"/>
                  <a:gd name="connsiteX91" fmla="*/ 37557 w 204762"/>
                  <a:gd name="connsiteY91" fmla="*/ 120019 h 163514"/>
                  <a:gd name="connsiteX92" fmla="*/ 30697 w 204762"/>
                  <a:gd name="connsiteY92" fmla="*/ 113158 h 163514"/>
                  <a:gd name="connsiteX93" fmla="*/ 30697 w 204762"/>
                  <a:gd name="connsiteY93" fmla="*/ 110832 h 163514"/>
                  <a:gd name="connsiteX94" fmla="*/ 36860 w 204762"/>
                  <a:gd name="connsiteY94" fmla="*/ 104668 h 163514"/>
                  <a:gd name="connsiteX95" fmla="*/ 36860 w 204762"/>
                  <a:gd name="connsiteY95" fmla="*/ 101295 h 163514"/>
                  <a:gd name="connsiteX96" fmla="*/ 31860 w 204762"/>
                  <a:gd name="connsiteY96" fmla="*/ 96294 h 163514"/>
                  <a:gd name="connsiteX97" fmla="*/ 31860 w 204762"/>
                  <a:gd name="connsiteY97" fmla="*/ 91759 h 163514"/>
                  <a:gd name="connsiteX98" fmla="*/ 28022 w 204762"/>
                  <a:gd name="connsiteY98" fmla="*/ 87921 h 163514"/>
                  <a:gd name="connsiteX99" fmla="*/ 34883 w 204762"/>
                  <a:gd name="connsiteY99" fmla="*/ 87921 h 163514"/>
                  <a:gd name="connsiteX100" fmla="*/ 38720 w 204762"/>
                  <a:gd name="connsiteY100" fmla="*/ 84083 h 163514"/>
                  <a:gd name="connsiteX101" fmla="*/ 38720 w 204762"/>
                  <a:gd name="connsiteY101" fmla="*/ 80594 h 163514"/>
                  <a:gd name="connsiteX102" fmla="*/ 36394 w 204762"/>
                  <a:gd name="connsiteY102" fmla="*/ 78268 h 163514"/>
                  <a:gd name="connsiteX103" fmla="*/ 39767 w 204762"/>
                  <a:gd name="connsiteY103" fmla="*/ 74896 h 163514"/>
                  <a:gd name="connsiteX104" fmla="*/ 39767 w 204762"/>
                  <a:gd name="connsiteY104" fmla="*/ 59661 h 163514"/>
                  <a:gd name="connsiteX105" fmla="*/ 50696 w 204762"/>
                  <a:gd name="connsiteY105" fmla="*/ 48729 h 163514"/>
                  <a:gd name="connsiteX106" fmla="*/ 50696 w 204762"/>
                  <a:gd name="connsiteY106" fmla="*/ 45821 h 163514"/>
                  <a:gd name="connsiteX107" fmla="*/ 43952 w 204762"/>
                  <a:gd name="connsiteY107" fmla="*/ 45821 h 163514"/>
                  <a:gd name="connsiteX108" fmla="*/ 43952 w 204762"/>
                  <a:gd name="connsiteY108" fmla="*/ 39076 h 163514"/>
                  <a:gd name="connsiteX109" fmla="*/ 34883 w 204762"/>
                  <a:gd name="connsiteY109" fmla="*/ 39076 h 163514"/>
                  <a:gd name="connsiteX110" fmla="*/ 33139 w 204762"/>
                  <a:gd name="connsiteY110" fmla="*/ 40820 h 163514"/>
                  <a:gd name="connsiteX111" fmla="*/ 20464 w 204762"/>
                  <a:gd name="connsiteY111" fmla="*/ 40820 h 163514"/>
                  <a:gd name="connsiteX112" fmla="*/ 18720 w 204762"/>
                  <a:gd name="connsiteY112" fmla="*/ 42565 h 163514"/>
                  <a:gd name="connsiteX113" fmla="*/ 16511 w 204762"/>
                  <a:gd name="connsiteY113" fmla="*/ 40355 h 163514"/>
                  <a:gd name="connsiteX114" fmla="*/ 18720 w 204762"/>
                  <a:gd name="connsiteY114" fmla="*/ 38146 h 163514"/>
                  <a:gd name="connsiteX115" fmla="*/ 16860 w 204762"/>
                  <a:gd name="connsiteY115" fmla="*/ 36285 h 163514"/>
                  <a:gd name="connsiteX116" fmla="*/ 12325 w 204762"/>
                  <a:gd name="connsiteY116" fmla="*/ 36285 h 163514"/>
                  <a:gd name="connsiteX117" fmla="*/ 5465 w 204762"/>
                  <a:gd name="connsiteY117" fmla="*/ 43146 h 163514"/>
                  <a:gd name="connsiteX118" fmla="*/ 5465 w 204762"/>
                  <a:gd name="connsiteY118" fmla="*/ 37099 h 163514"/>
                  <a:gd name="connsiteX119" fmla="*/ 7674 w 204762"/>
                  <a:gd name="connsiteY119" fmla="*/ 34889 h 163514"/>
                  <a:gd name="connsiteX120" fmla="*/ 7674 w 204762"/>
                  <a:gd name="connsiteY120" fmla="*/ 25702 h 163514"/>
                  <a:gd name="connsiteX121" fmla="*/ 3139 w 204762"/>
                  <a:gd name="connsiteY121" fmla="*/ 25702 h 163514"/>
                  <a:gd name="connsiteX122" fmla="*/ 3139 w 204762"/>
                  <a:gd name="connsiteY122" fmla="*/ 23725 h 163514"/>
                  <a:gd name="connsiteX123" fmla="*/ 4535 w 204762"/>
                  <a:gd name="connsiteY123" fmla="*/ 22329 h 163514"/>
                  <a:gd name="connsiteX124" fmla="*/ 0 w 204762"/>
                  <a:gd name="connsiteY124" fmla="*/ 17793 h 163514"/>
                  <a:gd name="connsiteX125" fmla="*/ 0 w 204762"/>
                  <a:gd name="connsiteY125" fmla="*/ 15700 h 163514"/>
                  <a:gd name="connsiteX126" fmla="*/ 6860 w 204762"/>
                  <a:gd name="connsiteY126" fmla="*/ 8955 h 163514"/>
                  <a:gd name="connsiteX127" fmla="*/ 14883 w 204762"/>
                  <a:gd name="connsiteY127" fmla="*/ 8955 h 163514"/>
                  <a:gd name="connsiteX128" fmla="*/ 16860 w 204762"/>
                  <a:gd name="connsiteY128" fmla="*/ 6978 h 163514"/>
                  <a:gd name="connsiteX129" fmla="*/ 16860 w 204762"/>
                  <a:gd name="connsiteY129" fmla="*/ 5117 h 163514"/>
                  <a:gd name="connsiteX130" fmla="*/ 21976 w 204762"/>
                  <a:gd name="connsiteY130" fmla="*/ 0 h 163514"/>
                  <a:gd name="connsiteX131" fmla="*/ 29999 w 204762"/>
                  <a:gd name="connsiteY131" fmla="*/ 0 h 163514"/>
                  <a:gd name="connsiteX132" fmla="*/ 33487 w 204762"/>
                  <a:gd name="connsiteY132" fmla="*/ 3489 h 163514"/>
                  <a:gd name="connsiteX133" fmla="*/ 61627 w 204762"/>
                  <a:gd name="connsiteY133" fmla="*/ 3489 h 163514"/>
                  <a:gd name="connsiteX134" fmla="*/ 63487 w 204762"/>
                  <a:gd name="connsiteY134" fmla="*/ 5350 h 163514"/>
                  <a:gd name="connsiteX135" fmla="*/ 70115 w 204762"/>
                  <a:gd name="connsiteY135" fmla="*/ 5350 h 163514"/>
                  <a:gd name="connsiteX136" fmla="*/ 72091 w 204762"/>
                  <a:gd name="connsiteY136" fmla="*/ 7210 h 163514"/>
                  <a:gd name="connsiteX137" fmla="*/ 72091 w 204762"/>
                  <a:gd name="connsiteY137" fmla="*/ 7210 h 1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04762" h="163514">
                    <a:moveTo>
                      <a:pt x="72091" y="7210"/>
                    </a:moveTo>
                    <a:lnTo>
                      <a:pt x="82091" y="7210"/>
                    </a:lnTo>
                    <a:lnTo>
                      <a:pt x="84300" y="5001"/>
                    </a:lnTo>
                    <a:lnTo>
                      <a:pt x="93951" y="5001"/>
                    </a:lnTo>
                    <a:lnTo>
                      <a:pt x="96858" y="7908"/>
                    </a:lnTo>
                    <a:lnTo>
                      <a:pt x="101626" y="7908"/>
                    </a:lnTo>
                    <a:lnTo>
                      <a:pt x="103253" y="6396"/>
                    </a:lnTo>
                    <a:lnTo>
                      <a:pt x="108951" y="6396"/>
                    </a:lnTo>
                    <a:lnTo>
                      <a:pt x="111974" y="9420"/>
                    </a:lnTo>
                    <a:lnTo>
                      <a:pt x="119765" y="9420"/>
                    </a:lnTo>
                    <a:lnTo>
                      <a:pt x="121625" y="7559"/>
                    </a:lnTo>
                    <a:lnTo>
                      <a:pt x="124067" y="10002"/>
                    </a:lnTo>
                    <a:lnTo>
                      <a:pt x="127090" y="10002"/>
                    </a:lnTo>
                    <a:lnTo>
                      <a:pt x="127090" y="16165"/>
                    </a:lnTo>
                    <a:lnTo>
                      <a:pt x="129416" y="16165"/>
                    </a:lnTo>
                    <a:lnTo>
                      <a:pt x="131392" y="14188"/>
                    </a:lnTo>
                    <a:lnTo>
                      <a:pt x="134648" y="17445"/>
                    </a:lnTo>
                    <a:lnTo>
                      <a:pt x="137439" y="17445"/>
                    </a:lnTo>
                    <a:lnTo>
                      <a:pt x="140229" y="20236"/>
                    </a:lnTo>
                    <a:lnTo>
                      <a:pt x="146392" y="20236"/>
                    </a:lnTo>
                    <a:lnTo>
                      <a:pt x="149880" y="23725"/>
                    </a:lnTo>
                    <a:lnTo>
                      <a:pt x="161624" y="23725"/>
                    </a:lnTo>
                    <a:lnTo>
                      <a:pt x="161624" y="21515"/>
                    </a:lnTo>
                    <a:lnTo>
                      <a:pt x="168833" y="21515"/>
                    </a:lnTo>
                    <a:lnTo>
                      <a:pt x="173833" y="26516"/>
                    </a:lnTo>
                    <a:lnTo>
                      <a:pt x="173833" y="29074"/>
                    </a:lnTo>
                    <a:lnTo>
                      <a:pt x="177554" y="29074"/>
                    </a:lnTo>
                    <a:lnTo>
                      <a:pt x="179763" y="26865"/>
                    </a:lnTo>
                    <a:lnTo>
                      <a:pt x="183833" y="30935"/>
                    </a:lnTo>
                    <a:lnTo>
                      <a:pt x="186275" y="28493"/>
                    </a:lnTo>
                    <a:lnTo>
                      <a:pt x="191391" y="28493"/>
                    </a:lnTo>
                    <a:lnTo>
                      <a:pt x="194298" y="31400"/>
                    </a:lnTo>
                    <a:lnTo>
                      <a:pt x="196740" y="28958"/>
                    </a:lnTo>
                    <a:lnTo>
                      <a:pt x="204763" y="28958"/>
                    </a:lnTo>
                    <a:lnTo>
                      <a:pt x="204763" y="32796"/>
                    </a:lnTo>
                    <a:lnTo>
                      <a:pt x="202902" y="32796"/>
                    </a:lnTo>
                    <a:lnTo>
                      <a:pt x="202902" y="34773"/>
                    </a:lnTo>
                    <a:lnTo>
                      <a:pt x="204298" y="36169"/>
                    </a:lnTo>
                    <a:lnTo>
                      <a:pt x="204298" y="38960"/>
                    </a:lnTo>
                    <a:lnTo>
                      <a:pt x="196507" y="46752"/>
                    </a:lnTo>
                    <a:lnTo>
                      <a:pt x="192089" y="46752"/>
                    </a:lnTo>
                    <a:lnTo>
                      <a:pt x="183484" y="55358"/>
                    </a:lnTo>
                    <a:lnTo>
                      <a:pt x="175461" y="55358"/>
                    </a:lnTo>
                    <a:lnTo>
                      <a:pt x="172671" y="58149"/>
                    </a:lnTo>
                    <a:lnTo>
                      <a:pt x="168833" y="58149"/>
                    </a:lnTo>
                    <a:lnTo>
                      <a:pt x="162903" y="64080"/>
                    </a:lnTo>
                    <a:lnTo>
                      <a:pt x="166392" y="67569"/>
                    </a:lnTo>
                    <a:lnTo>
                      <a:pt x="161740" y="67569"/>
                    </a:lnTo>
                    <a:lnTo>
                      <a:pt x="158485" y="70825"/>
                    </a:lnTo>
                    <a:lnTo>
                      <a:pt x="158485" y="73268"/>
                    </a:lnTo>
                    <a:lnTo>
                      <a:pt x="150694" y="81059"/>
                    </a:lnTo>
                    <a:lnTo>
                      <a:pt x="150694" y="84548"/>
                    </a:lnTo>
                    <a:lnTo>
                      <a:pt x="150694" y="84548"/>
                    </a:lnTo>
                    <a:lnTo>
                      <a:pt x="145229" y="90014"/>
                    </a:lnTo>
                    <a:lnTo>
                      <a:pt x="145229" y="95015"/>
                    </a:lnTo>
                    <a:lnTo>
                      <a:pt x="147671" y="97457"/>
                    </a:lnTo>
                    <a:lnTo>
                      <a:pt x="147671" y="101295"/>
                    </a:lnTo>
                    <a:lnTo>
                      <a:pt x="154415" y="108041"/>
                    </a:lnTo>
                    <a:lnTo>
                      <a:pt x="150229" y="112227"/>
                    </a:lnTo>
                    <a:lnTo>
                      <a:pt x="148369" y="112227"/>
                    </a:lnTo>
                    <a:lnTo>
                      <a:pt x="140578" y="120019"/>
                    </a:lnTo>
                    <a:lnTo>
                      <a:pt x="140578" y="119903"/>
                    </a:lnTo>
                    <a:lnTo>
                      <a:pt x="140578" y="123741"/>
                    </a:lnTo>
                    <a:lnTo>
                      <a:pt x="137090" y="127230"/>
                    </a:lnTo>
                    <a:lnTo>
                      <a:pt x="137090" y="129556"/>
                    </a:lnTo>
                    <a:lnTo>
                      <a:pt x="139183" y="131649"/>
                    </a:lnTo>
                    <a:lnTo>
                      <a:pt x="128602" y="131649"/>
                    </a:lnTo>
                    <a:lnTo>
                      <a:pt x="121160" y="139092"/>
                    </a:lnTo>
                    <a:lnTo>
                      <a:pt x="121160" y="142930"/>
                    </a:lnTo>
                    <a:lnTo>
                      <a:pt x="115114" y="148977"/>
                    </a:lnTo>
                    <a:lnTo>
                      <a:pt x="113486" y="147349"/>
                    </a:lnTo>
                    <a:lnTo>
                      <a:pt x="109067" y="147349"/>
                    </a:lnTo>
                    <a:lnTo>
                      <a:pt x="107439" y="148977"/>
                    </a:lnTo>
                    <a:lnTo>
                      <a:pt x="79766" y="148977"/>
                    </a:lnTo>
                    <a:lnTo>
                      <a:pt x="75347" y="153397"/>
                    </a:lnTo>
                    <a:lnTo>
                      <a:pt x="68487" y="153397"/>
                    </a:lnTo>
                    <a:lnTo>
                      <a:pt x="64766" y="157118"/>
                    </a:lnTo>
                    <a:lnTo>
                      <a:pt x="64766" y="160026"/>
                    </a:lnTo>
                    <a:lnTo>
                      <a:pt x="61278" y="163514"/>
                    </a:lnTo>
                    <a:lnTo>
                      <a:pt x="57789" y="163514"/>
                    </a:lnTo>
                    <a:lnTo>
                      <a:pt x="55813" y="161537"/>
                    </a:lnTo>
                    <a:lnTo>
                      <a:pt x="53487" y="161537"/>
                    </a:lnTo>
                    <a:lnTo>
                      <a:pt x="50580" y="158630"/>
                    </a:lnTo>
                    <a:lnTo>
                      <a:pt x="50580" y="155257"/>
                    </a:lnTo>
                    <a:lnTo>
                      <a:pt x="46859" y="151536"/>
                    </a:lnTo>
                    <a:lnTo>
                      <a:pt x="46859" y="147698"/>
                    </a:lnTo>
                    <a:lnTo>
                      <a:pt x="39418" y="140255"/>
                    </a:lnTo>
                    <a:lnTo>
                      <a:pt x="28953" y="140255"/>
                    </a:lnTo>
                    <a:lnTo>
                      <a:pt x="28953" y="128625"/>
                    </a:lnTo>
                    <a:lnTo>
                      <a:pt x="34534" y="123043"/>
                    </a:lnTo>
                    <a:lnTo>
                      <a:pt x="37557" y="123043"/>
                    </a:lnTo>
                    <a:lnTo>
                      <a:pt x="37557" y="120019"/>
                    </a:lnTo>
                    <a:lnTo>
                      <a:pt x="30697" y="113158"/>
                    </a:lnTo>
                    <a:lnTo>
                      <a:pt x="30697" y="110832"/>
                    </a:lnTo>
                    <a:lnTo>
                      <a:pt x="36860" y="104668"/>
                    </a:lnTo>
                    <a:lnTo>
                      <a:pt x="36860" y="101295"/>
                    </a:lnTo>
                    <a:lnTo>
                      <a:pt x="31860" y="96294"/>
                    </a:lnTo>
                    <a:lnTo>
                      <a:pt x="31860" y="91759"/>
                    </a:lnTo>
                    <a:lnTo>
                      <a:pt x="28022" y="87921"/>
                    </a:lnTo>
                    <a:lnTo>
                      <a:pt x="34883" y="87921"/>
                    </a:lnTo>
                    <a:lnTo>
                      <a:pt x="38720" y="84083"/>
                    </a:lnTo>
                    <a:lnTo>
                      <a:pt x="38720" y="80594"/>
                    </a:lnTo>
                    <a:lnTo>
                      <a:pt x="36394" y="78268"/>
                    </a:lnTo>
                    <a:lnTo>
                      <a:pt x="39767" y="74896"/>
                    </a:lnTo>
                    <a:lnTo>
                      <a:pt x="39767" y="59661"/>
                    </a:lnTo>
                    <a:lnTo>
                      <a:pt x="50696" y="48729"/>
                    </a:lnTo>
                    <a:lnTo>
                      <a:pt x="50696" y="45821"/>
                    </a:lnTo>
                    <a:lnTo>
                      <a:pt x="43952" y="45821"/>
                    </a:lnTo>
                    <a:lnTo>
                      <a:pt x="43952" y="39076"/>
                    </a:lnTo>
                    <a:lnTo>
                      <a:pt x="34883" y="39076"/>
                    </a:lnTo>
                    <a:lnTo>
                      <a:pt x="33139" y="40820"/>
                    </a:lnTo>
                    <a:lnTo>
                      <a:pt x="20464" y="40820"/>
                    </a:lnTo>
                    <a:lnTo>
                      <a:pt x="18720" y="42565"/>
                    </a:lnTo>
                    <a:lnTo>
                      <a:pt x="16511" y="40355"/>
                    </a:lnTo>
                    <a:lnTo>
                      <a:pt x="18720" y="38146"/>
                    </a:lnTo>
                    <a:lnTo>
                      <a:pt x="16860" y="36285"/>
                    </a:lnTo>
                    <a:lnTo>
                      <a:pt x="12325" y="36285"/>
                    </a:lnTo>
                    <a:lnTo>
                      <a:pt x="5465" y="43146"/>
                    </a:lnTo>
                    <a:lnTo>
                      <a:pt x="5465" y="37099"/>
                    </a:lnTo>
                    <a:lnTo>
                      <a:pt x="7674" y="34889"/>
                    </a:lnTo>
                    <a:lnTo>
                      <a:pt x="7674" y="25702"/>
                    </a:lnTo>
                    <a:lnTo>
                      <a:pt x="3139" y="25702"/>
                    </a:lnTo>
                    <a:lnTo>
                      <a:pt x="3139" y="23725"/>
                    </a:lnTo>
                    <a:lnTo>
                      <a:pt x="4535" y="22329"/>
                    </a:lnTo>
                    <a:lnTo>
                      <a:pt x="0" y="17793"/>
                    </a:lnTo>
                    <a:lnTo>
                      <a:pt x="0" y="15700"/>
                    </a:lnTo>
                    <a:lnTo>
                      <a:pt x="6860" y="8955"/>
                    </a:lnTo>
                    <a:lnTo>
                      <a:pt x="14883" y="8955"/>
                    </a:lnTo>
                    <a:lnTo>
                      <a:pt x="16860" y="6978"/>
                    </a:lnTo>
                    <a:lnTo>
                      <a:pt x="16860" y="5117"/>
                    </a:lnTo>
                    <a:lnTo>
                      <a:pt x="21976" y="0"/>
                    </a:lnTo>
                    <a:lnTo>
                      <a:pt x="29999" y="0"/>
                    </a:lnTo>
                    <a:lnTo>
                      <a:pt x="33487" y="3489"/>
                    </a:lnTo>
                    <a:lnTo>
                      <a:pt x="61627" y="3489"/>
                    </a:lnTo>
                    <a:lnTo>
                      <a:pt x="63487" y="5350"/>
                    </a:lnTo>
                    <a:lnTo>
                      <a:pt x="70115" y="5350"/>
                    </a:lnTo>
                    <a:lnTo>
                      <a:pt x="72091" y="7210"/>
                    </a:lnTo>
                    <a:lnTo>
                      <a:pt x="72091" y="7210"/>
                    </a:lnTo>
                    <a:close/>
                  </a:path>
                </a:pathLst>
              </a:custGeom>
              <a:grpFill/>
              <a:ln w="1162" cap="rnd">
                <a:solidFill>
                  <a:schemeClr val="bg2"/>
                </a:solidFill>
                <a:prstDash val="solid"/>
                <a:round/>
              </a:ln>
            </p:spPr>
            <p:txBody>
              <a:bodyPr rtlCol="0" anchor="ctr"/>
              <a:lstStyle/>
              <a:p>
                <a:endParaRPr lang="en-US"/>
              </a:p>
            </p:txBody>
          </p:sp>
          <p:sp>
            <p:nvSpPr>
              <p:cNvPr id="137" name="Freeform 136">
                <a:extLst>
                  <a:ext uri="{FF2B5EF4-FFF2-40B4-BE49-F238E27FC236}">
                    <a16:creationId xmlns:a16="http://schemas.microsoft.com/office/drawing/2014/main" id="{18B14317-C740-40E7-40F1-166029B4A1B0}"/>
                  </a:ext>
                </a:extLst>
              </p:cNvPr>
              <p:cNvSpPr/>
              <p:nvPr/>
            </p:nvSpPr>
            <p:spPr>
              <a:xfrm>
                <a:off x="5833314" y="1281336"/>
                <a:ext cx="269645" cy="323307"/>
              </a:xfrm>
              <a:custGeom>
                <a:avLst/>
                <a:gdLst>
                  <a:gd name="connsiteX0" fmla="*/ 83835 w 269645"/>
                  <a:gd name="connsiteY0" fmla="*/ 65359 h 323307"/>
                  <a:gd name="connsiteX1" fmla="*/ 83835 w 269645"/>
                  <a:gd name="connsiteY1" fmla="*/ 89084 h 323307"/>
                  <a:gd name="connsiteX2" fmla="*/ 86510 w 269645"/>
                  <a:gd name="connsiteY2" fmla="*/ 91759 h 323307"/>
                  <a:gd name="connsiteX3" fmla="*/ 86510 w 269645"/>
                  <a:gd name="connsiteY3" fmla="*/ 105947 h 323307"/>
                  <a:gd name="connsiteX4" fmla="*/ 89184 w 269645"/>
                  <a:gd name="connsiteY4" fmla="*/ 108622 h 323307"/>
                  <a:gd name="connsiteX5" fmla="*/ 89184 w 269645"/>
                  <a:gd name="connsiteY5" fmla="*/ 116763 h 323307"/>
                  <a:gd name="connsiteX6" fmla="*/ 78254 w 269645"/>
                  <a:gd name="connsiteY6" fmla="*/ 105831 h 323307"/>
                  <a:gd name="connsiteX7" fmla="*/ 78254 w 269645"/>
                  <a:gd name="connsiteY7" fmla="*/ 97690 h 323307"/>
                  <a:gd name="connsiteX8" fmla="*/ 75580 w 269645"/>
                  <a:gd name="connsiteY8" fmla="*/ 95015 h 323307"/>
                  <a:gd name="connsiteX9" fmla="*/ 75580 w 269645"/>
                  <a:gd name="connsiteY9" fmla="*/ 95015 h 323307"/>
                  <a:gd name="connsiteX10" fmla="*/ 75580 w 269645"/>
                  <a:gd name="connsiteY10" fmla="*/ 86874 h 323307"/>
                  <a:gd name="connsiteX11" fmla="*/ 72905 w 269645"/>
                  <a:gd name="connsiteY11" fmla="*/ 84200 h 323307"/>
                  <a:gd name="connsiteX12" fmla="*/ 72905 w 269645"/>
                  <a:gd name="connsiteY12" fmla="*/ 77919 h 323307"/>
                  <a:gd name="connsiteX13" fmla="*/ 70231 w 269645"/>
                  <a:gd name="connsiteY13" fmla="*/ 75245 h 323307"/>
                  <a:gd name="connsiteX14" fmla="*/ 70231 w 269645"/>
                  <a:gd name="connsiteY14" fmla="*/ 70244 h 323307"/>
                  <a:gd name="connsiteX15" fmla="*/ 64650 w 269645"/>
                  <a:gd name="connsiteY15" fmla="*/ 64661 h 323307"/>
                  <a:gd name="connsiteX16" fmla="*/ 64650 w 269645"/>
                  <a:gd name="connsiteY16" fmla="*/ 64661 h 323307"/>
                  <a:gd name="connsiteX17" fmla="*/ 61859 w 269645"/>
                  <a:gd name="connsiteY17" fmla="*/ 67453 h 323307"/>
                  <a:gd name="connsiteX18" fmla="*/ 61859 w 269645"/>
                  <a:gd name="connsiteY18" fmla="*/ 70709 h 323307"/>
                  <a:gd name="connsiteX19" fmla="*/ 59069 w 269645"/>
                  <a:gd name="connsiteY19" fmla="*/ 73500 h 323307"/>
                  <a:gd name="connsiteX20" fmla="*/ 59069 w 269645"/>
                  <a:gd name="connsiteY20" fmla="*/ 79548 h 323307"/>
                  <a:gd name="connsiteX21" fmla="*/ 54766 w 269645"/>
                  <a:gd name="connsiteY21" fmla="*/ 83851 h 323307"/>
                  <a:gd name="connsiteX22" fmla="*/ 54766 w 269645"/>
                  <a:gd name="connsiteY22" fmla="*/ 83851 h 323307"/>
                  <a:gd name="connsiteX23" fmla="*/ 54766 w 269645"/>
                  <a:gd name="connsiteY23" fmla="*/ 104319 h 323307"/>
                  <a:gd name="connsiteX24" fmla="*/ 54766 w 269645"/>
                  <a:gd name="connsiteY24" fmla="*/ 104319 h 323307"/>
                  <a:gd name="connsiteX25" fmla="*/ 43953 w 269645"/>
                  <a:gd name="connsiteY25" fmla="*/ 93503 h 323307"/>
                  <a:gd name="connsiteX26" fmla="*/ 43953 w 269645"/>
                  <a:gd name="connsiteY26" fmla="*/ 93503 h 323307"/>
                  <a:gd name="connsiteX27" fmla="*/ 43953 w 269645"/>
                  <a:gd name="connsiteY27" fmla="*/ 84548 h 323307"/>
                  <a:gd name="connsiteX28" fmla="*/ 29534 w 269645"/>
                  <a:gd name="connsiteY28" fmla="*/ 84548 h 323307"/>
                  <a:gd name="connsiteX29" fmla="*/ 40464 w 269645"/>
                  <a:gd name="connsiteY29" fmla="*/ 73616 h 323307"/>
                  <a:gd name="connsiteX30" fmla="*/ 47790 w 269645"/>
                  <a:gd name="connsiteY30" fmla="*/ 73616 h 323307"/>
                  <a:gd name="connsiteX31" fmla="*/ 52441 w 269645"/>
                  <a:gd name="connsiteY31" fmla="*/ 68965 h 323307"/>
                  <a:gd name="connsiteX32" fmla="*/ 52441 w 269645"/>
                  <a:gd name="connsiteY32" fmla="*/ 63499 h 323307"/>
                  <a:gd name="connsiteX33" fmla="*/ 48022 w 269645"/>
                  <a:gd name="connsiteY33" fmla="*/ 59079 h 323307"/>
                  <a:gd name="connsiteX34" fmla="*/ 46743 w 269645"/>
                  <a:gd name="connsiteY34" fmla="*/ 60358 h 323307"/>
                  <a:gd name="connsiteX35" fmla="*/ 40464 w 269645"/>
                  <a:gd name="connsiteY35" fmla="*/ 60358 h 323307"/>
                  <a:gd name="connsiteX36" fmla="*/ 33953 w 269645"/>
                  <a:gd name="connsiteY36" fmla="*/ 66871 h 323307"/>
                  <a:gd name="connsiteX37" fmla="*/ 29418 w 269645"/>
                  <a:gd name="connsiteY37" fmla="*/ 66871 h 323307"/>
                  <a:gd name="connsiteX38" fmla="*/ 25232 w 269645"/>
                  <a:gd name="connsiteY38" fmla="*/ 62684 h 323307"/>
                  <a:gd name="connsiteX39" fmla="*/ 25232 w 269645"/>
                  <a:gd name="connsiteY39" fmla="*/ 70709 h 323307"/>
                  <a:gd name="connsiteX40" fmla="*/ 17441 w 269645"/>
                  <a:gd name="connsiteY40" fmla="*/ 62917 h 323307"/>
                  <a:gd name="connsiteX41" fmla="*/ 14418 w 269645"/>
                  <a:gd name="connsiteY41" fmla="*/ 62917 h 323307"/>
                  <a:gd name="connsiteX42" fmla="*/ 12209 w 269645"/>
                  <a:gd name="connsiteY42" fmla="*/ 65127 h 323307"/>
                  <a:gd name="connsiteX43" fmla="*/ 9186 w 269645"/>
                  <a:gd name="connsiteY43" fmla="*/ 65127 h 323307"/>
                  <a:gd name="connsiteX44" fmla="*/ 9186 w 269645"/>
                  <a:gd name="connsiteY44" fmla="*/ 70942 h 323307"/>
                  <a:gd name="connsiteX45" fmla="*/ 2674 w 269645"/>
                  <a:gd name="connsiteY45" fmla="*/ 64429 h 323307"/>
                  <a:gd name="connsiteX46" fmla="*/ 0 w 269645"/>
                  <a:gd name="connsiteY46" fmla="*/ 67104 h 323307"/>
                  <a:gd name="connsiteX47" fmla="*/ 0 w 269645"/>
                  <a:gd name="connsiteY47" fmla="*/ 70825 h 323307"/>
                  <a:gd name="connsiteX48" fmla="*/ 1163 w 269645"/>
                  <a:gd name="connsiteY48" fmla="*/ 71988 h 323307"/>
                  <a:gd name="connsiteX49" fmla="*/ 1163 w 269645"/>
                  <a:gd name="connsiteY49" fmla="*/ 94317 h 323307"/>
                  <a:gd name="connsiteX50" fmla="*/ 4419 w 269645"/>
                  <a:gd name="connsiteY50" fmla="*/ 97574 h 323307"/>
                  <a:gd name="connsiteX51" fmla="*/ 4419 w 269645"/>
                  <a:gd name="connsiteY51" fmla="*/ 110599 h 323307"/>
                  <a:gd name="connsiteX52" fmla="*/ 7674 w 269645"/>
                  <a:gd name="connsiteY52" fmla="*/ 113855 h 323307"/>
                  <a:gd name="connsiteX53" fmla="*/ 7674 w 269645"/>
                  <a:gd name="connsiteY53" fmla="*/ 122113 h 323307"/>
                  <a:gd name="connsiteX54" fmla="*/ 10930 w 269645"/>
                  <a:gd name="connsiteY54" fmla="*/ 125369 h 323307"/>
                  <a:gd name="connsiteX55" fmla="*/ 14186 w 269645"/>
                  <a:gd name="connsiteY55" fmla="*/ 122113 h 323307"/>
                  <a:gd name="connsiteX56" fmla="*/ 14186 w 269645"/>
                  <a:gd name="connsiteY56" fmla="*/ 116530 h 323307"/>
                  <a:gd name="connsiteX57" fmla="*/ 20232 w 269645"/>
                  <a:gd name="connsiteY57" fmla="*/ 110483 h 323307"/>
                  <a:gd name="connsiteX58" fmla="*/ 20232 w 269645"/>
                  <a:gd name="connsiteY58" fmla="*/ 130370 h 323307"/>
                  <a:gd name="connsiteX59" fmla="*/ 22790 w 269645"/>
                  <a:gd name="connsiteY59" fmla="*/ 132928 h 323307"/>
                  <a:gd name="connsiteX60" fmla="*/ 22790 w 269645"/>
                  <a:gd name="connsiteY60" fmla="*/ 138743 h 323307"/>
                  <a:gd name="connsiteX61" fmla="*/ 16976 w 269645"/>
                  <a:gd name="connsiteY61" fmla="*/ 138743 h 323307"/>
                  <a:gd name="connsiteX62" fmla="*/ 16976 w 269645"/>
                  <a:gd name="connsiteY62" fmla="*/ 138743 h 323307"/>
                  <a:gd name="connsiteX63" fmla="*/ 14418 w 269645"/>
                  <a:gd name="connsiteY63" fmla="*/ 136185 h 323307"/>
                  <a:gd name="connsiteX64" fmla="*/ 11860 w 269645"/>
                  <a:gd name="connsiteY64" fmla="*/ 138743 h 323307"/>
                  <a:gd name="connsiteX65" fmla="*/ 11860 w 269645"/>
                  <a:gd name="connsiteY65" fmla="*/ 142465 h 323307"/>
                  <a:gd name="connsiteX66" fmla="*/ 19069 w 269645"/>
                  <a:gd name="connsiteY66" fmla="*/ 149675 h 323307"/>
                  <a:gd name="connsiteX67" fmla="*/ 19069 w 269645"/>
                  <a:gd name="connsiteY67" fmla="*/ 164329 h 323307"/>
                  <a:gd name="connsiteX68" fmla="*/ 28139 w 269645"/>
                  <a:gd name="connsiteY68" fmla="*/ 173400 h 323307"/>
                  <a:gd name="connsiteX69" fmla="*/ 28139 w 269645"/>
                  <a:gd name="connsiteY69" fmla="*/ 180843 h 323307"/>
                  <a:gd name="connsiteX70" fmla="*/ 35348 w 269645"/>
                  <a:gd name="connsiteY70" fmla="*/ 188053 h 323307"/>
                  <a:gd name="connsiteX71" fmla="*/ 35348 w 269645"/>
                  <a:gd name="connsiteY71" fmla="*/ 192589 h 323307"/>
                  <a:gd name="connsiteX72" fmla="*/ 40232 w 269645"/>
                  <a:gd name="connsiteY72" fmla="*/ 197473 h 323307"/>
                  <a:gd name="connsiteX73" fmla="*/ 52789 w 269645"/>
                  <a:gd name="connsiteY73" fmla="*/ 197473 h 323307"/>
                  <a:gd name="connsiteX74" fmla="*/ 63952 w 269645"/>
                  <a:gd name="connsiteY74" fmla="*/ 186309 h 323307"/>
                  <a:gd name="connsiteX75" fmla="*/ 63952 w 269645"/>
                  <a:gd name="connsiteY75" fmla="*/ 179912 h 323307"/>
                  <a:gd name="connsiteX76" fmla="*/ 93951 w 269645"/>
                  <a:gd name="connsiteY76" fmla="*/ 179912 h 323307"/>
                  <a:gd name="connsiteX77" fmla="*/ 66161 w 269645"/>
                  <a:gd name="connsiteY77" fmla="*/ 207708 h 323307"/>
                  <a:gd name="connsiteX78" fmla="*/ 62440 w 269645"/>
                  <a:gd name="connsiteY78" fmla="*/ 207708 h 323307"/>
                  <a:gd name="connsiteX79" fmla="*/ 59766 w 269645"/>
                  <a:gd name="connsiteY79" fmla="*/ 210382 h 323307"/>
                  <a:gd name="connsiteX80" fmla="*/ 59766 w 269645"/>
                  <a:gd name="connsiteY80" fmla="*/ 215965 h 323307"/>
                  <a:gd name="connsiteX81" fmla="*/ 54999 w 269645"/>
                  <a:gd name="connsiteY81" fmla="*/ 211197 h 323307"/>
                  <a:gd name="connsiteX82" fmla="*/ 49650 w 269645"/>
                  <a:gd name="connsiteY82" fmla="*/ 211197 h 323307"/>
                  <a:gd name="connsiteX83" fmla="*/ 49650 w 269645"/>
                  <a:gd name="connsiteY83" fmla="*/ 228176 h 323307"/>
                  <a:gd name="connsiteX84" fmla="*/ 56627 w 269645"/>
                  <a:gd name="connsiteY84" fmla="*/ 235154 h 323307"/>
                  <a:gd name="connsiteX85" fmla="*/ 68138 w 269645"/>
                  <a:gd name="connsiteY85" fmla="*/ 235154 h 323307"/>
                  <a:gd name="connsiteX86" fmla="*/ 73836 w 269645"/>
                  <a:gd name="connsiteY86" fmla="*/ 229455 h 323307"/>
                  <a:gd name="connsiteX87" fmla="*/ 83603 w 269645"/>
                  <a:gd name="connsiteY87" fmla="*/ 229455 h 323307"/>
                  <a:gd name="connsiteX88" fmla="*/ 66510 w 269645"/>
                  <a:gd name="connsiteY88" fmla="*/ 246551 h 323307"/>
                  <a:gd name="connsiteX89" fmla="*/ 66510 w 269645"/>
                  <a:gd name="connsiteY89" fmla="*/ 254459 h 323307"/>
                  <a:gd name="connsiteX90" fmla="*/ 62557 w 269645"/>
                  <a:gd name="connsiteY90" fmla="*/ 250505 h 323307"/>
                  <a:gd name="connsiteX91" fmla="*/ 54301 w 269645"/>
                  <a:gd name="connsiteY91" fmla="*/ 250505 h 323307"/>
                  <a:gd name="connsiteX92" fmla="*/ 54301 w 269645"/>
                  <a:gd name="connsiteY92" fmla="*/ 260390 h 323307"/>
                  <a:gd name="connsiteX93" fmla="*/ 56510 w 269645"/>
                  <a:gd name="connsiteY93" fmla="*/ 262600 h 323307"/>
                  <a:gd name="connsiteX94" fmla="*/ 56510 w 269645"/>
                  <a:gd name="connsiteY94" fmla="*/ 269927 h 323307"/>
                  <a:gd name="connsiteX95" fmla="*/ 72324 w 269645"/>
                  <a:gd name="connsiteY95" fmla="*/ 285743 h 323307"/>
                  <a:gd name="connsiteX96" fmla="*/ 72324 w 269645"/>
                  <a:gd name="connsiteY96" fmla="*/ 288534 h 323307"/>
                  <a:gd name="connsiteX97" fmla="*/ 76742 w 269645"/>
                  <a:gd name="connsiteY97" fmla="*/ 292954 h 323307"/>
                  <a:gd name="connsiteX98" fmla="*/ 76742 w 269645"/>
                  <a:gd name="connsiteY98" fmla="*/ 297722 h 323307"/>
                  <a:gd name="connsiteX99" fmla="*/ 86393 w 269645"/>
                  <a:gd name="connsiteY99" fmla="*/ 307375 h 323307"/>
                  <a:gd name="connsiteX100" fmla="*/ 86393 w 269645"/>
                  <a:gd name="connsiteY100" fmla="*/ 310631 h 323307"/>
                  <a:gd name="connsiteX101" fmla="*/ 99068 w 269645"/>
                  <a:gd name="connsiteY101" fmla="*/ 323307 h 323307"/>
                  <a:gd name="connsiteX102" fmla="*/ 103370 w 269645"/>
                  <a:gd name="connsiteY102" fmla="*/ 319004 h 323307"/>
                  <a:gd name="connsiteX103" fmla="*/ 103370 w 269645"/>
                  <a:gd name="connsiteY103" fmla="*/ 305747 h 323307"/>
                  <a:gd name="connsiteX104" fmla="*/ 107207 w 269645"/>
                  <a:gd name="connsiteY104" fmla="*/ 301909 h 323307"/>
                  <a:gd name="connsiteX105" fmla="*/ 107207 w 269645"/>
                  <a:gd name="connsiteY105" fmla="*/ 284464 h 323307"/>
                  <a:gd name="connsiteX106" fmla="*/ 109532 w 269645"/>
                  <a:gd name="connsiteY106" fmla="*/ 282138 h 323307"/>
                  <a:gd name="connsiteX107" fmla="*/ 109532 w 269645"/>
                  <a:gd name="connsiteY107" fmla="*/ 275277 h 323307"/>
                  <a:gd name="connsiteX108" fmla="*/ 111858 w 269645"/>
                  <a:gd name="connsiteY108" fmla="*/ 272951 h 323307"/>
                  <a:gd name="connsiteX109" fmla="*/ 111858 w 269645"/>
                  <a:gd name="connsiteY109" fmla="*/ 266089 h 323307"/>
                  <a:gd name="connsiteX110" fmla="*/ 114183 w 269645"/>
                  <a:gd name="connsiteY110" fmla="*/ 263763 h 323307"/>
                  <a:gd name="connsiteX111" fmla="*/ 114183 w 269645"/>
                  <a:gd name="connsiteY111" fmla="*/ 258413 h 323307"/>
                  <a:gd name="connsiteX112" fmla="*/ 116509 w 269645"/>
                  <a:gd name="connsiteY112" fmla="*/ 256087 h 323307"/>
                  <a:gd name="connsiteX113" fmla="*/ 121276 w 269645"/>
                  <a:gd name="connsiteY113" fmla="*/ 256087 h 323307"/>
                  <a:gd name="connsiteX114" fmla="*/ 124997 w 269645"/>
                  <a:gd name="connsiteY114" fmla="*/ 252366 h 323307"/>
                  <a:gd name="connsiteX115" fmla="*/ 124997 w 269645"/>
                  <a:gd name="connsiteY115" fmla="*/ 237480 h 323307"/>
                  <a:gd name="connsiteX116" fmla="*/ 127439 w 269645"/>
                  <a:gd name="connsiteY116" fmla="*/ 235038 h 323307"/>
                  <a:gd name="connsiteX117" fmla="*/ 127439 w 269645"/>
                  <a:gd name="connsiteY117" fmla="*/ 214220 h 323307"/>
                  <a:gd name="connsiteX118" fmla="*/ 132672 w 269645"/>
                  <a:gd name="connsiteY118" fmla="*/ 214220 h 323307"/>
                  <a:gd name="connsiteX119" fmla="*/ 132672 w 269645"/>
                  <a:gd name="connsiteY119" fmla="*/ 214220 h 323307"/>
                  <a:gd name="connsiteX120" fmla="*/ 135811 w 269645"/>
                  <a:gd name="connsiteY120" fmla="*/ 211080 h 323307"/>
                  <a:gd name="connsiteX121" fmla="*/ 135811 w 269645"/>
                  <a:gd name="connsiteY121" fmla="*/ 189216 h 323307"/>
                  <a:gd name="connsiteX122" fmla="*/ 139532 w 269645"/>
                  <a:gd name="connsiteY122" fmla="*/ 185495 h 323307"/>
                  <a:gd name="connsiteX123" fmla="*/ 139532 w 269645"/>
                  <a:gd name="connsiteY123" fmla="*/ 180959 h 323307"/>
                  <a:gd name="connsiteX124" fmla="*/ 144997 w 269645"/>
                  <a:gd name="connsiteY124" fmla="*/ 175493 h 323307"/>
                  <a:gd name="connsiteX125" fmla="*/ 144997 w 269645"/>
                  <a:gd name="connsiteY125" fmla="*/ 171190 h 323307"/>
                  <a:gd name="connsiteX126" fmla="*/ 150462 w 269645"/>
                  <a:gd name="connsiteY126" fmla="*/ 165724 h 323307"/>
                  <a:gd name="connsiteX127" fmla="*/ 158717 w 269645"/>
                  <a:gd name="connsiteY127" fmla="*/ 165724 h 323307"/>
                  <a:gd name="connsiteX128" fmla="*/ 161857 w 269645"/>
                  <a:gd name="connsiteY128" fmla="*/ 162584 h 323307"/>
                  <a:gd name="connsiteX129" fmla="*/ 170113 w 269645"/>
                  <a:gd name="connsiteY129" fmla="*/ 162584 h 323307"/>
                  <a:gd name="connsiteX130" fmla="*/ 174647 w 269645"/>
                  <a:gd name="connsiteY130" fmla="*/ 158049 h 323307"/>
                  <a:gd name="connsiteX131" fmla="*/ 174647 w 269645"/>
                  <a:gd name="connsiteY131" fmla="*/ 151652 h 323307"/>
                  <a:gd name="connsiteX132" fmla="*/ 159299 w 269645"/>
                  <a:gd name="connsiteY132" fmla="*/ 136301 h 323307"/>
                  <a:gd name="connsiteX133" fmla="*/ 165694 w 269645"/>
                  <a:gd name="connsiteY133" fmla="*/ 129904 h 323307"/>
                  <a:gd name="connsiteX134" fmla="*/ 158136 w 269645"/>
                  <a:gd name="connsiteY134" fmla="*/ 122345 h 323307"/>
                  <a:gd name="connsiteX135" fmla="*/ 153834 w 269645"/>
                  <a:gd name="connsiteY135" fmla="*/ 122345 h 323307"/>
                  <a:gd name="connsiteX136" fmla="*/ 153834 w 269645"/>
                  <a:gd name="connsiteY136" fmla="*/ 129672 h 323307"/>
                  <a:gd name="connsiteX137" fmla="*/ 149880 w 269645"/>
                  <a:gd name="connsiteY137" fmla="*/ 129672 h 323307"/>
                  <a:gd name="connsiteX138" fmla="*/ 149880 w 269645"/>
                  <a:gd name="connsiteY138" fmla="*/ 125718 h 323307"/>
                  <a:gd name="connsiteX139" fmla="*/ 144415 w 269645"/>
                  <a:gd name="connsiteY139" fmla="*/ 120252 h 323307"/>
                  <a:gd name="connsiteX140" fmla="*/ 135695 w 269645"/>
                  <a:gd name="connsiteY140" fmla="*/ 120252 h 323307"/>
                  <a:gd name="connsiteX141" fmla="*/ 135695 w 269645"/>
                  <a:gd name="connsiteY141" fmla="*/ 116879 h 323307"/>
                  <a:gd name="connsiteX142" fmla="*/ 132555 w 269645"/>
                  <a:gd name="connsiteY142" fmla="*/ 113739 h 323307"/>
                  <a:gd name="connsiteX143" fmla="*/ 132555 w 269645"/>
                  <a:gd name="connsiteY143" fmla="*/ 90247 h 323307"/>
                  <a:gd name="connsiteX144" fmla="*/ 124765 w 269645"/>
                  <a:gd name="connsiteY144" fmla="*/ 82455 h 323307"/>
                  <a:gd name="connsiteX145" fmla="*/ 122207 w 269645"/>
                  <a:gd name="connsiteY145" fmla="*/ 85014 h 323307"/>
                  <a:gd name="connsiteX146" fmla="*/ 122207 w 269645"/>
                  <a:gd name="connsiteY146" fmla="*/ 88619 h 323307"/>
                  <a:gd name="connsiteX147" fmla="*/ 114881 w 269645"/>
                  <a:gd name="connsiteY147" fmla="*/ 95946 h 323307"/>
                  <a:gd name="connsiteX148" fmla="*/ 114881 w 269645"/>
                  <a:gd name="connsiteY148" fmla="*/ 95946 h 323307"/>
                  <a:gd name="connsiteX149" fmla="*/ 114881 w 269645"/>
                  <a:gd name="connsiteY149" fmla="*/ 83502 h 323307"/>
                  <a:gd name="connsiteX150" fmla="*/ 118486 w 269645"/>
                  <a:gd name="connsiteY150" fmla="*/ 79896 h 323307"/>
                  <a:gd name="connsiteX151" fmla="*/ 118486 w 269645"/>
                  <a:gd name="connsiteY151" fmla="*/ 72453 h 323307"/>
                  <a:gd name="connsiteX152" fmla="*/ 116974 w 269645"/>
                  <a:gd name="connsiteY152" fmla="*/ 70942 h 323307"/>
                  <a:gd name="connsiteX153" fmla="*/ 116974 w 269645"/>
                  <a:gd name="connsiteY153" fmla="*/ 61754 h 323307"/>
                  <a:gd name="connsiteX154" fmla="*/ 109416 w 269645"/>
                  <a:gd name="connsiteY154" fmla="*/ 54195 h 323307"/>
                  <a:gd name="connsiteX155" fmla="*/ 107672 w 269645"/>
                  <a:gd name="connsiteY155" fmla="*/ 54195 h 323307"/>
                  <a:gd name="connsiteX156" fmla="*/ 103486 w 269645"/>
                  <a:gd name="connsiteY156" fmla="*/ 50008 h 323307"/>
                  <a:gd name="connsiteX157" fmla="*/ 99300 w 269645"/>
                  <a:gd name="connsiteY157" fmla="*/ 54195 h 323307"/>
                  <a:gd name="connsiteX158" fmla="*/ 99300 w 269645"/>
                  <a:gd name="connsiteY158" fmla="*/ 50938 h 323307"/>
                  <a:gd name="connsiteX159" fmla="*/ 97556 w 269645"/>
                  <a:gd name="connsiteY159" fmla="*/ 49194 h 323307"/>
                  <a:gd name="connsiteX160" fmla="*/ 97556 w 269645"/>
                  <a:gd name="connsiteY160" fmla="*/ 45007 h 323307"/>
                  <a:gd name="connsiteX161" fmla="*/ 93603 w 269645"/>
                  <a:gd name="connsiteY161" fmla="*/ 41053 h 323307"/>
                  <a:gd name="connsiteX162" fmla="*/ 91626 w 269645"/>
                  <a:gd name="connsiteY162" fmla="*/ 41053 h 323307"/>
                  <a:gd name="connsiteX163" fmla="*/ 87324 w 269645"/>
                  <a:gd name="connsiteY163" fmla="*/ 45356 h 323307"/>
                  <a:gd name="connsiteX164" fmla="*/ 87324 w 269645"/>
                  <a:gd name="connsiteY164" fmla="*/ 62219 h 323307"/>
                  <a:gd name="connsiteX165" fmla="*/ 83835 w 269645"/>
                  <a:gd name="connsiteY165" fmla="*/ 65359 h 323307"/>
                  <a:gd name="connsiteX166" fmla="*/ 196740 w 269645"/>
                  <a:gd name="connsiteY166" fmla="*/ 197241 h 323307"/>
                  <a:gd name="connsiteX167" fmla="*/ 200926 w 269645"/>
                  <a:gd name="connsiteY167" fmla="*/ 197241 h 323307"/>
                  <a:gd name="connsiteX168" fmla="*/ 208135 w 269645"/>
                  <a:gd name="connsiteY168" fmla="*/ 204451 h 323307"/>
                  <a:gd name="connsiteX169" fmla="*/ 203484 w 269645"/>
                  <a:gd name="connsiteY169" fmla="*/ 209103 h 323307"/>
                  <a:gd name="connsiteX170" fmla="*/ 203484 w 269645"/>
                  <a:gd name="connsiteY170" fmla="*/ 216662 h 323307"/>
                  <a:gd name="connsiteX171" fmla="*/ 213949 w 269645"/>
                  <a:gd name="connsiteY171" fmla="*/ 227129 h 323307"/>
                  <a:gd name="connsiteX172" fmla="*/ 218949 w 269645"/>
                  <a:gd name="connsiteY172" fmla="*/ 227129 h 323307"/>
                  <a:gd name="connsiteX173" fmla="*/ 221274 w 269645"/>
                  <a:gd name="connsiteY173" fmla="*/ 224803 h 323307"/>
                  <a:gd name="connsiteX174" fmla="*/ 232204 w 269645"/>
                  <a:gd name="connsiteY174" fmla="*/ 235735 h 323307"/>
                  <a:gd name="connsiteX175" fmla="*/ 229065 w 269645"/>
                  <a:gd name="connsiteY175" fmla="*/ 238992 h 323307"/>
                  <a:gd name="connsiteX176" fmla="*/ 224530 w 269645"/>
                  <a:gd name="connsiteY176" fmla="*/ 238992 h 323307"/>
                  <a:gd name="connsiteX177" fmla="*/ 218018 w 269645"/>
                  <a:gd name="connsiteY177" fmla="*/ 245504 h 323307"/>
                  <a:gd name="connsiteX178" fmla="*/ 218018 w 269645"/>
                  <a:gd name="connsiteY178" fmla="*/ 253413 h 323307"/>
                  <a:gd name="connsiteX179" fmla="*/ 207321 w 269645"/>
                  <a:gd name="connsiteY179" fmla="*/ 264112 h 323307"/>
                  <a:gd name="connsiteX180" fmla="*/ 202902 w 269645"/>
                  <a:gd name="connsiteY180" fmla="*/ 264112 h 323307"/>
                  <a:gd name="connsiteX181" fmla="*/ 200693 w 269645"/>
                  <a:gd name="connsiteY181" fmla="*/ 266322 h 323307"/>
                  <a:gd name="connsiteX182" fmla="*/ 200693 w 269645"/>
                  <a:gd name="connsiteY182" fmla="*/ 269811 h 323307"/>
                  <a:gd name="connsiteX183" fmla="*/ 198484 w 269645"/>
                  <a:gd name="connsiteY183" fmla="*/ 272020 h 323307"/>
                  <a:gd name="connsiteX184" fmla="*/ 198484 w 269645"/>
                  <a:gd name="connsiteY184" fmla="*/ 272020 h 323307"/>
                  <a:gd name="connsiteX185" fmla="*/ 192554 w 269645"/>
                  <a:gd name="connsiteY185" fmla="*/ 272020 h 323307"/>
                  <a:gd name="connsiteX186" fmla="*/ 192554 w 269645"/>
                  <a:gd name="connsiteY186" fmla="*/ 260623 h 323307"/>
                  <a:gd name="connsiteX187" fmla="*/ 197205 w 269645"/>
                  <a:gd name="connsiteY187" fmla="*/ 255971 h 323307"/>
                  <a:gd name="connsiteX188" fmla="*/ 197205 w 269645"/>
                  <a:gd name="connsiteY188" fmla="*/ 255971 h 323307"/>
                  <a:gd name="connsiteX189" fmla="*/ 197205 w 269645"/>
                  <a:gd name="connsiteY189" fmla="*/ 250389 h 323307"/>
                  <a:gd name="connsiteX190" fmla="*/ 197205 w 269645"/>
                  <a:gd name="connsiteY190" fmla="*/ 250389 h 323307"/>
                  <a:gd name="connsiteX191" fmla="*/ 191740 w 269645"/>
                  <a:gd name="connsiteY191" fmla="*/ 250389 h 323307"/>
                  <a:gd name="connsiteX192" fmla="*/ 185694 w 269645"/>
                  <a:gd name="connsiteY192" fmla="*/ 256436 h 323307"/>
                  <a:gd name="connsiteX193" fmla="*/ 177903 w 269645"/>
                  <a:gd name="connsiteY193" fmla="*/ 256436 h 323307"/>
                  <a:gd name="connsiteX194" fmla="*/ 175229 w 269645"/>
                  <a:gd name="connsiteY194" fmla="*/ 259111 h 323307"/>
                  <a:gd name="connsiteX195" fmla="*/ 167438 w 269645"/>
                  <a:gd name="connsiteY195" fmla="*/ 259111 h 323307"/>
                  <a:gd name="connsiteX196" fmla="*/ 167438 w 269645"/>
                  <a:gd name="connsiteY196" fmla="*/ 251319 h 323307"/>
                  <a:gd name="connsiteX197" fmla="*/ 173950 w 269645"/>
                  <a:gd name="connsiteY197" fmla="*/ 244807 h 323307"/>
                  <a:gd name="connsiteX198" fmla="*/ 173950 w 269645"/>
                  <a:gd name="connsiteY198" fmla="*/ 233293 h 323307"/>
                  <a:gd name="connsiteX199" fmla="*/ 178833 w 269645"/>
                  <a:gd name="connsiteY199" fmla="*/ 228409 h 323307"/>
                  <a:gd name="connsiteX200" fmla="*/ 178833 w 269645"/>
                  <a:gd name="connsiteY200" fmla="*/ 222361 h 323307"/>
                  <a:gd name="connsiteX201" fmla="*/ 166508 w 269645"/>
                  <a:gd name="connsiteY201" fmla="*/ 210034 h 323307"/>
                  <a:gd name="connsiteX202" fmla="*/ 166508 w 269645"/>
                  <a:gd name="connsiteY202" fmla="*/ 198171 h 323307"/>
                  <a:gd name="connsiteX203" fmla="*/ 161741 w 269645"/>
                  <a:gd name="connsiteY203" fmla="*/ 193403 h 323307"/>
                  <a:gd name="connsiteX204" fmla="*/ 161741 w 269645"/>
                  <a:gd name="connsiteY204" fmla="*/ 185146 h 323307"/>
                  <a:gd name="connsiteX205" fmla="*/ 156741 w 269645"/>
                  <a:gd name="connsiteY205" fmla="*/ 180145 h 323307"/>
                  <a:gd name="connsiteX206" fmla="*/ 163368 w 269645"/>
                  <a:gd name="connsiteY206" fmla="*/ 173516 h 323307"/>
                  <a:gd name="connsiteX207" fmla="*/ 169880 w 269645"/>
                  <a:gd name="connsiteY207" fmla="*/ 173516 h 323307"/>
                  <a:gd name="connsiteX208" fmla="*/ 174298 w 269645"/>
                  <a:gd name="connsiteY208" fmla="*/ 169097 h 323307"/>
                  <a:gd name="connsiteX209" fmla="*/ 178484 w 269645"/>
                  <a:gd name="connsiteY209" fmla="*/ 169097 h 323307"/>
                  <a:gd name="connsiteX210" fmla="*/ 179996 w 269645"/>
                  <a:gd name="connsiteY210" fmla="*/ 170609 h 323307"/>
                  <a:gd name="connsiteX211" fmla="*/ 186391 w 269645"/>
                  <a:gd name="connsiteY211" fmla="*/ 170609 h 323307"/>
                  <a:gd name="connsiteX212" fmla="*/ 186391 w 269645"/>
                  <a:gd name="connsiteY212" fmla="*/ 179447 h 323307"/>
                  <a:gd name="connsiteX213" fmla="*/ 189414 w 269645"/>
                  <a:gd name="connsiteY213" fmla="*/ 182471 h 323307"/>
                  <a:gd name="connsiteX214" fmla="*/ 189414 w 269645"/>
                  <a:gd name="connsiteY214" fmla="*/ 199799 h 323307"/>
                  <a:gd name="connsiteX215" fmla="*/ 195112 w 269645"/>
                  <a:gd name="connsiteY215" fmla="*/ 199799 h 323307"/>
                  <a:gd name="connsiteX216" fmla="*/ 196740 w 269645"/>
                  <a:gd name="connsiteY216" fmla="*/ 197241 h 323307"/>
                  <a:gd name="connsiteX217" fmla="*/ 196740 w 269645"/>
                  <a:gd name="connsiteY217" fmla="*/ 197241 h 323307"/>
                  <a:gd name="connsiteX218" fmla="*/ 149415 w 269645"/>
                  <a:gd name="connsiteY218" fmla="*/ 70244 h 323307"/>
                  <a:gd name="connsiteX219" fmla="*/ 152555 w 269645"/>
                  <a:gd name="connsiteY219" fmla="*/ 67104 h 323307"/>
                  <a:gd name="connsiteX220" fmla="*/ 161624 w 269645"/>
                  <a:gd name="connsiteY220" fmla="*/ 67104 h 323307"/>
                  <a:gd name="connsiteX221" fmla="*/ 161624 w 269645"/>
                  <a:gd name="connsiteY221" fmla="*/ 78850 h 323307"/>
                  <a:gd name="connsiteX222" fmla="*/ 151624 w 269645"/>
                  <a:gd name="connsiteY222" fmla="*/ 78850 h 323307"/>
                  <a:gd name="connsiteX223" fmla="*/ 146741 w 269645"/>
                  <a:gd name="connsiteY223" fmla="*/ 83734 h 323307"/>
                  <a:gd name="connsiteX224" fmla="*/ 146741 w 269645"/>
                  <a:gd name="connsiteY224" fmla="*/ 83734 h 323307"/>
                  <a:gd name="connsiteX225" fmla="*/ 158252 w 269645"/>
                  <a:gd name="connsiteY225" fmla="*/ 95248 h 323307"/>
                  <a:gd name="connsiteX226" fmla="*/ 165578 w 269645"/>
                  <a:gd name="connsiteY226" fmla="*/ 95248 h 323307"/>
                  <a:gd name="connsiteX227" fmla="*/ 165578 w 269645"/>
                  <a:gd name="connsiteY227" fmla="*/ 101063 h 323307"/>
                  <a:gd name="connsiteX228" fmla="*/ 197089 w 269645"/>
                  <a:gd name="connsiteY228" fmla="*/ 101063 h 323307"/>
                  <a:gd name="connsiteX229" fmla="*/ 197089 w 269645"/>
                  <a:gd name="connsiteY229" fmla="*/ 112576 h 323307"/>
                  <a:gd name="connsiteX230" fmla="*/ 200461 w 269645"/>
                  <a:gd name="connsiteY230" fmla="*/ 115949 h 323307"/>
                  <a:gd name="connsiteX231" fmla="*/ 211740 w 269645"/>
                  <a:gd name="connsiteY231" fmla="*/ 115949 h 323307"/>
                  <a:gd name="connsiteX232" fmla="*/ 215112 w 269645"/>
                  <a:gd name="connsiteY232" fmla="*/ 119321 h 323307"/>
                  <a:gd name="connsiteX233" fmla="*/ 231274 w 269645"/>
                  <a:gd name="connsiteY233" fmla="*/ 103156 h 323307"/>
                  <a:gd name="connsiteX234" fmla="*/ 234646 w 269645"/>
                  <a:gd name="connsiteY234" fmla="*/ 106529 h 323307"/>
                  <a:gd name="connsiteX235" fmla="*/ 247901 w 269645"/>
                  <a:gd name="connsiteY235" fmla="*/ 93271 h 323307"/>
                  <a:gd name="connsiteX236" fmla="*/ 247901 w 269645"/>
                  <a:gd name="connsiteY236" fmla="*/ 93271 h 323307"/>
                  <a:gd name="connsiteX237" fmla="*/ 247901 w 269645"/>
                  <a:gd name="connsiteY237" fmla="*/ 84200 h 323307"/>
                  <a:gd name="connsiteX238" fmla="*/ 251971 w 269645"/>
                  <a:gd name="connsiteY238" fmla="*/ 80129 h 323307"/>
                  <a:gd name="connsiteX239" fmla="*/ 251971 w 269645"/>
                  <a:gd name="connsiteY239" fmla="*/ 75012 h 323307"/>
                  <a:gd name="connsiteX240" fmla="*/ 269645 w 269645"/>
                  <a:gd name="connsiteY240" fmla="*/ 57335 h 323307"/>
                  <a:gd name="connsiteX241" fmla="*/ 269645 w 269645"/>
                  <a:gd name="connsiteY241" fmla="*/ 39076 h 323307"/>
                  <a:gd name="connsiteX242" fmla="*/ 266390 w 269645"/>
                  <a:gd name="connsiteY242" fmla="*/ 35820 h 323307"/>
                  <a:gd name="connsiteX243" fmla="*/ 266390 w 269645"/>
                  <a:gd name="connsiteY243" fmla="*/ 33726 h 323307"/>
                  <a:gd name="connsiteX244" fmla="*/ 261390 w 269645"/>
                  <a:gd name="connsiteY244" fmla="*/ 28726 h 323307"/>
                  <a:gd name="connsiteX245" fmla="*/ 248250 w 269645"/>
                  <a:gd name="connsiteY245" fmla="*/ 28726 h 323307"/>
                  <a:gd name="connsiteX246" fmla="*/ 240576 w 269645"/>
                  <a:gd name="connsiteY246" fmla="*/ 21050 h 323307"/>
                  <a:gd name="connsiteX247" fmla="*/ 235227 w 269645"/>
                  <a:gd name="connsiteY247" fmla="*/ 21050 h 323307"/>
                  <a:gd name="connsiteX248" fmla="*/ 230344 w 269645"/>
                  <a:gd name="connsiteY248" fmla="*/ 16165 h 323307"/>
                  <a:gd name="connsiteX249" fmla="*/ 228251 w 269645"/>
                  <a:gd name="connsiteY249" fmla="*/ 18259 h 323307"/>
                  <a:gd name="connsiteX250" fmla="*/ 224646 w 269645"/>
                  <a:gd name="connsiteY250" fmla="*/ 14654 h 323307"/>
                  <a:gd name="connsiteX251" fmla="*/ 224646 w 269645"/>
                  <a:gd name="connsiteY251" fmla="*/ 11165 h 323307"/>
                  <a:gd name="connsiteX252" fmla="*/ 221158 w 269645"/>
                  <a:gd name="connsiteY252" fmla="*/ 11165 h 323307"/>
                  <a:gd name="connsiteX253" fmla="*/ 221158 w 269645"/>
                  <a:gd name="connsiteY253" fmla="*/ 16514 h 323307"/>
                  <a:gd name="connsiteX254" fmla="*/ 215693 w 269645"/>
                  <a:gd name="connsiteY254" fmla="*/ 16514 h 323307"/>
                  <a:gd name="connsiteX255" fmla="*/ 215693 w 269645"/>
                  <a:gd name="connsiteY255" fmla="*/ 20120 h 323307"/>
                  <a:gd name="connsiteX256" fmla="*/ 206972 w 269645"/>
                  <a:gd name="connsiteY256" fmla="*/ 28842 h 323307"/>
                  <a:gd name="connsiteX257" fmla="*/ 203251 w 269645"/>
                  <a:gd name="connsiteY257" fmla="*/ 28842 h 323307"/>
                  <a:gd name="connsiteX258" fmla="*/ 203251 w 269645"/>
                  <a:gd name="connsiteY258" fmla="*/ 15816 h 323307"/>
                  <a:gd name="connsiteX259" fmla="*/ 205577 w 269645"/>
                  <a:gd name="connsiteY259" fmla="*/ 13491 h 323307"/>
                  <a:gd name="connsiteX260" fmla="*/ 205577 w 269645"/>
                  <a:gd name="connsiteY260" fmla="*/ 3722 h 323307"/>
                  <a:gd name="connsiteX261" fmla="*/ 201972 w 269645"/>
                  <a:gd name="connsiteY261" fmla="*/ 116 h 323307"/>
                  <a:gd name="connsiteX262" fmla="*/ 199531 w 269645"/>
                  <a:gd name="connsiteY262" fmla="*/ 116 h 323307"/>
                  <a:gd name="connsiteX263" fmla="*/ 191391 w 269645"/>
                  <a:gd name="connsiteY263" fmla="*/ 8257 h 323307"/>
                  <a:gd name="connsiteX264" fmla="*/ 191391 w 269645"/>
                  <a:gd name="connsiteY264" fmla="*/ 36983 h 323307"/>
                  <a:gd name="connsiteX265" fmla="*/ 188135 w 269645"/>
                  <a:gd name="connsiteY265" fmla="*/ 40239 h 323307"/>
                  <a:gd name="connsiteX266" fmla="*/ 179298 w 269645"/>
                  <a:gd name="connsiteY266" fmla="*/ 31400 h 323307"/>
                  <a:gd name="connsiteX267" fmla="*/ 179298 w 269645"/>
                  <a:gd name="connsiteY267" fmla="*/ 26051 h 323307"/>
                  <a:gd name="connsiteX268" fmla="*/ 175229 w 269645"/>
                  <a:gd name="connsiteY268" fmla="*/ 21980 h 323307"/>
                  <a:gd name="connsiteX269" fmla="*/ 168950 w 269645"/>
                  <a:gd name="connsiteY269" fmla="*/ 21980 h 323307"/>
                  <a:gd name="connsiteX270" fmla="*/ 159648 w 269645"/>
                  <a:gd name="connsiteY270" fmla="*/ 12676 h 323307"/>
                  <a:gd name="connsiteX271" fmla="*/ 159648 w 269645"/>
                  <a:gd name="connsiteY271" fmla="*/ 9304 h 323307"/>
                  <a:gd name="connsiteX272" fmla="*/ 150346 w 269645"/>
                  <a:gd name="connsiteY272" fmla="*/ 0 h 323307"/>
                  <a:gd name="connsiteX273" fmla="*/ 145811 w 269645"/>
                  <a:gd name="connsiteY273" fmla="*/ 0 h 323307"/>
                  <a:gd name="connsiteX274" fmla="*/ 145811 w 269645"/>
                  <a:gd name="connsiteY274" fmla="*/ 7094 h 323307"/>
                  <a:gd name="connsiteX275" fmla="*/ 148253 w 269645"/>
                  <a:gd name="connsiteY275" fmla="*/ 9536 h 323307"/>
                  <a:gd name="connsiteX276" fmla="*/ 148253 w 269645"/>
                  <a:gd name="connsiteY276" fmla="*/ 24190 h 323307"/>
                  <a:gd name="connsiteX277" fmla="*/ 138137 w 269645"/>
                  <a:gd name="connsiteY277" fmla="*/ 14072 h 323307"/>
                  <a:gd name="connsiteX278" fmla="*/ 138137 w 269645"/>
                  <a:gd name="connsiteY278" fmla="*/ 24190 h 323307"/>
                  <a:gd name="connsiteX279" fmla="*/ 144532 w 269645"/>
                  <a:gd name="connsiteY279" fmla="*/ 30586 h 323307"/>
                  <a:gd name="connsiteX280" fmla="*/ 140578 w 269645"/>
                  <a:gd name="connsiteY280" fmla="*/ 34540 h 323307"/>
                  <a:gd name="connsiteX281" fmla="*/ 134183 w 269645"/>
                  <a:gd name="connsiteY281" fmla="*/ 28144 h 323307"/>
                  <a:gd name="connsiteX282" fmla="*/ 122672 w 269645"/>
                  <a:gd name="connsiteY282" fmla="*/ 28144 h 323307"/>
                  <a:gd name="connsiteX283" fmla="*/ 118253 w 269645"/>
                  <a:gd name="connsiteY283" fmla="*/ 32563 h 323307"/>
                  <a:gd name="connsiteX284" fmla="*/ 126509 w 269645"/>
                  <a:gd name="connsiteY284" fmla="*/ 40820 h 323307"/>
                  <a:gd name="connsiteX285" fmla="*/ 134183 w 269645"/>
                  <a:gd name="connsiteY285" fmla="*/ 40820 h 323307"/>
                  <a:gd name="connsiteX286" fmla="*/ 123137 w 269645"/>
                  <a:gd name="connsiteY286" fmla="*/ 51869 h 323307"/>
                  <a:gd name="connsiteX287" fmla="*/ 123137 w 269645"/>
                  <a:gd name="connsiteY287" fmla="*/ 51869 h 323307"/>
                  <a:gd name="connsiteX288" fmla="*/ 123137 w 269645"/>
                  <a:gd name="connsiteY288" fmla="*/ 59312 h 323307"/>
                  <a:gd name="connsiteX289" fmla="*/ 133950 w 269645"/>
                  <a:gd name="connsiteY289" fmla="*/ 70127 h 323307"/>
                  <a:gd name="connsiteX290" fmla="*/ 149415 w 269645"/>
                  <a:gd name="connsiteY290" fmla="*/ 70127 h 323307"/>
                  <a:gd name="connsiteX291" fmla="*/ 149415 w 269645"/>
                  <a:gd name="connsiteY291" fmla="*/ 70244 h 32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269645" h="323307">
                    <a:moveTo>
                      <a:pt x="83835" y="65359"/>
                    </a:moveTo>
                    <a:lnTo>
                      <a:pt x="83835" y="89084"/>
                    </a:lnTo>
                    <a:lnTo>
                      <a:pt x="86510" y="91759"/>
                    </a:lnTo>
                    <a:lnTo>
                      <a:pt x="86510" y="105947"/>
                    </a:lnTo>
                    <a:lnTo>
                      <a:pt x="89184" y="108622"/>
                    </a:lnTo>
                    <a:lnTo>
                      <a:pt x="89184" y="116763"/>
                    </a:lnTo>
                    <a:lnTo>
                      <a:pt x="78254" y="105831"/>
                    </a:lnTo>
                    <a:lnTo>
                      <a:pt x="78254" y="97690"/>
                    </a:lnTo>
                    <a:lnTo>
                      <a:pt x="75580" y="95015"/>
                    </a:lnTo>
                    <a:lnTo>
                      <a:pt x="75580" y="95015"/>
                    </a:lnTo>
                    <a:lnTo>
                      <a:pt x="75580" y="86874"/>
                    </a:lnTo>
                    <a:lnTo>
                      <a:pt x="72905" y="84200"/>
                    </a:lnTo>
                    <a:lnTo>
                      <a:pt x="72905" y="77919"/>
                    </a:lnTo>
                    <a:lnTo>
                      <a:pt x="70231" y="75245"/>
                    </a:lnTo>
                    <a:lnTo>
                      <a:pt x="70231" y="70244"/>
                    </a:lnTo>
                    <a:lnTo>
                      <a:pt x="64650" y="64661"/>
                    </a:lnTo>
                    <a:lnTo>
                      <a:pt x="64650" y="64661"/>
                    </a:lnTo>
                    <a:lnTo>
                      <a:pt x="61859" y="67453"/>
                    </a:lnTo>
                    <a:lnTo>
                      <a:pt x="61859" y="70709"/>
                    </a:lnTo>
                    <a:lnTo>
                      <a:pt x="59069" y="73500"/>
                    </a:lnTo>
                    <a:lnTo>
                      <a:pt x="59069" y="79548"/>
                    </a:lnTo>
                    <a:lnTo>
                      <a:pt x="54766" y="83851"/>
                    </a:lnTo>
                    <a:lnTo>
                      <a:pt x="54766" y="83851"/>
                    </a:lnTo>
                    <a:lnTo>
                      <a:pt x="54766" y="104319"/>
                    </a:lnTo>
                    <a:lnTo>
                      <a:pt x="54766" y="104319"/>
                    </a:lnTo>
                    <a:lnTo>
                      <a:pt x="43953" y="93503"/>
                    </a:lnTo>
                    <a:lnTo>
                      <a:pt x="43953" y="93503"/>
                    </a:lnTo>
                    <a:lnTo>
                      <a:pt x="43953" y="84548"/>
                    </a:lnTo>
                    <a:lnTo>
                      <a:pt x="29534" y="84548"/>
                    </a:lnTo>
                    <a:lnTo>
                      <a:pt x="40464" y="73616"/>
                    </a:lnTo>
                    <a:lnTo>
                      <a:pt x="47790" y="73616"/>
                    </a:lnTo>
                    <a:lnTo>
                      <a:pt x="52441" y="68965"/>
                    </a:lnTo>
                    <a:lnTo>
                      <a:pt x="52441" y="63499"/>
                    </a:lnTo>
                    <a:lnTo>
                      <a:pt x="48022" y="59079"/>
                    </a:lnTo>
                    <a:lnTo>
                      <a:pt x="46743" y="60358"/>
                    </a:lnTo>
                    <a:lnTo>
                      <a:pt x="40464" y="60358"/>
                    </a:lnTo>
                    <a:lnTo>
                      <a:pt x="33953" y="66871"/>
                    </a:lnTo>
                    <a:lnTo>
                      <a:pt x="29418" y="66871"/>
                    </a:lnTo>
                    <a:lnTo>
                      <a:pt x="25232" y="62684"/>
                    </a:lnTo>
                    <a:lnTo>
                      <a:pt x="25232" y="70709"/>
                    </a:lnTo>
                    <a:lnTo>
                      <a:pt x="17441" y="62917"/>
                    </a:lnTo>
                    <a:lnTo>
                      <a:pt x="14418" y="62917"/>
                    </a:lnTo>
                    <a:lnTo>
                      <a:pt x="12209" y="65127"/>
                    </a:lnTo>
                    <a:lnTo>
                      <a:pt x="9186" y="65127"/>
                    </a:lnTo>
                    <a:lnTo>
                      <a:pt x="9186" y="70942"/>
                    </a:lnTo>
                    <a:lnTo>
                      <a:pt x="2674" y="64429"/>
                    </a:lnTo>
                    <a:lnTo>
                      <a:pt x="0" y="67104"/>
                    </a:lnTo>
                    <a:lnTo>
                      <a:pt x="0" y="70825"/>
                    </a:lnTo>
                    <a:lnTo>
                      <a:pt x="1163" y="71988"/>
                    </a:lnTo>
                    <a:lnTo>
                      <a:pt x="1163" y="94317"/>
                    </a:lnTo>
                    <a:lnTo>
                      <a:pt x="4419" y="97574"/>
                    </a:lnTo>
                    <a:lnTo>
                      <a:pt x="4419" y="110599"/>
                    </a:lnTo>
                    <a:lnTo>
                      <a:pt x="7674" y="113855"/>
                    </a:lnTo>
                    <a:lnTo>
                      <a:pt x="7674" y="122113"/>
                    </a:lnTo>
                    <a:lnTo>
                      <a:pt x="10930" y="125369"/>
                    </a:lnTo>
                    <a:lnTo>
                      <a:pt x="14186" y="122113"/>
                    </a:lnTo>
                    <a:lnTo>
                      <a:pt x="14186" y="116530"/>
                    </a:lnTo>
                    <a:lnTo>
                      <a:pt x="20232" y="110483"/>
                    </a:lnTo>
                    <a:lnTo>
                      <a:pt x="20232" y="130370"/>
                    </a:lnTo>
                    <a:lnTo>
                      <a:pt x="22790" y="132928"/>
                    </a:lnTo>
                    <a:lnTo>
                      <a:pt x="22790" y="138743"/>
                    </a:lnTo>
                    <a:lnTo>
                      <a:pt x="16976" y="138743"/>
                    </a:lnTo>
                    <a:lnTo>
                      <a:pt x="16976" y="138743"/>
                    </a:lnTo>
                    <a:lnTo>
                      <a:pt x="14418" y="136185"/>
                    </a:lnTo>
                    <a:lnTo>
                      <a:pt x="11860" y="138743"/>
                    </a:lnTo>
                    <a:lnTo>
                      <a:pt x="11860" y="142465"/>
                    </a:lnTo>
                    <a:lnTo>
                      <a:pt x="19069" y="149675"/>
                    </a:lnTo>
                    <a:lnTo>
                      <a:pt x="19069" y="164329"/>
                    </a:lnTo>
                    <a:lnTo>
                      <a:pt x="28139" y="173400"/>
                    </a:lnTo>
                    <a:lnTo>
                      <a:pt x="28139" y="180843"/>
                    </a:lnTo>
                    <a:lnTo>
                      <a:pt x="35348" y="188053"/>
                    </a:lnTo>
                    <a:lnTo>
                      <a:pt x="35348" y="192589"/>
                    </a:lnTo>
                    <a:lnTo>
                      <a:pt x="40232" y="197473"/>
                    </a:lnTo>
                    <a:lnTo>
                      <a:pt x="52789" y="197473"/>
                    </a:lnTo>
                    <a:lnTo>
                      <a:pt x="63952" y="186309"/>
                    </a:lnTo>
                    <a:lnTo>
                      <a:pt x="63952" y="179912"/>
                    </a:lnTo>
                    <a:lnTo>
                      <a:pt x="93951" y="179912"/>
                    </a:lnTo>
                    <a:lnTo>
                      <a:pt x="66161" y="207708"/>
                    </a:lnTo>
                    <a:lnTo>
                      <a:pt x="62440" y="207708"/>
                    </a:lnTo>
                    <a:lnTo>
                      <a:pt x="59766" y="210382"/>
                    </a:lnTo>
                    <a:lnTo>
                      <a:pt x="59766" y="215965"/>
                    </a:lnTo>
                    <a:lnTo>
                      <a:pt x="54999" y="211197"/>
                    </a:lnTo>
                    <a:lnTo>
                      <a:pt x="49650" y="211197"/>
                    </a:lnTo>
                    <a:lnTo>
                      <a:pt x="49650" y="228176"/>
                    </a:lnTo>
                    <a:lnTo>
                      <a:pt x="56627" y="235154"/>
                    </a:lnTo>
                    <a:lnTo>
                      <a:pt x="68138" y="235154"/>
                    </a:lnTo>
                    <a:lnTo>
                      <a:pt x="73836" y="229455"/>
                    </a:lnTo>
                    <a:lnTo>
                      <a:pt x="83603" y="229455"/>
                    </a:lnTo>
                    <a:lnTo>
                      <a:pt x="66510" y="246551"/>
                    </a:lnTo>
                    <a:lnTo>
                      <a:pt x="66510" y="254459"/>
                    </a:lnTo>
                    <a:lnTo>
                      <a:pt x="62557" y="250505"/>
                    </a:lnTo>
                    <a:lnTo>
                      <a:pt x="54301" y="250505"/>
                    </a:lnTo>
                    <a:lnTo>
                      <a:pt x="54301" y="260390"/>
                    </a:lnTo>
                    <a:lnTo>
                      <a:pt x="56510" y="262600"/>
                    </a:lnTo>
                    <a:lnTo>
                      <a:pt x="56510" y="269927"/>
                    </a:lnTo>
                    <a:lnTo>
                      <a:pt x="72324" y="285743"/>
                    </a:lnTo>
                    <a:lnTo>
                      <a:pt x="72324" y="288534"/>
                    </a:lnTo>
                    <a:lnTo>
                      <a:pt x="76742" y="292954"/>
                    </a:lnTo>
                    <a:lnTo>
                      <a:pt x="76742" y="297722"/>
                    </a:lnTo>
                    <a:lnTo>
                      <a:pt x="86393" y="307375"/>
                    </a:lnTo>
                    <a:lnTo>
                      <a:pt x="86393" y="310631"/>
                    </a:lnTo>
                    <a:lnTo>
                      <a:pt x="99068" y="323307"/>
                    </a:lnTo>
                    <a:lnTo>
                      <a:pt x="103370" y="319004"/>
                    </a:lnTo>
                    <a:lnTo>
                      <a:pt x="103370" y="305747"/>
                    </a:lnTo>
                    <a:lnTo>
                      <a:pt x="107207" y="301909"/>
                    </a:lnTo>
                    <a:lnTo>
                      <a:pt x="107207" y="284464"/>
                    </a:lnTo>
                    <a:lnTo>
                      <a:pt x="109532" y="282138"/>
                    </a:lnTo>
                    <a:lnTo>
                      <a:pt x="109532" y="275277"/>
                    </a:lnTo>
                    <a:lnTo>
                      <a:pt x="111858" y="272951"/>
                    </a:lnTo>
                    <a:lnTo>
                      <a:pt x="111858" y="266089"/>
                    </a:lnTo>
                    <a:lnTo>
                      <a:pt x="114183" y="263763"/>
                    </a:lnTo>
                    <a:lnTo>
                      <a:pt x="114183" y="258413"/>
                    </a:lnTo>
                    <a:lnTo>
                      <a:pt x="116509" y="256087"/>
                    </a:lnTo>
                    <a:lnTo>
                      <a:pt x="121276" y="256087"/>
                    </a:lnTo>
                    <a:lnTo>
                      <a:pt x="124997" y="252366"/>
                    </a:lnTo>
                    <a:lnTo>
                      <a:pt x="124997" y="237480"/>
                    </a:lnTo>
                    <a:lnTo>
                      <a:pt x="127439" y="235038"/>
                    </a:lnTo>
                    <a:lnTo>
                      <a:pt x="127439" y="214220"/>
                    </a:lnTo>
                    <a:lnTo>
                      <a:pt x="132672" y="214220"/>
                    </a:lnTo>
                    <a:lnTo>
                      <a:pt x="132672" y="214220"/>
                    </a:lnTo>
                    <a:lnTo>
                      <a:pt x="135811" y="211080"/>
                    </a:lnTo>
                    <a:lnTo>
                      <a:pt x="135811" y="189216"/>
                    </a:lnTo>
                    <a:lnTo>
                      <a:pt x="139532" y="185495"/>
                    </a:lnTo>
                    <a:lnTo>
                      <a:pt x="139532" y="180959"/>
                    </a:lnTo>
                    <a:lnTo>
                      <a:pt x="144997" y="175493"/>
                    </a:lnTo>
                    <a:lnTo>
                      <a:pt x="144997" y="171190"/>
                    </a:lnTo>
                    <a:lnTo>
                      <a:pt x="150462" y="165724"/>
                    </a:lnTo>
                    <a:lnTo>
                      <a:pt x="158717" y="165724"/>
                    </a:lnTo>
                    <a:lnTo>
                      <a:pt x="161857" y="162584"/>
                    </a:lnTo>
                    <a:lnTo>
                      <a:pt x="170113" y="162584"/>
                    </a:lnTo>
                    <a:lnTo>
                      <a:pt x="174647" y="158049"/>
                    </a:lnTo>
                    <a:lnTo>
                      <a:pt x="174647" y="151652"/>
                    </a:lnTo>
                    <a:lnTo>
                      <a:pt x="159299" y="136301"/>
                    </a:lnTo>
                    <a:lnTo>
                      <a:pt x="165694" y="129904"/>
                    </a:lnTo>
                    <a:lnTo>
                      <a:pt x="158136" y="122345"/>
                    </a:lnTo>
                    <a:lnTo>
                      <a:pt x="153834" y="122345"/>
                    </a:lnTo>
                    <a:lnTo>
                      <a:pt x="153834" y="129672"/>
                    </a:lnTo>
                    <a:lnTo>
                      <a:pt x="149880" y="129672"/>
                    </a:lnTo>
                    <a:lnTo>
                      <a:pt x="149880" y="125718"/>
                    </a:lnTo>
                    <a:lnTo>
                      <a:pt x="144415" y="120252"/>
                    </a:lnTo>
                    <a:lnTo>
                      <a:pt x="135695" y="120252"/>
                    </a:lnTo>
                    <a:lnTo>
                      <a:pt x="135695" y="116879"/>
                    </a:lnTo>
                    <a:lnTo>
                      <a:pt x="132555" y="113739"/>
                    </a:lnTo>
                    <a:lnTo>
                      <a:pt x="132555" y="90247"/>
                    </a:lnTo>
                    <a:lnTo>
                      <a:pt x="124765" y="82455"/>
                    </a:lnTo>
                    <a:lnTo>
                      <a:pt x="122207" y="85014"/>
                    </a:lnTo>
                    <a:lnTo>
                      <a:pt x="122207" y="88619"/>
                    </a:lnTo>
                    <a:lnTo>
                      <a:pt x="114881" y="95946"/>
                    </a:lnTo>
                    <a:lnTo>
                      <a:pt x="114881" y="95946"/>
                    </a:lnTo>
                    <a:lnTo>
                      <a:pt x="114881" y="83502"/>
                    </a:lnTo>
                    <a:lnTo>
                      <a:pt x="118486" y="79896"/>
                    </a:lnTo>
                    <a:lnTo>
                      <a:pt x="118486" y="72453"/>
                    </a:lnTo>
                    <a:lnTo>
                      <a:pt x="116974" y="70942"/>
                    </a:lnTo>
                    <a:lnTo>
                      <a:pt x="116974" y="61754"/>
                    </a:lnTo>
                    <a:lnTo>
                      <a:pt x="109416" y="54195"/>
                    </a:lnTo>
                    <a:lnTo>
                      <a:pt x="107672" y="54195"/>
                    </a:lnTo>
                    <a:lnTo>
                      <a:pt x="103486" y="50008"/>
                    </a:lnTo>
                    <a:lnTo>
                      <a:pt x="99300" y="54195"/>
                    </a:lnTo>
                    <a:lnTo>
                      <a:pt x="99300" y="50938"/>
                    </a:lnTo>
                    <a:lnTo>
                      <a:pt x="97556" y="49194"/>
                    </a:lnTo>
                    <a:lnTo>
                      <a:pt x="97556" y="45007"/>
                    </a:lnTo>
                    <a:lnTo>
                      <a:pt x="93603" y="41053"/>
                    </a:lnTo>
                    <a:lnTo>
                      <a:pt x="91626" y="41053"/>
                    </a:lnTo>
                    <a:lnTo>
                      <a:pt x="87324" y="45356"/>
                    </a:lnTo>
                    <a:lnTo>
                      <a:pt x="87324" y="62219"/>
                    </a:lnTo>
                    <a:lnTo>
                      <a:pt x="83835" y="65359"/>
                    </a:lnTo>
                    <a:close/>
                    <a:moveTo>
                      <a:pt x="196740" y="197241"/>
                    </a:moveTo>
                    <a:lnTo>
                      <a:pt x="200926" y="197241"/>
                    </a:lnTo>
                    <a:lnTo>
                      <a:pt x="208135" y="204451"/>
                    </a:lnTo>
                    <a:lnTo>
                      <a:pt x="203484" y="209103"/>
                    </a:lnTo>
                    <a:lnTo>
                      <a:pt x="203484" y="216662"/>
                    </a:lnTo>
                    <a:lnTo>
                      <a:pt x="213949" y="227129"/>
                    </a:lnTo>
                    <a:lnTo>
                      <a:pt x="218949" y="227129"/>
                    </a:lnTo>
                    <a:lnTo>
                      <a:pt x="221274" y="224803"/>
                    </a:lnTo>
                    <a:lnTo>
                      <a:pt x="232204" y="235735"/>
                    </a:lnTo>
                    <a:lnTo>
                      <a:pt x="229065" y="238992"/>
                    </a:lnTo>
                    <a:lnTo>
                      <a:pt x="224530" y="238992"/>
                    </a:lnTo>
                    <a:lnTo>
                      <a:pt x="218018" y="245504"/>
                    </a:lnTo>
                    <a:lnTo>
                      <a:pt x="218018" y="253413"/>
                    </a:lnTo>
                    <a:lnTo>
                      <a:pt x="207321" y="264112"/>
                    </a:lnTo>
                    <a:lnTo>
                      <a:pt x="202902" y="264112"/>
                    </a:lnTo>
                    <a:lnTo>
                      <a:pt x="200693" y="266322"/>
                    </a:lnTo>
                    <a:lnTo>
                      <a:pt x="200693" y="269811"/>
                    </a:lnTo>
                    <a:lnTo>
                      <a:pt x="198484" y="272020"/>
                    </a:lnTo>
                    <a:lnTo>
                      <a:pt x="198484" y="272020"/>
                    </a:lnTo>
                    <a:lnTo>
                      <a:pt x="192554" y="272020"/>
                    </a:lnTo>
                    <a:lnTo>
                      <a:pt x="192554" y="260623"/>
                    </a:lnTo>
                    <a:lnTo>
                      <a:pt x="197205" y="255971"/>
                    </a:lnTo>
                    <a:lnTo>
                      <a:pt x="197205" y="255971"/>
                    </a:lnTo>
                    <a:lnTo>
                      <a:pt x="197205" y="250389"/>
                    </a:lnTo>
                    <a:lnTo>
                      <a:pt x="197205" y="250389"/>
                    </a:lnTo>
                    <a:lnTo>
                      <a:pt x="191740" y="250389"/>
                    </a:lnTo>
                    <a:lnTo>
                      <a:pt x="185694" y="256436"/>
                    </a:lnTo>
                    <a:lnTo>
                      <a:pt x="177903" y="256436"/>
                    </a:lnTo>
                    <a:lnTo>
                      <a:pt x="175229" y="259111"/>
                    </a:lnTo>
                    <a:lnTo>
                      <a:pt x="167438" y="259111"/>
                    </a:lnTo>
                    <a:lnTo>
                      <a:pt x="167438" y="251319"/>
                    </a:lnTo>
                    <a:lnTo>
                      <a:pt x="173950" y="244807"/>
                    </a:lnTo>
                    <a:lnTo>
                      <a:pt x="173950" y="233293"/>
                    </a:lnTo>
                    <a:lnTo>
                      <a:pt x="178833" y="228409"/>
                    </a:lnTo>
                    <a:lnTo>
                      <a:pt x="178833" y="222361"/>
                    </a:lnTo>
                    <a:lnTo>
                      <a:pt x="166508" y="210034"/>
                    </a:lnTo>
                    <a:lnTo>
                      <a:pt x="166508" y="198171"/>
                    </a:lnTo>
                    <a:lnTo>
                      <a:pt x="161741" y="193403"/>
                    </a:lnTo>
                    <a:lnTo>
                      <a:pt x="161741" y="185146"/>
                    </a:lnTo>
                    <a:lnTo>
                      <a:pt x="156741" y="180145"/>
                    </a:lnTo>
                    <a:lnTo>
                      <a:pt x="163368" y="173516"/>
                    </a:lnTo>
                    <a:lnTo>
                      <a:pt x="169880" y="173516"/>
                    </a:lnTo>
                    <a:lnTo>
                      <a:pt x="174298" y="169097"/>
                    </a:lnTo>
                    <a:lnTo>
                      <a:pt x="178484" y="169097"/>
                    </a:lnTo>
                    <a:lnTo>
                      <a:pt x="179996" y="170609"/>
                    </a:lnTo>
                    <a:lnTo>
                      <a:pt x="186391" y="170609"/>
                    </a:lnTo>
                    <a:lnTo>
                      <a:pt x="186391" y="179447"/>
                    </a:lnTo>
                    <a:lnTo>
                      <a:pt x="189414" y="182471"/>
                    </a:lnTo>
                    <a:lnTo>
                      <a:pt x="189414" y="199799"/>
                    </a:lnTo>
                    <a:lnTo>
                      <a:pt x="195112" y="199799"/>
                    </a:lnTo>
                    <a:lnTo>
                      <a:pt x="196740" y="197241"/>
                    </a:lnTo>
                    <a:lnTo>
                      <a:pt x="196740" y="197241"/>
                    </a:lnTo>
                    <a:close/>
                    <a:moveTo>
                      <a:pt x="149415" y="70244"/>
                    </a:moveTo>
                    <a:lnTo>
                      <a:pt x="152555" y="67104"/>
                    </a:lnTo>
                    <a:lnTo>
                      <a:pt x="161624" y="67104"/>
                    </a:lnTo>
                    <a:lnTo>
                      <a:pt x="161624" y="78850"/>
                    </a:lnTo>
                    <a:lnTo>
                      <a:pt x="151624" y="78850"/>
                    </a:lnTo>
                    <a:lnTo>
                      <a:pt x="146741" y="83734"/>
                    </a:lnTo>
                    <a:lnTo>
                      <a:pt x="146741" y="83734"/>
                    </a:lnTo>
                    <a:lnTo>
                      <a:pt x="158252" y="95248"/>
                    </a:lnTo>
                    <a:lnTo>
                      <a:pt x="165578" y="95248"/>
                    </a:lnTo>
                    <a:lnTo>
                      <a:pt x="165578" y="101063"/>
                    </a:lnTo>
                    <a:lnTo>
                      <a:pt x="197089" y="101063"/>
                    </a:lnTo>
                    <a:lnTo>
                      <a:pt x="197089" y="112576"/>
                    </a:lnTo>
                    <a:lnTo>
                      <a:pt x="200461" y="115949"/>
                    </a:lnTo>
                    <a:lnTo>
                      <a:pt x="211740" y="115949"/>
                    </a:lnTo>
                    <a:lnTo>
                      <a:pt x="215112" y="119321"/>
                    </a:lnTo>
                    <a:lnTo>
                      <a:pt x="231274" y="103156"/>
                    </a:lnTo>
                    <a:lnTo>
                      <a:pt x="234646" y="106529"/>
                    </a:lnTo>
                    <a:lnTo>
                      <a:pt x="247901" y="93271"/>
                    </a:lnTo>
                    <a:lnTo>
                      <a:pt x="247901" y="93271"/>
                    </a:lnTo>
                    <a:lnTo>
                      <a:pt x="247901" y="84200"/>
                    </a:lnTo>
                    <a:lnTo>
                      <a:pt x="251971" y="80129"/>
                    </a:lnTo>
                    <a:lnTo>
                      <a:pt x="251971" y="75012"/>
                    </a:lnTo>
                    <a:lnTo>
                      <a:pt x="269645" y="57335"/>
                    </a:lnTo>
                    <a:lnTo>
                      <a:pt x="269645" y="39076"/>
                    </a:lnTo>
                    <a:lnTo>
                      <a:pt x="266390" y="35820"/>
                    </a:lnTo>
                    <a:lnTo>
                      <a:pt x="266390" y="33726"/>
                    </a:lnTo>
                    <a:lnTo>
                      <a:pt x="261390" y="28726"/>
                    </a:lnTo>
                    <a:lnTo>
                      <a:pt x="248250" y="28726"/>
                    </a:lnTo>
                    <a:lnTo>
                      <a:pt x="240576" y="21050"/>
                    </a:lnTo>
                    <a:lnTo>
                      <a:pt x="235227" y="21050"/>
                    </a:lnTo>
                    <a:lnTo>
                      <a:pt x="230344" y="16165"/>
                    </a:lnTo>
                    <a:lnTo>
                      <a:pt x="228251" y="18259"/>
                    </a:lnTo>
                    <a:lnTo>
                      <a:pt x="224646" y="14654"/>
                    </a:lnTo>
                    <a:lnTo>
                      <a:pt x="224646" y="11165"/>
                    </a:lnTo>
                    <a:lnTo>
                      <a:pt x="221158" y="11165"/>
                    </a:lnTo>
                    <a:lnTo>
                      <a:pt x="221158" y="16514"/>
                    </a:lnTo>
                    <a:lnTo>
                      <a:pt x="215693" y="16514"/>
                    </a:lnTo>
                    <a:lnTo>
                      <a:pt x="215693" y="20120"/>
                    </a:lnTo>
                    <a:lnTo>
                      <a:pt x="206972" y="28842"/>
                    </a:lnTo>
                    <a:lnTo>
                      <a:pt x="203251" y="28842"/>
                    </a:lnTo>
                    <a:lnTo>
                      <a:pt x="203251" y="15816"/>
                    </a:lnTo>
                    <a:lnTo>
                      <a:pt x="205577" y="13491"/>
                    </a:lnTo>
                    <a:lnTo>
                      <a:pt x="205577" y="3722"/>
                    </a:lnTo>
                    <a:lnTo>
                      <a:pt x="201972" y="116"/>
                    </a:lnTo>
                    <a:lnTo>
                      <a:pt x="199531" y="116"/>
                    </a:lnTo>
                    <a:lnTo>
                      <a:pt x="191391" y="8257"/>
                    </a:lnTo>
                    <a:lnTo>
                      <a:pt x="191391" y="36983"/>
                    </a:lnTo>
                    <a:lnTo>
                      <a:pt x="188135" y="40239"/>
                    </a:lnTo>
                    <a:lnTo>
                      <a:pt x="179298" y="31400"/>
                    </a:lnTo>
                    <a:lnTo>
                      <a:pt x="179298" y="26051"/>
                    </a:lnTo>
                    <a:lnTo>
                      <a:pt x="175229" y="21980"/>
                    </a:lnTo>
                    <a:lnTo>
                      <a:pt x="168950" y="21980"/>
                    </a:lnTo>
                    <a:lnTo>
                      <a:pt x="159648" y="12676"/>
                    </a:lnTo>
                    <a:lnTo>
                      <a:pt x="159648" y="9304"/>
                    </a:lnTo>
                    <a:lnTo>
                      <a:pt x="150346" y="0"/>
                    </a:lnTo>
                    <a:lnTo>
                      <a:pt x="145811" y="0"/>
                    </a:lnTo>
                    <a:lnTo>
                      <a:pt x="145811" y="7094"/>
                    </a:lnTo>
                    <a:lnTo>
                      <a:pt x="148253" y="9536"/>
                    </a:lnTo>
                    <a:lnTo>
                      <a:pt x="148253" y="24190"/>
                    </a:lnTo>
                    <a:lnTo>
                      <a:pt x="138137" y="14072"/>
                    </a:lnTo>
                    <a:lnTo>
                      <a:pt x="138137" y="24190"/>
                    </a:lnTo>
                    <a:lnTo>
                      <a:pt x="144532" y="30586"/>
                    </a:lnTo>
                    <a:lnTo>
                      <a:pt x="140578" y="34540"/>
                    </a:lnTo>
                    <a:lnTo>
                      <a:pt x="134183" y="28144"/>
                    </a:lnTo>
                    <a:lnTo>
                      <a:pt x="122672" y="28144"/>
                    </a:lnTo>
                    <a:lnTo>
                      <a:pt x="118253" y="32563"/>
                    </a:lnTo>
                    <a:lnTo>
                      <a:pt x="126509" y="40820"/>
                    </a:lnTo>
                    <a:lnTo>
                      <a:pt x="134183" y="40820"/>
                    </a:lnTo>
                    <a:lnTo>
                      <a:pt x="123137" y="51869"/>
                    </a:lnTo>
                    <a:lnTo>
                      <a:pt x="123137" y="51869"/>
                    </a:lnTo>
                    <a:lnTo>
                      <a:pt x="123137" y="59312"/>
                    </a:lnTo>
                    <a:lnTo>
                      <a:pt x="133950" y="70127"/>
                    </a:lnTo>
                    <a:lnTo>
                      <a:pt x="149415" y="70127"/>
                    </a:lnTo>
                    <a:lnTo>
                      <a:pt x="149415" y="70244"/>
                    </a:lnTo>
                    <a:close/>
                  </a:path>
                </a:pathLst>
              </a:custGeom>
              <a:grpFill/>
              <a:ln w="1162" cap="rnd">
                <a:solidFill>
                  <a:schemeClr val="bg2"/>
                </a:solidFill>
                <a:prstDash val="solid"/>
                <a:round/>
              </a:ln>
            </p:spPr>
            <p:txBody>
              <a:bodyPr rtlCol="0" anchor="ctr"/>
              <a:lstStyle/>
              <a:p>
                <a:endParaRPr lang="en-US"/>
              </a:p>
            </p:txBody>
          </p:sp>
          <p:sp>
            <p:nvSpPr>
              <p:cNvPr id="138" name="Freeform 137">
                <a:extLst>
                  <a:ext uri="{FF2B5EF4-FFF2-40B4-BE49-F238E27FC236}">
                    <a16:creationId xmlns:a16="http://schemas.microsoft.com/office/drawing/2014/main" id="{E3A2AF7A-A20F-8264-AF36-68A1965AE637}"/>
                  </a:ext>
                </a:extLst>
              </p:cNvPr>
              <p:cNvSpPr/>
              <p:nvPr/>
            </p:nvSpPr>
            <p:spPr>
              <a:xfrm>
                <a:off x="5875638" y="2733894"/>
                <a:ext cx="50696" cy="33493"/>
              </a:xfrm>
              <a:custGeom>
                <a:avLst/>
                <a:gdLst>
                  <a:gd name="connsiteX0" fmla="*/ 50697 w 50696"/>
                  <a:gd name="connsiteY0" fmla="*/ 8024 h 33493"/>
                  <a:gd name="connsiteX1" fmla="*/ 50697 w 50696"/>
                  <a:gd name="connsiteY1" fmla="*/ 0 h 33493"/>
                  <a:gd name="connsiteX2" fmla="*/ 46627 w 50696"/>
                  <a:gd name="connsiteY2" fmla="*/ 0 h 33493"/>
                  <a:gd name="connsiteX3" fmla="*/ 44301 w 50696"/>
                  <a:gd name="connsiteY3" fmla="*/ 2326 h 33493"/>
                  <a:gd name="connsiteX4" fmla="*/ 44301 w 50696"/>
                  <a:gd name="connsiteY4" fmla="*/ 5117 h 33493"/>
                  <a:gd name="connsiteX5" fmla="*/ 27092 w 50696"/>
                  <a:gd name="connsiteY5" fmla="*/ 5117 h 33493"/>
                  <a:gd name="connsiteX6" fmla="*/ 21976 w 50696"/>
                  <a:gd name="connsiteY6" fmla="*/ 10234 h 33493"/>
                  <a:gd name="connsiteX7" fmla="*/ 12325 w 50696"/>
                  <a:gd name="connsiteY7" fmla="*/ 10234 h 33493"/>
                  <a:gd name="connsiteX8" fmla="*/ 10581 w 50696"/>
                  <a:gd name="connsiteY8" fmla="*/ 8490 h 33493"/>
                  <a:gd name="connsiteX9" fmla="*/ 6977 w 50696"/>
                  <a:gd name="connsiteY9" fmla="*/ 8490 h 33493"/>
                  <a:gd name="connsiteX10" fmla="*/ 0 w 50696"/>
                  <a:gd name="connsiteY10" fmla="*/ 15467 h 33493"/>
                  <a:gd name="connsiteX11" fmla="*/ 3721 w 50696"/>
                  <a:gd name="connsiteY11" fmla="*/ 15467 h 33493"/>
                  <a:gd name="connsiteX12" fmla="*/ 3721 w 50696"/>
                  <a:gd name="connsiteY12" fmla="*/ 23260 h 33493"/>
                  <a:gd name="connsiteX13" fmla="*/ 10349 w 50696"/>
                  <a:gd name="connsiteY13" fmla="*/ 29888 h 33493"/>
                  <a:gd name="connsiteX14" fmla="*/ 7442 w 50696"/>
                  <a:gd name="connsiteY14" fmla="*/ 29888 h 33493"/>
                  <a:gd name="connsiteX15" fmla="*/ 7442 w 50696"/>
                  <a:gd name="connsiteY15" fmla="*/ 29888 h 33493"/>
                  <a:gd name="connsiteX16" fmla="*/ 5116 w 50696"/>
                  <a:gd name="connsiteY16" fmla="*/ 32214 h 33493"/>
                  <a:gd name="connsiteX17" fmla="*/ 6395 w 50696"/>
                  <a:gd name="connsiteY17" fmla="*/ 33494 h 33493"/>
                  <a:gd name="connsiteX18" fmla="*/ 17325 w 50696"/>
                  <a:gd name="connsiteY18" fmla="*/ 33494 h 33493"/>
                  <a:gd name="connsiteX19" fmla="*/ 21628 w 50696"/>
                  <a:gd name="connsiteY19" fmla="*/ 29191 h 33493"/>
                  <a:gd name="connsiteX20" fmla="*/ 25348 w 50696"/>
                  <a:gd name="connsiteY20" fmla="*/ 33145 h 33493"/>
                  <a:gd name="connsiteX21" fmla="*/ 33372 w 50696"/>
                  <a:gd name="connsiteY21" fmla="*/ 33145 h 33493"/>
                  <a:gd name="connsiteX22" fmla="*/ 33372 w 50696"/>
                  <a:gd name="connsiteY22" fmla="*/ 26981 h 33493"/>
                  <a:gd name="connsiteX23" fmla="*/ 35348 w 50696"/>
                  <a:gd name="connsiteY23" fmla="*/ 25004 h 33493"/>
                  <a:gd name="connsiteX24" fmla="*/ 38953 w 50696"/>
                  <a:gd name="connsiteY24" fmla="*/ 25004 h 33493"/>
                  <a:gd name="connsiteX25" fmla="*/ 38953 w 50696"/>
                  <a:gd name="connsiteY25" fmla="*/ 19305 h 33493"/>
                  <a:gd name="connsiteX26" fmla="*/ 37325 w 50696"/>
                  <a:gd name="connsiteY26" fmla="*/ 17677 h 33493"/>
                  <a:gd name="connsiteX27" fmla="*/ 40232 w 50696"/>
                  <a:gd name="connsiteY27" fmla="*/ 14770 h 33493"/>
                  <a:gd name="connsiteX28" fmla="*/ 43139 w 50696"/>
                  <a:gd name="connsiteY28" fmla="*/ 14770 h 33493"/>
                  <a:gd name="connsiteX29" fmla="*/ 45697 w 50696"/>
                  <a:gd name="connsiteY29" fmla="*/ 12211 h 33493"/>
                  <a:gd name="connsiteX30" fmla="*/ 48371 w 50696"/>
                  <a:gd name="connsiteY30" fmla="*/ 12211 h 33493"/>
                  <a:gd name="connsiteX31" fmla="*/ 48371 w 50696"/>
                  <a:gd name="connsiteY31" fmla="*/ 8141 h 33493"/>
                  <a:gd name="connsiteX32" fmla="*/ 50697 w 50696"/>
                  <a:gd name="connsiteY32" fmla="*/ 8141 h 33493"/>
                  <a:gd name="connsiteX33" fmla="*/ 50697 w 50696"/>
                  <a:gd name="connsiteY33" fmla="*/ 8024 h 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696" h="33493">
                    <a:moveTo>
                      <a:pt x="50697" y="8024"/>
                    </a:moveTo>
                    <a:lnTo>
                      <a:pt x="50697" y="0"/>
                    </a:lnTo>
                    <a:lnTo>
                      <a:pt x="46627" y="0"/>
                    </a:lnTo>
                    <a:lnTo>
                      <a:pt x="44301" y="2326"/>
                    </a:lnTo>
                    <a:lnTo>
                      <a:pt x="44301" y="5117"/>
                    </a:lnTo>
                    <a:lnTo>
                      <a:pt x="27092" y="5117"/>
                    </a:lnTo>
                    <a:lnTo>
                      <a:pt x="21976" y="10234"/>
                    </a:lnTo>
                    <a:lnTo>
                      <a:pt x="12325" y="10234"/>
                    </a:lnTo>
                    <a:lnTo>
                      <a:pt x="10581" y="8490"/>
                    </a:lnTo>
                    <a:lnTo>
                      <a:pt x="6977" y="8490"/>
                    </a:lnTo>
                    <a:lnTo>
                      <a:pt x="0" y="15467"/>
                    </a:lnTo>
                    <a:lnTo>
                      <a:pt x="3721" y="15467"/>
                    </a:lnTo>
                    <a:lnTo>
                      <a:pt x="3721" y="23260"/>
                    </a:lnTo>
                    <a:lnTo>
                      <a:pt x="10349" y="29888"/>
                    </a:lnTo>
                    <a:lnTo>
                      <a:pt x="7442" y="29888"/>
                    </a:lnTo>
                    <a:lnTo>
                      <a:pt x="7442" y="29888"/>
                    </a:lnTo>
                    <a:lnTo>
                      <a:pt x="5116" y="32214"/>
                    </a:lnTo>
                    <a:lnTo>
                      <a:pt x="6395" y="33494"/>
                    </a:lnTo>
                    <a:lnTo>
                      <a:pt x="17325" y="33494"/>
                    </a:lnTo>
                    <a:lnTo>
                      <a:pt x="21628" y="29191"/>
                    </a:lnTo>
                    <a:lnTo>
                      <a:pt x="25348" y="33145"/>
                    </a:lnTo>
                    <a:lnTo>
                      <a:pt x="33372" y="33145"/>
                    </a:lnTo>
                    <a:lnTo>
                      <a:pt x="33372" y="26981"/>
                    </a:lnTo>
                    <a:lnTo>
                      <a:pt x="35348" y="25004"/>
                    </a:lnTo>
                    <a:lnTo>
                      <a:pt x="38953" y="25004"/>
                    </a:lnTo>
                    <a:lnTo>
                      <a:pt x="38953" y="19305"/>
                    </a:lnTo>
                    <a:lnTo>
                      <a:pt x="37325" y="17677"/>
                    </a:lnTo>
                    <a:lnTo>
                      <a:pt x="40232" y="14770"/>
                    </a:lnTo>
                    <a:lnTo>
                      <a:pt x="43139" y="14770"/>
                    </a:lnTo>
                    <a:lnTo>
                      <a:pt x="45697" y="12211"/>
                    </a:lnTo>
                    <a:lnTo>
                      <a:pt x="48371" y="12211"/>
                    </a:lnTo>
                    <a:lnTo>
                      <a:pt x="48371" y="8141"/>
                    </a:lnTo>
                    <a:lnTo>
                      <a:pt x="50697" y="8141"/>
                    </a:lnTo>
                    <a:lnTo>
                      <a:pt x="50697" y="8024"/>
                    </a:lnTo>
                    <a:close/>
                  </a:path>
                </a:pathLst>
              </a:custGeom>
              <a:grpFill/>
              <a:ln w="1162" cap="rnd">
                <a:solidFill>
                  <a:schemeClr val="bg2"/>
                </a:solidFill>
                <a:prstDash val="solid"/>
                <a:round/>
              </a:ln>
            </p:spPr>
            <p:txBody>
              <a:bodyPr rtlCol="0" anchor="ctr"/>
              <a:lstStyle/>
              <a:p>
                <a:endParaRPr lang="en-US"/>
              </a:p>
            </p:txBody>
          </p:sp>
          <p:sp>
            <p:nvSpPr>
              <p:cNvPr id="139" name="Freeform 138">
                <a:extLst>
                  <a:ext uri="{FF2B5EF4-FFF2-40B4-BE49-F238E27FC236}">
                    <a16:creationId xmlns:a16="http://schemas.microsoft.com/office/drawing/2014/main" id="{1F74F117-6BF9-BC4B-4A6B-96ECE0D98F41}"/>
                  </a:ext>
                </a:extLst>
              </p:cNvPr>
              <p:cNvSpPr/>
              <p:nvPr/>
            </p:nvSpPr>
            <p:spPr>
              <a:xfrm>
                <a:off x="5933893" y="2667604"/>
                <a:ext cx="92439" cy="44890"/>
              </a:xfrm>
              <a:custGeom>
                <a:avLst/>
                <a:gdLst>
                  <a:gd name="connsiteX0" fmla="*/ 12558 w 92439"/>
                  <a:gd name="connsiteY0" fmla="*/ 18259 h 44890"/>
                  <a:gd name="connsiteX1" fmla="*/ 29534 w 92439"/>
                  <a:gd name="connsiteY1" fmla="*/ 1279 h 44890"/>
                  <a:gd name="connsiteX2" fmla="*/ 32209 w 92439"/>
                  <a:gd name="connsiteY2" fmla="*/ 1279 h 44890"/>
                  <a:gd name="connsiteX3" fmla="*/ 35232 w 92439"/>
                  <a:gd name="connsiteY3" fmla="*/ 4303 h 44890"/>
                  <a:gd name="connsiteX4" fmla="*/ 38139 w 92439"/>
                  <a:gd name="connsiteY4" fmla="*/ 4303 h 44890"/>
                  <a:gd name="connsiteX5" fmla="*/ 42441 w 92439"/>
                  <a:gd name="connsiteY5" fmla="*/ 0 h 44890"/>
                  <a:gd name="connsiteX6" fmla="*/ 51627 w 92439"/>
                  <a:gd name="connsiteY6" fmla="*/ 9187 h 44890"/>
                  <a:gd name="connsiteX7" fmla="*/ 56510 w 92439"/>
                  <a:gd name="connsiteY7" fmla="*/ 4303 h 44890"/>
                  <a:gd name="connsiteX8" fmla="*/ 78952 w 92439"/>
                  <a:gd name="connsiteY8" fmla="*/ 4303 h 44890"/>
                  <a:gd name="connsiteX9" fmla="*/ 84765 w 92439"/>
                  <a:gd name="connsiteY9" fmla="*/ 10118 h 44890"/>
                  <a:gd name="connsiteX10" fmla="*/ 88603 w 92439"/>
                  <a:gd name="connsiteY10" fmla="*/ 10118 h 44890"/>
                  <a:gd name="connsiteX11" fmla="*/ 92440 w 92439"/>
                  <a:gd name="connsiteY11" fmla="*/ 13956 h 44890"/>
                  <a:gd name="connsiteX12" fmla="*/ 89998 w 92439"/>
                  <a:gd name="connsiteY12" fmla="*/ 16398 h 44890"/>
                  <a:gd name="connsiteX13" fmla="*/ 89998 w 92439"/>
                  <a:gd name="connsiteY13" fmla="*/ 21980 h 44890"/>
                  <a:gd name="connsiteX14" fmla="*/ 86161 w 92439"/>
                  <a:gd name="connsiteY14" fmla="*/ 25818 h 44890"/>
                  <a:gd name="connsiteX15" fmla="*/ 86161 w 92439"/>
                  <a:gd name="connsiteY15" fmla="*/ 30354 h 44890"/>
                  <a:gd name="connsiteX16" fmla="*/ 80231 w 92439"/>
                  <a:gd name="connsiteY16" fmla="*/ 30354 h 44890"/>
                  <a:gd name="connsiteX17" fmla="*/ 75696 w 92439"/>
                  <a:gd name="connsiteY17" fmla="*/ 25818 h 44890"/>
                  <a:gd name="connsiteX18" fmla="*/ 75696 w 92439"/>
                  <a:gd name="connsiteY18" fmla="*/ 25818 h 44890"/>
                  <a:gd name="connsiteX19" fmla="*/ 59766 w 92439"/>
                  <a:gd name="connsiteY19" fmla="*/ 25818 h 44890"/>
                  <a:gd name="connsiteX20" fmla="*/ 59766 w 92439"/>
                  <a:gd name="connsiteY20" fmla="*/ 25818 h 44890"/>
                  <a:gd name="connsiteX21" fmla="*/ 50348 w 92439"/>
                  <a:gd name="connsiteY21" fmla="*/ 35238 h 44890"/>
                  <a:gd name="connsiteX22" fmla="*/ 42325 w 92439"/>
                  <a:gd name="connsiteY22" fmla="*/ 35238 h 44890"/>
                  <a:gd name="connsiteX23" fmla="*/ 38953 w 92439"/>
                  <a:gd name="connsiteY23" fmla="*/ 38611 h 44890"/>
                  <a:gd name="connsiteX24" fmla="*/ 30697 w 92439"/>
                  <a:gd name="connsiteY24" fmla="*/ 38611 h 44890"/>
                  <a:gd name="connsiteX25" fmla="*/ 30697 w 92439"/>
                  <a:gd name="connsiteY25" fmla="*/ 44891 h 44890"/>
                  <a:gd name="connsiteX26" fmla="*/ 13139 w 92439"/>
                  <a:gd name="connsiteY26" fmla="*/ 44891 h 44890"/>
                  <a:gd name="connsiteX27" fmla="*/ 7674 w 92439"/>
                  <a:gd name="connsiteY27" fmla="*/ 39425 h 44890"/>
                  <a:gd name="connsiteX28" fmla="*/ 3139 w 92439"/>
                  <a:gd name="connsiteY28" fmla="*/ 39425 h 44890"/>
                  <a:gd name="connsiteX29" fmla="*/ 3139 w 92439"/>
                  <a:gd name="connsiteY29" fmla="*/ 39425 h 44890"/>
                  <a:gd name="connsiteX30" fmla="*/ 3139 w 92439"/>
                  <a:gd name="connsiteY30" fmla="*/ 35006 h 44890"/>
                  <a:gd name="connsiteX31" fmla="*/ 0 w 92439"/>
                  <a:gd name="connsiteY31" fmla="*/ 31865 h 44890"/>
                  <a:gd name="connsiteX32" fmla="*/ 0 w 92439"/>
                  <a:gd name="connsiteY32" fmla="*/ 27446 h 44890"/>
                  <a:gd name="connsiteX33" fmla="*/ 1977 w 92439"/>
                  <a:gd name="connsiteY33" fmla="*/ 25469 h 44890"/>
                  <a:gd name="connsiteX34" fmla="*/ 1977 w 92439"/>
                  <a:gd name="connsiteY34" fmla="*/ 22678 h 44890"/>
                  <a:gd name="connsiteX35" fmla="*/ 6395 w 92439"/>
                  <a:gd name="connsiteY35" fmla="*/ 18259 h 44890"/>
                  <a:gd name="connsiteX36" fmla="*/ 12558 w 92439"/>
                  <a:gd name="connsiteY36" fmla="*/ 18259 h 44890"/>
                  <a:gd name="connsiteX37" fmla="*/ 12558 w 92439"/>
                  <a:gd name="connsiteY37" fmla="*/ 18259 h 4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439" h="44890">
                    <a:moveTo>
                      <a:pt x="12558" y="18259"/>
                    </a:moveTo>
                    <a:lnTo>
                      <a:pt x="29534" y="1279"/>
                    </a:lnTo>
                    <a:lnTo>
                      <a:pt x="32209" y="1279"/>
                    </a:lnTo>
                    <a:lnTo>
                      <a:pt x="35232" y="4303"/>
                    </a:lnTo>
                    <a:lnTo>
                      <a:pt x="38139" y="4303"/>
                    </a:lnTo>
                    <a:lnTo>
                      <a:pt x="42441" y="0"/>
                    </a:lnTo>
                    <a:lnTo>
                      <a:pt x="51627" y="9187"/>
                    </a:lnTo>
                    <a:lnTo>
                      <a:pt x="56510" y="4303"/>
                    </a:lnTo>
                    <a:lnTo>
                      <a:pt x="78952" y="4303"/>
                    </a:lnTo>
                    <a:lnTo>
                      <a:pt x="84765" y="10118"/>
                    </a:lnTo>
                    <a:lnTo>
                      <a:pt x="88603" y="10118"/>
                    </a:lnTo>
                    <a:lnTo>
                      <a:pt x="92440" y="13956"/>
                    </a:lnTo>
                    <a:lnTo>
                      <a:pt x="89998" y="16398"/>
                    </a:lnTo>
                    <a:lnTo>
                      <a:pt x="89998" y="21980"/>
                    </a:lnTo>
                    <a:lnTo>
                      <a:pt x="86161" y="25818"/>
                    </a:lnTo>
                    <a:lnTo>
                      <a:pt x="86161" y="30354"/>
                    </a:lnTo>
                    <a:lnTo>
                      <a:pt x="80231" y="30354"/>
                    </a:lnTo>
                    <a:lnTo>
                      <a:pt x="75696" y="25818"/>
                    </a:lnTo>
                    <a:lnTo>
                      <a:pt x="75696" y="25818"/>
                    </a:lnTo>
                    <a:lnTo>
                      <a:pt x="59766" y="25818"/>
                    </a:lnTo>
                    <a:lnTo>
                      <a:pt x="59766" y="25818"/>
                    </a:lnTo>
                    <a:lnTo>
                      <a:pt x="50348" y="35238"/>
                    </a:lnTo>
                    <a:lnTo>
                      <a:pt x="42325" y="35238"/>
                    </a:lnTo>
                    <a:lnTo>
                      <a:pt x="38953" y="38611"/>
                    </a:lnTo>
                    <a:lnTo>
                      <a:pt x="30697" y="38611"/>
                    </a:lnTo>
                    <a:lnTo>
                      <a:pt x="30697" y="44891"/>
                    </a:lnTo>
                    <a:lnTo>
                      <a:pt x="13139" y="44891"/>
                    </a:lnTo>
                    <a:lnTo>
                      <a:pt x="7674" y="39425"/>
                    </a:lnTo>
                    <a:lnTo>
                      <a:pt x="3139" y="39425"/>
                    </a:lnTo>
                    <a:lnTo>
                      <a:pt x="3139" y="39425"/>
                    </a:lnTo>
                    <a:lnTo>
                      <a:pt x="3139" y="35006"/>
                    </a:lnTo>
                    <a:lnTo>
                      <a:pt x="0" y="31865"/>
                    </a:lnTo>
                    <a:lnTo>
                      <a:pt x="0" y="27446"/>
                    </a:lnTo>
                    <a:lnTo>
                      <a:pt x="1977" y="25469"/>
                    </a:lnTo>
                    <a:lnTo>
                      <a:pt x="1977" y="22678"/>
                    </a:lnTo>
                    <a:lnTo>
                      <a:pt x="6395" y="18259"/>
                    </a:lnTo>
                    <a:lnTo>
                      <a:pt x="12558" y="18259"/>
                    </a:lnTo>
                    <a:lnTo>
                      <a:pt x="12558" y="18259"/>
                    </a:lnTo>
                    <a:close/>
                  </a:path>
                </a:pathLst>
              </a:custGeom>
              <a:grpFill/>
              <a:ln w="1162" cap="rnd">
                <a:solidFill>
                  <a:schemeClr val="bg2"/>
                </a:solidFill>
                <a:prstDash val="solid"/>
                <a:round/>
              </a:ln>
            </p:spPr>
            <p:txBody>
              <a:bodyPr rtlCol="0" anchor="ctr"/>
              <a:lstStyle/>
              <a:p>
                <a:endParaRPr lang="en-US"/>
              </a:p>
            </p:txBody>
          </p:sp>
          <p:sp>
            <p:nvSpPr>
              <p:cNvPr id="140" name="Freeform 139">
                <a:extLst>
                  <a:ext uri="{FF2B5EF4-FFF2-40B4-BE49-F238E27FC236}">
                    <a16:creationId xmlns:a16="http://schemas.microsoft.com/office/drawing/2014/main" id="{06DECFF0-6122-0423-75B8-2B3DC9A953E5}"/>
                  </a:ext>
                </a:extLst>
              </p:cNvPr>
              <p:cNvSpPr/>
              <p:nvPr/>
            </p:nvSpPr>
            <p:spPr>
              <a:xfrm>
                <a:off x="5967264" y="2751106"/>
                <a:ext cx="66742" cy="88153"/>
              </a:xfrm>
              <a:custGeom>
                <a:avLst/>
                <a:gdLst>
                  <a:gd name="connsiteX0" fmla="*/ 59999 w 66742"/>
                  <a:gd name="connsiteY0" fmla="*/ 47101 h 88153"/>
                  <a:gd name="connsiteX1" fmla="*/ 59999 w 66742"/>
                  <a:gd name="connsiteY1" fmla="*/ 34424 h 88153"/>
                  <a:gd name="connsiteX2" fmla="*/ 45580 w 66742"/>
                  <a:gd name="connsiteY2" fmla="*/ 34424 h 88153"/>
                  <a:gd name="connsiteX3" fmla="*/ 41860 w 66742"/>
                  <a:gd name="connsiteY3" fmla="*/ 30703 h 88153"/>
                  <a:gd name="connsiteX4" fmla="*/ 41860 w 66742"/>
                  <a:gd name="connsiteY4" fmla="*/ 23376 h 88153"/>
                  <a:gd name="connsiteX5" fmla="*/ 39418 w 66742"/>
                  <a:gd name="connsiteY5" fmla="*/ 20934 h 88153"/>
                  <a:gd name="connsiteX6" fmla="*/ 35930 w 66742"/>
                  <a:gd name="connsiteY6" fmla="*/ 20934 h 88153"/>
                  <a:gd name="connsiteX7" fmla="*/ 30813 w 66742"/>
                  <a:gd name="connsiteY7" fmla="*/ 15816 h 88153"/>
                  <a:gd name="connsiteX8" fmla="*/ 30813 w 66742"/>
                  <a:gd name="connsiteY8" fmla="*/ 8490 h 88153"/>
                  <a:gd name="connsiteX9" fmla="*/ 22325 w 66742"/>
                  <a:gd name="connsiteY9" fmla="*/ 0 h 88153"/>
                  <a:gd name="connsiteX10" fmla="*/ 8256 w 66742"/>
                  <a:gd name="connsiteY10" fmla="*/ 0 h 88153"/>
                  <a:gd name="connsiteX11" fmla="*/ 3605 w 66742"/>
                  <a:gd name="connsiteY11" fmla="*/ 4652 h 88153"/>
                  <a:gd name="connsiteX12" fmla="*/ 0 w 66742"/>
                  <a:gd name="connsiteY12" fmla="*/ 4652 h 88153"/>
                  <a:gd name="connsiteX13" fmla="*/ 0 w 66742"/>
                  <a:gd name="connsiteY13" fmla="*/ 12211 h 88153"/>
                  <a:gd name="connsiteX14" fmla="*/ 1628 w 66742"/>
                  <a:gd name="connsiteY14" fmla="*/ 13839 h 88153"/>
                  <a:gd name="connsiteX15" fmla="*/ 1628 w 66742"/>
                  <a:gd name="connsiteY15" fmla="*/ 17561 h 88153"/>
                  <a:gd name="connsiteX16" fmla="*/ 2907 w 66742"/>
                  <a:gd name="connsiteY16" fmla="*/ 18840 h 88153"/>
                  <a:gd name="connsiteX17" fmla="*/ 5232 w 66742"/>
                  <a:gd name="connsiteY17" fmla="*/ 18840 h 88153"/>
                  <a:gd name="connsiteX18" fmla="*/ 9070 w 66742"/>
                  <a:gd name="connsiteY18" fmla="*/ 22678 h 88153"/>
                  <a:gd name="connsiteX19" fmla="*/ 2791 w 66742"/>
                  <a:gd name="connsiteY19" fmla="*/ 22678 h 88153"/>
                  <a:gd name="connsiteX20" fmla="*/ 2791 w 66742"/>
                  <a:gd name="connsiteY20" fmla="*/ 28958 h 88153"/>
                  <a:gd name="connsiteX21" fmla="*/ 7907 w 66742"/>
                  <a:gd name="connsiteY21" fmla="*/ 28958 h 88153"/>
                  <a:gd name="connsiteX22" fmla="*/ 7907 w 66742"/>
                  <a:gd name="connsiteY22" fmla="*/ 31284 h 88153"/>
                  <a:gd name="connsiteX23" fmla="*/ 5349 w 66742"/>
                  <a:gd name="connsiteY23" fmla="*/ 33843 h 88153"/>
                  <a:gd name="connsiteX24" fmla="*/ 5349 w 66742"/>
                  <a:gd name="connsiteY24" fmla="*/ 36169 h 88153"/>
                  <a:gd name="connsiteX25" fmla="*/ 3721 w 66742"/>
                  <a:gd name="connsiteY25" fmla="*/ 37797 h 88153"/>
                  <a:gd name="connsiteX26" fmla="*/ 3721 w 66742"/>
                  <a:gd name="connsiteY26" fmla="*/ 41169 h 88153"/>
                  <a:gd name="connsiteX27" fmla="*/ 3721 w 66742"/>
                  <a:gd name="connsiteY27" fmla="*/ 41169 h 88153"/>
                  <a:gd name="connsiteX28" fmla="*/ 6744 w 66742"/>
                  <a:gd name="connsiteY28" fmla="*/ 44193 h 88153"/>
                  <a:gd name="connsiteX29" fmla="*/ 8372 w 66742"/>
                  <a:gd name="connsiteY29" fmla="*/ 44193 h 88153"/>
                  <a:gd name="connsiteX30" fmla="*/ 11279 w 66742"/>
                  <a:gd name="connsiteY30" fmla="*/ 47101 h 88153"/>
                  <a:gd name="connsiteX31" fmla="*/ 11279 w 66742"/>
                  <a:gd name="connsiteY31" fmla="*/ 50008 h 88153"/>
                  <a:gd name="connsiteX32" fmla="*/ 5581 w 66742"/>
                  <a:gd name="connsiteY32" fmla="*/ 50008 h 88153"/>
                  <a:gd name="connsiteX33" fmla="*/ 10116 w 66742"/>
                  <a:gd name="connsiteY33" fmla="*/ 54544 h 88153"/>
                  <a:gd name="connsiteX34" fmla="*/ 10116 w 66742"/>
                  <a:gd name="connsiteY34" fmla="*/ 58730 h 88153"/>
                  <a:gd name="connsiteX35" fmla="*/ 5232 w 66742"/>
                  <a:gd name="connsiteY35" fmla="*/ 58730 h 88153"/>
                  <a:gd name="connsiteX36" fmla="*/ 5232 w 66742"/>
                  <a:gd name="connsiteY36" fmla="*/ 61289 h 88153"/>
                  <a:gd name="connsiteX37" fmla="*/ 11395 w 66742"/>
                  <a:gd name="connsiteY37" fmla="*/ 67453 h 88153"/>
                  <a:gd name="connsiteX38" fmla="*/ 13953 w 66742"/>
                  <a:gd name="connsiteY38" fmla="*/ 67453 h 88153"/>
                  <a:gd name="connsiteX39" fmla="*/ 16395 w 66742"/>
                  <a:gd name="connsiteY39" fmla="*/ 69895 h 88153"/>
                  <a:gd name="connsiteX40" fmla="*/ 18953 w 66742"/>
                  <a:gd name="connsiteY40" fmla="*/ 69895 h 88153"/>
                  <a:gd name="connsiteX41" fmla="*/ 23837 w 66742"/>
                  <a:gd name="connsiteY41" fmla="*/ 74779 h 88153"/>
                  <a:gd name="connsiteX42" fmla="*/ 28953 w 66742"/>
                  <a:gd name="connsiteY42" fmla="*/ 69662 h 88153"/>
                  <a:gd name="connsiteX43" fmla="*/ 27441 w 66742"/>
                  <a:gd name="connsiteY43" fmla="*/ 68150 h 88153"/>
                  <a:gd name="connsiteX44" fmla="*/ 31046 w 66742"/>
                  <a:gd name="connsiteY44" fmla="*/ 64545 h 88153"/>
                  <a:gd name="connsiteX45" fmla="*/ 31046 w 66742"/>
                  <a:gd name="connsiteY45" fmla="*/ 66871 h 88153"/>
                  <a:gd name="connsiteX46" fmla="*/ 33604 w 66742"/>
                  <a:gd name="connsiteY46" fmla="*/ 69430 h 88153"/>
                  <a:gd name="connsiteX47" fmla="*/ 36395 w 66742"/>
                  <a:gd name="connsiteY47" fmla="*/ 69430 h 88153"/>
                  <a:gd name="connsiteX48" fmla="*/ 41162 w 66742"/>
                  <a:gd name="connsiteY48" fmla="*/ 74198 h 88153"/>
                  <a:gd name="connsiteX49" fmla="*/ 41162 w 66742"/>
                  <a:gd name="connsiteY49" fmla="*/ 77803 h 88153"/>
                  <a:gd name="connsiteX50" fmla="*/ 46859 w 66742"/>
                  <a:gd name="connsiteY50" fmla="*/ 77803 h 88153"/>
                  <a:gd name="connsiteX51" fmla="*/ 46859 w 66742"/>
                  <a:gd name="connsiteY51" fmla="*/ 80827 h 88153"/>
                  <a:gd name="connsiteX52" fmla="*/ 44301 w 66742"/>
                  <a:gd name="connsiteY52" fmla="*/ 83385 h 88153"/>
                  <a:gd name="connsiteX53" fmla="*/ 44301 w 66742"/>
                  <a:gd name="connsiteY53" fmla="*/ 83385 h 88153"/>
                  <a:gd name="connsiteX54" fmla="*/ 44301 w 66742"/>
                  <a:gd name="connsiteY54" fmla="*/ 84897 h 88153"/>
                  <a:gd name="connsiteX55" fmla="*/ 43022 w 66742"/>
                  <a:gd name="connsiteY55" fmla="*/ 86177 h 88153"/>
                  <a:gd name="connsiteX56" fmla="*/ 44999 w 66742"/>
                  <a:gd name="connsiteY56" fmla="*/ 88154 h 88153"/>
                  <a:gd name="connsiteX57" fmla="*/ 46511 w 66742"/>
                  <a:gd name="connsiteY57" fmla="*/ 86642 h 88153"/>
                  <a:gd name="connsiteX58" fmla="*/ 52208 w 66742"/>
                  <a:gd name="connsiteY58" fmla="*/ 86642 h 88153"/>
                  <a:gd name="connsiteX59" fmla="*/ 53720 w 66742"/>
                  <a:gd name="connsiteY59" fmla="*/ 85130 h 88153"/>
                  <a:gd name="connsiteX60" fmla="*/ 58255 w 66742"/>
                  <a:gd name="connsiteY60" fmla="*/ 85130 h 88153"/>
                  <a:gd name="connsiteX61" fmla="*/ 58255 w 66742"/>
                  <a:gd name="connsiteY61" fmla="*/ 74082 h 88153"/>
                  <a:gd name="connsiteX62" fmla="*/ 61975 w 66742"/>
                  <a:gd name="connsiteY62" fmla="*/ 74082 h 88153"/>
                  <a:gd name="connsiteX63" fmla="*/ 66743 w 66742"/>
                  <a:gd name="connsiteY63" fmla="*/ 69313 h 88153"/>
                  <a:gd name="connsiteX64" fmla="*/ 66743 w 66742"/>
                  <a:gd name="connsiteY64" fmla="*/ 66406 h 88153"/>
                  <a:gd name="connsiteX65" fmla="*/ 56975 w 66742"/>
                  <a:gd name="connsiteY65" fmla="*/ 56637 h 88153"/>
                  <a:gd name="connsiteX66" fmla="*/ 56975 w 66742"/>
                  <a:gd name="connsiteY66" fmla="*/ 50008 h 88153"/>
                  <a:gd name="connsiteX67" fmla="*/ 59999 w 66742"/>
                  <a:gd name="connsiteY67" fmla="*/ 47101 h 88153"/>
                  <a:gd name="connsiteX68" fmla="*/ 59999 w 66742"/>
                  <a:gd name="connsiteY68" fmla="*/ 47101 h 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6742" h="88153">
                    <a:moveTo>
                      <a:pt x="59999" y="47101"/>
                    </a:moveTo>
                    <a:lnTo>
                      <a:pt x="59999" y="34424"/>
                    </a:lnTo>
                    <a:lnTo>
                      <a:pt x="45580" y="34424"/>
                    </a:lnTo>
                    <a:lnTo>
                      <a:pt x="41860" y="30703"/>
                    </a:lnTo>
                    <a:lnTo>
                      <a:pt x="41860" y="23376"/>
                    </a:lnTo>
                    <a:lnTo>
                      <a:pt x="39418" y="20934"/>
                    </a:lnTo>
                    <a:lnTo>
                      <a:pt x="35930" y="20934"/>
                    </a:lnTo>
                    <a:lnTo>
                      <a:pt x="30813" y="15816"/>
                    </a:lnTo>
                    <a:lnTo>
                      <a:pt x="30813" y="8490"/>
                    </a:lnTo>
                    <a:lnTo>
                      <a:pt x="22325" y="0"/>
                    </a:lnTo>
                    <a:lnTo>
                      <a:pt x="8256" y="0"/>
                    </a:lnTo>
                    <a:lnTo>
                      <a:pt x="3605" y="4652"/>
                    </a:lnTo>
                    <a:lnTo>
                      <a:pt x="0" y="4652"/>
                    </a:lnTo>
                    <a:lnTo>
                      <a:pt x="0" y="12211"/>
                    </a:lnTo>
                    <a:lnTo>
                      <a:pt x="1628" y="13839"/>
                    </a:lnTo>
                    <a:lnTo>
                      <a:pt x="1628" y="17561"/>
                    </a:lnTo>
                    <a:lnTo>
                      <a:pt x="2907" y="18840"/>
                    </a:lnTo>
                    <a:lnTo>
                      <a:pt x="5232" y="18840"/>
                    </a:lnTo>
                    <a:lnTo>
                      <a:pt x="9070" y="22678"/>
                    </a:lnTo>
                    <a:lnTo>
                      <a:pt x="2791" y="22678"/>
                    </a:lnTo>
                    <a:lnTo>
                      <a:pt x="2791" y="28958"/>
                    </a:lnTo>
                    <a:lnTo>
                      <a:pt x="7907" y="28958"/>
                    </a:lnTo>
                    <a:lnTo>
                      <a:pt x="7907" y="31284"/>
                    </a:lnTo>
                    <a:lnTo>
                      <a:pt x="5349" y="33843"/>
                    </a:lnTo>
                    <a:lnTo>
                      <a:pt x="5349" y="36169"/>
                    </a:lnTo>
                    <a:lnTo>
                      <a:pt x="3721" y="37797"/>
                    </a:lnTo>
                    <a:lnTo>
                      <a:pt x="3721" y="41169"/>
                    </a:lnTo>
                    <a:lnTo>
                      <a:pt x="3721" y="41169"/>
                    </a:lnTo>
                    <a:lnTo>
                      <a:pt x="6744" y="44193"/>
                    </a:lnTo>
                    <a:lnTo>
                      <a:pt x="8372" y="44193"/>
                    </a:lnTo>
                    <a:lnTo>
                      <a:pt x="11279" y="47101"/>
                    </a:lnTo>
                    <a:lnTo>
                      <a:pt x="11279" y="50008"/>
                    </a:lnTo>
                    <a:lnTo>
                      <a:pt x="5581" y="50008"/>
                    </a:lnTo>
                    <a:lnTo>
                      <a:pt x="10116" y="54544"/>
                    </a:lnTo>
                    <a:lnTo>
                      <a:pt x="10116" y="58730"/>
                    </a:lnTo>
                    <a:lnTo>
                      <a:pt x="5232" y="58730"/>
                    </a:lnTo>
                    <a:lnTo>
                      <a:pt x="5232" y="61289"/>
                    </a:lnTo>
                    <a:lnTo>
                      <a:pt x="11395" y="67453"/>
                    </a:lnTo>
                    <a:lnTo>
                      <a:pt x="13953" y="67453"/>
                    </a:lnTo>
                    <a:lnTo>
                      <a:pt x="16395" y="69895"/>
                    </a:lnTo>
                    <a:lnTo>
                      <a:pt x="18953" y="69895"/>
                    </a:lnTo>
                    <a:lnTo>
                      <a:pt x="23837" y="74779"/>
                    </a:lnTo>
                    <a:lnTo>
                      <a:pt x="28953" y="69662"/>
                    </a:lnTo>
                    <a:lnTo>
                      <a:pt x="27441" y="68150"/>
                    </a:lnTo>
                    <a:lnTo>
                      <a:pt x="31046" y="64545"/>
                    </a:lnTo>
                    <a:lnTo>
                      <a:pt x="31046" y="66871"/>
                    </a:lnTo>
                    <a:lnTo>
                      <a:pt x="33604" y="69430"/>
                    </a:lnTo>
                    <a:lnTo>
                      <a:pt x="36395" y="69430"/>
                    </a:lnTo>
                    <a:lnTo>
                      <a:pt x="41162" y="74198"/>
                    </a:lnTo>
                    <a:lnTo>
                      <a:pt x="41162" y="77803"/>
                    </a:lnTo>
                    <a:lnTo>
                      <a:pt x="46859" y="77803"/>
                    </a:lnTo>
                    <a:lnTo>
                      <a:pt x="46859" y="80827"/>
                    </a:lnTo>
                    <a:lnTo>
                      <a:pt x="44301" y="83385"/>
                    </a:lnTo>
                    <a:lnTo>
                      <a:pt x="44301" y="83385"/>
                    </a:lnTo>
                    <a:lnTo>
                      <a:pt x="44301" y="84897"/>
                    </a:lnTo>
                    <a:lnTo>
                      <a:pt x="43022" y="86177"/>
                    </a:lnTo>
                    <a:lnTo>
                      <a:pt x="44999" y="88154"/>
                    </a:lnTo>
                    <a:lnTo>
                      <a:pt x="46511" y="86642"/>
                    </a:lnTo>
                    <a:lnTo>
                      <a:pt x="52208" y="86642"/>
                    </a:lnTo>
                    <a:lnTo>
                      <a:pt x="53720" y="85130"/>
                    </a:lnTo>
                    <a:lnTo>
                      <a:pt x="58255" y="85130"/>
                    </a:lnTo>
                    <a:lnTo>
                      <a:pt x="58255" y="74082"/>
                    </a:lnTo>
                    <a:lnTo>
                      <a:pt x="61975" y="74082"/>
                    </a:lnTo>
                    <a:lnTo>
                      <a:pt x="66743" y="69313"/>
                    </a:lnTo>
                    <a:lnTo>
                      <a:pt x="66743" y="66406"/>
                    </a:lnTo>
                    <a:lnTo>
                      <a:pt x="56975" y="56637"/>
                    </a:lnTo>
                    <a:lnTo>
                      <a:pt x="56975" y="50008"/>
                    </a:lnTo>
                    <a:lnTo>
                      <a:pt x="59999" y="47101"/>
                    </a:lnTo>
                    <a:lnTo>
                      <a:pt x="59999" y="47101"/>
                    </a:lnTo>
                    <a:close/>
                  </a:path>
                </a:pathLst>
              </a:custGeom>
              <a:grpFill/>
              <a:ln w="1162" cap="rnd">
                <a:solidFill>
                  <a:schemeClr val="bg2"/>
                </a:solidFill>
                <a:prstDash val="solid"/>
                <a:round/>
              </a:ln>
            </p:spPr>
            <p:txBody>
              <a:bodyPr rtlCol="0" anchor="ctr"/>
              <a:lstStyle/>
              <a:p>
                <a:endParaRPr lang="en-US"/>
              </a:p>
            </p:txBody>
          </p:sp>
          <p:sp>
            <p:nvSpPr>
              <p:cNvPr id="141" name="Freeform 140">
                <a:extLst>
                  <a:ext uri="{FF2B5EF4-FFF2-40B4-BE49-F238E27FC236}">
                    <a16:creationId xmlns:a16="http://schemas.microsoft.com/office/drawing/2014/main" id="{EFA99386-A3F6-FA50-1B4E-C409A6062A08}"/>
                  </a:ext>
                </a:extLst>
              </p:cNvPr>
              <p:cNvSpPr/>
              <p:nvPr/>
            </p:nvSpPr>
            <p:spPr>
              <a:xfrm>
                <a:off x="5861220" y="2800765"/>
                <a:ext cx="2558" cy="2093"/>
              </a:xfrm>
              <a:custGeom>
                <a:avLst/>
                <a:gdLst>
                  <a:gd name="connsiteX0" fmla="*/ 1861 w 2558"/>
                  <a:gd name="connsiteY0" fmla="*/ 0 h 2093"/>
                  <a:gd name="connsiteX1" fmla="*/ 930 w 2558"/>
                  <a:gd name="connsiteY1" fmla="*/ 0 h 2093"/>
                  <a:gd name="connsiteX2" fmla="*/ 0 w 2558"/>
                  <a:gd name="connsiteY2" fmla="*/ 930 h 2093"/>
                  <a:gd name="connsiteX3" fmla="*/ 1163 w 2558"/>
                  <a:gd name="connsiteY3" fmla="*/ 2093 h 2093"/>
                  <a:gd name="connsiteX4" fmla="*/ 2558 w 2558"/>
                  <a:gd name="connsiteY4" fmla="*/ 698 h 2093"/>
                  <a:gd name="connsiteX5" fmla="*/ 1861 w 2558"/>
                  <a:gd name="connsiteY5" fmla="*/ 0 h 2093"/>
                  <a:gd name="connsiteX6" fmla="*/ 1861 w 2558"/>
                  <a:gd name="connsiteY6" fmla="*/ 0 h 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 h="2093">
                    <a:moveTo>
                      <a:pt x="1861" y="0"/>
                    </a:moveTo>
                    <a:lnTo>
                      <a:pt x="930" y="0"/>
                    </a:lnTo>
                    <a:lnTo>
                      <a:pt x="0" y="930"/>
                    </a:lnTo>
                    <a:lnTo>
                      <a:pt x="1163" y="2093"/>
                    </a:lnTo>
                    <a:lnTo>
                      <a:pt x="2558" y="698"/>
                    </a:lnTo>
                    <a:lnTo>
                      <a:pt x="1861" y="0"/>
                    </a:lnTo>
                    <a:lnTo>
                      <a:pt x="1861" y="0"/>
                    </a:lnTo>
                    <a:close/>
                  </a:path>
                </a:pathLst>
              </a:custGeom>
              <a:grpFill/>
              <a:ln w="1162" cap="rnd">
                <a:solidFill>
                  <a:schemeClr val="bg2"/>
                </a:solidFill>
                <a:prstDash val="solid"/>
                <a:round/>
              </a:ln>
            </p:spPr>
            <p:txBody>
              <a:bodyPr rtlCol="0" anchor="ctr"/>
              <a:lstStyle/>
              <a:p>
                <a:endParaRPr lang="en-US"/>
              </a:p>
            </p:txBody>
          </p:sp>
          <p:sp>
            <p:nvSpPr>
              <p:cNvPr id="142" name="Freeform 141">
                <a:extLst>
                  <a:ext uri="{FF2B5EF4-FFF2-40B4-BE49-F238E27FC236}">
                    <a16:creationId xmlns:a16="http://schemas.microsoft.com/office/drawing/2014/main" id="{CED0B3AC-B9F0-6C63-5A0E-15F5F5149AC7}"/>
                  </a:ext>
                </a:extLst>
              </p:cNvPr>
              <p:cNvSpPr/>
              <p:nvPr/>
            </p:nvSpPr>
            <p:spPr>
              <a:xfrm>
                <a:off x="5989705" y="2701214"/>
                <a:ext cx="154066" cy="106179"/>
              </a:xfrm>
              <a:custGeom>
                <a:avLst/>
                <a:gdLst>
                  <a:gd name="connsiteX0" fmla="*/ 38371 w 154066"/>
                  <a:gd name="connsiteY0" fmla="*/ 11048 h 106179"/>
                  <a:gd name="connsiteX1" fmla="*/ 46278 w 154066"/>
                  <a:gd name="connsiteY1" fmla="*/ 3140 h 106179"/>
                  <a:gd name="connsiteX2" fmla="*/ 49069 w 154066"/>
                  <a:gd name="connsiteY2" fmla="*/ 3140 h 106179"/>
                  <a:gd name="connsiteX3" fmla="*/ 51976 w 154066"/>
                  <a:gd name="connsiteY3" fmla="*/ 6048 h 106179"/>
                  <a:gd name="connsiteX4" fmla="*/ 68371 w 154066"/>
                  <a:gd name="connsiteY4" fmla="*/ 6048 h 106179"/>
                  <a:gd name="connsiteX5" fmla="*/ 74068 w 154066"/>
                  <a:gd name="connsiteY5" fmla="*/ 11746 h 106179"/>
                  <a:gd name="connsiteX6" fmla="*/ 78603 w 154066"/>
                  <a:gd name="connsiteY6" fmla="*/ 11746 h 106179"/>
                  <a:gd name="connsiteX7" fmla="*/ 82556 w 154066"/>
                  <a:gd name="connsiteY7" fmla="*/ 7792 h 106179"/>
                  <a:gd name="connsiteX8" fmla="*/ 92672 w 154066"/>
                  <a:gd name="connsiteY8" fmla="*/ 7792 h 106179"/>
                  <a:gd name="connsiteX9" fmla="*/ 100463 w 154066"/>
                  <a:gd name="connsiteY9" fmla="*/ 0 h 106179"/>
                  <a:gd name="connsiteX10" fmla="*/ 108021 w 154066"/>
                  <a:gd name="connsiteY10" fmla="*/ 0 h 106179"/>
                  <a:gd name="connsiteX11" fmla="*/ 109881 w 154066"/>
                  <a:gd name="connsiteY11" fmla="*/ 1861 h 106179"/>
                  <a:gd name="connsiteX12" fmla="*/ 109881 w 154066"/>
                  <a:gd name="connsiteY12" fmla="*/ 4303 h 106179"/>
                  <a:gd name="connsiteX13" fmla="*/ 109881 w 154066"/>
                  <a:gd name="connsiteY13" fmla="*/ 4303 h 106179"/>
                  <a:gd name="connsiteX14" fmla="*/ 113951 w 154066"/>
                  <a:gd name="connsiteY14" fmla="*/ 8374 h 106179"/>
                  <a:gd name="connsiteX15" fmla="*/ 113951 w 154066"/>
                  <a:gd name="connsiteY15" fmla="*/ 13723 h 106179"/>
                  <a:gd name="connsiteX16" fmla="*/ 119300 w 154066"/>
                  <a:gd name="connsiteY16" fmla="*/ 19073 h 106179"/>
                  <a:gd name="connsiteX17" fmla="*/ 119300 w 154066"/>
                  <a:gd name="connsiteY17" fmla="*/ 22213 h 106179"/>
                  <a:gd name="connsiteX18" fmla="*/ 127788 w 154066"/>
                  <a:gd name="connsiteY18" fmla="*/ 30703 h 106179"/>
                  <a:gd name="connsiteX19" fmla="*/ 127788 w 154066"/>
                  <a:gd name="connsiteY19" fmla="*/ 33843 h 106179"/>
                  <a:gd name="connsiteX20" fmla="*/ 130927 w 154066"/>
                  <a:gd name="connsiteY20" fmla="*/ 36983 h 106179"/>
                  <a:gd name="connsiteX21" fmla="*/ 130927 w 154066"/>
                  <a:gd name="connsiteY21" fmla="*/ 42914 h 106179"/>
                  <a:gd name="connsiteX22" fmla="*/ 128951 w 154066"/>
                  <a:gd name="connsiteY22" fmla="*/ 44891 h 106179"/>
                  <a:gd name="connsiteX23" fmla="*/ 128951 w 154066"/>
                  <a:gd name="connsiteY23" fmla="*/ 62684 h 106179"/>
                  <a:gd name="connsiteX24" fmla="*/ 126509 w 154066"/>
                  <a:gd name="connsiteY24" fmla="*/ 62684 h 106179"/>
                  <a:gd name="connsiteX25" fmla="*/ 134532 w 154066"/>
                  <a:gd name="connsiteY25" fmla="*/ 70709 h 106179"/>
                  <a:gd name="connsiteX26" fmla="*/ 141508 w 154066"/>
                  <a:gd name="connsiteY26" fmla="*/ 70709 h 106179"/>
                  <a:gd name="connsiteX27" fmla="*/ 145578 w 154066"/>
                  <a:gd name="connsiteY27" fmla="*/ 66639 h 106179"/>
                  <a:gd name="connsiteX28" fmla="*/ 150113 w 154066"/>
                  <a:gd name="connsiteY28" fmla="*/ 66639 h 106179"/>
                  <a:gd name="connsiteX29" fmla="*/ 154066 w 154066"/>
                  <a:gd name="connsiteY29" fmla="*/ 70709 h 106179"/>
                  <a:gd name="connsiteX30" fmla="*/ 154066 w 154066"/>
                  <a:gd name="connsiteY30" fmla="*/ 77687 h 106179"/>
                  <a:gd name="connsiteX31" fmla="*/ 150229 w 154066"/>
                  <a:gd name="connsiteY31" fmla="*/ 81525 h 106179"/>
                  <a:gd name="connsiteX32" fmla="*/ 143950 w 154066"/>
                  <a:gd name="connsiteY32" fmla="*/ 81525 h 106179"/>
                  <a:gd name="connsiteX33" fmla="*/ 141392 w 154066"/>
                  <a:gd name="connsiteY33" fmla="*/ 78966 h 106179"/>
                  <a:gd name="connsiteX34" fmla="*/ 141392 w 154066"/>
                  <a:gd name="connsiteY34" fmla="*/ 87688 h 106179"/>
                  <a:gd name="connsiteX35" fmla="*/ 136044 w 154066"/>
                  <a:gd name="connsiteY35" fmla="*/ 93038 h 106179"/>
                  <a:gd name="connsiteX36" fmla="*/ 136044 w 154066"/>
                  <a:gd name="connsiteY36" fmla="*/ 105017 h 106179"/>
                  <a:gd name="connsiteX37" fmla="*/ 129532 w 154066"/>
                  <a:gd name="connsiteY37" fmla="*/ 105017 h 106179"/>
                  <a:gd name="connsiteX38" fmla="*/ 125114 w 154066"/>
                  <a:gd name="connsiteY38" fmla="*/ 100597 h 106179"/>
                  <a:gd name="connsiteX39" fmla="*/ 118602 w 154066"/>
                  <a:gd name="connsiteY39" fmla="*/ 100597 h 106179"/>
                  <a:gd name="connsiteX40" fmla="*/ 115463 w 154066"/>
                  <a:gd name="connsiteY40" fmla="*/ 97457 h 106179"/>
                  <a:gd name="connsiteX41" fmla="*/ 97440 w 154066"/>
                  <a:gd name="connsiteY41" fmla="*/ 97457 h 106179"/>
                  <a:gd name="connsiteX42" fmla="*/ 88719 w 154066"/>
                  <a:gd name="connsiteY42" fmla="*/ 106180 h 106179"/>
                  <a:gd name="connsiteX43" fmla="*/ 76742 w 154066"/>
                  <a:gd name="connsiteY43" fmla="*/ 106180 h 106179"/>
                  <a:gd name="connsiteX44" fmla="*/ 74882 w 154066"/>
                  <a:gd name="connsiteY44" fmla="*/ 104319 h 106179"/>
                  <a:gd name="connsiteX45" fmla="*/ 59301 w 154066"/>
                  <a:gd name="connsiteY45" fmla="*/ 104319 h 106179"/>
                  <a:gd name="connsiteX46" fmla="*/ 57440 w 154066"/>
                  <a:gd name="connsiteY46" fmla="*/ 102458 h 106179"/>
                  <a:gd name="connsiteX47" fmla="*/ 41860 w 154066"/>
                  <a:gd name="connsiteY47" fmla="*/ 102458 h 106179"/>
                  <a:gd name="connsiteX48" fmla="*/ 45580 w 154066"/>
                  <a:gd name="connsiteY48" fmla="*/ 98737 h 106179"/>
                  <a:gd name="connsiteX49" fmla="*/ 40929 w 154066"/>
                  <a:gd name="connsiteY49" fmla="*/ 94085 h 106179"/>
                  <a:gd name="connsiteX50" fmla="*/ 37790 w 154066"/>
                  <a:gd name="connsiteY50" fmla="*/ 94085 h 106179"/>
                  <a:gd name="connsiteX51" fmla="*/ 37790 w 154066"/>
                  <a:gd name="connsiteY51" fmla="*/ 84316 h 106179"/>
                  <a:gd name="connsiteX52" fmla="*/ 23255 w 154066"/>
                  <a:gd name="connsiteY52" fmla="*/ 84316 h 106179"/>
                  <a:gd name="connsiteX53" fmla="*/ 19535 w 154066"/>
                  <a:gd name="connsiteY53" fmla="*/ 80594 h 106179"/>
                  <a:gd name="connsiteX54" fmla="*/ 19535 w 154066"/>
                  <a:gd name="connsiteY54" fmla="*/ 73268 h 106179"/>
                  <a:gd name="connsiteX55" fmla="*/ 17093 w 154066"/>
                  <a:gd name="connsiteY55" fmla="*/ 70825 h 106179"/>
                  <a:gd name="connsiteX56" fmla="*/ 13604 w 154066"/>
                  <a:gd name="connsiteY56" fmla="*/ 70825 h 106179"/>
                  <a:gd name="connsiteX57" fmla="*/ 8488 w 154066"/>
                  <a:gd name="connsiteY57" fmla="*/ 65708 h 106179"/>
                  <a:gd name="connsiteX58" fmla="*/ 8488 w 154066"/>
                  <a:gd name="connsiteY58" fmla="*/ 58381 h 106179"/>
                  <a:gd name="connsiteX59" fmla="*/ 0 w 154066"/>
                  <a:gd name="connsiteY59" fmla="*/ 49892 h 106179"/>
                  <a:gd name="connsiteX60" fmla="*/ 6163 w 154066"/>
                  <a:gd name="connsiteY60" fmla="*/ 49892 h 106179"/>
                  <a:gd name="connsiteX61" fmla="*/ 8488 w 154066"/>
                  <a:gd name="connsiteY61" fmla="*/ 47566 h 106179"/>
                  <a:gd name="connsiteX62" fmla="*/ 12907 w 154066"/>
                  <a:gd name="connsiteY62" fmla="*/ 47566 h 106179"/>
                  <a:gd name="connsiteX63" fmla="*/ 16395 w 154066"/>
                  <a:gd name="connsiteY63" fmla="*/ 44077 h 106179"/>
                  <a:gd name="connsiteX64" fmla="*/ 16395 w 154066"/>
                  <a:gd name="connsiteY64" fmla="*/ 38727 h 106179"/>
                  <a:gd name="connsiteX65" fmla="*/ 21744 w 154066"/>
                  <a:gd name="connsiteY65" fmla="*/ 33378 h 106179"/>
                  <a:gd name="connsiteX66" fmla="*/ 21744 w 154066"/>
                  <a:gd name="connsiteY66" fmla="*/ 30005 h 106179"/>
                  <a:gd name="connsiteX67" fmla="*/ 24883 w 154066"/>
                  <a:gd name="connsiteY67" fmla="*/ 26865 h 106179"/>
                  <a:gd name="connsiteX68" fmla="*/ 24883 w 154066"/>
                  <a:gd name="connsiteY68" fmla="*/ 23492 h 106179"/>
                  <a:gd name="connsiteX69" fmla="*/ 28023 w 154066"/>
                  <a:gd name="connsiteY69" fmla="*/ 20352 h 106179"/>
                  <a:gd name="connsiteX70" fmla="*/ 28023 w 154066"/>
                  <a:gd name="connsiteY70" fmla="*/ 16980 h 106179"/>
                  <a:gd name="connsiteX71" fmla="*/ 34185 w 154066"/>
                  <a:gd name="connsiteY71" fmla="*/ 10816 h 106179"/>
                  <a:gd name="connsiteX72" fmla="*/ 38371 w 154066"/>
                  <a:gd name="connsiteY72" fmla="*/ 11048 h 106179"/>
                  <a:gd name="connsiteX73" fmla="*/ 38371 w 154066"/>
                  <a:gd name="connsiteY73" fmla="*/ 11048 h 10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54066" h="106179">
                    <a:moveTo>
                      <a:pt x="38371" y="11048"/>
                    </a:moveTo>
                    <a:lnTo>
                      <a:pt x="46278" y="3140"/>
                    </a:lnTo>
                    <a:lnTo>
                      <a:pt x="49069" y="3140"/>
                    </a:lnTo>
                    <a:lnTo>
                      <a:pt x="51976" y="6048"/>
                    </a:lnTo>
                    <a:lnTo>
                      <a:pt x="68371" y="6048"/>
                    </a:lnTo>
                    <a:lnTo>
                      <a:pt x="74068" y="11746"/>
                    </a:lnTo>
                    <a:lnTo>
                      <a:pt x="78603" y="11746"/>
                    </a:lnTo>
                    <a:lnTo>
                      <a:pt x="82556" y="7792"/>
                    </a:lnTo>
                    <a:lnTo>
                      <a:pt x="92672" y="7792"/>
                    </a:lnTo>
                    <a:lnTo>
                      <a:pt x="100463" y="0"/>
                    </a:lnTo>
                    <a:lnTo>
                      <a:pt x="108021" y="0"/>
                    </a:lnTo>
                    <a:lnTo>
                      <a:pt x="109881" y="1861"/>
                    </a:lnTo>
                    <a:lnTo>
                      <a:pt x="109881" y="4303"/>
                    </a:lnTo>
                    <a:lnTo>
                      <a:pt x="109881" y="4303"/>
                    </a:lnTo>
                    <a:lnTo>
                      <a:pt x="113951" y="8374"/>
                    </a:lnTo>
                    <a:lnTo>
                      <a:pt x="113951" y="13723"/>
                    </a:lnTo>
                    <a:lnTo>
                      <a:pt x="119300" y="19073"/>
                    </a:lnTo>
                    <a:lnTo>
                      <a:pt x="119300" y="22213"/>
                    </a:lnTo>
                    <a:lnTo>
                      <a:pt x="127788" y="30703"/>
                    </a:lnTo>
                    <a:lnTo>
                      <a:pt x="127788" y="33843"/>
                    </a:lnTo>
                    <a:lnTo>
                      <a:pt x="130927" y="36983"/>
                    </a:lnTo>
                    <a:lnTo>
                      <a:pt x="130927" y="42914"/>
                    </a:lnTo>
                    <a:lnTo>
                      <a:pt x="128951" y="44891"/>
                    </a:lnTo>
                    <a:lnTo>
                      <a:pt x="128951" y="62684"/>
                    </a:lnTo>
                    <a:lnTo>
                      <a:pt x="126509" y="62684"/>
                    </a:lnTo>
                    <a:lnTo>
                      <a:pt x="134532" y="70709"/>
                    </a:lnTo>
                    <a:lnTo>
                      <a:pt x="141508" y="70709"/>
                    </a:lnTo>
                    <a:lnTo>
                      <a:pt x="145578" y="66639"/>
                    </a:lnTo>
                    <a:lnTo>
                      <a:pt x="150113" y="66639"/>
                    </a:lnTo>
                    <a:lnTo>
                      <a:pt x="154066" y="70709"/>
                    </a:lnTo>
                    <a:lnTo>
                      <a:pt x="154066" y="77687"/>
                    </a:lnTo>
                    <a:lnTo>
                      <a:pt x="150229" y="81525"/>
                    </a:lnTo>
                    <a:lnTo>
                      <a:pt x="143950" y="81525"/>
                    </a:lnTo>
                    <a:lnTo>
                      <a:pt x="141392" y="78966"/>
                    </a:lnTo>
                    <a:lnTo>
                      <a:pt x="141392" y="87688"/>
                    </a:lnTo>
                    <a:lnTo>
                      <a:pt x="136044" y="93038"/>
                    </a:lnTo>
                    <a:lnTo>
                      <a:pt x="136044" y="105017"/>
                    </a:lnTo>
                    <a:lnTo>
                      <a:pt x="129532" y="105017"/>
                    </a:lnTo>
                    <a:lnTo>
                      <a:pt x="125114" y="100597"/>
                    </a:lnTo>
                    <a:lnTo>
                      <a:pt x="118602" y="100597"/>
                    </a:lnTo>
                    <a:lnTo>
                      <a:pt x="115463" y="97457"/>
                    </a:lnTo>
                    <a:lnTo>
                      <a:pt x="97440" y="97457"/>
                    </a:lnTo>
                    <a:lnTo>
                      <a:pt x="88719" y="106180"/>
                    </a:lnTo>
                    <a:lnTo>
                      <a:pt x="76742" y="106180"/>
                    </a:lnTo>
                    <a:lnTo>
                      <a:pt x="74882" y="104319"/>
                    </a:lnTo>
                    <a:lnTo>
                      <a:pt x="59301" y="104319"/>
                    </a:lnTo>
                    <a:lnTo>
                      <a:pt x="57440" y="102458"/>
                    </a:lnTo>
                    <a:lnTo>
                      <a:pt x="41860" y="102458"/>
                    </a:lnTo>
                    <a:lnTo>
                      <a:pt x="45580" y="98737"/>
                    </a:lnTo>
                    <a:lnTo>
                      <a:pt x="40929" y="94085"/>
                    </a:lnTo>
                    <a:lnTo>
                      <a:pt x="37790" y="94085"/>
                    </a:lnTo>
                    <a:lnTo>
                      <a:pt x="37790" y="84316"/>
                    </a:lnTo>
                    <a:lnTo>
                      <a:pt x="23255" y="84316"/>
                    </a:lnTo>
                    <a:lnTo>
                      <a:pt x="19535" y="80594"/>
                    </a:lnTo>
                    <a:lnTo>
                      <a:pt x="19535" y="73268"/>
                    </a:lnTo>
                    <a:lnTo>
                      <a:pt x="17093" y="70825"/>
                    </a:lnTo>
                    <a:lnTo>
                      <a:pt x="13604" y="70825"/>
                    </a:lnTo>
                    <a:lnTo>
                      <a:pt x="8488" y="65708"/>
                    </a:lnTo>
                    <a:lnTo>
                      <a:pt x="8488" y="58381"/>
                    </a:lnTo>
                    <a:lnTo>
                      <a:pt x="0" y="49892"/>
                    </a:lnTo>
                    <a:lnTo>
                      <a:pt x="6163" y="49892"/>
                    </a:lnTo>
                    <a:lnTo>
                      <a:pt x="8488" y="47566"/>
                    </a:lnTo>
                    <a:lnTo>
                      <a:pt x="12907" y="47566"/>
                    </a:lnTo>
                    <a:lnTo>
                      <a:pt x="16395" y="44077"/>
                    </a:lnTo>
                    <a:lnTo>
                      <a:pt x="16395" y="38727"/>
                    </a:lnTo>
                    <a:lnTo>
                      <a:pt x="21744" y="33378"/>
                    </a:lnTo>
                    <a:lnTo>
                      <a:pt x="21744" y="30005"/>
                    </a:lnTo>
                    <a:lnTo>
                      <a:pt x="24883" y="26865"/>
                    </a:lnTo>
                    <a:lnTo>
                      <a:pt x="24883" y="23492"/>
                    </a:lnTo>
                    <a:lnTo>
                      <a:pt x="28023" y="20352"/>
                    </a:lnTo>
                    <a:lnTo>
                      <a:pt x="28023" y="16980"/>
                    </a:lnTo>
                    <a:lnTo>
                      <a:pt x="34185" y="10816"/>
                    </a:lnTo>
                    <a:lnTo>
                      <a:pt x="38371" y="11048"/>
                    </a:lnTo>
                    <a:lnTo>
                      <a:pt x="38371" y="11048"/>
                    </a:lnTo>
                    <a:close/>
                  </a:path>
                </a:pathLst>
              </a:custGeom>
              <a:grpFill/>
              <a:ln w="1162" cap="rnd">
                <a:solidFill>
                  <a:schemeClr val="bg2"/>
                </a:solidFill>
                <a:prstDash val="solid"/>
                <a:round/>
              </a:ln>
            </p:spPr>
            <p:txBody>
              <a:bodyPr rtlCol="0" anchor="ctr"/>
              <a:lstStyle/>
              <a:p>
                <a:endParaRPr lang="en-US"/>
              </a:p>
            </p:txBody>
          </p:sp>
          <p:sp>
            <p:nvSpPr>
              <p:cNvPr id="143" name="Freeform 142">
                <a:extLst>
                  <a:ext uri="{FF2B5EF4-FFF2-40B4-BE49-F238E27FC236}">
                    <a16:creationId xmlns:a16="http://schemas.microsoft.com/office/drawing/2014/main" id="{5E05921E-EF20-F182-8173-00445582C6DA}"/>
                  </a:ext>
                </a:extLst>
              </p:cNvPr>
              <p:cNvSpPr/>
              <p:nvPr/>
            </p:nvSpPr>
            <p:spPr>
              <a:xfrm>
                <a:off x="5505297" y="2842516"/>
                <a:ext cx="53487" cy="107459"/>
              </a:xfrm>
              <a:custGeom>
                <a:avLst/>
                <a:gdLst>
                  <a:gd name="connsiteX0" fmla="*/ 7791 w 53487"/>
                  <a:gd name="connsiteY0" fmla="*/ 106412 h 107459"/>
                  <a:gd name="connsiteX1" fmla="*/ 11628 w 53487"/>
                  <a:gd name="connsiteY1" fmla="*/ 106412 h 107459"/>
                  <a:gd name="connsiteX2" fmla="*/ 13139 w 53487"/>
                  <a:gd name="connsiteY2" fmla="*/ 104901 h 107459"/>
                  <a:gd name="connsiteX3" fmla="*/ 21163 w 53487"/>
                  <a:gd name="connsiteY3" fmla="*/ 104901 h 107459"/>
                  <a:gd name="connsiteX4" fmla="*/ 23721 w 53487"/>
                  <a:gd name="connsiteY4" fmla="*/ 107459 h 107459"/>
                  <a:gd name="connsiteX5" fmla="*/ 28255 w 53487"/>
                  <a:gd name="connsiteY5" fmla="*/ 107459 h 107459"/>
                  <a:gd name="connsiteX6" fmla="*/ 31744 w 53487"/>
                  <a:gd name="connsiteY6" fmla="*/ 103970 h 107459"/>
                  <a:gd name="connsiteX7" fmla="*/ 31744 w 53487"/>
                  <a:gd name="connsiteY7" fmla="*/ 92340 h 107459"/>
                  <a:gd name="connsiteX8" fmla="*/ 37325 w 53487"/>
                  <a:gd name="connsiteY8" fmla="*/ 86758 h 107459"/>
                  <a:gd name="connsiteX9" fmla="*/ 40348 w 53487"/>
                  <a:gd name="connsiteY9" fmla="*/ 86758 h 107459"/>
                  <a:gd name="connsiteX10" fmla="*/ 40348 w 53487"/>
                  <a:gd name="connsiteY10" fmla="*/ 83734 h 107459"/>
                  <a:gd name="connsiteX11" fmla="*/ 33488 w 53487"/>
                  <a:gd name="connsiteY11" fmla="*/ 76873 h 107459"/>
                  <a:gd name="connsiteX12" fmla="*/ 33488 w 53487"/>
                  <a:gd name="connsiteY12" fmla="*/ 74547 h 107459"/>
                  <a:gd name="connsiteX13" fmla="*/ 39650 w 53487"/>
                  <a:gd name="connsiteY13" fmla="*/ 68383 h 107459"/>
                  <a:gd name="connsiteX14" fmla="*/ 39650 w 53487"/>
                  <a:gd name="connsiteY14" fmla="*/ 65010 h 107459"/>
                  <a:gd name="connsiteX15" fmla="*/ 34650 w 53487"/>
                  <a:gd name="connsiteY15" fmla="*/ 60010 h 107459"/>
                  <a:gd name="connsiteX16" fmla="*/ 34650 w 53487"/>
                  <a:gd name="connsiteY16" fmla="*/ 55474 h 107459"/>
                  <a:gd name="connsiteX17" fmla="*/ 30813 w 53487"/>
                  <a:gd name="connsiteY17" fmla="*/ 51636 h 107459"/>
                  <a:gd name="connsiteX18" fmla="*/ 37674 w 53487"/>
                  <a:gd name="connsiteY18" fmla="*/ 51636 h 107459"/>
                  <a:gd name="connsiteX19" fmla="*/ 41511 w 53487"/>
                  <a:gd name="connsiteY19" fmla="*/ 47798 h 107459"/>
                  <a:gd name="connsiteX20" fmla="*/ 41511 w 53487"/>
                  <a:gd name="connsiteY20" fmla="*/ 44310 h 107459"/>
                  <a:gd name="connsiteX21" fmla="*/ 39185 w 53487"/>
                  <a:gd name="connsiteY21" fmla="*/ 41984 h 107459"/>
                  <a:gd name="connsiteX22" fmla="*/ 42557 w 53487"/>
                  <a:gd name="connsiteY22" fmla="*/ 38611 h 107459"/>
                  <a:gd name="connsiteX23" fmla="*/ 42557 w 53487"/>
                  <a:gd name="connsiteY23" fmla="*/ 23376 h 107459"/>
                  <a:gd name="connsiteX24" fmla="*/ 53487 w 53487"/>
                  <a:gd name="connsiteY24" fmla="*/ 12444 h 107459"/>
                  <a:gd name="connsiteX25" fmla="*/ 53487 w 53487"/>
                  <a:gd name="connsiteY25" fmla="*/ 9536 h 107459"/>
                  <a:gd name="connsiteX26" fmla="*/ 46743 w 53487"/>
                  <a:gd name="connsiteY26" fmla="*/ 9536 h 107459"/>
                  <a:gd name="connsiteX27" fmla="*/ 46743 w 53487"/>
                  <a:gd name="connsiteY27" fmla="*/ 2791 h 107459"/>
                  <a:gd name="connsiteX28" fmla="*/ 37674 w 53487"/>
                  <a:gd name="connsiteY28" fmla="*/ 2791 h 107459"/>
                  <a:gd name="connsiteX29" fmla="*/ 35930 w 53487"/>
                  <a:gd name="connsiteY29" fmla="*/ 4536 h 107459"/>
                  <a:gd name="connsiteX30" fmla="*/ 23255 w 53487"/>
                  <a:gd name="connsiteY30" fmla="*/ 4536 h 107459"/>
                  <a:gd name="connsiteX31" fmla="*/ 21511 w 53487"/>
                  <a:gd name="connsiteY31" fmla="*/ 6280 h 107459"/>
                  <a:gd name="connsiteX32" fmla="*/ 19302 w 53487"/>
                  <a:gd name="connsiteY32" fmla="*/ 4070 h 107459"/>
                  <a:gd name="connsiteX33" fmla="*/ 21511 w 53487"/>
                  <a:gd name="connsiteY33" fmla="*/ 1861 h 107459"/>
                  <a:gd name="connsiteX34" fmla="*/ 19651 w 53487"/>
                  <a:gd name="connsiteY34" fmla="*/ 0 h 107459"/>
                  <a:gd name="connsiteX35" fmla="*/ 15116 w 53487"/>
                  <a:gd name="connsiteY35" fmla="*/ 0 h 107459"/>
                  <a:gd name="connsiteX36" fmla="*/ 8256 w 53487"/>
                  <a:gd name="connsiteY36" fmla="*/ 6862 h 107459"/>
                  <a:gd name="connsiteX37" fmla="*/ 10930 w 53487"/>
                  <a:gd name="connsiteY37" fmla="*/ 9536 h 107459"/>
                  <a:gd name="connsiteX38" fmla="*/ 10930 w 53487"/>
                  <a:gd name="connsiteY38" fmla="*/ 18840 h 107459"/>
                  <a:gd name="connsiteX39" fmla="*/ 12558 w 53487"/>
                  <a:gd name="connsiteY39" fmla="*/ 20468 h 107459"/>
                  <a:gd name="connsiteX40" fmla="*/ 12558 w 53487"/>
                  <a:gd name="connsiteY40" fmla="*/ 31866 h 107459"/>
                  <a:gd name="connsiteX41" fmla="*/ 8721 w 53487"/>
                  <a:gd name="connsiteY41" fmla="*/ 35703 h 107459"/>
                  <a:gd name="connsiteX42" fmla="*/ 8721 w 53487"/>
                  <a:gd name="connsiteY42" fmla="*/ 44426 h 107459"/>
                  <a:gd name="connsiteX43" fmla="*/ 6279 w 53487"/>
                  <a:gd name="connsiteY43" fmla="*/ 46868 h 107459"/>
                  <a:gd name="connsiteX44" fmla="*/ 6279 w 53487"/>
                  <a:gd name="connsiteY44" fmla="*/ 53264 h 107459"/>
                  <a:gd name="connsiteX45" fmla="*/ 0 w 53487"/>
                  <a:gd name="connsiteY45" fmla="*/ 59544 h 107459"/>
                  <a:gd name="connsiteX46" fmla="*/ 0 w 53487"/>
                  <a:gd name="connsiteY46" fmla="*/ 71756 h 107459"/>
                  <a:gd name="connsiteX47" fmla="*/ 3837 w 53487"/>
                  <a:gd name="connsiteY47" fmla="*/ 71756 h 107459"/>
                  <a:gd name="connsiteX48" fmla="*/ 3837 w 53487"/>
                  <a:gd name="connsiteY48" fmla="*/ 78036 h 107459"/>
                  <a:gd name="connsiteX49" fmla="*/ 9535 w 53487"/>
                  <a:gd name="connsiteY49" fmla="*/ 78036 h 107459"/>
                  <a:gd name="connsiteX50" fmla="*/ 9535 w 53487"/>
                  <a:gd name="connsiteY50" fmla="*/ 100249 h 107459"/>
                  <a:gd name="connsiteX51" fmla="*/ 7442 w 53487"/>
                  <a:gd name="connsiteY51" fmla="*/ 102342 h 107459"/>
                  <a:gd name="connsiteX52" fmla="*/ 7791 w 53487"/>
                  <a:gd name="connsiteY52" fmla="*/ 106412 h 107459"/>
                  <a:gd name="connsiteX53" fmla="*/ 7791 w 53487"/>
                  <a:gd name="connsiteY53" fmla="*/ 106412 h 10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487" h="107459">
                    <a:moveTo>
                      <a:pt x="7791" y="106412"/>
                    </a:moveTo>
                    <a:lnTo>
                      <a:pt x="11628" y="106412"/>
                    </a:lnTo>
                    <a:lnTo>
                      <a:pt x="13139" y="104901"/>
                    </a:lnTo>
                    <a:lnTo>
                      <a:pt x="21163" y="104901"/>
                    </a:lnTo>
                    <a:lnTo>
                      <a:pt x="23721" y="107459"/>
                    </a:lnTo>
                    <a:lnTo>
                      <a:pt x="28255" y="107459"/>
                    </a:lnTo>
                    <a:lnTo>
                      <a:pt x="31744" y="103970"/>
                    </a:lnTo>
                    <a:lnTo>
                      <a:pt x="31744" y="92340"/>
                    </a:lnTo>
                    <a:lnTo>
                      <a:pt x="37325" y="86758"/>
                    </a:lnTo>
                    <a:lnTo>
                      <a:pt x="40348" y="86758"/>
                    </a:lnTo>
                    <a:lnTo>
                      <a:pt x="40348" y="83734"/>
                    </a:lnTo>
                    <a:lnTo>
                      <a:pt x="33488" y="76873"/>
                    </a:lnTo>
                    <a:lnTo>
                      <a:pt x="33488" y="74547"/>
                    </a:lnTo>
                    <a:lnTo>
                      <a:pt x="39650" y="68383"/>
                    </a:lnTo>
                    <a:lnTo>
                      <a:pt x="39650" y="65010"/>
                    </a:lnTo>
                    <a:lnTo>
                      <a:pt x="34650" y="60010"/>
                    </a:lnTo>
                    <a:lnTo>
                      <a:pt x="34650" y="55474"/>
                    </a:lnTo>
                    <a:lnTo>
                      <a:pt x="30813" y="51636"/>
                    </a:lnTo>
                    <a:lnTo>
                      <a:pt x="37674" y="51636"/>
                    </a:lnTo>
                    <a:lnTo>
                      <a:pt x="41511" y="47798"/>
                    </a:lnTo>
                    <a:lnTo>
                      <a:pt x="41511" y="44310"/>
                    </a:lnTo>
                    <a:lnTo>
                      <a:pt x="39185" y="41984"/>
                    </a:lnTo>
                    <a:lnTo>
                      <a:pt x="42557" y="38611"/>
                    </a:lnTo>
                    <a:lnTo>
                      <a:pt x="42557" y="23376"/>
                    </a:lnTo>
                    <a:lnTo>
                      <a:pt x="53487" y="12444"/>
                    </a:lnTo>
                    <a:lnTo>
                      <a:pt x="53487" y="9536"/>
                    </a:lnTo>
                    <a:lnTo>
                      <a:pt x="46743" y="9536"/>
                    </a:lnTo>
                    <a:lnTo>
                      <a:pt x="46743" y="2791"/>
                    </a:lnTo>
                    <a:lnTo>
                      <a:pt x="37674" y="2791"/>
                    </a:lnTo>
                    <a:lnTo>
                      <a:pt x="35930" y="4536"/>
                    </a:lnTo>
                    <a:lnTo>
                      <a:pt x="23255" y="4536"/>
                    </a:lnTo>
                    <a:lnTo>
                      <a:pt x="21511" y="6280"/>
                    </a:lnTo>
                    <a:lnTo>
                      <a:pt x="19302" y="4070"/>
                    </a:lnTo>
                    <a:lnTo>
                      <a:pt x="21511" y="1861"/>
                    </a:lnTo>
                    <a:lnTo>
                      <a:pt x="19651" y="0"/>
                    </a:lnTo>
                    <a:lnTo>
                      <a:pt x="15116" y="0"/>
                    </a:lnTo>
                    <a:lnTo>
                      <a:pt x="8256" y="6862"/>
                    </a:lnTo>
                    <a:lnTo>
                      <a:pt x="10930" y="9536"/>
                    </a:lnTo>
                    <a:lnTo>
                      <a:pt x="10930" y="18840"/>
                    </a:lnTo>
                    <a:lnTo>
                      <a:pt x="12558" y="20468"/>
                    </a:lnTo>
                    <a:lnTo>
                      <a:pt x="12558" y="31866"/>
                    </a:lnTo>
                    <a:lnTo>
                      <a:pt x="8721" y="35703"/>
                    </a:lnTo>
                    <a:lnTo>
                      <a:pt x="8721" y="44426"/>
                    </a:lnTo>
                    <a:lnTo>
                      <a:pt x="6279" y="46868"/>
                    </a:lnTo>
                    <a:lnTo>
                      <a:pt x="6279" y="53264"/>
                    </a:lnTo>
                    <a:lnTo>
                      <a:pt x="0" y="59544"/>
                    </a:lnTo>
                    <a:lnTo>
                      <a:pt x="0" y="71756"/>
                    </a:lnTo>
                    <a:lnTo>
                      <a:pt x="3837" y="71756"/>
                    </a:lnTo>
                    <a:lnTo>
                      <a:pt x="3837" y="78036"/>
                    </a:lnTo>
                    <a:lnTo>
                      <a:pt x="9535" y="78036"/>
                    </a:lnTo>
                    <a:lnTo>
                      <a:pt x="9535" y="100249"/>
                    </a:lnTo>
                    <a:lnTo>
                      <a:pt x="7442" y="102342"/>
                    </a:lnTo>
                    <a:lnTo>
                      <a:pt x="7791" y="106412"/>
                    </a:lnTo>
                    <a:lnTo>
                      <a:pt x="7791" y="106412"/>
                    </a:lnTo>
                    <a:close/>
                  </a:path>
                </a:pathLst>
              </a:custGeom>
              <a:grpFill/>
              <a:ln w="1162" cap="rnd">
                <a:solidFill>
                  <a:schemeClr val="bg2"/>
                </a:solidFill>
                <a:prstDash val="solid"/>
                <a:round/>
              </a:ln>
            </p:spPr>
            <p:txBody>
              <a:bodyPr rtlCol="0" anchor="ctr"/>
              <a:lstStyle/>
              <a:p>
                <a:endParaRPr lang="en-US"/>
              </a:p>
            </p:txBody>
          </p:sp>
          <p:sp>
            <p:nvSpPr>
              <p:cNvPr id="144" name="Freeform 143">
                <a:extLst>
                  <a:ext uri="{FF2B5EF4-FFF2-40B4-BE49-F238E27FC236}">
                    <a16:creationId xmlns:a16="http://schemas.microsoft.com/office/drawing/2014/main" id="{22D648DF-CEE1-34AC-CCE7-F929FCEB64D9}"/>
                  </a:ext>
                </a:extLst>
              </p:cNvPr>
              <p:cNvSpPr/>
              <p:nvPr/>
            </p:nvSpPr>
            <p:spPr>
              <a:xfrm>
                <a:off x="5889708" y="2527000"/>
                <a:ext cx="162670" cy="154443"/>
              </a:xfrm>
              <a:custGeom>
                <a:avLst/>
                <a:gdLst>
                  <a:gd name="connsiteX0" fmla="*/ 36976 w 162670"/>
                  <a:gd name="connsiteY0" fmla="*/ 114437 h 154443"/>
                  <a:gd name="connsiteX1" fmla="*/ 33371 w 162670"/>
                  <a:gd name="connsiteY1" fmla="*/ 118042 h 154443"/>
                  <a:gd name="connsiteX2" fmla="*/ 42325 w 162670"/>
                  <a:gd name="connsiteY2" fmla="*/ 126997 h 154443"/>
                  <a:gd name="connsiteX3" fmla="*/ 46278 w 162670"/>
                  <a:gd name="connsiteY3" fmla="*/ 123043 h 154443"/>
                  <a:gd name="connsiteX4" fmla="*/ 43255 w 162670"/>
                  <a:gd name="connsiteY4" fmla="*/ 120019 h 154443"/>
                  <a:gd name="connsiteX5" fmla="*/ 48487 w 162670"/>
                  <a:gd name="connsiteY5" fmla="*/ 120019 h 154443"/>
                  <a:gd name="connsiteX6" fmla="*/ 52324 w 162670"/>
                  <a:gd name="connsiteY6" fmla="*/ 123857 h 154443"/>
                  <a:gd name="connsiteX7" fmla="*/ 58952 w 162670"/>
                  <a:gd name="connsiteY7" fmla="*/ 123857 h 154443"/>
                  <a:gd name="connsiteX8" fmla="*/ 56278 w 162670"/>
                  <a:gd name="connsiteY8" fmla="*/ 126415 h 154443"/>
                  <a:gd name="connsiteX9" fmla="*/ 60929 w 162670"/>
                  <a:gd name="connsiteY9" fmla="*/ 131067 h 154443"/>
                  <a:gd name="connsiteX10" fmla="*/ 68254 w 162670"/>
                  <a:gd name="connsiteY10" fmla="*/ 131067 h 154443"/>
                  <a:gd name="connsiteX11" fmla="*/ 76277 w 162670"/>
                  <a:gd name="connsiteY11" fmla="*/ 139092 h 154443"/>
                  <a:gd name="connsiteX12" fmla="*/ 76277 w 162670"/>
                  <a:gd name="connsiteY12" fmla="*/ 141767 h 154443"/>
                  <a:gd name="connsiteX13" fmla="*/ 79301 w 162670"/>
                  <a:gd name="connsiteY13" fmla="*/ 144791 h 154443"/>
                  <a:gd name="connsiteX14" fmla="*/ 82207 w 162670"/>
                  <a:gd name="connsiteY14" fmla="*/ 144791 h 154443"/>
                  <a:gd name="connsiteX15" fmla="*/ 86510 w 162670"/>
                  <a:gd name="connsiteY15" fmla="*/ 140487 h 154443"/>
                  <a:gd name="connsiteX16" fmla="*/ 95696 w 162670"/>
                  <a:gd name="connsiteY16" fmla="*/ 149675 h 154443"/>
                  <a:gd name="connsiteX17" fmla="*/ 100579 w 162670"/>
                  <a:gd name="connsiteY17" fmla="*/ 144791 h 154443"/>
                  <a:gd name="connsiteX18" fmla="*/ 123021 w 162670"/>
                  <a:gd name="connsiteY18" fmla="*/ 144791 h 154443"/>
                  <a:gd name="connsiteX19" fmla="*/ 128834 w 162670"/>
                  <a:gd name="connsiteY19" fmla="*/ 150605 h 154443"/>
                  <a:gd name="connsiteX20" fmla="*/ 132672 w 162670"/>
                  <a:gd name="connsiteY20" fmla="*/ 150605 h 154443"/>
                  <a:gd name="connsiteX21" fmla="*/ 136508 w 162670"/>
                  <a:gd name="connsiteY21" fmla="*/ 154443 h 154443"/>
                  <a:gd name="connsiteX22" fmla="*/ 144532 w 162670"/>
                  <a:gd name="connsiteY22" fmla="*/ 154443 h 154443"/>
                  <a:gd name="connsiteX23" fmla="*/ 138834 w 162670"/>
                  <a:gd name="connsiteY23" fmla="*/ 148745 h 154443"/>
                  <a:gd name="connsiteX24" fmla="*/ 138834 w 162670"/>
                  <a:gd name="connsiteY24" fmla="*/ 140720 h 154443"/>
                  <a:gd name="connsiteX25" fmla="*/ 141974 w 162670"/>
                  <a:gd name="connsiteY25" fmla="*/ 137580 h 154443"/>
                  <a:gd name="connsiteX26" fmla="*/ 141974 w 162670"/>
                  <a:gd name="connsiteY26" fmla="*/ 134440 h 154443"/>
                  <a:gd name="connsiteX27" fmla="*/ 156159 w 162670"/>
                  <a:gd name="connsiteY27" fmla="*/ 120252 h 154443"/>
                  <a:gd name="connsiteX28" fmla="*/ 162671 w 162670"/>
                  <a:gd name="connsiteY28" fmla="*/ 120252 h 154443"/>
                  <a:gd name="connsiteX29" fmla="*/ 162671 w 162670"/>
                  <a:gd name="connsiteY29" fmla="*/ 112227 h 154443"/>
                  <a:gd name="connsiteX30" fmla="*/ 160810 w 162670"/>
                  <a:gd name="connsiteY30" fmla="*/ 110366 h 154443"/>
                  <a:gd name="connsiteX31" fmla="*/ 160810 w 162670"/>
                  <a:gd name="connsiteY31" fmla="*/ 102458 h 154443"/>
                  <a:gd name="connsiteX32" fmla="*/ 154299 w 162670"/>
                  <a:gd name="connsiteY32" fmla="*/ 95946 h 154443"/>
                  <a:gd name="connsiteX33" fmla="*/ 154299 w 162670"/>
                  <a:gd name="connsiteY33" fmla="*/ 95946 h 154443"/>
                  <a:gd name="connsiteX34" fmla="*/ 154299 w 162670"/>
                  <a:gd name="connsiteY34" fmla="*/ 75012 h 154443"/>
                  <a:gd name="connsiteX35" fmla="*/ 148020 w 162670"/>
                  <a:gd name="connsiteY35" fmla="*/ 68732 h 154443"/>
                  <a:gd name="connsiteX36" fmla="*/ 158601 w 162670"/>
                  <a:gd name="connsiteY36" fmla="*/ 58149 h 154443"/>
                  <a:gd name="connsiteX37" fmla="*/ 158601 w 162670"/>
                  <a:gd name="connsiteY37" fmla="*/ 40123 h 154443"/>
                  <a:gd name="connsiteX38" fmla="*/ 152439 w 162670"/>
                  <a:gd name="connsiteY38" fmla="*/ 33959 h 154443"/>
                  <a:gd name="connsiteX39" fmla="*/ 152439 w 162670"/>
                  <a:gd name="connsiteY39" fmla="*/ 20701 h 154443"/>
                  <a:gd name="connsiteX40" fmla="*/ 145578 w 162670"/>
                  <a:gd name="connsiteY40" fmla="*/ 13839 h 154443"/>
                  <a:gd name="connsiteX41" fmla="*/ 75463 w 162670"/>
                  <a:gd name="connsiteY41" fmla="*/ 13839 h 154443"/>
                  <a:gd name="connsiteX42" fmla="*/ 70929 w 162670"/>
                  <a:gd name="connsiteY42" fmla="*/ 9304 h 154443"/>
                  <a:gd name="connsiteX43" fmla="*/ 70929 w 162670"/>
                  <a:gd name="connsiteY43" fmla="*/ 3256 h 154443"/>
                  <a:gd name="connsiteX44" fmla="*/ 67673 w 162670"/>
                  <a:gd name="connsiteY44" fmla="*/ 0 h 154443"/>
                  <a:gd name="connsiteX45" fmla="*/ 57324 w 162670"/>
                  <a:gd name="connsiteY45" fmla="*/ 0 h 154443"/>
                  <a:gd name="connsiteX46" fmla="*/ 53138 w 162670"/>
                  <a:gd name="connsiteY46" fmla="*/ 4187 h 154443"/>
                  <a:gd name="connsiteX47" fmla="*/ 48953 w 162670"/>
                  <a:gd name="connsiteY47" fmla="*/ 4187 h 154443"/>
                  <a:gd name="connsiteX48" fmla="*/ 45464 w 162670"/>
                  <a:gd name="connsiteY48" fmla="*/ 7676 h 154443"/>
                  <a:gd name="connsiteX49" fmla="*/ 41278 w 162670"/>
                  <a:gd name="connsiteY49" fmla="*/ 7676 h 154443"/>
                  <a:gd name="connsiteX50" fmla="*/ 32441 w 162670"/>
                  <a:gd name="connsiteY50" fmla="*/ 16514 h 154443"/>
                  <a:gd name="connsiteX51" fmla="*/ 24999 w 162670"/>
                  <a:gd name="connsiteY51" fmla="*/ 16514 h 154443"/>
                  <a:gd name="connsiteX52" fmla="*/ 21162 w 162670"/>
                  <a:gd name="connsiteY52" fmla="*/ 20352 h 154443"/>
                  <a:gd name="connsiteX53" fmla="*/ 13721 w 162670"/>
                  <a:gd name="connsiteY53" fmla="*/ 20352 h 154443"/>
                  <a:gd name="connsiteX54" fmla="*/ 10697 w 162670"/>
                  <a:gd name="connsiteY54" fmla="*/ 23376 h 154443"/>
                  <a:gd name="connsiteX55" fmla="*/ 7209 w 162670"/>
                  <a:gd name="connsiteY55" fmla="*/ 23376 h 154443"/>
                  <a:gd name="connsiteX56" fmla="*/ 2907 w 162670"/>
                  <a:gd name="connsiteY56" fmla="*/ 27679 h 154443"/>
                  <a:gd name="connsiteX57" fmla="*/ 7442 w 162670"/>
                  <a:gd name="connsiteY57" fmla="*/ 27679 h 154443"/>
                  <a:gd name="connsiteX58" fmla="*/ 7442 w 162670"/>
                  <a:gd name="connsiteY58" fmla="*/ 31982 h 154443"/>
                  <a:gd name="connsiteX59" fmla="*/ 2907 w 162670"/>
                  <a:gd name="connsiteY59" fmla="*/ 31982 h 154443"/>
                  <a:gd name="connsiteX60" fmla="*/ 2907 w 162670"/>
                  <a:gd name="connsiteY60" fmla="*/ 39076 h 154443"/>
                  <a:gd name="connsiteX61" fmla="*/ 5232 w 162670"/>
                  <a:gd name="connsiteY61" fmla="*/ 41286 h 154443"/>
                  <a:gd name="connsiteX62" fmla="*/ 5232 w 162670"/>
                  <a:gd name="connsiteY62" fmla="*/ 47333 h 154443"/>
                  <a:gd name="connsiteX63" fmla="*/ 0 w 162670"/>
                  <a:gd name="connsiteY63" fmla="*/ 52566 h 154443"/>
                  <a:gd name="connsiteX64" fmla="*/ 0 w 162670"/>
                  <a:gd name="connsiteY64" fmla="*/ 54776 h 154443"/>
                  <a:gd name="connsiteX65" fmla="*/ 7325 w 162670"/>
                  <a:gd name="connsiteY65" fmla="*/ 62103 h 154443"/>
                  <a:gd name="connsiteX66" fmla="*/ 7325 w 162670"/>
                  <a:gd name="connsiteY66" fmla="*/ 70942 h 154443"/>
                  <a:gd name="connsiteX67" fmla="*/ 9884 w 162670"/>
                  <a:gd name="connsiteY67" fmla="*/ 73500 h 154443"/>
                  <a:gd name="connsiteX68" fmla="*/ 9884 w 162670"/>
                  <a:gd name="connsiteY68" fmla="*/ 79548 h 154443"/>
                  <a:gd name="connsiteX69" fmla="*/ 9884 w 162670"/>
                  <a:gd name="connsiteY69" fmla="*/ 79431 h 154443"/>
                  <a:gd name="connsiteX70" fmla="*/ 7442 w 162670"/>
                  <a:gd name="connsiteY70" fmla="*/ 81874 h 154443"/>
                  <a:gd name="connsiteX71" fmla="*/ 10697 w 162670"/>
                  <a:gd name="connsiteY71" fmla="*/ 85130 h 154443"/>
                  <a:gd name="connsiteX72" fmla="*/ 10697 w 162670"/>
                  <a:gd name="connsiteY72" fmla="*/ 91177 h 154443"/>
                  <a:gd name="connsiteX73" fmla="*/ 14883 w 162670"/>
                  <a:gd name="connsiteY73" fmla="*/ 95364 h 154443"/>
                  <a:gd name="connsiteX74" fmla="*/ 14883 w 162670"/>
                  <a:gd name="connsiteY74" fmla="*/ 99667 h 154443"/>
                  <a:gd name="connsiteX75" fmla="*/ 11163 w 162670"/>
                  <a:gd name="connsiteY75" fmla="*/ 103389 h 154443"/>
                  <a:gd name="connsiteX76" fmla="*/ 11163 w 162670"/>
                  <a:gd name="connsiteY76" fmla="*/ 108622 h 154443"/>
                  <a:gd name="connsiteX77" fmla="*/ 11163 w 162670"/>
                  <a:gd name="connsiteY77" fmla="*/ 108622 h 154443"/>
                  <a:gd name="connsiteX78" fmla="*/ 15814 w 162670"/>
                  <a:gd name="connsiteY78" fmla="*/ 103970 h 154443"/>
                  <a:gd name="connsiteX79" fmla="*/ 19535 w 162670"/>
                  <a:gd name="connsiteY79" fmla="*/ 103970 h 154443"/>
                  <a:gd name="connsiteX80" fmla="*/ 19535 w 162670"/>
                  <a:gd name="connsiteY80" fmla="*/ 107692 h 154443"/>
                  <a:gd name="connsiteX81" fmla="*/ 22674 w 162670"/>
                  <a:gd name="connsiteY81" fmla="*/ 110832 h 154443"/>
                  <a:gd name="connsiteX82" fmla="*/ 27092 w 162670"/>
                  <a:gd name="connsiteY82" fmla="*/ 110832 h 154443"/>
                  <a:gd name="connsiteX83" fmla="*/ 30232 w 162670"/>
                  <a:gd name="connsiteY83" fmla="*/ 113972 h 154443"/>
                  <a:gd name="connsiteX84" fmla="*/ 36976 w 162670"/>
                  <a:gd name="connsiteY84" fmla="*/ 114437 h 154443"/>
                  <a:gd name="connsiteX85" fmla="*/ 36976 w 162670"/>
                  <a:gd name="connsiteY85" fmla="*/ 114437 h 1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62670" h="154443">
                    <a:moveTo>
                      <a:pt x="36976" y="114437"/>
                    </a:moveTo>
                    <a:lnTo>
                      <a:pt x="33371" y="118042"/>
                    </a:lnTo>
                    <a:lnTo>
                      <a:pt x="42325" y="126997"/>
                    </a:lnTo>
                    <a:lnTo>
                      <a:pt x="46278" y="123043"/>
                    </a:lnTo>
                    <a:lnTo>
                      <a:pt x="43255" y="120019"/>
                    </a:lnTo>
                    <a:lnTo>
                      <a:pt x="48487" y="120019"/>
                    </a:lnTo>
                    <a:lnTo>
                      <a:pt x="52324" y="123857"/>
                    </a:lnTo>
                    <a:lnTo>
                      <a:pt x="58952" y="123857"/>
                    </a:lnTo>
                    <a:lnTo>
                      <a:pt x="56278" y="126415"/>
                    </a:lnTo>
                    <a:lnTo>
                      <a:pt x="60929" y="131067"/>
                    </a:lnTo>
                    <a:lnTo>
                      <a:pt x="68254" y="131067"/>
                    </a:lnTo>
                    <a:lnTo>
                      <a:pt x="76277" y="139092"/>
                    </a:lnTo>
                    <a:lnTo>
                      <a:pt x="76277" y="141767"/>
                    </a:lnTo>
                    <a:lnTo>
                      <a:pt x="79301" y="144791"/>
                    </a:lnTo>
                    <a:lnTo>
                      <a:pt x="82207" y="144791"/>
                    </a:lnTo>
                    <a:lnTo>
                      <a:pt x="86510" y="140487"/>
                    </a:lnTo>
                    <a:lnTo>
                      <a:pt x="95696" y="149675"/>
                    </a:lnTo>
                    <a:lnTo>
                      <a:pt x="100579" y="144791"/>
                    </a:lnTo>
                    <a:lnTo>
                      <a:pt x="123021" y="144791"/>
                    </a:lnTo>
                    <a:lnTo>
                      <a:pt x="128834" y="150605"/>
                    </a:lnTo>
                    <a:lnTo>
                      <a:pt x="132672" y="150605"/>
                    </a:lnTo>
                    <a:lnTo>
                      <a:pt x="136508" y="154443"/>
                    </a:lnTo>
                    <a:lnTo>
                      <a:pt x="144532" y="154443"/>
                    </a:lnTo>
                    <a:lnTo>
                      <a:pt x="138834" y="148745"/>
                    </a:lnTo>
                    <a:lnTo>
                      <a:pt x="138834" y="140720"/>
                    </a:lnTo>
                    <a:lnTo>
                      <a:pt x="141974" y="137580"/>
                    </a:lnTo>
                    <a:lnTo>
                      <a:pt x="141974" y="134440"/>
                    </a:lnTo>
                    <a:lnTo>
                      <a:pt x="156159" y="120252"/>
                    </a:lnTo>
                    <a:lnTo>
                      <a:pt x="162671" y="120252"/>
                    </a:lnTo>
                    <a:lnTo>
                      <a:pt x="162671" y="112227"/>
                    </a:lnTo>
                    <a:lnTo>
                      <a:pt x="160810" y="110366"/>
                    </a:lnTo>
                    <a:lnTo>
                      <a:pt x="160810" y="102458"/>
                    </a:lnTo>
                    <a:lnTo>
                      <a:pt x="154299" y="95946"/>
                    </a:lnTo>
                    <a:lnTo>
                      <a:pt x="154299" y="95946"/>
                    </a:lnTo>
                    <a:lnTo>
                      <a:pt x="154299" y="75012"/>
                    </a:lnTo>
                    <a:lnTo>
                      <a:pt x="148020" y="68732"/>
                    </a:lnTo>
                    <a:lnTo>
                      <a:pt x="158601" y="58149"/>
                    </a:lnTo>
                    <a:lnTo>
                      <a:pt x="158601" y="40123"/>
                    </a:lnTo>
                    <a:lnTo>
                      <a:pt x="152439" y="33959"/>
                    </a:lnTo>
                    <a:lnTo>
                      <a:pt x="152439" y="20701"/>
                    </a:lnTo>
                    <a:lnTo>
                      <a:pt x="145578" y="13839"/>
                    </a:lnTo>
                    <a:lnTo>
                      <a:pt x="75463" y="13839"/>
                    </a:lnTo>
                    <a:lnTo>
                      <a:pt x="70929" y="9304"/>
                    </a:lnTo>
                    <a:lnTo>
                      <a:pt x="70929" y="3256"/>
                    </a:lnTo>
                    <a:lnTo>
                      <a:pt x="67673" y="0"/>
                    </a:lnTo>
                    <a:lnTo>
                      <a:pt x="57324" y="0"/>
                    </a:lnTo>
                    <a:lnTo>
                      <a:pt x="53138" y="4187"/>
                    </a:lnTo>
                    <a:lnTo>
                      <a:pt x="48953" y="4187"/>
                    </a:lnTo>
                    <a:lnTo>
                      <a:pt x="45464" y="7676"/>
                    </a:lnTo>
                    <a:lnTo>
                      <a:pt x="41278" y="7676"/>
                    </a:lnTo>
                    <a:lnTo>
                      <a:pt x="32441" y="16514"/>
                    </a:lnTo>
                    <a:lnTo>
                      <a:pt x="24999" y="16514"/>
                    </a:lnTo>
                    <a:lnTo>
                      <a:pt x="21162" y="20352"/>
                    </a:lnTo>
                    <a:lnTo>
                      <a:pt x="13721" y="20352"/>
                    </a:lnTo>
                    <a:lnTo>
                      <a:pt x="10697" y="23376"/>
                    </a:lnTo>
                    <a:lnTo>
                      <a:pt x="7209" y="23376"/>
                    </a:lnTo>
                    <a:lnTo>
                      <a:pt x="2907" y="27679"/>
                    </a:lnTo>
                    <a:lnTo>
                      <a:pt x="7442" y="27679"/>
                    </a:lnTo>
                    <a:lnTo>
                      <a:pt x="7442" y="31982"/>
                    </a:lnTo>
                    <a:lnTo>
                      <a:pt x="2907" y="31982"/>
                    </a:lnTo>
                    <a:lnTo>
                      <a:pt x="2907" y="39076"/>
                    </a:lnTo>
                    <a:lnTo>
                      <a:pt x="5232" y="41286"/>
                    </a:lnTo>
                    <a:lnTo>
                      <a:pt x="5232" y="47333"/>
                    </a:lnTo>
                    <a:lnTo>
                      <a:pt x="0" y="52566"/>
                    </a:lnTo>
                    <a:lnTo>
                      <a:pt x="0" y="54776"/>
                    </a:lnTo>
                    <a:lnTo>
                      <a:pt x="7325" y="62103"/>
                    </a:lnTo>
                    <a:lnTo>
                      <a:pt x="7325" y="70942"/>
                    </a:lnTo>
                    <a:lnTo>
                      <a:pt x="9884" y="73500"/>
                    </a:lnTo>
                    <a:lnTo>
                      <a:pt x="9884" y="79548"/>
                    </a:lnTo>
                    <a:lnTo>
                      <a:pt x="9884" y="79431"/>
                    </a:lnTo>
                    <a:lnTo>
                      <a:pt x="7442" y="81874"/>
                    </a:lnTo>
                    <a:lnTo>
                      <a:pt x="10697" y="85130"/>
                    </a:lnTo>
                    <a:lnTo>
                      <a:pt x="10697" y="91177"/>
                    </a:lnTo>
                    <a:lnTo>
                      <a:pt x="14883" y="95364"/>
                    </a:lnTo>
                    <a:lnTo>
                      <a:pt x="14883" y="99667"/>
                    </a:lnTo>
                    <a:lnTo>
                      <a:pt x="11163" y="103389"/>
                    </a:lnTo>
                    <a:lnTo>
                      <a:pt x="11163" y="108622"/>
                    </a:lnTo>
                    <a:lnTo>
                      <a:pt x="11163" y="108622"/>
                    </a:lnTo>
                    <a:lnTo>
                      <a:pt x="15814" y="103970"/>
                    </a:lnTo>
                    <a:lnTo>
                      <a:pt x="19535" y="103970"/>
                    </a:lnTo>
                    <a:lnTo>
                      <a:pt x="19535" y="107692"/>
                    </a:lnTo>
                    <a:lnTo>
                      <a:pt x="22674" y="110832"/>
                    </a:lnTo>
                    <a:lnTo>
                      <a:pt x="27092" y="110832"/>
                    </a:lnTo>
                    <a:lnTo>
                      <a:pt x="30232" y="113972"/>
                    </a:lnTo>
                    <a:lnTo>
                      <a:pt x="36976" y="114437"/>
                    </a:lnTo>
                    <a:lnTo>
                      <a:pt x="36976" y="114437"/>
                    </a:lnTo>
                    <a:close/>
                  </a:path>
                </a:pathLst>
              </a:custGeom>
              <a:grpFill/>
              <a:ln w="1162" cap="rnd">
                <a:solidFill>
                  <a:schemeClr val="bg2"/>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4CCA52E9-4719-038A-B13C-DDE962217CDF}"/>
                  </a:ext>
                </a:extLst>
              </p:cNvPr>
              <p:cNvSpPr/>
              <p:nvPr/>
            </p:nvSpPr>
            <p:spPr>
              <a:xfrm>
                <a:off x="5739362" y="1928300"/>
                <a:ext cx="425339" cy="506476"/>
              </a:xfrm>
              <a:custGeom>
                <a:avLst/>
                <a:gdLst>
                  <a:gd name="connsiteX0" fmla="*/ 366969 w 425339"/>
                  <a:gd name="connsiteY0" fmla="*/ 1744 h 506476"/>
                  <a:gd name="connsiteX1" fmla="*/ 375457 w 425339"/>
                  <a:gd name="connsiteY1" fmla="*/ 1861 h 506476"/>
                  <a:gd name="connsiteX2" fmla="*/ 384294 w 425339"/>
                  <a:gd name="connsiteY2" fmla="*/ 10699 h 506476"/>
                  <a:gd name="connsiteX3" fmla="*/ 384294 w 425339"/>
                  <a:gd name="connsiteY3" fmla="*/ 10816 h 506476"/>
                  <a:gd name="connsiteX4" fmla="*/ 399991 w 425339"/>
                  <a:gd name="connsiteY4" fmla="*/ 10816 h 506476"/>
                  <a:gd name="connsiteX5" fmla="*/ 423479 w 425339"/>
                  <a:gd name="connsiteY5" fmla="*/ 34308 h 506476"/>
                  <a:gd name="connsiteX6" fmla="*/ 413479 w 425339"/>
                  <a:gd name="connsiteY6" fmla="*/ 44309 h 506476"/>
                  <a:gd name="connsiteX7" fmla="*/ 413479 w 425339"/>
                  <a:gd name="connsiteY7" fmla="*/ 53613 h 506476"/>
                  <a:gd name="connsiteX8" fmla="*/ 425339 w 425339"/>
                  <a:gd name="connsiteY8" fmla="*/ 65476 h 506476"/>
                  <a:gd name="connsiteX9" fmla="*/ 425339 w 425339"/>
                  <a:gd name="connsiteY9" fmla="*/ 75593 h 506476"/>
                  <a:gd name="connsiteX10" fmla="*/ 411851 w 425339"/>
                  <a:gd name="connsiteY10" fmla="*/ 75593 h 506476"/>
                  <a:gd name="connsiteX11" fmla="*/ 397317 w 425339"/>
                  <a:gd name="connsiteY11" fmla="*/ 90131 h 506476"/>
                  <a:gd name="connsiteX12" fmla="*/ 397317 w 425339"/>
                  <a:gd name="connsiteY12" fmla="*/ 97690 h 506476"/>
                  <a:gd name="connsiteX13" fmla="*/ 389875 w 425339"/>
                  <a:gd name="connsiteY13" fmla="*/ 97690 h 506476"/>
                  <a:gd name="connsiteX14" fmla="*/ 389875 w 425339"/>
                  <a:gd name="connsiteY14" fmla="*/ 88502 h 506476"/>
                  <a:gd name="connsiteX15" fmla="*/ 399177 w 425339"/>
                  <a:gd name="connsiteY15" fmla="*/ 79199 h 506476"/>
                  <a:gd name="connsiteX16" fmla="*/ 393596 w 425339"/>
                  <a:gd name="connsiteY16" fmla="*/ 73616 h 506476"/>
                  <a:gd name="connsiteX17" fmla="*/ 393596 w 425339"/>
                  <a:gd name="connsiteY17" fmla="*/ 65825 h 506476"/>
                  <a:gd name="connsiteX18" fmla="*/ 378131 w 425339"/>
                  <a:gd name="connsiteY18" fmla="*/ 50357 h 506476"/>
                  <a:gd name="connsiteX19" fmla="*/ 369527 w 425339"/>
                  <a:gd name="connsiteY19" fmla="*/ 50357 h 506476"/>
                  <a:gd name="connsiteX20" fmla="*/ 361736 w 425339"/>
                  <a:gd name="connsiteY20" fmla="*/ 58149 h 506476"/>
                  <a:gd name="connsiteX21" fmla="*/ 351969 w 425339"/>
                  <a:gd name="connsiteY21" fmla="*/ 58149 h 506476"/>
                  <a:gd name="connsiteX22" fmla="*/ 343365 w 425339"/>
                  <a:gd name="connsiteY22" fmla="*/ 66755 h 506476"/>
                  <a:gd name="connsiteX23" fmla="*/ 343365 w 425339"/>
                  <a:gd name="connsiteY23" fmla="*/ 82223 h 506476"/>
                  <a:gd name="connsiteX24" fmla="*/ 338365 w 425339"/>
                  <a:gd name="connsiteY24" fmla="*/ 87223 h 506476"/>
                  <a:gd name="connsiteX25" fmla="*/ 338365 w 425339"/>
                  <a:gd name="connsiteY25" fmla="*/ 102691 h 506476"/>
                  <a:gd name="connsiteX26" fmla="*/ 329295 w 425339"/>
                  <a:gd name="connsiteY26" fmla="*/ 111762 h 506476"/>
                  <a:gd name="connsiteX27" fmla="*/ 329295 w 425339"/>
                  <a:gd name="connsiteY27" fmla="*/ 116763 h 506476"/>
                  <a:gd name="connsiteX28" fmla="*/ 321505 w 425339"/>
                  <a:gd name="connsiteY28" fmla="*/ 116763 h 506476"/>
                  <a:gd name="connsiteX29" fmla="*/ 312435 w 425339"/>
                  <a:gd name="connsiteY29" fmla="*/ 107692 h 506476"/>
                  <a:gd name="connsiteX30" fmla="*/ 306854 w 425339"/>
                  <a:gd name="connsiteY30" fmla="*/ 107692 h 506476"/>
                  <a:gd name="connsiteX31" fmla="*/ 306854 w 425339"/>
                  <a:gd name="connsiteY31" fmla="*/ 107692 h 506476"/>
                  <a:gd name="connsiteX32" fmla="*/ 299063 w 425339"/>
                  <a:gd name="connsiteY32" fmla="*/ 115484 h 506476"/>
                  <a:gd name="connsiteX33" fmla="*/ 292319 w 425339"/>
                  <a:gd name="connsiteY33" fmla="*/ 115484 h 506476"/>
                  <a:gd name="connsiteX34" fmla="*/ 280343 w 425339"/>
                  <a:gd name="connsiteY34" fmla="*/ 103505 h 506476"/>
                  <a:gd name="connsiteX35" fmla="*/ 280343 w 425339"/>
                  <a:gd name="connsiteY35" fmla="*/ 98504 h 506476"/>
                  <a:gd name="connsiteX36" fmla="*/ 273599 w 425339"/>
                  <a:gd name="connsiteY36" fmla="*/ 91759 h 506476"/>
                  <a:gd name="connsiteX37" fmla="*/ 273599 w 425339"/>
                  <a:gd name="connsiteY37" fmla="*/ 87223 h 506476"/>
                  <a:gd name="connsiteX38" fmla="*/ 263599 w 425339"/>
                  <a:gd name="connsiteY38" fmla="*/ 87223 h 506476"/>
                  <a:gd name="connsiteX39" fmla="*/ 263599 w 425339"/>
                  <a:gd name="connsiteY39" fmla="*/ 97225 h 506476"/>
                  <a:gd name="connsiteX40" fmla="*/ 247436 w 425339"/>
                  <a:gd name="connsiteY40" fmla="*/ 97225 h 506476"/>
                  <a:gd name="connsiteX41" fmla="*/ 247436 w 425339"/>
                  <a:gd name="connsiteY41" fmla="*/ 101877 h 506476"/>
                  <a:gd name="connsiteX42" fmla="*/ 251971 w 425339"/>
                  <a:gd name="connsiteY42" fmla="*/ 106412 h 506476"/>
                  <a:gd name="connsiteX43" fmla="*/ 251971 w 425339"/>
                  <a:gd name="connsiteY43" fmla="*/ 112925 h 506476"/>
                  <a:gd name="connsiteX44" fmla="*/ 244762 w 425339"/>
                  <a:gd name="connsiteY44" fmla="*/ 120136 h 506476"/>
                  <a:gd name="connsiteX45" fmla="*/ 248367 w 425339"/>
                  <a:gd name="connsiteY45" fmla="*/ 123741 h 506476"/>
                  <a:gd name="connsiteX46" fmla="*/ 243716 w 425339"/>
                  <a:gd name="connsiteY46" fmla="*/ 128393 h 506476"/>
                  <a:gd name="connsiteX47" fmla="*/ 243367 w 425339"/>
                  <a:gd name="connsiteY47" fmla="*/ 128393 h 506476"/>
                  <a:gd name="connsiteX48" fmla="*/ 238134 w 425339"/>
                  <a:gd name="connsiteY48" fmla="*/ 123159 h 506476"/>
                  <a:gd name="connsiteX49" fmla="*/ 233483 w 425339"/>
                  <a:gd name="connsiteY49" fmla="*/ 123159 h 506476"/>
                  <a:gd name="connsiteX50" fmla="*/ 231507 w 425339"/>
                  <a:gd name="connsiteY50" fmla="*/ 121182 h 506476"/>
                  <a:gd name="connsiteX51" fmla="*/ 224298 w 425339"/>
                  <a:gd name="connsiteY51" fmla="*/ 121182 h 506476"/>
                  <a:gd name="connsiteX52" fmla="*/ 224298 w 425339"/>
                  <a:gd name="connsiteY52" fmla="*/ 121182 h 506476"/>
                  <a:gd name="connsiteX53" fmla="*/ 222321 w 425339"/>
                  <a:gd name="connsiteY53" fmla="*/ 119205 h 506476"/>
                  <a:gd name="connsiteX54" fmla="*/ 215460 w 425339"/>
                  <a:gd name="connsiteY54" fmla="*/ 119205 h 506476"/>
                  <a:gd name="connsiteX55" fmla="*/ 215460 w 425339"/>
                  <a:gd name="connsiteY55" fmla="*/ 141185 h 506476"/>
                  <a:gd name="connsiteX56" fmla="*/ 209065 w 425339"/>
                  <a:gd name="connsiteY56" fmla="*/ 147582 h 506476"/>
                  <a:gd name="connsiteX57" fmla="*/ 201275 w 425339"/>
                  <a:gd name="connsiteY57" fmla="*/ 139790 h 506476"/>
                  <a:gd name="connsiteX58" fmla="*/ 194066 w 425339"/>
                  <a:gd name="connsiteY58" fmla="*/ 147000 h 506476"/>
                  <a:gd name="connsiteX59" fmla="*/ 194066 w 425339"/>
                  <a:gd name="connsiteY59" fmla="*/ 154211 h 506476"/>
                  <a:gd name="connsiteX60" fmla="*/ 183019 w 425339"/>
                  <a:gd name="connsiteY60" fmla="*/ 165259 h 506476"/>
                  <a:gd name="connsiteX61" fmla="*/ 183019 w 425339"/>
                  <a:gd name="connsiteY61" fmla="*/ 171190 h 506476"/>
                  <a:gd name="connsiteX62" fmla="*/ 186973 w 425339"/>
                  <a:gd name="connsiteY62" fmla="*/ 175144 h 506476"/>
                  <a:gd name="connsiteX63" fmla="*/ 186973 w 425339"/>
                  <a:gd name="connsiteY63" fmla="*/ 186658 h 506476"/>
                  <a:gd name="connsiteX64" fmla="*/ 182322 w 425339"/>
                  <a:gd name="connsiteY64" fmla="*/ 191310 h 506476"/>
                  <a:gd name="connsiteX65" fmla="*/ 182322 w 425339"/>
                  <a:gd name="connsiteY65" fmla="*/ 196078 h 506476"/>
                  <a:gd name="connsiteX66" fmla="*/ 171973 w 425339"/>
                  <a:gd name="connsiteY66" fmla="*/ 206428 h 506476"/>
                  <a:gd name="connsiteX67" fmla="*/ 171973 w 425339"/>
                  <a:gd name="connsiteY67" fmla="*/ 216430 h 506476"/>
                  <a:gd name="connsiteX68" fmla="*/ 167671 w 425339"/>
                  <a:gd name="connsiteY68" fmla="*/ 220733 h 506476"/>
                  <a:gd name="connsiteX69" fmla="*/ 159066 w 425339"/>
                  <a:gd name="connsiteY69" fmla="*/ 220733 h 506476"/>
                  <a:gd name="connsiteX70" fmla="*/ 154764 w 425339"/>
                  <a:gd name="connsiteY70" fmla="*/ 225036 h 506476"/>
                  <a:gd name="connsiteX71" fmla="*/ 154764 w 425339"/>
                  <a:gd name="connsiteY71" fmla="*/ 225269 h 506476"/>
                  <a:gd name="connsiteX72" fmla="*/ 159066 w 425339"/>
                  <a:gd name="connsiteY72" fmla="*/ 229572 h 506476"/>
                  <a:gd name="connsiteX73" fmla="*/ 159066 w 425339"/>
                  <a:gd name="connsiteY73" fmla="*/ 240504 h 506476"/>
                  <a:gd name="connsiteX74" fmla="*/ 154764 w 425339"/>
                  <a:gd name="connsiteY74" fmla="*/ 244807 h 506476"/>
                  <a:gd name="connsiteX75" fmla="*/ 154764 w 425339"/>
                  <a:gd name="connsiteY75" fmla="*/ 244807 h 506476"/>
                  <a:gd name="connsiteX76" fmla="*/ 154764 w 425339"/>
                  <a:gd name="connsiteY76" fmla="*/ 268299 h 506476"/>
                  <a:gd name="connsiteX77" fmla="*/ 143253 w 425339"/>
                  <a:gd name="connsiteY77" fmla="*/ 279812 h 506476"/>
                  <a:gd name="connsiteX78" fmla="*/ 149997 w 425339"/>
                  <a:gd name="connsiteY78" fmla="*/ 286557 h 506476"/>
                  <a:gd name="connsiteX79" fmla="*/ 149997 w 425339"/>
                  <a:gd name="connsiteY79" fmla="*/ 302374 h 506476"/>
                  <a:gd name="connsiteX80" fmla="*/ 133253 w 425339"/>
                  <a:gd name="connsiteY80" fmla="*/ 302374 h 506476"/>
                  <a:gd name="connsiteX81" fmla="*/ 121393 w 425339"/>
                  <a:gd name="connsiteY81" fmla="*/ 314236 h 506476"/>
                  <a:gd name="connsiteX82" fmla="*/ 121393 w 425339"/>
                  <a:gd name="connsiteY82" fmla="*/ 324936 h 506476"/>
                  <a:gd name="connsiteX83" fmla="*/ 114765 w 425339"/>
                  <a:gd name="connsiteY83" fmla="*/ 331565 h 506476"/>
                  <a:gd name="connsiteX84" fmla="*/ 114765 w 425339"/>
                  <a:gd name="connsiteY84" fmla="*/ 351800 h 506476"/>
                  <a:gd name="connsiteX85" fmla="*/ 118602 w 425339"/>
                  <a:gd name="connsiteY85" fmla="*/ 355638 h 506476"/>
                  <a:gd name="connsiteX86" fmla="*/ 118602 w 425339"/>
                  <a:gd name="connsiteY86" fmla="*/ 386341 h 506476"/>
                  <a:gd name="connsiteX87" fmla="*/ 128602 w 425339"/>
                  <a:gd name="connsiteY87" fmla="*/ 396342 h 506476"/>
                  <a:gd name="connsiteX88" fmla="*/ 128602 w 425339"/>
                  <a:gd name="connsiteY88" fmla="*/ 409368 h 506476"/>
                  <a:gd name="connsiteX89" fmla="*/ 118602 w 425339"/>
                  <a:gd name="connsiteY89" fmla="*/ 409368 h 506476"/>
                  <a:gd name="connsiteX90" fmla="*/ 118602 w 425339"/>
                  <a:gd name="connsiteY90" fmla="*/ 419137 h 506476"/>
                  <a:gd name="connsiteX91" fmla="*/ 124997 w 425339"/>
                  <a:gd name="connsiteY91" fmla="*/ 425533 h 506476"/>
                  <a:gd name="connsiteX92" fmla="*/ 124997 w 425339"/>
                  <a:gd name="connsiteY92" fmla="*/ 441931 h 506476"/>
                  <a:gd name="connsiteX93" fmla="*/ 113370 w 425339"/>
                  <a:gd name="connsiteY93" fmla="*/ 453561 h 506476"/>
                  <a:gd name="connsiteX94" fmla="*/ 113370 w 425339"/>
                  <a:gd name="connsiteY94" fmla="*/ 453561 h 506476"/>
                  <a:gd name="connsiteX95" fmla="*/ 113370 w 425339"/>
                  <a:gd name="connsiteY95" fmla="*/ 473215 h 506476"/>
                  <a:gd name="connsiteX96" fmla="*/ 107323 w 425339"/>
                  <a:gd name="connsiteY96" fmla="*/ 479263 h 506476"/>
                  <a:gd name="connsiteX97" fmla="*/ 95231 w 425339"/>
                  <a:gd name="connsiteY97" fmla="*/ 467168 h 506476"/>
                  <a:gd name="connsiteX98" fmla="*/ 95231 w 425339"/>
                  <a:gd name="connsiteY98" fmla="*/ 458910 h 506476"/>
                  <a:gd name="connsiteX99" fmla="*/ 89882 w 425339"/>
                  <a:gd name="connsiteY99" fmla="*/ 453561 h 506476"/>
                  <a:gd name="connsiteX100" fmla="*/ 89882 w 425339"/>
                  <a:gd name="connsiteY100" fmla="*/ 475541 h 506476"/>
                  <a:gd name="connsiteX101" fmla="*/ 81626 w 425339"/>
                  <a:gd name="connsiteY101" fmla="*/ 475541 h 506476"/>
                  <a:gd name="connsiteX102" fmla="*/ 50697 w 425339"/>
                  <a:gd name="connsiteY102" fmla="*/ 506476 h 506476"/>
                  <a:gd name="connsiteX103" fmla="*/ 28139 w 425339"/>
                  <a:gd name="connsiteY103" fmla="*/ 506476 h 506476"/>
                  <a:gd name="connsiteX104" fmla="*/ 10000 w 425339"/>
                  <a:gd name="connsiteY104" fmla="*/ 488334 h 506476"/>
                  <a:gd name="connsiteX105" fmla="*/ 10000 w 425339"/>
                  <a:gd name="connsiteY105" fmla="*/ 474494 h 506476"/>
                  <a:gd name="connsiteX106" fmla="*/ 4884 w 425339"/>
                  <a:gd name="connsiteY106" fmla="*/ 469377 h 506476"/>
                  <a:gd name="connsiteX107" fmla="*/ 4884 w 425339"/>
                  <a:gd name="connsiteY107" fmla="*/ 431929 h 506476"/>
                  <a:gd name="connsiteX108" fmla="*/ 0 w 425339"/>
                  <a:gd name="connsiteY108" fmla="*/ 427045 h 506476"/>
                  <a:gd name="connsiteX109" fmla="*/ 0 w 425339"/>
                  <a:gd name="connsiteY109" fmla="*/ 376921 h 506476"/>
                  <a:gd name="connsiteX110" fmla="*/ 40464 w 425339"/>
                  <a:gd name="connsiteY110" fmla="*/ 336449 h 506476"/>
                  <a:gd name="connsiteX111" fmla="*/ 47324 w 425339"/>
                  <a:gd name="connsiteY111" fmla="*/ 336449 h 506476"/>
                  <a:gd name="connsiteX112" fmla="*/ 57208 w 425339"/>
                  <a:gd name="connsiteY112" fmla="*/ 326564 h 506476"/>
                  <a:gd name="connsiteX113" fmla="*/ 47324 w 425339"/>
                  <a:gd name="connsiteY113" fmla="*/ 326564 h 506476"/>
                  <a:gd name="connsiteX114" fmla="*/ 56743 w 425339"/>
                  <a:gd name="connsiteY114" fmla="*/ 317144 h 506476"/>
                  <a:gd name="connsiteX115" fmla="*/ 65580 w 425339"/>
                  <a:gd name="connsiteY115" fmla="*/ 317144 h 506476"/>
                  <a:gd name="connsiteX116" fmla="*/ 68836 w 425339"/>
                  <a:gd name="connsiteY116" fmla="*/ 320400 h 506476"/>
                  <a:gd name="connsiteX117" fmla="*/ 77556 w 425339"/>
                  <a:gd name="connsiteY117" fmla="*/ 311678 h 506476"/>
                  <a:gd name="connsiteX118" fmla="*/ 77556 w 425339"/>
                  <a:gd name="connsiteY118" fmla="*/ 305630 h 506476"/>
                  <a:gd name="connsiteX119" fmla="*/ 93719 w 425339"/>
                  <a:gd name="connsiteY119" fmla="*/ 289465 h 506476"/>
                  <a:gd name="connsiteX120" fmla="*/ 93719 w 425339"/>
                  <a:gd name="connsiteY120" fmla="*/ 283417 h 506476"/>
                  <a:gd name="connsiteX121" fmla="*/ 115695 w 425339"/>
                  <a:gd name="connsiteY121" fmla="*/ 261437 h 506476"/>
                  <a:gd name="connsiteX122" fmla="*/ 115695 w 425339"/>
                  <a:gd name="connsiteY122" fmla="*/ 247598 h 506476"/>
                  <a:gd name="connsiteX123" fmla="*/ 121393 w 425339"/>
                  <a:gd name="connsiteY123" fmla="*/ 241899 h 506476"/>
                  <a:gd name="connsiteX124" fmla="*/ 121393 w 425339"/>
                  <a:gd name="connsiteY124" fmla="*/ 231200 h 506476"/>
                  <a:gd name="connsiteX125" fmla="*/ 130579 w 425339"/>
                  <a:gd name="connsiteY125" fmla="*/ 222012 h 506476"/>
                  <a:gd name="connsiteX126" fmla="*/ 130579 w 425339"/>
                  <a:gd name="connsiteY126" fmla="*/ 204568 h 506476"/>
                  <a:gd name="connsiteX127" fmla="*/ 144764 w 425339"/>
                  <a:gd name="connsiteY127" fmla="*/ 190379 h 506476"/>
                  <a:gd name="connsiteX128" fmla="*/ 144764 w 425339"/>
                  <a:gd name="connsiteY128" fmla="*/ 183053 h 506476"/>
                  <a:gd name="connsiteX129" fmla="*/ 158950 w 425339"/>
                  <a:gd name="connsiteY129" fmla="*/ 168864 h 506476"/>
                  <a:gd name="connsiteX130" fmla="*/ 158950 w 425339"/>
                  <a:gd name="connsiteY130" fmla="*/ 150024 h 506476"/>
                  <a:gd name="connsiteX131" fmla="*/ 171624 w 425339"/>
                  <a:gd name="connsiteY131" fmla="*/ 137347 h 506476"/>
                  <a:gd name="connsiteX132" fmla="*/ 179415 w 425339"/>
                  <a:gd name="connsiteY132" fmla="*/ 137347 h 506476"/>
                  <a:gd name="connsiteX133" fmla="*/ 189298 w 425339"/>
                  <a:gd name="connsiteY133" fmla="*/ 127462 h 506476"/>
                  <a:gd name="connsiteX134" fmla="*/ 189298 w 425339"/>
                  <a:gd name="connsiteY134" fmla="*/ 122461 h 506476"/>
                  <a:gd name="connsiteX135" fmla="*/ 203135 w 425339"/>
                  <a:gd name="connsiteY135" fmla="*/ 108622 h 506476"/>
                  <a:gd name="connsiteX136" fmla="*/ 203135 w 425339"/>
                  <a:gd name="connsiteY136" fmla="*/ 100249 h 506476"/>
                  <a:gd name="connsiteX137" fmla="*/ 209065 w 425339"/>
                  <a:gd name="connsiteY137" fmla="*/ 94317 h 506476"/>
                  <a:gd name="connsiteX138" fmla="*/ 215460 w 425339"/>
                  <a:gd name="connsiteY138" fmla="*/ 94317 h 506476"/>
                  <a:gd name="connsiteX139" fmla="*/ 215460 w 425339"/>
                  <a:gd name="connsiteY139" fmla="*/ 83967 h 506476"/>
                  <a:gd name="connsiteX140" fmla="*/ 237785 w 425339"/>
                  <a:gd name="connsiteY140" fmla="*/ 61638 h 506476"/>
                  <a:gd name="connsiteX141" fmla="*/ 245111 w 425339"/>
                  <a:gd name="connsiteY141" fmla="*/ 61638 h 506476"/>
                  <a:gd name="connsiteX142" fmla="*/ 249878 w 425339"/>
                  <a:gd name="connsiteY142" fmla="*/ 56870 h 506476"/>
                  <a:gd name="connsiteX143" fmla="*/ 266041 w 425339"/>
                  <a:gd name="connsiteY143" fmla="*/ 56870 h 506476"/>
                  <a:gd name="connsiteX144" fmla="*/ 272436 w 425339"/>
                  <a:gd name="connsiteY144" fmla="*/ 50473 h 506476"/>
                  <a:gd name="connsiteX145" fmla="*/ 267901 w 425339"/>
                  <a:gd name="connsiteY145" fmla="*/ 45938 h 506476"/>
                  <a:gd name="connsiteX146" fmla="*/ 267901 w 425339"/>
                  <a:gd name="connsiteY146" fmla="*/ 39541 h 506476"/>
                  <a:gd name="connsiteX147" fmla="*/ 283366 w 425339"/>
                  <a:gd name="connsiteY147" fmla="*/ 39541 h 506476"/>
                  <a:gd name="connsiteX148" fmla="*/ 283366 w 425339"/>
                  <a:gd name="connsiteY148" fmla="*/ 39658 h 506476"/>
                  <a:gd name="connsiteX149" fmla="*/ 289412 w 425339"/>
                  <a:gd name="connsiteY149" fmla="*/ 33610 h 506476"/>
                  <a:gd name="connsiteX150" fmla="*/ 293947 w 425339"/>
                  <a:gd name="connsiteY150" fmla="*/ 38146 h 506476"/>
                  <a:gd name="connsiteX151" fmla="*/ 293947 w 425339"/>
                  <a:gd name="connsiteY151" fmla="*/ 44542 h 506476"/>
                  <a:gd name="connsiteX152" fmla="*/ 313016 w 425339"/>
                  <a:gd name="connsiteY152" fmla="*/ 25469 h 506476"/>
                  <a:gd name="connsiteX153" fmla="*/ 313016 w 425339"/>
                  <a:gd name="connsiteY153" fmla="*/ 12444 h 506476"/>
                  <a:gd name="connsiteX154" fmla="*/ 325458 w 425339"/>
                  <a:gd name="connsiteY154" fmla="*/ 0 h 506476"/>
                  <a:gd name="connsiteX155" fmla="*/ 335225 w 425339"/>
                  <a:gd name="connsiteY155" fmla="*/ 9769 h 506476"/>
                  <a:gd name="connsiteX156" fmla="*/ 335225 w 425339"/>
                  <a:gd name="connsiteY156" fmla="*/ 17328 h 506476"/>
                  <a:gd name="connsiteX157" fmla="*/ 342667 w 425339"/>
                  <a:gd name="connsiteY157" fmla="*/ 17328 h 506476"/>
                  <a:gd name="connsiteX158" fmla="*/ 351039 w 425339"/>
                  <a:gd name="connsiteY158" fmla="*/ 8955 h 506476"/>
                  <a:gd name="connsiteX159" fmla="*/ 360225 w 425339"/>
                  <a:gd name="connsiteY159" fmla="*/ 8839 h 506476"/>
                  <a:gd name="connsiteX160" fmla="*/ 366969 w 425339"/>
                  <a:gd name="connsiteY160" fmla="*/ 1744 h 506476"/>
                  <a:gd name="connsiteX161" fmla="*/ 366969 w 425339"/>
                  <a:gd name="connsiteY161" fmla="*/ 1744 h 50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25339" h="506476">
                    <a:moveTo>
                      <a:pt x="366969" y="1744"/>
                    </a:moveTo>
                    <a:lnTo>
                      <a:pt x="375457" y="1861"/>
                    </a:lnTo>
                    <a:lnTo>
                      <a:pt x="384294" y="10699"/>
                    </a:lnTo>
                    <a:lnTo>
                      <a:pt x="384294" y="10816"/>
                    </a:lnTo>
                    <a:lnTo>
                      <a:pt x="399991" y="10816"/>
                    </a:lnTo>
                    <a:lnTo>
                      <a:pt x="423479" y="34308"/>
                    </a:lnTo>
                    <a:lnTo>
                      <a:pt x="413479" y="44309"/>
                    </a:lnTo>
                    <a:lnTo>
                      <a:pt x="413479" y="53613"/>
                    </a:lnTo>
                    <a:lnTo>
                      <a:pt x="425339" y="65476"/>
                    </a:lnTo>
                    <a:lnTo>
                      <a:pt x="425339" y="75593"/>
                    </a:lnTo>
                    <a:lnTo>
                      <a:pt x="411851" y="75593"/>
                    </a:lnTo>
                    <a:lnTo>
                      <a:pt x="397317" y="90131"/>
                    </a:lnTo>
                    <a:lnTo>
                      <a:pt x="397317" y="97690"/>
                    </a:lnTo>
                    <a:lnTo>
                      <a:pt x="389875" y="97690"/>
                    </a:lnTo>
                    <a:lnTo>
                      <a:pt x="389875" y="88502"/>
                    </a:lnTo>
                    <a:lnTo>
                      <a:pt x="399177" y="79199"/>
                    </a:lnTo>
                    <a:lnTo>
                      <a:pt x="393596" y="73616"/>
                    </a:lnTo>
                    <a:lnTo>
                      <a:pt x="393596" y="65825"/>
                    </a:lnTo>
                    <a:lnTo>
                      <a:pt x="378131" y="50357"/>
                    </a:lnTo>
                    <a:lnTo>
                      <a:pt x="369527" y="50357"/>
                    </a:lnTo>
                    <a:lnTo>
                      <a:pt x="361736" y="58149"/>
                    </a:lnTo>
                    <a:lnTo>
                      <a:pt x="351969" y="58149"/>
                    </a:lnTo>
                    <a:lnTo>
                      <a:pt x="343365" y="66755"/>
                    </a:lnTo>
                    <a:lnTo>
                      <a:pt x="343365" y="82223"/>
                    </a:lnTo>
                    <a:lnTo>
                      <a:pt x="338365" y="87223"/>
                    </a:lnTo>
                    <a:lnTo>
                      <a:pt x="338365" y="102691"/>
                    </a:lnTo>
                    <a:lnTo>
                      <a:pt x="329295" y="111762"/>
                    </a:lnTo>
                    <a:lnTo>
                      <a:pt x="329295" y="116763"/>
                    </a:lnTo>
                    <a:lnTo>
                      <a:pt x="321505" y="116763"/>
                    </a:lnTo>
                    <a:lnTo>
                      <a:pt x="312435" y="107692"/>
                    </a:lnTo>
                    <a:lnTo>
                      <a:pt x="306854" y="107692"/>
                    </a:lnTo>
                    <a:lnTo>
                      <a:pt x="306854" y="107692"/>
                    </a:lnTo>
                    <a:lnTo>
                      <a:pt x="299063" y="115484"/>
                    </a:lnTo>
                    <a:lnTo>
                      <a:pt x="292319" y="115484"/>
                    </a:lnTo>
                    <a:lnTo>
                      <a:pt x="280343" y="103505"/>
                    </a:lnTo>
                    <a:lnTo>
                      <a:pt x="280343" y="98504"/>
                    </a:lnTo>
                    <a:lnTo>
                      <a:pt x="273599" y="91759"/>
                    </a:lnTo>
                    <a:lnTo>
                      <a:pt x="273599" y="87223"/>
                    </a:lnTo>
                    <a:lnTo>
                      <a:pt x="263599" y="87223"/>
                    </a:lnTo>
                    <a:lnTo>
                      <a:pt x="263599" y="97225"/>
                    </a:lnTo>
                    <a:lnTo>
                      <a:pt x="247436" y="97225"/>
                    </a:lnTo>
                    <a:lnTo>
                      <a:pt x="247436" y="101877"/>
                    </a:lnTo>
                    <a:lnTo>
                      <a:pt x="251971" y="106412"/>
                    </a:lnTo>
                    <a:lnTo>
                      <a:pt x="251971" y="112925"/>
                    </a:lnTo>
                    <a:lnTo>
                      <a:pt x="244762" y="120136"/>
                    </a:lnTo>
                    <a:lnTo>
                      <a:pt x="248367" y="123741"/>
                    </a:lnTo>
                    <a:lnTo>
                      <a:pt x="243716" y="128393"/>
                    </a:lnTo>
                    <a:lnTo>
                      <a:pt x="243367" y="128393"/>
                    </a:lnTo>
                    <a:lnTo>
                      <a:pt x="238134" y="123159"/>
                    </a:lnTo>
                    <a:lnTo>
                      <a:pt x="233483" y="123159"/>
                    </a:lnTo>
                    <a:lnTo>
                      <a:pt x="231507" y="121182"/>
                    </a:lnTo>
                    <a:lnTo>
                      <a:pt x="224298" y="121182"/>
                    </a:lnTo>
                    <a:lnTo>
                      <a:pt x="224298" y="121182"/>
                    </a:lnTo>
                    <a:lnTo>
                      <a:pt x="222321" y="119205"/>
                    </a:lnTo>
                    <a:lnTo>
                      <a:pt x="215460" y="119205"/>
                    </a:lnTo>
                    <a:lnTo>
                      <a:pt x="215460" y="141185"/>
                    </a:lnTo>
                    <a:lnTo>
                      <a:pt x="209065" y="147582"/>
                    </a:lnTo>
                    <a:lnTo>
                      <a:pt x="201275" y="139790"/>
                    </a:lnTo>
                    <a:lnTo>
                      <a:pt x="194066" y="147000"/>
                    </a:lnTo>
                    <a:lnTo>
                      <a:pt x="194066" y="154211"/>
                    </a:lnTo>
                    <a:lnTo>
                      <a:pt x="183019" y="165259"/>
                    </a:lnTo>
                    <a:lnTo>
                      <a:pt x="183019" y="171190"/>
                    </a:lnTo>
                    <a:lnTo>
                      <a:pt x="186973" y="175144"/>
                    </a:lnTo>
                    <a:lnTo>
                      <a:pt x="186973" y="186658"/>
                    </a:lnTo>
                    <a:lnTo>
                      <a:pt x="182322" y="191310"/>
                    </a:lnTo>
                    <a:lnTo>
                      <a:pt x="182322" y="196078"/>
                    </a:lnTo>
                    <a:lnTo>
                      <a:pt x="171973" y="206428"/>
                    </a:lnTo>
                    <a:lnTo>
                      <a:pt x="171973" y="216430"/>
                    </a:lnTo>
                    <a:lnTo>
                      <a:pt x="167671" y="220733"/>
                    </a:lnTo>
                    <a:lnTo>
                      <a:pt x="159066" y="220733"/>
                    </a:lnTo>
                    <a:lnTo>
                      <a:pt x="154764" y="225036"/>
                    </a:lnTo>
                    <a:lnTo>
                      <a:pt x="154764" y="225269"/>
                    </a:lnTo>
                    <a:lnTo>
                      <a:pt x="159066" y="229572"/>
                    </a:lnTo>
                    <a:lnTo>
                      <a:pt x="159066" y="240504"/>
                    </a:lnTo>
                    <a:lnTo>
                      <a:pt x="154764" y="244807"/>
                    </a:lnTo>
                    <a:lnTo>
                      <a:pt x="154764" y="244807"/>
                    </a:lnTo>
                    <a:lnTo>
                      <a:pt x="154764" y="268299"/>
                    </a:lnTo>
                    <a:lnTo>
                      <a:pt x="143253" y="279812"/>
                    </a:lnTo>
                    <a:lnTo>
                      <a:pt x="149997" y="286557"/>
                    </a:lnTo>
                    <a:lnTo>
                      <a:pt x="149997" y="302374"/>
                    </a:lnTo>
                    <a:lnTo>
                      <a:pt x="133253" y="302374"/>
                    </a:lnTo>
                    <a:lnTo>
                      <a:pt x="121393" y="314236"/>
                    </a:lnTo>
                    <a:lnTo>
                      <a:pt x="121393" y="324936"/>
                    </a:lnTo>
                    <a:lnTo>
                      <a:pt x="114765" y="331565"/>
                    </a:lnTo>
                    <a:lnTo>
                      <a:pt x="114765" y="351800"/>
                    </a:lnTo>
                    <a:lnTo>
                      <a:pt x="118602" y="355638"/>
                    </a:lnTo>
                    <a:lnTo>
                      <a:pt x="118602" y="386341"/>
                    </a:lnTo>
                    <a:lnTo>
                      <a:pt x="128602" y="396342"/>
                    </a:lnTo>
                    <a:lnTo>
                      <a:pt x="128602" y="409368"/>
                    </a:lnTo>
                    <a:lnTo>
                      <a:pt x="118602" y="409368"/>
                    </a:lnTo>
                    <a:lnTo>
                      <a:pt x="118602" y="419137"/>
                    </a:lnTo>
                    <a:lnTo>
                      <a:pt x="124997" y="425533"/>
                    </a:lnTo>
                    <a:lnTo>
                      <a:pt x="124997" y="441931"/>
                    </a:lnTo>
                    <a:lnTo>
                      <a:pt x="113370" y="453561"/>
                    </a:lnTo>
                    <a:lnTo>
                      <a:pt x="113370" y="453561"/>
                    </a:lnTo>
                    <a:lnTo>
                      <a:pt x="113370" y="473215"/>
                    </a:lnTo>
                    <a:lnTo>
                      <a:pt x="107323" y="479263"/>
                    </a:lnTo>
                    <a:lnTo>
                      <a:pt x="95231" y="467168"/>
                    </a:lnTo>
                    <a:lnTo>
                      <a:pt x="95231" y="458910"/>
                    </a:lnTo>
                    <a:lnTo>
                      <a:pt x="89882" y="453561"/>
                    </a:lnTo>
                    <a:lnTo>
                      <a:pt x="89882" y="475541"/>
                    </a:lnTo>
                    <a:lnTo>
                      <a:pt x="81626" y="475541"/>
                    </a:lnTo>
                    <a:lnTo>
                      <a:pt x="50697" y="506476"/>
                    </a:lnTo>
                    <a:lnTo>
                      <a:pt x="28139" y="506476"/>
                    </a:lnTo>
                    <a:lnTo>
                      <a:pt x="10000" y="488334"/>
                    </a:lnTo>
                    <a:lnTo>
                      <a:pt x="10000" y="474494"/>
                    </a:lnTo>
                    <a:lnTo>
                      <a:pt x="4884" y="469377"/>
                    </a:lnTo>
                    <a:lnTo>
                      <a:pt x="4884" y="431929"/>
                    </a:lnTo>
                    <a:lnTo>
                      <a:pt x="0" y="427045"/>
                    </a:lnTo>
                    <a:lnTo>
                      <a:pt x="0" y="376921"/>
                    </a:lnTo>
                    <a:lnTo>
                      <a:pt x="40464" y="336449"/>
                    </a:lnTo>
                    <a:lnTo>
                      <a:pt x="47324" y="336449"/>
                    </a:lnTo>
                    <a:lnTo>
                      <a:pt x="57208" y="326564"/>
                    </a:lnTo>
                    <a:lnTo>
                      <a:pt x="47324" y="326564"/>
                    </a:lnTo>
                    <a:lnTo>
                      <a:pt x="56743" y="317144"/>
                    </a:lnTo>
                    <a:lnTo>
                      <a:pt x="65580" y="317144"/>
                    </a:lnTo>
                    <a:lnTo>
                      <a:pt x="68836" y="320400"/>
                    </a:lnTo>
                    <a:lnTo>
                      <a:pt x="77556" y="311678"/>
                    </a:lnTo>
                    <a:lnTo>
                      <a:pt x="77556" y="305630"/>
                    </a:lnTo>
                    <a:lnTo>
                      <a:pt x="93719" y="289465"/>
                    </a:lnTo>
                    <a:lnTo>
                      <a:pt x="93719" y="283417"/>
                    </a:lnTo>
                    <a:lnTo>
                      <a:pt x="115695" y="261437"/>
                    </a:lnTo>
                    <a:lnTo>
                      <a:pt x="115695" y="247598"/>
                    </a:lnTo>
                    <a:lnTo>
                      <a:pt x="121393" y="241899"/>
                    </a:lnTo>
                    <a:lnTo>
                      <a:pt x="121393" y="231200"/>
                    </a:lnTo>
                    <a:lnTo>
                      <a:pt x="130579" y="222012"/>
                    </a:lnTo>
                    <a:lnTo>
                      <a:pt x="130579" y="204568"/>
                    </a:lnTo>
                    <a:lnTo>
                      <a:pt x="144764" y="190379"/>
                    </a:lnTo>
                    <a:lnTo>
                      <a:pt x="144764" y="183053"/>
                    </a:lnTo>
                    <a:lnTo>
                      <a:pt x="158950" y="168864"/>
                    </a:lnTo>
                    <a:lnTo>
                      <a:pt x="158950" y="150024"/>
                    </a:lnTo>
                    <a:lnTo>
                      <a:pt x="171624" y="137347"/>
                    </a:lnTo>
                    <a:lnTo>
                      <a:pt x="179415" y="137347"/>
                    </a:lnTo>
                    <a:lnTo>
                      <a:pt x="189298" y="127462"/>
                    </a:lnTo>
                    <a:lnTo>
                      <a:pt x="189298" y="122461"/>
                    </a:lnTo>
                    <a:lnTo>
                      <a:pt x="203135" y="108622"/>
                    </a:lnTo>
                    <a:lnTo>
                      <a:pt x="203135" y="100249"/>
                    </a:lnTo>
                    <a:lnTo>
                      <a:pt x="209065" y="94317"/>
                    </a:lnTo>
                    <a:lnTo>
                      <a:pt x="215460" y="94317"/>
                    </a:lnTo>
                    <a:lnTo>
                      <a:pt x="215460" y="83967"/>
                    </a:lnTo>
                    <a:lnTo>
                      <a:pt x="237785" y="61638"/>
                    </a:lnTo>
                    <a:lnTo>
                      <a:pt x="245111" y="61638"/>
                    </a:lnTo>
                    <a:lnTo>
                      <a:pt x="249878" y="56870"/>
                    </a:lnTo>
                    <a:lnTo>
                      <a:pt x="266041" y="56870"/>
                    </a:lnTo>
                    <a:lnTo>
                      <a:pt x="272436" y="50473"/>
                    </a:lnTo>
                    <a:lnTo>
                      <a:pt x="267901" y="45938"/>
                    </a:lnTo>
                    <a:lnTo>
                      <a:pt x="267901" y="39541"/>
                    </a:lnTo>
                    <a:lnTo>
                      <a:pt x="283366" y="39541"/>
                    </a:lnTo>
                    <a:lnTo>
                      <a:pt x="283366" y="39658"/>
                    </a:lnTo>
                    <a:lnTo>
                      <a:pt x="289412" y="33610"/>
                    </a:lnTo>
                    <a:lnTo>
                      <a:pt x="293947" y="38146"/>
                    </a:lnTo>
                    <a:lnTo>
                      <a:pt x="293947" y="44542"/>
                    </a:lnTo>
                    <a:lnTo>
                      <a:pt x="313016" y="25469"/>
                    </a:lnTo>
                    <a:lnTo>
                      <a:pt x="313016" y="12444"/>
                    </a:lnTo>
                    <a:lnTo>
                      <a:pt x="325458" y="0"/>
                    </a:lnTo>
                    <a:lnTo>
                      <a:pt x="335225" y="9769"/>
                    </a:lnTo>
                    <a:lnTo>
                      <a:pt x="335225" y="17328"/>
                    </a:lnTo>
                    <a:lnTo>
                      <a:pt x="342667" y="17328"/>
                    </a:lnTo>
                    <a:lnTo>
                      <a:pt x="351039" y="8955"/>
                    </a:lnTo>
                    <a:lnTo>
                      <a:pt x="360225" y="8839"/>
                    </a:lnTo>
                    <a:lnTo>
                      <a:pt x="366969" y="1744"/>
                    </a:lnTo>
                    <a:lnTo>
                      <a:pt x="366969" y="1744"/>
                    </a:lnTo>
                    <a:close/>
                  </a:path>
                </a:pathLst>
              </a:custGeom>
              <a:grpFill/>
              <a:ln w="1162" cap="rnd">
                <a:solidFill>
                  <a:schemeClr val="bg2"/>
                </a:solidFill>
                <a:prstDash val="solid"/>
                <a:round/>
              </a:ln>
            </p:spPr>
            <p:txBody>
              <a:bodyPr rtlCol="0" anchor="ctr"/>
              <a:lstStyle/>
              <a:p>
                <a:endParaRPr lang="en-US"/>
              </a:p>
            </p:txBody>
          </p:sp>
          <p:sp>
            <p:nvSpPr>
              <p:cNvPr id="146" name="Freeform 145">
                <a:extLst>
                  <a:ext uri="{FF2B5EF4-FFF2-40B4-BE49-F238E27FC236}">
                    <a16:creationId xmlns:a16="http://schemas.microsoft.com/office/drawing/2014/main" id="{EDF29EA4-72EA-3565-A3C9-8AA4B8B02DB5}"/>
                  </a:ext>
                </a:extLst>
              </p:cNvPr>
              <p:cNvSpPr/>
              <p:nvPr/>
            </p:nvSpPr>
            <p:spPr>
              <a:xfrm>
                <a:off x="5992380" y="2836701"/>
                <a:ext cx="41394" cy="33144"/>
              </a:xfrm>
              <a:custGeom>
                <a:avLst/>
                <a:gdLst>
                  <a:gd name="connsiteX0" fmla="*/ 1860 w 41394"/>
                  <a:gd name="connsiteY0" fmla="*/ 28260 h 33144"/>
                  <a:gd name="connsiteX1" fmla="*/ 5232 w 41394"/>
                  <a:gd name="connsiteY1" fmla="*/ 31633 h 33144"/>
                  <a:gd name="connsiteX2" fmla="*/ 8139 w 41394"/>
                  <a:gd name="connsiteY2" fmla="*/ 31633 h 33144"/>
                  <a:gd name="connsiteX3" fmla="*/ 9651 w 41394"/>
                  <a:gd name="connsiteY3" fmla="*/ 33145 h 33144"/>
                  <a:gd name="connsiteX4" fmla="*/ 14535 w 41394"/>
                  <a:gd name="connsiteY4" fmla="*/ 33145 h 33144"/>
                  <a:gd name="connsiteX5" fmla="*/ 16046 w 41394"/>
                  <a:gd name="connsiteY5" fmla="*/ 31633 h 33144"/>
                  <a:gd name="connsiteX6" fmla="*/ 20930 w 41394"/>
                  <a:gd name="connsiteY6" fmla="*/ 31633 h 33144"/>
                  <a:gd name="connsiteX7" fmla="*/ 25813 w 41394"/>
                  <a:gd name="connsiteY7" fmla="*/ 26748 h 33144"/>
                  <a:gd name="connsiteX8" fmla="*/ 37557 w 41394"/>
                  <a:gd name="connsiteY8" fmla="*/ 26748 h 33144"/>
                  <a:gd name="connsiteX9" fmla="*/ 37557 w 41394"/>
                  <a:gd name="connsiteY9" fmla="*/ 22911 h 33144"/>
                  <a:gd name="connsiteX10" fmla="*/ 41394 w 41394"/>
                  <a:gd name="connsiteY10" fmla="*/ 22911 h 33144"/>
                  <a:gd name="connsiteX11" fmla="*/ 41394 w 41394"/>
                  <a:gd name="connsiteY11" fmla="*/ 12328 h 33144"/>
                  <a:gd name="connsiteX12" fmla="*/ 39069 w 41394"/>
                  <a:gd name="connsiteY12" fmla="*/ 10002 h 33144"/>
                  <a:gd name="connsiteX13" fmla="*/ 39069 w 41394"/>
                  <a:gd name="connsiteY13" fmla="*/ 6745 h 33144"/>
                  <a:gd name="connsiteX14" fmla="*/ 36395 w 41394"/>
                  <a:gd name="connsiteY14" fmla="*/ 6745 h 33144"/>
                  <a:gd name="connsiteX15" fmla="*/ 29651 w 41394"/>
                  <a:gd name="connsiteY15" fmla="*/ 0 h 33144"/>
                  <a:gd name="connsiteX16" fmla="*/ 28371 w 41394"/>
                  <a:gd name="connsiteY16" fmla="*/ 0 h 33144"/>
                  <a:gd name="connsiteX17" fmla="*/ 26860 w 41394"/>
                  <a:gd name="connsiteY17" fmla="*/ 1512 h 33144"/>
                  <a:gd name="connsiteX18" fmla="*/ 21162 w 41394"/>
                  <a:gd name="connsiteY18" fmla="*/ 1512 h 33144"/>
                  <a:gd name="connsiteX19" fmla="*/ 19651 w 41394"/>
                  <a:gd name="connsiteY19" fmla="*/ 3024 h 33144"/>
                  <a:gd name="connsiteX20" fmla="*/ 17093 w 41394"/>
                  <a:gd name="connsiteY20" fmla="*/ 3024 h 33144"/>
                  <a:gd name="connsiteX21" fmla="*/ 13604 w 41394"/>
                  <a:gd name="connsiteY21" fmla="*/ 6513 h 33144"/>
                  <a:gd name="connsiteX22" fmla="*/ 11977 w 41394"/>
                  <a:gd name="connsiteY22" fmla="*/ 4885 h 33144"/>
                  <a:gd name="connsiteX23" fmla="*/ 7093 w 41394"/>
                  <a:gd name="connsiteY23" fmla="*/ 4885 h 33144"/>
                  <a:gd name="connsiteX24" fmla="*/ 5000 w 41394"/>
                  <a:gd name="connsiteY24" fmla="*/ 6978 h 33144"/>
                  <a:gd name="connsiteX25" fmla="*/ 5000 w 41394"/>
                  <a:gd name="connsiteY25" fmla="*/ 10932 h 33144"/>
                  <a:gd name="connsiteX26" fmla="*/ 2093 w 41394"/>
                  <a:gd name="connsiteY26" fmla="*/ 10932 h 33144"/>
                  <a:gd name="connsiteX27" fmla="*/ 2093 w 41394"/>
                  <a:gd name="connsiteY27" fmla="*/ 16049 h 33144"/>
                  <a:gd name="connsiteX28" fmla="*/ 0 w 41394"/>
                  <a:gd name="connsiteY28" fmla="*/ 18143 h 33144"/>
                  <a:gd name="connsiteX29" fmla="*/ 0 w 41394"/>
                  <a:gd name="connsiteY29" fmla="*/ 23260 h 33144"/>
                  <a:gd name="connsiteX30" fmla="*/ 1744 w 41394"/>
                  <a:gd name="connsiteY30" fmla="*/ 25004 h 33144"/>
                  <a:gd name="connsiteX31" fmla="*/ 1860 w 41394"/>
                  <a:gd name="connsiteY31" fmla="*/ 28260 h 33144"/>
                  <a:gd name="connsiteX32" fmla="*/ 1860 w 41394"/>
                  <a:gd name="connsiteY32" fmla="*/ 28260 h 3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394" h="33144">
                    <a:moveTo>
                      <a:pt x="1860" y="28260"/>
                    </a:moveTo>
                    <a:lnTo>
                      <a:pt x="5232" y="31633"/>
                    </a:lnTo>
                    <a:lnTo>
                      <a:pt x="8139" y="31633"/>
                    </a:lnTo>
                    <a:lnTo>
                      <a:pt x="9651" y="33145"/>
                    </a:lnTo>
                    <a:lnTo>
                      <a:pt x="14535" y="33145"/>
                    </a:lnTo>
                    <a:lnTo>
                      <a:pt x="16046" y="31633"/>
                    </a:lnTo>
                    <a:lnTo>
                      <a:pt x="20930" y="31633"/>
                    </a:lnTo>
                    <a:lnTo>
                      <a:pt x="25813" y="26748"/>
                    </a:lnTo>
                    <a:lnTo>
                      <a:pt x="37557" y="26748"/>
                    </a:lnTo>
                    <a:lnTo>
                      <a:pt x="37557" y="22911"/>
                    </a:lnTo>
                    <a:lnTo>
                      <a:pt x="41394" y="22911"/>
                    </a:lnTo>
                    <a:lnTo>
                      <a:pt x="41394" y="12328"/>
                    </a:lnTo>
                    <a:lnTo>
                      <a:pt x="39069" y="10002"/>
                    </a:lnTo>
                    <a:lnTo>
                      <a:pt x="39069" y="6745"/>
                    </a:lnTo>
                    <a:lnTo>
                      <a:pt x="36395" y="6745"/>
                    </a:lnTo>
                    <a:lnTo>
                      <a:pt x="29651" y="0"/>
                    </a:lnTo>
                    <a:lnTo>
                      <a:pt x="28371" y="0"/>
                    </a:lnTo>
                    <a:lnTo>
                      <a:pt x="26860" y="1512"/>
                    </a:lnTo>
                    <a:lnTo>
                      <a:pt x="21162" y="1512"/>
                    </a:lnTo>
                    <a:lnTo>
                      <a:pt x="19651" y="3024"/>
                    </a:lnTo>
                    <a:lnTo>
                      <a:pt x="17093" y="3024"/>
                    </a:lnTo>
                    <a:lnTo>
                      <a:pt x="13604" y="6513"/>
                    </a:lnTo>
                    <a:lnTo>
                      <a:pt x="11977" y="4885"/>
                    </a:lnTo>
                    <a:lnTo>
                      <a:pt x="7093" y="4885"/>
                    </a:lnTo>
                    <a:lnTo>
                      <a:pt x="5000" y="6978"/>
                    </a:lnTo>
                    <a:lnTo>
                      <a:pt x="5000" y="10932"/>
                    </a:lnTo>
                    <a:lnTo>
                      <a:pt x="2093" y="10932"/>
                    </a:lnTo>
                    <a:lnTo>
                      <a:pt x="2093" y="16049"/>
                    </a:lnTo>
                    <a:lnTo>
                      <a:pt x="0" y="18143"/>
                    </a:lnTo>
                    <a:lnTo>
                      <a:pt x="0" y="23260"/>
                    </a:lnTo>
                    <a:lnTo>
                      <a:pt x="1744" y="25004"/>
                    </a:lnTo>
                    <a:lnTo>
                      <a:pt x="1860" y="28260"/>
                    </a:lnTo>
                    <a:lnTo>
                      <a:pt x="1860" y="28260"/>
                    </a:lnTo>
                    <a:close/>
                  </a:path>
                </a:pathLst>
              </a:custGeom>
              <a:grpFill/>
              <a:ln w="1162" cap="rnd">
                <a:solidFill>
                  <a:schemeClr val="bg2"/>
                </a:solidFill>
                <a:prstDash val="solid"/>
                <a:round/>
              </a:ln>
            </p:spPr>
            <p:txBody>
              <a:bodyPr rtlCol="0" anchor="ctr"/>
              <a:lstStyle/>
              <a:p>
                <a:endParaRPr lang="en-US"/>
              </a:p>
            </p:txBody>
          </p:sp>
          <p:sp>
            <p:nvSpPr>
              <p:cNvPr id="147" name="Freeform 146">
                <a:extLst>
                  <a:ext uri="{FF2B5EF4-FFF2-40B4-BE49-F238E27FC236}">
                    <a16:creationId xmlns:a16="http://schemas.microsoft.com/office/drawing/2014/main" id="{DAE681AD-5ED2-9D59-DFE5-BB956DD52327}"/>
                  </a:ext>
                </a:extLst>
              </p:cNvPr>
              <p:cNvSpPr/>
              <p:nvPr/>
            </p:nvSpPr>
            <p:spPr>
              <a:xfrm>
                <a:off x="5992496" y="2836701"/>
                <a:ext cx="41394" cy="33144"/>
              </a:xfrm>
              <a:custGeom>
                <a:avLst/>
                <a:gdLst>
                  <a:gd name="connsiteX0" fmla="*/ 1861 w 41394"/>
                  <a:gd name="connsiteY0" fmla="*/ 28260 h 33144"/>
                  <a:gd name="connsiteX1" fmla="*/ 5232 w 41394"/>
                  <a:gd name="connsiteY1" fmla="*/ 31633 h 33144"/>
                  <a:gd name="connsiteX2" fmla="*/ 8139 w 41394"/>
                  <a:gd name="connsiteY2" fmla="*/ 31633 h 33144"/>
                  <a:gd name="connsiteX3" fmla="*/ 9651 w 41394"/>
                  <a:gd name="connsiteY3" fmla="*/ 33145 h 33144"/>
                  <a:gd name="connsiteX4" fmla="*/ 14535 w 41394"/>
                  <a:gd name="connsiteY4" fmla="*/ 33145 h 33144"/>
                  <a:gd name="connsiteX5" fmla="*/ 16046 w 41394"/>
                  <a:gd name="connsiteY5" fmla="*/ 31633 h 33144"/>
                  <a:gd name="connsiteX6" fmla="*/ 20930 w 41394"/>
                  <a:gd name="connsiteY6" fmla="*/ 31633 h 33144"/>
                  <a:gd name="connsiteX7" fmla="*/ 25814 w 41394"/>
                  <a:gd name="connsiteY7" fmla="*/ 26748 h 33144"/>
                  <a:gd name="connsiteX8" fmla="*/ 37557 w 41394"/>
                  <a:gd name="connsiteY8" fmla="*/ 26748 h 33144"/>
                  <a:gd name="connsiteX9" fmla="*/ 37557 w 41394"/>
                  <a:gd name="connsiteY9" fmla="*/ 22911 h 33144"/>
                  <a:gd name="connsiteX10" fmla="*/ 41395 w 41394"/>
                  <a:gd name="connsiteY10" fmla="*/ 22911 h 33144"/>
                  <a:gd name="connsiteX11" fmla="*/ 41395 w 41394"/>
                  <a:gd name="connsiteY11" fmla="*/ 12328 h 33144"/>
                  <a:gd name="connsiteX12" fmla="*/ 39069 w 41394"/>
                  <a:gd name="connsiteY12" fmla="*/ 10002 h 33144"/>
                  <a:gd name="connsiteX13" fmla="*/ 39069 w 41394"/>
                  <a:gd name="connsiteY13" fmla="*/ 6745 h 33144"/>
                  <a:gd name="connsiteX14" fmla="*/ 36395 w 41394"/>
                  <a:gd name="connsiteY14" fmla="*/ 6745 h 33144"/>
                  <a:gd name="connsiteX15" fmla="*/ 29651 w 41394"/>
                  <a:gd name="connsiteY15" fmla="*/ 0 h 33144"/>
                  <a:gd name="connsiteX16" fmla="*/ 28372 w 41394"/>
                  <a:gd name="connsiteY16" fmla="*/ 0 h 33144"/>
                  <a:gd name="connsiteX17" fmla="*/ 26860 w 41394"/>
                  <a:gd name="connsiteY17" fmla="*/ 1512 h 33144"/>
                  <a:gd name="connsiteX18" fmla="*/ 21163 w 41394"/>
                  <a:gd name="connsiteY18" fmla="*/ 1512 h 33144"/>
                  <a:gd name="connsiteX19" fmla="*/ 19651 w 41394"/>
                  <a:gd name="connsiteY19" fmla="*/ 3024 h 33144"/>
                  <a:gd name="connsiteX20" fmla="*/ 17093 w 41394"/>
                  <a:gd name="connsiteY20" fmla="*/ 3024 h 33144"/>
                  <a:gd name="connsiteX21" fmla="*/ 13605 w 41394"/>
                  <a:gd name="connsiteY21" fmla="*/ 6513 h 33144"/>
                  <a:gd name="connsiteX22" fmla="*/ 11977 w 41394"/>
                  <a:gd name="connsiteY22" fmla="*/ 4885 h 33144"/>
                  <a:gd name="connsiteX23" fmla="*/ 7093 w 41394"/>
                  <a:gd name="connsiteY23" fmla="*/ 4885 h 33144"/>
                  <a:gd name="connsiteX24" fmla="*/ 5000 w 41394"/>
                  <a:gd name="connsiteY24" fmla="*/ 6978 h 33144"/>
                  <a:gd name="connsiteX25" fmla="*/ 5000 w 41394"/>
                  <a:gd name="connsiteY25" fmla="*/ 10932 h 33144"/>
                  <a:gd name="connsiteX26" fmla="*/ 2093 w 41394"/>
                  <a:gd name="connsiteY26" fmla="*/ 10932 h 33144"/>
                  <a:gd name="connsiteX27" fmla="*/ 2093 w 41394"/>
                  <a:gd name="connsiteY27" fmla="*/ 16049 h 33144"/>
                  <a:gd name="connsiteX28" fmla="*/ 0 w 41394"/>
                  <a:gd name="connsiteY28" fmla="*/ 18143 h 33144"/>
                  <a:gd name="connsiteX29" fmla="*/ 0 w 41394"/>
                  <a:gd name="connsiteY29" fmla="*/ 23260 h 33144"/>
                  <a:gd name="connsiteX30" fmla="*/ 1744 w 41394"/>
                  <a:gd name="connsiteY30" fmla="*/ 25004 h 33144"/>
                  <a:gd name="connsiteX31" fmla="*/ 1861 w 41394"/>
                  <a:gd name="connsiteY31" fmla="*/ 28260 h 33144"/>
                  <a:gd name="connsiteX32" fmla="*/ 1861 w 41394"/>
                  <a:gd name="connsiteY32" fmla="*/ 28260 h 3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394" h="33144">
                    <a:moveTo>
                      <a:pt x="1861" y="28260"/>
                    </a:moveTo>
                    <a:lnTo>
                      <a:pt x="5232" y="31633"/>
                    </a:lnTo>
                    <a:lnTo>
                      <a:pt x="8139" y="31633"/>
                    </a:lnTo>
                    <a:lnTo>
                      <a:pt x="9651" y="33145"/>
                    </a:lnTo>
                    <a:lnTo>
                      <a:pt x="14535" y="33145"/>
                    </a:lnTo>
                    <a:lnTo>
                      <a:pt x="16046" y="31633"/>
                    </a:lnTo>
                    <a:lnTo>
                      <a:pt x="20930" y="31633"/>
                    </a:lnTo>
                    <a:lnTo>
                      <a:pt x="25814" y="26748"/>
                    </a:lnTo>
                    <a:lnTo>
                      <a:pt x="37557" y="26748"/>
                    </a:lnTo>
                    <a:lnTo>
                      <a:pt x="37557" y="22911"/>
                    </a:lnTo>
                    <a:lnTo>
                      <a:pt x="41395" y="22911"/>
                    </a:lnTo>
                    <a:lnTo>
                      <a:pt x="41395" y="12328"/>
                    </a:lnTo>
                    <a:lnTo>
                      <a:pt x="39069" y="10002"/>
                    </a:lnTo>
                    <a:lnTo>
                      <a:pt x="39069" y="6745"/>
                    </a:lnTo>
                    <a:lnTo>
                      <a:pt x="36395" y="6745"/>
                    </a:lnTo>
                    <a:lnTo>
                      <a:pt x="29651" y="0"/>
                    </a:lnTo>
                    <a:lnTo>
                      <a:pt x="28372" y="0"/>
                    </a:lnTo>
                    <a:lnTo>
                      <a:pt x="26860" y="1512"/>
                    </a:lnTo>
                    <a:lnTo>
                      <a:pt x="21163" y="1512"/>
                    </a:lnTo>
                    <a:lnTo>
                      <a:pt x="19651" y="3024"/>
                    </a:lnTo>
                    <a:lnTo>
                      <a:pt x="17093" y="3024"/>
                    </a:lnTo>
                    <a:lnTo>
                      <a:pt x="13605" y="6513"/>
                    </a:lnTo>
                    <a:lnTo>
                      <a:pt x="11977" y="4885"/>
                    </a:lnTo>
                    <a:lnTo>
                      <a:pt x="7093" y="4885"/>
                    </a:lnTo>
                    <a:lnTo>
                      <a:pt x="5000" y="6978"/>
                    </a:lnTo>
                    <a:lnTo>
                      <a:pt x="5000" y="10932"/>
                    </a:lnTo>
                    <a:lnTo>
                      <a:pt x="2093" y="10932"/>
                    </a:lnTo>
                    <a:lnTo>
                      <a:pt x="2093" y="16049"/>
                    </a:lnTo>
                    <a:lnTo>
                      <a:pt x="0" y="18143"/>
                    </a:lnTo>
                    <a:lnTo>
                      <a:pt x="0" y="23260"/>
                    </a:lnTo>
                    <a:lnTo>
                      <a:pt x="1744" y="25004"/>
                    </a:lnTo>
                    <a:lnTo>
                      <a:pt x="1861" y="28260"/>
                    </a:lnTo>
                    <a:lnTo>
                      <a:pt x="1861" y="28260"/>
                    </a:lnTo>
                    <a:close/>
                  </a:path>
                </a:pathLst>
              </a:custGeom>
              <a:grpFill/>
              <a:ln w="1162" cap="rnd">
                <a:solidFill>
                  <a:schemeClr val="bg2"/>
                </a:solidFill>
                <a:prstDash val="solid"/>
                <a:round/>
              </a:ln>
            </p:spPr>
            <p:txBody>
              <a:bodyPr rtlCol="0" anchor="ctr"/>
              <a:lstStyle/>
              <a:p>
                <a:endParaRPr lang="en-US"/>
              </a:p>
            </p:txBody>
          </p:sp>
          <p:sp>
            <p:nvSpPr>
              <p:cNvPr id="148" name="Freeform 147">
                <a:extLst>
                  <a:ext uri="{FF2B5EF4-FFF2-40B4-BE49-F238E27FC236}">
                    <a16:creationId xmlns:a16="http://schemas.microsoft.com/office/drawing/2014/main" id="{ECD501BE-3368-B749-85AA-0370F6BA22BC}"/>
                  </a:ext>
                </a:extLst>
              </p:cNvPr>
              <p:cNvSpPr/>
              <p:nvPr/>
            </p:nvSpPr>
            <p:spPr>
              <a:xfrm>
                <a:off x="5714595" y="2566658"/>
                <a:ext cx="62556" cy="72802"/>
              </a:xfrm>
              <a:custGeom>
                <a:avLst/>
                <a:gdLst>
                  <a:gd name="connsiteX0" fmla="*/ 58604 w 62556"/>
                  <a:gd name="connsiteY0" fmla="*/ 4536 h 72802"/>
                  <a:gd name="connsiteX1" fmla="*/ 54185 w 62556"/>
                  <a:gd name="connsiteY1" fmla="*/ 0 h 72802"/>
                  <a:gd name="connsiteX2" fmla="*/ 47557 w 62556"/>
                  <a:gd name="connsiteY2" fmla="*/ 0 h 72802"/>
                  <a:gd name="connsiteX3" fmla="*/ 45813 w 62556"/>
                  <a:gd name="connsiteY3" fmla="*/ 1744 h 72802"/>
                  <a:gd name="connsiteX4" fmla="*/ 38255 w 62556"/>
                  <a:gd name="connsiteY4" fmla="*/ 1744 h 72802"/>
                  <a:gd name="connsiteX5" fmla="*/ 35581 w 62556"/>
                  <a:gd name="connsiteY5" fmla="*/ 4419 h 72802"/>
                  <a:gd name="connsiteX6" fmla="*/ 35581 w 62556"/>
                  <a:gd name="connsiteY6" fmla="*/ 6745 h 72802"/>
                  <a:gd name="connsiteX7" fmla="*/ 30232 w 62556"/>
                  <a:gd name="connsiteY7" fmla="*/ 12095 h 72802"/>
                  <a:gd name="connsiteX8" fmla="*/ 26744 w 62556"/>
                  <a:gd name="connsiteY8" fmla="*/ 12095 h 72802"/>
                  <a:gd name="connsiteX9" fmla="*/ 19418 w 62556"/>
                  <a:gd name="connsiteY9" fmla="*/ 19422 h 72802"/>
                  <a:gd name="connsiteX10" fmla="*/ 19418 w 62556"/>
                  <a:gd name="connsiteY10" fmla="*/ 30703 h 72802"/>
                  <a:gd name="connsiteX11" fmla="*/ 11860 w 62556"/>
                  <a:gd name="connsiteY11" fmla="*/ 38262 h 72802"/>
                  <a:gd name="connsiteX12" fmla="*/ 11860 w 62556"/>
                  <a:gd name="connsiteY12" fmla="*/ 41402 h 72802"/>
                  <a:gd name="connsiteX13" fmla="*/ 8721 w 62556"/>
                  <a:gd name="connsiteY13" fmla="*/ 44542 h 72802"/>
                  <a:gd name="connsiteX14" fmla="*/ 13605 w 62556"/>
                  <a:gd name="connsiteY14" fmla="*/ 49426 h 72802"/>
                  <a:gd name="connsiteX15" fmla="*/ 13605 w 62556"/>
                  <a:gd name="connsiteY15" fmla="*/ 52566 h 72802"/>
                  <a:gd name="connsiteX16" fmla="*/ 10465 w 62556"/>
                  <a:gd name="connsiteY16" fmla="*/ 52566 h 72802"/>
                  <a:gd name="connsiteX17" fmla="*/ 8256 w 62556"/>
                  <a:gd name="connsiteY17" fmla="*/ 50357 h 72802"/>
                  <a:gd name="connsiteX18" fmla="*/ 0 w 62556"/>
                  <a:gd name="connsiteY18" fmla="*/ 50357 h 72802"/>
                  <a:gd name="connsiteX19" fmla="*/ 3256 w 62556"/>
                  <a:gd name="connsiteY19" fmla="*/ 53613 h 72802"/>
                  <a:gd name="connsiteX20" fmla="*/ 8721 w 62556"/>
                  <a:gd name="connsiteY20" fmla="*/ 53613 h 72802"/>
                  <a:gd name="connsiteX21" fmla="*/ 10465 w 62556"/>
                  <a:gd name="connsiteY21" fmla="*/ 55358 h 72802"/>
                  <a:gd name="connsiteX22" fmla="*/ 15465 w 62556"/>
                  <a:gd name="connsiteY22" fmla="*/ 55358 h 72802"/>
                  <a:gd name="connsiteX23" fmla="*/ 17790 w 62556"/>
                  <a:gd name="connsiteY23" fmla="*/ 53032 h 72802"/>
                  <a:gd name="connsiteX24" fmla="*/ 24999 w 62556"/>
                  <a:gd name="connsiteY24" fmla="*/ 53032 h 72802"/>
                  <a:gd name="connsiteX25" fmla="*/ 29534 w 62556"/>
                  <a:gd name="connsiteY25" fmla="*/ 57567 h 72802"/>
                  <a:gd name="connsiteX26" fmla="*/ 36046 w 62556"/>
                  <a:gd name="connsiteY26" fmla="*/ 57567 h 72802"/>
                  <a:gd name="connsiteX27" fmla="*/ 39534 w 62556"/>
                  <a:gd name="connsiteY27" fmla="*/ 61056 h 72802"/>
                  <a:gd name="connsiteX28" fmla="*/ 39534 w 62556"/>
                  <a:gd name="connsiteY28" fmla="*/ 63266 h 72802"/>
                  <a:gd name="connsiteX29" fmla="*/ 38023 w 62556"/>
                  <a:gd name="connsiteY29" fmla="*/ 64778 h 72802"/>
                  <a:gd name="connsiteX30" fmla="*/ 38023 w 62556"/>
                  <a:gd name="connsiteY30" fmla="*/ 66987 h 72802"/>
                  <a:gd name="connsiteX31" fmla="*/ 35813 w 62556"/>
                  <a:gd name="connsiteY31" fmla="*/ 69197 h 72802"/>
                  <a:gd name="connsiteX32" fmla="*/ 39418 w 62556"/>
                  <a:gd name="connsiteY32" fmla="*/ 72802 h 72802"/>
                  <a:gd name="connsiteX33" fmla="*/ 43488 w 62556"/>
                  <a:gd name="connsiteY33" fmla="*/ 72802 h 72802"/>
                  <a:gd name="connsiteX34" fmla="*/ 43488 w 62556"/>
                  <a:gd name="connsiteY34" fmla="*/ 67918 h 72802"/>
                  <a:gd name="connsiteX35" fmla="*/ 40697 w 62556"/>
                  <a:gd name="connsiteY35" fmla="*/ 65127 h 72802"/>
                  <a:gd name="connsiteX36" fmla="*/ 43488 w 62556"/>
                  <a:gd name="connsiteY36" fmla="*/ 62336 h 72802"/>
                  <a:gd name="connsiteX37" fmla="*/ 43488 w 62556"/>
                  <a:gd name="connsiteY37" fmla="*/ 62336 h 72802"/>
                  <a:gd name="connsiteX38" fmla="*/ 43488 w 62556"/>
                  <a:gd name="connsiteY38" fmla="*/ 58498 h 72802"/>
                  <a:gd name="connsiteX39" fmla="*/ 46278 w 62556"/>
                  <a:gd name="connsiteY39" fmla="*/ 55707 h 72802"/>
                  <a:gd name="connsiteX40" fmla="*/ 46278 w 62556"/>
                  <a:gd name="connsiteY40" fmla="*/ 49775 h 72802"/>
                  <a:gd name="connsiteX41" fmla="*/ 42557 w 62556"/>
                  <a:gd name="connsiteY41" fmla="*/ 46054 h 72802"/>
                  <a:gd name="connsiteX42" fmla="*/ 45348 w 62556"/>
                  <a:gd name="connsiteY42" fmla="*/ 43263 h 72802"/>
                  <a:gd name="connsiteX43" fmla="*/ 54069 w 62556"/>
                  <a:gd name="connsiteY43" fmla="*/ 43263 h 72802"/>
                  <a:gd name="connsiteX44" fmla="*/ 54069 w 62556"/>
                  <a:gd name="connsiteY44" fmla="*/ 37797 h 72802"/>
                  <a:gd name="connsiteX45" fmla="*/ 59301 w 62556"/>
                  <a:gd name="connsiteY45" fmla="*/ 32680 h 72802"/>
                  <a:gd name="connsiteX46" fmla="*/ 59301 w 62556"/>
                  <a:gd name="connsiteY46" fmla="*/ 27562 h 72802"/>
                  <a:gd name="connsiteX47" fmla="*/ 54534 w 62556"/>
                  <a:gd name="connsiteY47" fmla="*/ 27562 h 72802"/>
                  <a:gd name="connsiteX48" fmla="*/ 54534 w 62556"/>
                  <a:gd name="connsiteY48" fmla="*/ 22794 h 72802"/>
                  <a:gd name="connsiteX49" fmla="*/ 60464 w 62556"/>
                  <a:gd name="connsiteY49" fmla="*/ 22794 h 72802"/>
                  <a:gd name="connsiteX50" fmla="*/ 60464 w 62556"/>
                  <a:gd name="connsiteY50" fmla="*/ 14770 h 72802"/>
                  <a:gd name="connsiteX51" fmla="*/ 62557 w 62556"/>
                  <a:gd name="connsiteY51" fmla="*/ 12676 h 72802"/>
                  <a:gd name="connsiteX52" fmla="*/ 62557 w 62556"/>
                  <a:gd name="connsiteY52" fmla="*/ 4652 h 72802"/>
                  <a:gd name="connsiteX53" fmla="*/ 58604 w 62556"/>
                  <a:gd name="connsiteY53" fmla="*/ 4536 h 72802"/>
                  <a:gd name="connsiteX54" fmla="*/ 58604 w 62556"/>
                  <a:gd name="connsiteY54" fmla="*/ 4536 h 7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556" h="72802">
                    <a:moveTo>
                      <a:pt x="58604" y="4536"/>
                    </a:moveTo>
                    <a:lnTo>
                      <a:pt x="54185" y="0"/>
                    </a:lnTo>
                    <a:lnTo>
                      <a:pt x="47557" y="0"/>
                    </a:lnTo>
                    <a:lnTo>
                      <a:pt x="45813" y="1744"/>
                    </a:lnTo>
                    <a:lnTo>
                      <a:pt x="38255" y="1744"/>
                    </a:lnTo>
                    <a:lnTo>
                      <a:pt x="35581" y="4419"/>
                    </a:lnTo>
                    <a:lnTo>
                      <a:pt x="35581" y="6745"/>
                    </a:lnTo>
                    <a:lnTo>
                      <a:pt x="30232" y="12095"/>
                    </a:lnTo>
                    <a:lnTo>
                      <a:pt x="26744" y="12095"/>
                    </a:lnTo>
                    <a:lnTo>
                      <a:pt x="19418" y="19422"/>
                    </a:lnTo>
                    <a:lnTo>
                      <a:pt x="19418" y="30703"/>
                    </a:lnTo>
                    <a:lnTo>
                      <a:pt x="11860" y="38262"/>
                    </a:lnTo>
                    <a:lnTo>
                      <a:pt x="11860" y="41402"/>
                    </a:lnTo>
                    <a:lnTo>
                      <a:pt x="8721" y="44542"/>
                    </a:lnTo>
                    <a:lnTo>
                      <a:pt x="13605" y="49426"/>
                    </a:lnTo>
                    <a:lnTo>
                      <a:pt x="13605" y="52566"/>
                    </a:lnTo>
                    <a:lnTo>
                      <a:pt x="10465" y="52566"/>
                    </a:lnTo>
                    <a:lnTo>
                      <a:pt x="8256" y="50357"/>
                    </a:lnTo>
                    <a:lnTo>
                      <a:pt x="0" y="50357"/>
                    </a:lnTo>
                    <a:lnTo>
                      <a:pt x="3256" y="53613"/>
                    </a:lnTo>
                    <a:lnTo>
                      <a:pt x="8721" y="53613"/>
                    </a:lnTo>
                    <a:lnTo>
                      <a:pt x="10465" y="55358"/>
                    </a:lnTo>
                    <a:lnTo>
                      <a:pt x="15465" y="55358"/>
                    </a:lnTo>
                    <a:lnTo>
                      <a:pt x="17790" y="53032"/>
                    </a:lnTo>
                    <a:lnTo>
                      <a:pt x="24999" y="53032"/>
                    </a:lnTo>
                    <a:lnTo>
                      <a:pt x="29534" y="57567"/>
                    </a:lnTo>
                    <a:lnTo>
                      <a:pt x="36046" y="57567"/>
                    </a:lnTo>
                    <a:lnTo>
                      <a:pt x="39534" y="61056"/>
                    </a:lnTo>
                    <a:lnTo>
                      <a:pt x="39534" y="63266"/>
                    </a:lnTo>
                    <a:lnTo>
                      <a:pt x="38023" y="64778"/>
                    </a:lnTo>
                    <a:lnTo>
                      <a:pt x="38023" y="66987"/>
                    </a:lnTo>
                    <a:lnTo>
                      <a:pt x="35813" y="69197"/>
                    </a:lnTo>
                    <a:lnTo>
                      <a:pt x="39418" y="72802"/>
                    </a:lnTo>
                    <a:lnTo>
                      <a:pt x="43488" y="72802"/>
                    </a:lnTo>
                    <a:lnTo>
                      <a:pt x="43488" y="67918"/>
                    </a:lnTo>
                    <a:lnTo>
                      <a:pt x="40697" y="65127"/>
                    </a:lnTo>
                    <a:lnTo>
                      <a:pt x="43488" y="62336"/>
                    </a:lnTo>
                    <a:lnTo>
                      <a:pt x="43488" y="62336"/>
                    </a:lnTo>
                    <a:lnTo>
                      <a:pt x="43488" y="58498"/>
                    </a:lnTo>
                    <a:lnTo>
                      <a:pt x="46278" y="55707"/>
                    </a:lnTo>
                    <a:lnTo>
                      <a:pt x="46278" y="49775"/>
                    </a:lnTo>
                    <a:lnTo>
                      <a:pt x="42557" y="46054"/>
                    </a:lnTo>
                    <a:lnTo>
                      <a:pt x="45348" y="43263"/>
                    </a:lnTo>
                    <a:lnTo>
                      <a:pt x="54069" y="43263"/>
                    </a:lnTo>
                    <a:lnTo>
                      <a:pt x="54069" y="37797"/>
                    </a:lnTo>
                    <a:lnTo>
                      <a:pt x="59301" y="32680"/>
                    </a:lnTo>
                    <a:lnTo>
                      <a:pt x="59301" y="27562"/>
                    </a:lnTo>
                    <a:lnTo>
                      <a:pt x="54534" y="27562"/>
                    </a:lnTo>
                    <a:lnTo>
                      <a:pt x="54534" y="22794"/>
                    </a:lnTo>
                    <a:lnTo>
                      <a:pt x="60464" y="22794"/>
                    </a:lnTo>
                    <a:lnTo>
                      <a:pt x="60464" y="14770"/>
                    </a:lnTo>
                    <a:lnTo>
                      <a:pt x="62557" y="12676"/>
                    </a:lnTo>
                    <a:lnTo>
                      <a:pt x="62557" y="4652"/>
                    </a:lnTo>
                    <a:lnTo>
                      <a:pt x="58604" y="4536"/>
                    </a:lnTo>
                    <a:lnTo>
                      <a:pt x="58604" y="4536"/>
                    </a:lnTo>
                    <a:close/>
                  </a:path>
                </a:pathLst>
              </a:custGeom>
              <a:grpFill/>
              <a:ln w="1162" cap="rnd">
                <a:solidFill>
                  <a:schemeClr val="bg2"/>
                </a:solidFill>
                <a:prstDash val="solid"/>
                <a:round/>
              </a:ln>
            </p:spPr>
            <p:txBody>
              <a:bodyPr rtlCol="0" anchor="ctr"/>
              <a:lstStyle/>
              <a:p>
                <a:endParaRPr lang="en-US"/>
              </a:p>
            </p:txBody>
          </p:sp>
          <p:sp>
            <p:nvSpPr>
              <p:cNvPr id="149" name="Freeform 148">
                <a:extLst>
                  <a:ext uri="{FF2B5EF4-FFF2-40B4-BE49-F238E27FC236}">
                    <a16:creationId xmlns:a16="http://schemas.microsoft.com/office/drawing/2014/main" id="{68FCBBB0-80AB-DFA6-553F-6384EA7D1300}"/>
                  </a:ext>
                </a:extLst>
              </p:cNvPr>
              <p:cNvSpPr/>
              <p:nvPr/>
            </p:nvSpPr>
            <p:spPr>
              <a:xfrm>
                <a:off x="5959706" y="2810301"/>
                <a:ext cx="31162" cy="38145"/>
              </a:xfrm>
              <a:custGeom>
                <a:avLst/>
                <a:gdLst>
                  <a:gd name="connsiteX0" fmla="*/ 26627 w 31162"/>
                  <a:gd name="connsiteY0" fmla="*/ 23027 h 38145"/>
                  <a:gd name="connsiteX1" fmla="*/ 26627 w 31162"/>
                  <a:gd name="connsiteY1" fmla="*/ 18142 h 38145"/>
                  <a:gd name="connsiteX2" fmla="*/ 29069 w 31162"/>
                  <a:gd name="connsiteY2" fmla="*/ 18142 h 38145"/>
                  <a:gd name="connsiteX3" fmla="*/ 31162 w 31162"/>
                  <a:gd name="connsiteY3" fmla="*/ 16049 h 38145"/>
                  <a:gd name="connsiteX4" fmla="*/ 26279 w 31162"/>
                  <a:gd name="connsiteY4" fmla="*/ 11165 h 38145"/>
                  <a:gd name="connsiteX5" fmla="*/ 23721 w 31162"/>
                  <a:gd name="connsiteY5" fmla="*/ 11165 h 38145"/>
                  <a:gd name="connsiteX6" fmla="*/ 21279 w 31162"/>
                  <a:gd name="connsiteY6" fmla="*/ 8722 h 38145"/>
                  <a:gd name="connsiteX7" fmla="*/ 18721 w 31162"/>
                  <a:gd name="connsiteY7" fmla="*/ 8722 h 38145"/>
                  <a:gd name="connsiteX8" fmla="*/ 12558 w 31162"/>
                  <a:gd name="connsiteY8" fmla="*/ 2558 h 38145"/>
                  <a:gd name="connsiteX9" fmla="*/ 12558 w 31162"/>
                  <a:gd name="connsiteY9" fmla="*/ 0 h 38145"/>
                  <a:gd name="connsiteX10" fmla="*/ 8256 w 31162"/>
                  <a:gd name="connsiteY10" fmla="*/ 0 h 38145"/>
                  <a:gd name="connsiteX11" fmla="*/ 8256 w 31162"/>
                  <a:gd name="connsiteY11" fmla="*/ 3140 h 38145"/>
                  <a:gd name="connsiteX12" fmla="*/ 10000 w 31162"/>
                  <a:gd name="connsiteY12" fmla="*/ 4884 h 38145"/>
                  <a:gd name="connsiteX13" fmla="*/ 6744 w 31162"/>
                  <a:gd name="connsiteY13" fmla="*/ 4884 h 38145"/>
                  <a:gd name="connsiteX14" fmla="*/ 3256 w 31162"/>
                  <a:gd name="connsiteY14" fmla="*/ 8373 h 38145"/>
                  <a:gd name="connsiteX15" fmla="*/ 3256 w 31162"/>
                  <a:gd name="connsiteY15" fmla="*/ 12444 h 38145"/>
                  <a:gd name="connsiteX16" fmla="*/ 0 w 31162"/>
                  <a:gd name="connsiteY16" fmla="*/ 12444 h 38145"/>
                  <a:gd name="connsiteX17" fmla="*/ 0 w 31162"/>
                  <a:gd name="connsiteY17" fmla="*/ 16631 h 38145"/>
                  <a:gd name="connsiteX18" fmla="*/ 1279 w 31162"/>
                  <a:gd name="connsiteY18" fmla="*/ 17910 h 38145"/>
                  <a:gd name="connsiteX19" fmla="*/ 1279 w 31162"/>
                  <a:gd name="connsiteY19" fmla="*/ 24655 h 38145"/>
                  <a:gd name="connsiteX20" fmla="*/ 6279 w 31162"/>
                  <a:gd name="connsiteY20" fmla="*/ 29656 h 38145"/>
                  <a:gd name="connsiteX21" fmla="*/ 7907 w 31162"/>
                  <a:gd name="connsiteY21" fmla="*/ 29656 h 38145"/>
                  <a:gd name="connsiteX22" fmla="*/ 11395 w 31162"/>
                  <a:gd name="connsiteY22" fmla="*/ 33145 h 38145"/>
                  <a:gd name="connsiteX23" fmla="*/ 11395 w 31162"/>
                  <a:gd name="connsiteY23" fmla="*/ 34889 h 38145"/>
                  <a:gd name="connsiteX24" fmla="*/ 14651 w 31162"/>
                  <a:gd name="connsiteY24" fmla="*/ 38146 h 38145"/>
                  <a:gd name="connsiteX25" fmla="*/ 14651 w 31162"/>
                  <a:gd name="connsiteY25" fmla="*/ 32098 h 38145"/>
                  <a:gd name="connsiteX26" fmla="*/ 13139 w 31162"/>
                  <a:gd name="connsiteY26" fmla="*/ 30586 h 38145"/>
                  <a:gd name="connsiteX27" fmla="*/ 15581 w 31162"/>
                  <a:gd name="connsiteY27" fmla="*/ 28144 h 38145"/>
                  <a:gd name="connsiteX28" fmla="*/ 15581 w 31162"/>
                  <a:gd name="connsiteY28" fmla="*/ 26167 h 38145"/>
                  <a:gd name="connsiteX29" fmla="*/ 18023 w 31162"/>
                  <a:gd name="connsiteY29" fmla="*/ 23725 h 38145"/>
                  <a:gd name="connsiteX30" fmla="*/ 18023 w 31162"/>
                  <a:gd name="connsiteY30" fmla="*/ 21980 h 38145"/>
                  <a:gd name="connsiteX31" fmla="*/ 21162 w 31162"/>
                  <a:gd name="connsiteY31" fmla="*/ 18840 h 38145"/>
                  <a:gd name="connsiteX32" fmla="*/ 21162 w 31162"/>
                  <a:gd name="connsiteY32" fmla="*/ 23143 h 38145"/>
                  <a:gd name="connsiteX33" fmla="*/ 26627 w 31162"/>
                  <a:gd name="connsiteY33" fmla="*/ 23027 h 38145"/>
                  <a:gd name="connsiteX34" fmla="*/ 26627 w 31162"/>
                  <a:gd name="connsiteY34" fmla="*/ 23027 h 3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162" h="38145">
                    <a:moveTo>
                      <a:pt x="26627" y="23027"/>
                    </a:moveTo>
                    <a:lnTo>
                      <a:pt x="26627" y="18142"/>
                    </a:lnTo>
                    <a:lnTo>
                      <a:pt x="29069" y="18142"/>
                    </a:lnTo>
                    <a:lnTo>
                      <a:pt x="31162" y="16049"/>
                    </a:lnTo>
                    <a:lnTo>
                      <a:pt x="26279" y="11165"/>
                    </a:lnTo>
                    <a:lnTo>
                      <a:pt x="23721" y="11165"/>
                    </a:lnTo>
                    <a:lnTo>
                      <a:pt x="21279" y="8722"/>
                    </a:lnTo>
                    <a:lnTo>
                      <a:pt x="18721" y="8722"/>
                    </a:lnTo>
                    <a:lnTo>
                      <a:pt x="12558" y="2558"/>
                    </a:lnTo>
                    <a:lnTo>
                      <a:pt x="12558" y="0"/>
                    </a:lnTo>
                    <a:lnTo>
                      <a:pt x="8256" y="0"/>
                    </a:lnTo>
                    <a:lnTo>
                      <a:pt x="8256" y="3140"/>
                    </a:lnTo>
                    <a:lnTo>
                      <a:pt x="10000" y="4884"/>
                    </a:lnTo>
                    <a:lnTo>
                      <a:pt x="6744" y="4884"/>
                    </a:lnTo>
                    <a:lnTo>
                      <a:pt x="3256" y="8373"/>
                    </a:lnTo>
                    <a:lnTo>
                      <a:pt x="3256" y="12444"/>
                    </a:lnTo>
                    <a:lnTo>
                      <a:pt x="0" y="12444"/>
                    </a:lnTo>
                    <a:lnTo>
                      <a:pt x="0" y="16631"/>
                    </a:lnTo>
                    <a:lnTo>
                      <a:pt x="1279" y="17910"/>
                    </a:lnTo>
                    <a:lnTo>
                      <a:pt x="1279" y="24655"/>
                    </a:lnTo>
                    <a:lnTo>
                      <a:pt x="6279" y="29656"/>
                    </a:lnTo>
                    <a:lnTo>
                      <a:pt x="7907" y="29656"/>
                    </a:lnTo>
                    <a:lnTo>
                      <a:pt x="11395" y="33145"/>
                    </a:lnTo>
                    <a:lnTo>
                      <a:pt x="11395" y="34889"/>
                    </a:lnTo>
                    <a:lnTo>
                      <a:pt x="14651" y="38146"/>
                    </a:lnTo>
                    <a:lnTo>
                      <a:pt x="14651" y="32098"/>
                    </a:lnTo>
                    <a:lnTo>
                      <a:pt x="13139" y="30586"/>
                    </a:lnTo>
                    <a:lnTo>
                      <a:pt x="15581" y="28144"/>
                    </a:lnTo>
                    <a:lnTo>
                      <a:pt x="15581" y="26167"/>
                    </a:lnTo>
                    <a:lnTo>
                      <a:pt x="18023" y="23725"/>
                    </a:lnTo>
                    <a:lnTo>
                      <a:pt x="18023" y="21980"/>
                    </a:lnTo>
                    <a:lnTo>
                      <a:pt x="21162" y="18840"/>
                    </a:lnTo>
                    <a:lnTo>
                      <a:pt x="21162" y="23143"/>
                    </a:lnTo>
                    <a:lnTo>
                      <a:pt x="26627" y="23027"/>
                    </a:lnTo>
                    <a:lnTo>
                      <a:pt x="26627" y="23027"/>
                    </a:lnTo>
                    <a:close/>
                  </a:path>
                </a:pathLst>
              </a:custGeom>
              <a:grpFill/>
              <a:ln w="1162" cap="rnd">
                <a:solidFill>
                  <a:schemeClr val="bg2"/>
                </a:solidFill>
                <a:prstDash val="solid"/>
                <a:round/>
              </a:ln>
            </p:spPr>
            <p:txBody>
              <a:bodyPr rtlCol="0" anchor="ctr"/>
              <a:lstStyle/>
              <a:p>
                <a:endParaRPr lang="en-US"/>
              </a:p>
            </p:txBody>
          </p:sp>
          <p:sp>
            <p:nvSpPr>
              <p:cNvPr id="150" name="Freeform 149">
                <a:extLst>
                  <a:ext uri="{FF2B5EF4-FFF2-40B4-BE49-F238E27FC236}">
                    <a16:creationId xmlns:a16="http://schemas.microsoft.com/office/drawing/2014/main" id="{7E7B4B27-7217-641A-CA49-61F414533070}"/>
                  </a:ext>
                </a:extLst>
              </p:cNvPr>
              <p:cNvSpPr/>
              <p:nvPr/>
            </p:nvSpPr>
            <p:spPr>
              <a:xfrm>
                <a:off x="5772966" y="2806928"/>
                <a:ext cx="4069" cy="1744"/>
              </a:xfrm>
              <a:custGeom>
                <a:avLst/>
                <a:gdLst>
                  <a:gd name="connsiteX0" fmla="*/ 4070 w 4069"/>
                  <a:gd name="connsiteY0" fmla="*/ 0 h 1744"/>
                  <a:gd name="connsiteX1" fmla="*/ 1744 w 4069"/>
                  <a:gd name="connsiteY1" fmla="*/ 0 h 1744"/>
                  <a:gd name="connsiteX2" fmla="*/ 0 w 4069"/>
                  <a:gd name="connsiteY2" fmla="*/ 1744 h 1744"/>
                  <a:gd name="connsiteX3" fmla="*/ 2326 w 4069"/>
                  <a:gd name="connsiteY3" fmla="*/ 1744 h 1744"/>
                  <a:gd name="connsiteX4" fmla="*/ 4070 w 4069"/>
                  <a:gd name="connsiteY4" fmla="*/ 0 h 1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 h="1744">
                    <a:moveTo>
                      <a:pt x="4070" y="0"/>
                    </a:moveTo>
                    <a:lnTo>
                      <a:pt x="1744" y="0"/>
                    </a:lnTo>
                    <a:lnTo>
                      <a:pt x="0" y="1744"/>
                    </a:lnTo>
                    <a:lnTo>
                      <a:pt x="2326" y="1744"/>
                    </a:lnTo>
                    <a:lnTo>
                      <a:pt x="4070" y="0"/>
                    </a:lnTo>
                    <a:close/>
                  </a:path>
                </a:pathLst>
              </a:custGeom>
              <a:grpFill/>
              <a:ln w="1162" cap="rnd">
                <a:solidFill>
                  <a:schemeClr val="bg2"/>
                </a:solidFill>
                <a:prstDash val="solid"/>
                <a:round/>
              </a:ln>
            </p:spPr>
            <p:txBody>
              <a:bodyPr rtlCol="0" anchor="ctr"/>
              <a:lstStyle/>
              <a:p>
                <a:endParaRPr lang="en-US"/>
              </a:p>
            </p:txBody>
          </p:sp>
          <p:sp>
            <p:nvSpPr>
              <p:cNvPr id="151" name="Freeform 150">
                <a:extLst>
                  <a:ext uri="{FF2B5EF4-FFF2-40B4-BE49-F238E27FC236}">
                    <a16:creationId xmlns:a16="http://schemas.microsoft.com/office/drawing/2014/main" id="{72AEBBA7-4F37-640E-4DB4-6176C53E207A}"/>
                  </a:ext>
                </a:extLst>
              </p:cNvPr>
              <p:cNvSpPr/>
              <p:nvPr/>
            </p:nvSpPr>
            <p:spPr>
              <a:xfrm>
                <a:off x="6089820" y="2695050"/>
                <a:ext cx="60114" cy="71406"/>
              </a:xfrm>
              <a:custGeom>
                <a:avLst/>
                <a:gdLst>
                  <a:gd name="connsiteX0" fmla="*/ 7674 w 60114"/>
                  <a:gd name="connsiteY0" fmla="*/ 6280 h 71406"/>
                  <a:gd name="connsiteX1" fmla="*/ 9535 w 60114"/>
                  <a:gd name="connsiteY1" fmla="*/ 8141 h 71406"/>
                  <a:gd name="connsiteX2" fmla="*/ 9535 w 60114"/>
                  <a:gd name="connsiteY2" fmla="*/ 10583 h 71406"/>
                  <a:gd name="connsiteX3" fmla="*/ 9535 w 60114"/>
                  <a:gd name="connsiteY3" fmla="*/ 10583 h 71406"/>
                  <a:gd name="connsiteX4" fmla="*/ 13604 w 60114"/>
                  <a:gd name="connsiteY4" fmla="*/ 14653 h 71406"/>
                  <a:gd name="connsiteX5" fmla="*/ 13604 w 60114"/>
                  <a:gd name="connsiteY5" fmla="*/ 20003 h 71406"/>
                  <a:gd name="connsiteX6" fmla="*/ 18953 w 60114"/>
                  <a:gd name="connsiteY6" fmla="*/ 25353 h 71406"/>
                  <a:gd name="connsiteX7" fmla="*/ 18953 w 60114"/>
                  <a:gd name="connsiteY7" fmla="*/ 28493 h 71406"/>
                  <a:gd name="connsiteX8" fmla="*/ 27441 w 60114"/>
                  <a:gd name="connsiteY8" fmla="*/ 36983 h 71406"/>
                  <a:gd name="connsiteX9" fmla="*/ 27441 w 60114"/>
                  <a:gd name="connsiteY9" fmla="*/ 40123 h 71406"/>
                  <a:gd name="connsiteX10" fmla="*/ 30580 w 60114"/>
                  <a:gd name="connsiteY10" fmla="*/ 43263 h 71406"/>
                  <a:gd name="connsiteX11" fmla="*/ 30580 w 60114"/>
                  <a:gd name="connsiteY11" fmla="*/ 49194 h 71406"/>
                  <a:gd name="connsiteX12" fmla="*/ 28604 w 60114"/>
                  <a:gd name="connsiteY12" fmla="*/ 51171 h 71406"/>
                  <a:gd name="connsiteX13" fmla="*/ 28604 w 60114"/>
                  <a:gd name="connsiteY13" fmla="*/ 68964 h 71406"/>
                  <a:gd name="connsiteX14" fmla="*/ 26162 w 60114"/>
                  <a:gd name="connsiteY14" fmla="*/ 68964 h 71406"/>
                  <a:gd name="connsiteX15" fmla="*/ 28604 w 60114"/>
                  <a:gd name="connsiteY15" fmla="*/ 71407 h 71406"/>
                  <a:gd name="connsiteX16" fmla="*/ 33139 w 60114"/>
                  <a:gd name="connsiteY16" fmla="*/ 71407 h 71406"/>
                  <a:gd name="connsiteX17" fmla="*/ 33139 w 60114"/>
                  <a:gd name="connsiteY17" fmla="*/ 66871 h 71406"/>
                  <a:gd name="connsiteX18" fmla="*/ 41162 w 60114"/>
                  <a:gd name="connsiteY18" fmla="*/ 58847 h 71406"/>
                  <a:gd name="connsiteX19" fmla="*/ 41162 w 60114"/>
                  <a:gd name="connsiteY19" fmla="*/ 51171 h 71406"/>
                  <a:gd name="connsiteX20" fmla="*/ 45696 w 60114"/>
                  <a:gd name="connsiteY20" fmla="*/ 46752 h 71406"/>
                  <a:gd name="connsiteX21" fmla="*/ 45696 w 60114"/>
                  <a:gd name="connsiteY21" fmla="*/ 50706 h 71406"/>
                  <a:gd name="connsiteX22" fmla="*/ 60115 w 60114"/>
                  <a:gd name="connsiteY22" fmla="*/ 50706 h 71406"/>
                  <a:gd name="connsiteX23" fmla="*/ 57440 w 60114"/>
                  <a:gd name="connsiteY23" fmla="*/ 48031 h 71406"/>
                  <a:gd name="connsiteX24" fmla="*/ 57440 w 60114"/>
                  <a:gd name="connsiteY24" fmla="*/ 44193 h 71406"/>
                  <a:gd name="connsiteX25" fmla="*/ 51278 w 60114"/>
                  <a:gd name="connsiteY25" fmla="*/ 38029 h 71406"/>
                  <a:gd name="connsiteX26" fmla="*/ 51278 w 60114"/>
                  <a:gd name="connsiteY26" fmla="*/ 32912 h 71406"/>
                  <a:gd name="connsiteX27" fmla="*/ 43604 w 60114"/>
                  <a:gd name="connsiteY27" fmla="*/ 25237 h 71406"/>
                  <a:gd name="connsiteX28" fmla="*/ 43604 w 60114"/>
                  <a:gd name="connsiteY28" fmla="*/ 21748 h 71406"/>
                  <a:gd name="connsiteX29" fmla="*/ 45696 w 60114"/>
                  <a:gd name="connsiteY29" fmla="*/ 19654 h 71406"/>
                  <a:gd name="connsiteX30" fmla="*/ 45696 w 60114"/>
                  <a:gd name="connsiteY30" fmla="*/ 14072 h 71406"/>
                  <a:gd name="connsiteX31" fmla="*/ 41511 w 60114"/>
                  <a:gd name="connsiteY31" fmla="*/ 14072 h 71406"/>
                  <a:gd name="connsiteX32" fmla="*/ 38604 w 60114"/>
                  <a:gd name="connsiteY32" fmla="*/ 11165 h 71406"/>
                  <a:gd name="connsiteX33" fmla="*/ 38604 w 60114"/>
                  <a:gd name="connsiteY33" fmla="*/ 8025 h 71406"/>
                  <a:gd name="connsiteX34" fmla="*/ 29767 w 60114"/>
                  <a:gd name="connsiteY34" fmla="*/ 8025 h 71406"/>
                  <a:gd name="connsiteX35" fmla="*/ 21744 w 60114"/>
                  <a:gd name="connsiteY35" fmla="*/ 0 h 71406"/>
                  <a:gd name="connsiteX36" fmla="*/ 21744 w 60114"/>
                  <a:gd name="connsiteY36" fmla="*/ 0 h 71406"/>
                  <a:gd name="connsiteX37" fmla="*/ 16162 w 60114"/>
                  <a:gd name="connsiteY37" fmla="*/ 0 h 71406"/>
                  <a:gd name="connsiteX38" fmla="*/ 14186 w 60114"/>
                  <a:gd name="connsiteY38" fmla="*/ 1977 h 71406"/>
                  <a:gd name="connsiteX39" fmla="*/ 4418 w 60114"/>
                  <a:gd name="connsiteY39" fmla="*/ 1977 h 71406"/>
                  <a:gd name="connsiteX40" fmla="*/ 0 w 60114"/>
                  <a:gd name="connsiteY40" fmla="*/ 6396 h 71406"/>
                  <a:gd name="connsiteX41" fmla="*/ 7674 w 60114"/>
                  <a:gd name="connsiteY41" fmla="*/ 6280 h 71406"/>
                  <a:gd name="connsiteX42" fmla="*/ 7674 w 60114"/>
                  <a:gd name="connsiteY42" fmla="*/ 6280 h 7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114" h="71406">
                    <a:moveTo>
                      <a:pt x="7674" y="6280"/>
                    </a:moveTo>
                    <a:lnTo>
                      <a:pt x="9535" y="8141"/>
                    </a:lnTo>
                    <a:lnTo>
                      <a:pt x="9535" y="10583"/>
                    </a:lnTo>
                    <a:lnTo>
                      <a:pt x="9535" y="10583"/>
                    </a:lnTo>
                    <a:lnTo>
                      <a:pt x="13604" y="14653"/>
                    </a:lnTo>
                    <a:lnTo>
                      <a:pt x="13604" y="20003"/>
                    </a:lnTo>
                    <a:lnTo>
                      <a:pt x="18953" y="25353"/>
                    </a:lnTo>
                    <a:lnTo>
                      <a:pt x="18953" y="28493"/>
                    </a:lnTo>
                    <a:lnTo>
                      <a:pt x="27441" y="36983"/>
                    </a:lnTo>
                    <a:lnTo>
                      <a:pt x="27441" y="40123"/>
                    </a:lnTo>
                    <a:lnTo>
                      <a:pt x="30580" y="43263"/>
                    </a:lnTo>
                    <a:lnTo>
                      <a:pt x="30580" y="49194"/>
                    </a:lnTo>
                    <a:lnTo>
                      <a:pt x="28604" y="51171"/>
                    </a:lnTo>
                    <a:lnTo>
                      <a:pt x="28604" y="68964"/>
                    </a:lnTo>
                    <a:lnTo>
                      <a:pt x="26162" y="68964"/>
                    </a:lnTo>
                    <a:lnTo>
                      <a:pt x="28604" y="71407"/>
                    </a:lnTo>
                    <a:lnTo>
                      <a:pt x="33139" y="71407"/>
                    </a:lnTo>
                    <a:lnTo>
                      <a:pt x="33139" y="66871"/>
                    </a:lnTo>
                    <a:lnTo>
                      <a:pt x="41162" y="58847"/>
                    </a:lnTo>
                    <a:lnTo>
                      <a:pt x="41162" y="51171"/>
                    </a:lnTo>
                    <a:lnTo>
                      <a:pt x="45696" y="46752"/>
                    </a:lnTo>
                    <a:lnTo>
                      <a:pt x="45696" y="50706"/>
                    </a:lnTo>
                    <a:lnTo>
                      <a:pt x="60115" y="50706"/>
                    </a:lnTo>
                    <a:lnTo>
                      <a:pt x="57440" y="48031"/>
                    </a:lnTo>
                    <a:lnTo>
                      <a:pt x="57440" y="44193"/>
                    </a:lnTo>
                    <a:lnTo>
                      <a:pt x="51278" y="38029"/>
                    </a:lnTo>
                    <a:lnTo>
                      <a:pt x="51278" y="32912"/>
                    </a:lnTo>
                    <a:lnTo>
                      <a:pt x="43604" y="25237"/>
                    </a:lnTo>
                    <a:lnTo>
                      <a:pt x="43604" y="21748"/>
                    </a:lnTo>
                    <a:lnTo>
                      <a:pt x="45696" y="19654"/>
                    </a:lnTo>
                    <a:lnTo>
                      <a:pt x="45696" y="14072"/>
                    </a:lnTo>
                    <a:lnTo>
                      <a:pt x="41511" y="14072"/>
                    </a:lnTo>
                    <a:lnTo>
                      <a:pt x="38604" y="11165"/>
                    </a:lnTo>
                    <a:lnTo>
                      <a:pt x="38604" y="8025"/>
                    </a:lnTo>
                    <a:lnTo>
                      <a:pt x="29767" y="8025"/>
                    </a:lnTo>
                    <a:lnTo>
                      <a:pt x="21744" y="0"/>
                    </a:lnTo>
                    <a:lnTo>
                      <a:pt x="21744" y="0"/>
                    </a:lnTo>
                    <a:lnTo>
                      <a:pt x="16162" y="0"/>
                    </a:lnTo>
                    <a:lnTo>
                      <a:pt x="14186" y="1977"/>
                    </a:lnTo>
                    <a:lnTo>
                      <a:pt x="4418" y="1977"/>
                    </a:lnTo>
                    <a:lnTo>
                      <a:pt x="0" y="6396"/>
                    </a:lnTo>
                    <a:lnTo>
                      <a:pt x="7674" y="6280"/>
                    </a:lnTo>
                    <a:lnTo>
                      <a:pt x="7674" y="6280"/>
                    </a:lnTo>
                    <a:close/>
                  </a:path>
                </a:pathLst>
              </a:custGeom>
              <a:grpFill/>
              <a:ln w="1162" cap="rnd">
                <a:solidFill>
                  <a:schemeClr val="bg2"/>
                </a:solid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CA236C8E-022C-B199-7092-62E5AB180864}"/>
                  </a:ext>
                </a:extLst>
              </p:cNvPr>
              <p:cNvSpPr/>
              <p:nvPr/>
            </p:nvSpPr>
            <p:spPr>
              <a:xfrm>
                <a:off x="5889940" y="2968350"/>
                <a:ext cx="6976" cy="5931"/>
              </a:xfrm>
              <a:custGeom>
                <a:avLst/>
                <a:gdLst>
                  <a:gd name="connsiteX0" fmla="*/ 6977 w 6976"/>
                  <a:gd name="connsiteY0" fmla="*/ 4652 h 5931"/>
                  <a:gd name="connsiteX1" fmla="*/ 6977 w 6976"/>
                  <a:gd name="connsiteY1" fmla="*/ 5931 h 5931"/>
                  <a:gd name="connsiteX2" fmla="*/ 4419 w 6976"/>
                  <a:gd name="connsiteY2" fmla="*/ 5931 h 5931"/>
                  <a:gd name="connsiteX3" fmla="*/ 3139 w 6976"/>
                  <a:gd name="connsiteY3" fmla="*/ 4652 h 5931"/>
                  <a:gd name="connsiteX4" fmla="*/ 3139 w 6976"/>
                  <a:gd name="connsiteY4" fmla="*/ 2907 h 5931"/>
                  <a:gd name="connsiteX5" fmla="*/ 5232 w 6976"/>
                  <a:gd name="connsiteY5" fmla="*/ 2907 h 5931"/>
                  <a:gd name="connsiteX6" fmla="*/ 6977 w 6976"/>
                  <a:gd name="connsiteY6" fmla="*/ 4652 h 5931"/>
                  <a:gd name="connsiteX7" fmla="*/ 0 w 6976"/>
                  <a:gd name="connsiteY7" fmla="*/ 0 h 5931"/>
                  <a:gd name="connsiteX8" fmla="*/ 1512 w 6976"/>
                  <a:gd name="connsiteY8" fmla="*/ 1512 h 5931"/>
                  <a:gd name="connsiteX9" fmla="*/ 2791 w 6976"/>
                  <a:gd name="connsiteY9" fmla="*/ 1512 h 5931"/>
                  <a:gd name="connsiteX10" fmla="*/ 2791 w 6976"/>
                  <a:gd name="connsiteY10" fmla="*/ 0 h 5931"/>
                  <a:gd name="connsiteX11" fmla="*/ 0 w 6976"/>
                  <a:gd name="connsiteY11" fmla="*/ 0 h 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6" h="5931">
                    <a:moveTo>
                      <a:pt x="6977" y="4652"/>
                    </a:moveTo>
                    <a:lnTo>
                      <a:pt x="6977" y="5931"/>
                    </a:lnTo>
                    <a:lnTo>
                      <a:pt x="4419" y="5931"/>
                    </a:lnTo>
                    <a:lnTo>
                      <a:pt x="3139" y="4652"/>
                    </a:lnTo>
                    <a:lnTo>
                      <a:pt x="3139" y="2907"/>
                    </a:lnTo>
                    <a:lnTo>
                      <a:pt x="5232" y="2907"/>
                    </a:lnTo>
                    <a:lnTo>
                      <a:pt x="6977" y="4652"/>
                    </a:lnTo>
                    <a:close/>
                    <a:moveTo>
                      <a:pt x="0" y="0"/>
                    </a:moveTo>
                    <a:lnTo>
                      <a:pt x="1512" y="1512"/>
                    </a:lnTo>
                    <a:lnTo>
                      <a:pt x="2791" y="1512"/>
                    </a:lnTo>
                    <a:lnTo>
                      <a:pt x="2791" y="0"/>
                    </a:lnTo>
                    <a:lnTo>
                      <a:pt x="0" y="0"/>
                    </a:lnTo>
                    <a:close/>
                  </a:path>
                </a:pathLst>
              </a:custGeom>
              <a:grpFill/>
              <a:ln w="1162" cap="rnd">
                <a:solidFill>
                  <a:schemeClr val="bg2"/>
                </a:solidFill>
                <a:prstDash val="solid"/>
                <a:round/>
              </a:ln>
            </p:spPr>
            <p:txBody>
              <a:bodyPr rtlCol="0" anchor="ctr"/>
              <a:lstStyle/>
              <a:p>
                <a:endParaRPr lang="en-US"/>
              </a:p>
            </p:txBody>
          </p:sp>
          <p:sp>
            <p:nvSpPr>
              <p:cNvPr id="153" name="Freeform 152">
                <a:extLst>
                  <a:ext uri="{FF2B5EF4-FFF2-40B4-BE49-F238E27FC236}">
                    <a16:creationId xmlns:a16="http://schemas.microsoft.com/office/drawing/2014/main" id="{2DA824C6-C41D-C389-0E6F-D05139D1AA01}"/>
                  </a:ext>
                </a:extLst>
              </p:cNvPr>
              <p:cNvSpPr/>
              <p:nvPr/>
            </p:nvSpPr>
            <p:spPr>
              <a:xfrm>
                <a:off x="5752850" y="2653765"/>
                <a:ext cx="11627" cy="17560"/>
              </a:xfrm>
              <a:custGeom>
                <a:avLst/>
                <a:gdLst>
                  <a:gd name="connsiteX0" fmla="*/ 6279 w 11627"/>
                  <a:gd name="connsiteY0" fmla="*/ 0 h 17560"/>
                  <a:gd name="connsiteX1" fmla="*/ 6279 w 11627"/>
                  <a:gd name="connsiteY1" fmla="*/ 4768 h 17560"/>
                  <a:gd name="connsiteX2" fmla="*/ 11628 w 11627"/>
                  <a:gd name="connsiteY2" fmla="*/ 10118 h 17560"/>
                  <a:gd name="connsiteX3" fmla="*/ 11628 w 11627"/>
                  <a:gd name="connsiteY3" fmla="*/ 17561 h 17560"/>
                  <a:gd name="connsiteX4" fmla="*/ 9418 w 11627"/>
                  <a:gd name="connsiteY4" fmla="*/ 17561 h 17560"/>
                  <a:gd name="connsiteX5" fmla="*/ 7907 w 11627"/>
                  <a:gd name="connsiteY5" fmla="*/ 16049 h 17560"/>
                  <a:gd name="connsiteX6" fmla="*/ 6744 w 11627"/>
                  <a:gd name="connsiteY6" fmla="*/ 17212 h 17560"/>
                  <a:gd name="connsiteX7" fmla="*/ 4302 w 11627"/>
                  <a:gd name="connsiteY7" fmla="*/ 17212 h 17560"/>
                  <a:gd name="connsiteX8" fmla="*/ 2791 w 11627"/>
                  <a:gd name="connsiteY8" fmla="*/ 15700 h 17560"/>
                  <a:gd name="connsiteX9" fmla="*/ 581 w 11627"/>
                  <a:gd name="connsiteY9" fmla="*/ 15700 h 17560"/>
                  <a:gd name="connsiteX10" fmla="*/ 3139 w 11627"/>
                  <a:gd name="connsiteY10" fmla="*/ 13142 h 17560"/>
                  <a:gd name="connsiteX11" fmla="*/ 0 w 11627"/>
                  <a:gd name="connsiteY11" fmla="*/ 10002 h 17560"/>
                  <a:gd name="connsiteX12" fmla="*/ 0 w 11627"/>
                  <a:gd name="connsiteY12" fmla="*/ 5582 h 17560"/>
                  <a:gd name="connsiteX13" fmla="*/ 1860 w 11627"/>
                  <a:gd name="connsiteY13" fmla="*/ 3721 h 17560"/>
                  <a:gd name="connsiteX14" fmla="*/ 1860 w 11627"/>
                  <a:gd name="connsiteY14" fmla="*/ 1047 h 17560"/>
                  <a:gd name="connsiteX15" fmla="*/ 2907 w 11627"/>
                  <a:gd name="connsiteY15" fmla="*/ 0 h 17560"/>
                  <a:gd name="connsiteX16" fmla="*/ 6279 w 11627"/>
                  <a:gd name="connsiteY16" fmla="*/ 0 h 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27" h="17560">
                    <a:moveTo>
                      <a:pt x="6279" y="0"/>
                    </a:moveTo>
                    <a:lnTo>
                      <a:pt x="6279" y="4768"/>
                    </a:lnTo>
                    <a:lnTo>
                      <a:pt x="11628" y="10118"/>
                    </a:lnTo>
                    <a:lnTo>
                      <a:pt x="11628" y="17561"/>
                    </a:lnTo>
                    <a:lnTo>
                      <a:pt x="9418" y="17561"/>
                    </a:lnTo>
                    <a:lnTo>
                      <a:pt x="7907" y="16049"/>
                    </a:lnTo>
                    <a:lnTo>
                      <a:pt x="6744" y="17212"/>
                    </a:lnTo>
                    <a:lnTo>
                      <a:pt x="4302" y="17212"/>
                    </a:lnTo>
                    <a:lnTo>
                      <a:pt x="2791" y="15700"/>
                    </a:lnTo>
                    <a:lnTo>
                      <a:pt x="581" y="15700"/>
                    </a:lnTo>
                    <a:lnTo>
                      <a:pt x="3139" y="13142"/>
                    </a:lnTo>
                    <a:lnTo>
                      <a:pt x="0" y="10002"/>
                    </a:lnTo>
                    <a:lnTo>
                      <a:pt x="0" y="5582"/>
                    </a:lnTo>
                    <a:lnTo>
                      <a:pt x="1860" y="3721"/>
                    </a:lnTo>
                    <a:lnTo>
                      <a:pt x="1860" y="1047"/>
                    </a:lnTo>
                    <a:lnTo>
                      <a:pt x="2907" y="0"/>
                    </a:lnTo>
                    <a:lnTo>
                      <a:pt x="6279" y="0"/>
                    </a:lnTo>
                    <a:close/>
                  </a:path>
                </a:pathLst>
              </a:custGeom>
              <a:grpFill/>
              <a:ln w="1162" cap="rnd">
                <a:solidFill>
                  <a:schemeClr val="bg2"/>
                </a:solidFill>
                <a:prstDash val="solid"/>
                <a:round/>
              </a:ln>
            </p:spPr>
            <p:txBody>
              <a:bodyPr rtlCol="0" anchor="ctr"/>
              <a:lstStyle/>
              <a:p>
                <a:endParaRPr lang="en-US"/>
              </a:p>
            </p:txBody>
          </p:sp>
          <p:sp>
            <p:nvSpPr>
              <p:cNvPr id="154" name="Freeform 153">
                <a:extLst>
                  <a:ext uri="{FF2B5EF4-FFF2-40B4-BE49-F238E27FC236}">
                    <a16:creationId xmlns:a16="http://schemas.microsoft.com/office/drawing/2014/main" id="{2DD31892-9300-C5F0-3ED1-9A8E4C6464E2}"/>
                  </a:ext>
                </a:extLst>
              </p:cNvPr>
              <p:cNvSpPr/>
              <p:nvPr/>
            </p:nvSpPr>
            <p:spPr>
              <a:xfrm>
                <a:off x="6002496" y="2482342"/>
                <a:ext cx="92788" cy="70709"/>
              </a:xfrm>
              <a:custGeom>
                <a:avLst/>
                <a:gdLst>
                  <a:gd name="connsiteX0" fmla="*/ 0 w 92788"/>
                  <a:gd name="connsiteY0" fmla="*/ 10002 h 70709"/>
                  <a:gd name="connsiteX1" fmla="*/ 4651 w 92788"/>
                  <a:gd name="connsiteY1" fmla="*/ 5350 h 70709"/>
                  <a:gd name="connsiteX2" fmla="*/ 8139 w 92788"/>
                  <a:gd name="connsiteY2" fmla="*/ 5350 h 70709"/>
                  <a:gd name="connsiteX3" fmla="*/ 12093 w 92788"/>
                  <a:gd name="connsiteY3" fmla="*/ 1396 h 70709"/>
                  <a:gd name="connsiteX4" fmla="*/ 43487 w 92788"/>
                  <a:gd name="connsiteY4" fmla="*/ 1396 h 70709"/>
                  <a:gd name="connsiteX5" fmla="*/ 46976 w 92788"/>
                  <a:gd name="connsiteY5" fmla="*/ 4884 h 70709"/>
                  <a:gd name="connsiteX6" fmla="*/ 57324 w 92788"/>
                  <a:gd name="connsiteY6" fmla="*/ 4884 h 70709"/>
                  <a:gd name="connsiteX7" fmla="*/ 62208 w 92788"/>
                  <a:gd name="connsiteY7" fmla="*/ 0 h 70709"/>
                  <a:gd name="connsiteX8" fmla="*/ 64998 w 92788"/>
                  <a:gd name="connsiteY8" fmla="*/ 2791 h 70709"/>
                  <a:gd name="connsiteX9" fmla="*/ 64998 w 92788"/>
                  <a:gd name="connsiteY9" fmla="*/ 7327 h 70709"/>
                  <a:gd name="connsiteX10" fmla="*/ 73138 w 92788"/>
                  <a:gd name="connsiteY10" fmla="*/ 7327 h 70709"/>
                  <a:gd name="connsiteX11" fmla="*/ 87207 w 92788"/>
                  <a:gd name="connsiteY11" fmla="*/ 21399 h 70709"/>
                  <a:gd name="connsiteX12" fmla="*/ 92789 w 92788"/>
                  <a:gd name="connsiteY12" fmla="*/ 21399 h 70709"/>
                  <a:gd name="connsiteX13" fmla="*/ 87207 w 92788"/>
                  <a:gd name="connsiteY13" fmla="*/ 26981 h 70709"/>
                  <a:gd name="connsiteX14" fmla="*/ 87207 w 92788"/>
                  <a:gd name="connsiteY14" fmla="*/ 31866 h 70709"/>
                  <a:gd name="connsiteX15" fmla="*/ 92091 w 92788"/>
                  <a:gd name="connsiteY15" fmla="*/ 31866 h 70709"/>
                  <a:gd name="connsiteX16" fmla="*/ 92091 w 92788"/>
                  <a:gd name="connsiteY16" fmla="*/ 37680 h 70709"/>
                  <a:gd name="connsiteX17" fmla="*/ 84998 w 92788"/>
                  <a:gd name="connsiteY17" fmla="*/ 37680 h 70709"/>
                  <a:gd name="connsiteX18" fmla="*/ 75347 w 92788"/>
                  <a:gd name="connsiteY18" fmla="*/ 47333 h 70709"/>
                  <a:gd name="connsiteX19" fmla="*/ 75347 w 92788"/>
                  <a:gd name="connsiteY19" fmla="*/ 57451 h 70709"/>
                  <a:gd name="connsiteX20" fmla="*/ 68254 w 92788"/>
                  <a:gd name="connsiteY20" fmla="*/ 64545 h 70709"/>
                  <a:gd name="connsiteX21" fmla="*/ 63371 w 92788"/>
                  <a:gd name="connsiteY21" fmla="*/ 64545 h 70709"/>
                  <a:gd name="connsiteX22" fmla="*/ 57208 w 92788"/>
                  <a:gd name="connsiteY22" fmla="*/ 70709 h 70709"/>
                  <a:gd name="connsiteX23" fmla="*/ 39767 w 92788"/>
                  <a:gd name="connsiteY23" fmla="*/ 70709 h 70709"/>
                  <a:gd name="connsiteX24" fmla="*/ 39767 w 92788"/>
                  <a:gd name="connsiteY24" fmla="*/ 65476 h 70709"/>
                  <a:gd name="connsiteX25" fmla="*/ 32906 w 92788"/>
                  <a:gd name="connsiteY25" fmla="*/ 58614 h 70709"/>
                  <a:gd name="connsiteX26" fmla="*/ 26860 w 92788"/>
                  <a:gd name="connsiteY26" fmla="*/ 58614 h 70709"/>
                  <a:gd name="connsiteX27" fmla="*/ 26860 w 92788"/>
                  <a:gd name="connsiteY27" fmla="*/ 49659 h 70709"/>
                  <a:gd name="connsiteX28" fmla="*/ 29418 w 92788"/>
                  <a:gd name="connsiteY28" fmla="*/ 47101 h 70709"/>
                  <a:gd name="connsiteX29" fmla="*/ 29418 w 92788"/>
                  <a:gd name="connsiteY29" fmla="*/ 43612 h 70709"/>
                  <a:gd name="connsiteX30" fmla="*/ 24302 w 92788"/>
                  <a:gd name="connsiteY30" fmla="*/ 38494 h 70709"/>
                  <a:gd name="connsiteX31" fmla="*/ 11628 w 92788"/>
                  <a:gd name="connsiteY31" fmla="*/ 38494 h 70709"/>
                  <a:gd name="connsiteX32" fmla="*/ 6512 w 92788"/>
                  <a:gd name="connsiteY32" fmla="*/ 33377 h 70709"/>
                  <a:gd name="connsiteX33" fmla="*/ 2907 w 92788"/>
                  <a:gd name="connsiteY33" fmla="*/ 33377 h 70709"/>
                  <a:gd name="connsiteX34" fmla="*/ 2907 w 92788"/>
                  <a:gd name="connsiteY34" fmla="*/ 21283 h 70709"/>
                  <a:gd name="connsiteX35" fmla="*/ 0 w 92788"/>
                  <a:gd name="connsiteY35" fmla="*/ 18375 h 70709"/>
                  <a:gd name="connsiteX36" fmla="*/ 0 w 92788"/>
                  <a:gd name="connsiteY36" fmla="*/ 10002 h 70709"/>
                  <a:gd name="connsiteX37" fmla="*/ 0 w 92788"/>
                  <a:gd name="connsiteY37" fmla="*/ 1000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788" h="70709">
                    <a:moveTo>
                      <a:pt x="0" y="10002"/>
                    </a:moveTo>
                    <a:lnTo>
                      <a:pt x="4651" y="5350"/>
                    </a:lnTo>
                    <a:lnTo>
                      <a:pt x="8139" y="5350"/>
                    </a:lnTo>
                    <a:lnTo>
                      <a:pt x="12093" y="1396"/>
                    </a:lnTo>
                    <a:lnTo>
                      <a:pt x="43487" y="1396"/>
                    </a:lnTo>
                    <a:lnTo>
                      <a:pt x="46976" y="4884"/>
                    </a:lnTo>
                    <a:lnTo>
                      <a:pt x="57324" y="4884"/>
                    </a:lnTo>
                    <a:lnTo>
                      <a:pt x="62208" y="0"/>
                    </a:lnTo>
                    <a:lnTo>
                      <a:pt x="64998" y="2791"/>
                    </a:lnTo>
                    <a:lnTo>
                      <a:pt x="64998" y="7327"/>
                    </a:lnTo>
                    <a:lnTo>
                      <a:pt x="73138" y="7327"/>
                    </a:lnTo>
                    <a:lnTo>
                      <a:pt x="87207" y="21399"/>
                    </a:lnTo>
                    <a:lnTo>
                      <a:pt x="92789" y="21399"/>
                    </a:lnTo>
                    <a:lnTo>
                      <a:pt x="87207" y="26981"/>
                    </a:lnTo>
                    <a:lnTo>
                      <a:pt x="87207" y="31866"/>
                    </a:lnTo>
                    <a:lnTo>
                      <a:pt x="92091" y="31866"/>
                    </a:lnTo>
                    <a:lnTo>
                      <a:pt x="92091" y="37680"/>
                    </a:lnTo>
                    <a:lnTo>
                      <a:pt x="84998" y="37680"/>
                    </a:lnTo>
                    <a:lnTo>
                      <a:pt x="75347" y="47333"/>
                    </a:lnTo>
                    <a:lnTo>
                      <a:pt x="75347" y="57451"/>
                    </a:lnTo>
                    <a:lnTo>
                      <a:pt x="68254" y="64545"/>
                    </a:lnTo>
                    <a:lnTo>
                      <a:pt x="63371" y="64545"/>
                    </a:lnTo>
                    <a:lnTo>
                      <a:pt x="57208" y="70709"/>
                    </a:lnTo>
                    <a:lnTo>
                      <a:pt x="39767" y="70709"/>
                    </a:lnTo>
                    <a:lnTo>
                      <a:pt x="39767" y="65476"/>
                    </a:lnTo>
                    <a:lnTo>
                      <a:pt x="32906" y="58614"/>
                    </a:lnTo>
                    <a:lnTo>
                      <a:pt x="26860" y="58614"/>
                    </a:lnTo>
                    <a:lnTo>
                      <a:pt x="26860" y="49659"/>
                    </a:lnTo>
                    <a:lnTo>
                      <a:pt x="29418" y="47101"/>
                    </a:lnTo>
                    <a:lnTo>
                      <a:pt x="29418" y="43612"/>
                    </a:lnTo>
                    <a:lnTo>
                      <a:pt x="24302" y="38494"/>
                    </a:lnTo>
                    <a:lnTo>
                      <a:pt x="11628" y="38494"/>
                    </a:lnTo>
                    <a:lnTo>
                      <a:pt x="6512" y="33377"/>
                    </a:lnTo>
                    <a:lnTo>
                      <a:pt x="2907" y="33377"/>
                    </a:lnTo>
                    <a:lnTo>
                      <a:pt x="2907" y="21283"/>
                    </a:lnTo>
                    <a:lnTo>
                      <a:pt x="0" y="18375"/>
                    </a:lnTo>
                    <a:lnTo>
                      <a:pt x="0" y="10002"/>
                    </a:lnTo>
                    <a:lnTo>
                      <a:pt x="0" y="10002"/>
                    </a:lnTo>
                    <a:close/>
                  </a:path>
                </a:pathLst>
              </a:custGeom>
              <a:grpFill/>
              <a:ln w="1162" cap="rnd">
                <a:solidFill>
                  <a:schemeClr val="bg2"/>
                </a:solidFill>
                <a:prstDash val="solid"/>
                <a:round/>
              </a:ln>
            </p:spPr>
            <p:txBody>
              <a:bodyPr rtlCol="0" anchor="ctr"/>
              <a:lstStyle/>
              <a:p>
                <a:endParaRPr lang="en-US"/>
              </a:p>
            </p:txBody>
          </p:sp>
          <p:sp>
            <p:nvSpPr>
              <p:cNvPr id="155" name="Freeform 154">
                <a:extLst>
                  <a:ext uri="{FF2B5EF4-FFF2-40B4-BE49-F238E27FC236}">
                    <a16:creationId xmlns:a16="http://schemas.microsoft.com/office/drawing/2014/main" id="{4861F272-1F01-CFDE-AAA5-F299DF1E6E3B}"/>
                  </a:ext>
                </a:extLst>
              </p:cNvPr>
              <p:cNvSpPr/>
              <p:nvPr/>
            </p:nvSpPr>
            <p:spPr>
              <a:xfrm>
                <a:off x="5813663" y="2724008"/>
                <a:ext cx="3139" cy="5582"/>
              </a:xfrm>
              <a:custGeom>
                <a:avLst/>
                <a:gdLst>
                  <a:gd name="connsiteX0" fmla="*/ 3139 w 3139"/>
                  <a:gd name="connsiteY0" fmla="*/ 5582 h 5582"/>
                  <a:gd name="connsiteX1" fmla="*/ 3139 w 3139"/>
                  <a:gd name="connsiteY1" fmla="*/ 3954 h 5582"/>
                  <a:gd name="connsiteX2" fmla="*/ 2209 w 3139"/>
                  <a:gd name="connsiteY2" fmla="*/ 3024 h 5582"/>
                  <a:gd name="connsiteX3" fmla="*/ 2209 w 3139"/>
                  <a:gd name="connsiteY3" fmla="*/ 1279 h 5582"/>
                  <a:gd name="connsiteX4" fmla="*/ 930 w 3139"/>
                  <a:gd name="connsiteY4" fmla="*/ 0 h 5582"/>
                  <a:gd name="connsiteX5" fmla="*/ 0 w 3139"/>
                  <a:gd name="connsiteY5" fmla="*/ 930 h 5582"/>
                  <a:gd name="connsiteX6" fmla="*/ 0 w 3139"/>
                  <a:gd name="connsiteY6" fmla="*/ 5582 h 5582"/>
                  <a:gd name="connsiteX7" fmla="*/ 3139 w 3139"/>
                  <a:gd name="connsiteY7" fmla="*/ 5582 h 5582"/>
                  <a:gd name="connsiteX8" fmla="*/ 3139 w 3139"/>
                  <a:gd name="connsiteY8" fmla="*/ 5582 h 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 h="5582">
                    <a:moveTo>
                      <a:pt x="3139" y="5582"/>
                    </a:moveTo>
                    <a:lnTo>
                      <a:pt x="3139" y="3954"/>
                    </a:lnTo>
                    <a:lnTo>
                      <a:pt x="2209" y="3024"/>
                    </a:lnTo>
                    <a:lnTo>
                      <a:pt x="2209" y="1279"/>
                    </a:lnTo>
                    <a:lnTo>
                      <a:pt x="930" y="0"/>
                    </a:lnTo>
                    <a:lnTo>
                      <a:pt x="0" y="930"/>
                    </a:lnTo>
                    <a:lnTo>
                      <a:pt x="0" y="5582"/>
                    </a:lnTo>
                    <a:lnTo>
                      <a:pt x="3139" y="5582"/>
                    </a:lnTo>
                    <a:lnTo>
                      <a:pt x="3139" y="5582"/>
                    </a:lnTo>
                    <a:close/>
                  </a:path>
                </a:pathLst>
              </a:custGeom>
              <a:grpFill/>
              <a:ln w="1162" cap="rnd">
                <a:solidFill>
                  <a:schemeClr val="bg2"/>
                </a:solidFill>
                <a:prstDash val="solid"/>
                <a:round/>
              </a:ln>
            </p:spPr>
            <p:txBody>
              <a:bodyPr rtlCol="0" anchor="ctr"/>
              <a:lstStyle/>
              <a:p>
                <a:endParaRPr lang="en-US"/>
              </a:p>
            </p:txBody>
          </p:sp>
          <p:sp>
            <p:nvSpPr>
              <p:cNvPr id="156" name="Freeform 155">
                <a:extLst>
                  <a:ext uri="{FF2B5EF4-FFF2-40B4-BE49-F238E27FC236}">
                    <a16:creationId xmlns:a16="http://schemas.microsoft.com/office/drawing/2014/main" id="{F5020F88-9C48-7060-73D0-32E2765AB828}"/>
                  </a:ext>
                </a:extLst>
              </p:cNvPr>
              <p:cNvSpPr/>
              <p:nvPr/>
            </p:nvSpPr>
            <p:spPr>
              <a:xfrm>
                <a:off x="6002496" y="2433032"/>
                <a:ext cx="116741" cy="70592"/>
              </a:xfrm>
              <a:custGeom>
                <a:avLst/>
                <a:gdLst>
                  <a:gd name="connsiteX0" fmla="*/ 92789 w 116741"/>
                  <a:gd name="connsiteY0" fmla="*/ 70593 h 70592"/>
                  <a:gd name="connsiteX1" fmla="*/ 87207 w 116741"/>
                  <a:gd name="connsiteY1" fmla="*/ 70593 h 70592"/>
                  <a:gd name="connsiteX2" fmla="*/ 73138 w 116741"/>
                  <a:gd name="connsiteY2" fmla="*/ 56521 h 70592"/>
                  <a:gd name="connsiteX3" fmla="*/ 64998 w 116741"/>
                  <a:gd name="connsiteY3" fmla="*/ 56521 h 70592"/>
                  <a:gd name="connsiteX4" fmla="*/ 64998 w 116741"/>
                  <a:gd name="connsiteY4" fmla="*/ 51985 h 70592"/>
                  <a:gd name="connsiteX5" fmla="*/ 62208 w 116741"/>
                  <a:gd name="connsiteY5" fmla="*/ 49194 h 70592"/>
                  <a:gd name="connsiteX6" fmla="*/ 57324 w 116741"/>
                  <a:gd name="connsiteY6" fmla="*/ 54078 h 70592"/>
                  <a:gd name="connsiteX7" fmla="*/ 46976 w 116741"/>
                  <a:gd name="connsiteY7" fmla="*/ 54078 h 70592"/>
                  <a:gd name="connsiteX8" fmla="*/ 43487 w 116741"/>
                  <a:gd name="connsiteY8" fmla="*/ 50589 h 70592"/>
                  <a:gd name="connsiteX9" fmla="*/ 12093 w 116741"/>
                  <a:gd name="connsiteY9" fmla="*/ 50589 h 70592"/>
                  <a:gd name="connsiteX10" fmla="*/ 8139 w 116741"/>
                  <a:gd name="connsiteY10" fmla="*/ 54544 h 70592"/>
                  <a:gd name="connsiteX11" fmla="*/ 4651 w 116741"/>
                  <a:gd name="connsiteY11" fmla="*/ 54544 h 70592"/>
                  <a:gd name="connsiteX12" fmla="*/ 0 w 116741"/>
                  <a:gd name="connsiteY12" fmla="*/ 59196 h 70592"/>
                  <a:gd name="connsiteX13" fmla="*/ 0 w 116741"/>
                  <a:gd name="connsiteY13" fmla="*/ 36866 h 70592"/>
                  <a:gd name="connsiteX14" fmla="*/ 5349 w 116741"/>
                  <a:gd name="connsiteY14" fmla="*/ 31517 h 70592"/>
                  <a:gd name="connsiteX15" fmla="*/ 5349 w 116741"/>
                  <a:gd name="connsiteY15" fmla="*/ 23143 h 70592"/>
                  <a:gd name="connsiteX16" fmla="*/ 14651 w 116741"/>
                  <a:gd name="connsiteY16" fmla="*/ 13839 h 70592"/>
                  <a:gd name="connsiteX17" fmla="*/ 18139 w 116741"/>
                  <a:gd name="connsiteY17" fmla="*/ 13839 h 70592"/>
                  <a:gd name="connsiteX18" fmla="*/ 21511 w 116741"/>
                  <a:gd name="connsiteY18" fmla="*/ 10467 h 70592"/>
                  <a:gd name="connsiteX19" fmla="*/ 24999 w 116741"/>
                  <a:gd name="connsiteY19" fmla="*/ 10467 h 70592"/>
                  <a:gd name="connsiteX20" fmla="*/ 24999 w 116741"/>
                  <a:gd name="connsiteY20" fmla="*/ 13956 h 70592"/>
                  <a:gd name="connsiteX21" fmla="*/ 36162 w 116741"/>
                  <a:gd name="connsiteY21" fmla="*/ 25120 h 70592"/>
                  <a:gd name="connsiteX22" fmla="*/ 36162 w 116741"/>
                  <a:gd name="connsiteY22" fmla="*/ 29074 h 70592"/>
                  <a:gd name="connsiteX23" fmla="*/ 39650 w 116741"/>
                  <a:gd name="connsiteY23" fmla="*/ 32563 h 70592"/>
                  <a:gd name="connsiteX24" fmla="*/ 46511 w 116741"/>
                  <a:gd name="connsiteY24" fmla="*/ 32563 h 70592"/>
                  <a:gd name="connsiteX25" fmla="*/ 53952 w 116741"/>
                  <a:gd name="connsiteY25" fmla="*/ 25120 h 70592"/>
                  <a:gd name="connsiteX26" fmla="*/ 53952 w 116741"/>
                  <a:gd name="connsiteY26" fmla="*/ 5699 h 70592"/>
                  <a:gd name="connsiteX27" fmla="*/ 56510 w 116741"/>
                  <a:gd name="connsiteY27" fmla="*/ 3140 h 70592"/>
                  <a:gd name="connsiteX28" fmla="*/ 62673 w 116741"/>
                  <a:gd name="connsiteY28" fmla="*/ 3140 h 70592"/>
                  <a:gd name="connsiteX29" fmla="*/ 65813 w 116741"/>
                  <a:gd name="connsiteY29" fmla="*/ 0 h 70592"/>
                  <a:gd name="connsiteX30" fmla="*/ 69068 w 116741"/>
                  <a:gd name="connsiteY30" fmla="*/ 0 h 70592"/>
                  <a:gd name="connsiteX31" fmla="*/ 75115 w 116741"/>
                  <a:gd name="connsiteY31" fmla="*/ 6048 h 70592"/>
                  <a:gd name="connsiteX32" fmla="*/ 79998 w 116741"/>
                  <a:gd name="connsiteY32" fmla="*/ 6048 h 70592"/>
                  <a:gd name="connsiteX33" fmla="*/ 89533 w 116741"/>
                  <a:gd name="connsiteY33" fmla="*/ 15584 h 70592"/>
                  <a:gd name="connsiteX34" fmla="*/ 93021 w 116741"/>
                  <a:gd name="connsiteY34" fmla="*/ 15584 h 70592"/>
                  <a:gd name="connsiteX35" fmla="*/ 94998 w 116741"/>
                  <a:gd name="connsiteY35" fmla="*/ 13607 h 70592"/>
                  <a:gd name="connsiteX36" fmla="*/ 97556 w 116741"/>
                  <a:gd name="connsiteY36" fmla="*/ 13607 h 70592"/>
                  <a:gd name="connsiteX37" fmla="*/ 100579 w 116741"/>
                  <a:gd name="connsiteY37" fmla="*/ 16631 h 70592"/>
                  <a:gd name="connsiteX38" fmla="*/ 103951 w 116741"/>
                  <a:gd name="connsiteY38" fmla="*/ 16631 h 70592"/>
                  <a:gd name="connsiteX39" fmla="*/ 109184 w 116741"/>
                  <a:gd name="connsiteY39" fmla="*/ 21864 h 70592"/>
                  <a:gd name="connsiteX40" fmla="*/ 109184 w 116741"/>
                  <a:gd name="connsiteY40" fmla="*/ 39425 h 70592"/>
                  <a:gd name="connsiteX41" fmla="*/ 116741 w 116741"/>
                  <a:gd name="connsiteY41" fmla="*/ 46984 h 70592"/>
                  <a:gd name="connsiteX42" fmla="*/ 116741 w 116741"/>
                  <a:gd name="connsiteY42" fmla="*/ 60010 h 70592"/>
                  <a:gd name="connsiteX43" fmla="*/ 107439 w 116741"/>
                  <a:gd name="connsiteY43" fmla="*/ 60010 h 70592"/>
                  <a:gd name="connsiteX44" fmla="*/ 107439 w 116741"/>
                  <a:gd name="connsiteY44" fmla="*/ 67104 h 70592"/>
                  <a:gd name="connsiteX45" fmla="*/ 96277 w 116741"/>
                  <a:gd name="connsiteY45" fmla="*/ 67104 h 70592"/>
                  <a:gd name="connsiteX46" fmla="*/ 92789 w 116741"/>
                  <a:gd name="connsiteY46" fmla="*/ 70593 h 70592"/>
                  <a:gd name="connsiteX47" fmla="*/ 92789 w 116741"/>
                  <a:gd name="connsiteY47" fmla="*/ 70593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41" h="70592">
                    <a:moveTo>
                      <a:pt x="92789" y="70593"/>
                    </a:moveTo>
                    <a:lnTo>
                      <a:pt x="87207" y="70593"/>
                    </a:lnTo>
                    <a:lnTo>
                      <a:pt x="73138" y="56521"/>
                    </a:lnTo>
                    <a:lnTo>
                      <a:pt x="64998" y="56521"/>
                    </a:lnTo>
                    <a:lnTo>
                      <a:pt x="64998" y="51985"/>
                    </a:lnTo>
                    <a:lnTo>
                      <a:pt x="62208" y="49194"/>
                    </a:lnTo>
                    <a:lnTo>
                      <a:pt x="57324" y="54078"/>
                    </a:lnTo>
                    <a:lnTo>
                      <a:pt x="46976" y="54078"/>
                    </a:lnTo>
                    <a:lnTo>
                      <a:pt x="43487" y="50589"/>
                    </a:lnTo>
                    <a:lnTo>
                      <a:pt x="12093" y="50589"/>
                    </a:lnTo>
                    <a:lnTo>
                      <a:pt x="8139" y="54544"/>
                    </a:lnTo>
                    <a:lnTo>
                      <a:pt x="4651" y="54544"/>
                    </a:lnTo>
                    <a:lnTo>
                      <a:pt x="0" y="59196"/>
                    </a:lnTo>
                    <a:lnTo>
                      <a:pt x="0" y="36866"/>
                    </a:lnTo>
                    <a:lnTo>
                      <a:pt x="5349" y="31517"/>
                    </a:lnTo>
                    <a:lnTo>
                      <a:pt x="5349" y="23143"/>
                    </a:lnTo>
                    <a:lnTo>
                      <a:pt x="14651" y="13839"/>
                    </a:lnTo>
                    <a:lnTo>
                      <a:pt x="18139" y="13839"/>
                    </a:lnTo>
                    <a:lnTo>
                      <a:pt x="21511" y="10467"/>
                    </a:lnTo>
                    <a:lnTo>
                      <a:pt x="24999" y="10467"/>
                    </a:lnTo>
                    <a:lnTo>
                      <a:pt x="24999" y="13956"/>
                    </a:lnTo>
                    <a:lnTo>
                      <a:pt x="36162" y="25120"/>
                    </a:lnTo>
                    <a:lnTo>
                      <a:pt x="36162" y="29074"/>
                    </a:lnTo>
                    <a:lnTo>
                      <a:pt x="39650" y="32563"/>
                    </a:lnTo>
                    <a:lnTo>
                      <a:pt x="46511" y="32563"/>
                    </a:lnTo>
                    <a:lnTo>
                      <a:pt x="53952" y="25120"/>
                    </a:lnTo>
                    <a:lnTo>
                      <a:pt x="53952" y="5699"/>
                    </a:lnTo>
                    <a:lnTo>
                      <a:pt x="56510" y="3140"/>
                    </a:lnTo>
                    <a:lnTo>
                      <a:pt x="62673" y="3140"/>
                    </a:lnTo>
                    <a:lnTo>
                      <a:pt x="65813" y="0"/>
                    </a:lnTo>
                    <a:lnTo>
                      <a:pt x="69068" y="0"/>
                    </a:lnTo>
                    <a:lnTo>
                      <a:pt x="75115" y="6048"/>
                    </a:lnTo>
                    <a:lnTo>
                      <a:pt x="79998" y="6048"/>
                    </a:lnTo>
                    <a:lnTo>
                      <a:pt x="89533" y="15584"/>
                    </a:lnTo>
                    <a:lnTo>
                      <a:pt x="93021" y="15584"/>
                    </a:lnTo>
                    <a:lnTo>
                      <a:pt x="94998" y="13607"/>
                    </a:lnTo>
                    <a:lnTo>
                      <a:pt x="97556" y="13607"/>
                    </a:lnTo>
                    <a:lnTo>
                      <a:pt x="100579" y="16631"/>
                    </a:lnTo>
                    <a:lnTo>
                      <a:pt x="103951" y="16631"/>
                    </a:lnTo>
                    <a:lnTo>
                      <a:pt x="109184" y="21864"/>
                    </a:lnTo>
                    <a:lnTo>
                      <a:pt x="109184" y="39425"/>
                    </a:lnTo>
                    <a:lnTo>
                      <a:pt x="116741" y="46984"/>
                    </a:lnTo>
                    <a:lnTo>
                      <a:pt x="116741" y="60010"/>
                    </a:lnTo>
                    <a:lnTo>
                      <a:pt x="107439" y="60010"/>
                    </a:lnTo>
                    <a:lnTo>
                      <a:pt x="107439" y="67104"/>
                    </a:lnTo>
                    <a:lnTo>
                      <a:pt x="96277" y="67104"/>
                    </a:lnTo>
                    <a:lnTo>
                      <a:pt x="92789" y="70593"/>
                    </a:lnTo>
                    <a:lnTo>
                      <a:pt x="92789" y="70593"/>
                    </a:lnTo>
                    <a:close/>
                  </a:path>
                </a:pathLst>
              </a:custGeom>
              <a:grpFill/>
              <a:ln w="1162" cap="rnd">
                <a:solidFill>
                  <a:schemeClr val="bg2"/>
                </a:solidFill>
                <a:prstDash val="solid"/>
                <a:round/>
              </a:ln>
            </p:spPr>
            <p:txBody>
              <a:bodyPr rtlCol="0" anchor="ctr"/>
              <a:lstStyle/>
              <a:p>
                <a:endParaRPr lang="en-US"/>
              </a:p>
            </p:txBody>
          </p:sp>
          <p:sp>
            <p:nvSpPr>
              <p:cNvPr id="157" name="Freeform 156">
                <a:extLst>
                  <a:ext uri="{FF2B5EF4-FFF2-40B4-BE49-F238E27FC236}">
                    <a16:creationId xmlns:a16="http://schemas.microsoft.com/office/drawing/2014/main" id="{104BF695-2CBD-07C0-90C9-B6DFC634809C}"/>
                  </a:ext>
                </a:extLst>
              </p:cNvPr>
              <p:cNvSpPr/>
              <p:nvPr/>
            </p:nvSpPr>
            <p:spPr>
              <a:xfrm>
                <a:off x="5986217" y="2815767"/>
                <a:ext cx="27673" cy="31865"/>
              </a:xfrm>
              <a:custGeom>
                <a:avLst/>
                <a:gdLst>
                  <a:gd name="connsiteX0" fmla="*/ 23372 w 27673"/>
                  <a:gd name="connsiteY0" fmla="*/ 23957 h 31865"/>
                  <a:gd name="connsiteX1" fmla="*/ 19883 w 27673"/>
                  <a:gd name="connsiteY1" fmla="*/ 27446 h 31865"/>
                  <a:gd name="connsiteX2" fmla="*/ 18255 w 27673"/>
                  <a:gd name="connsiteY2" fmla="*/ 25818 h 31865"/>
                  <a:gd name="connsiteX3" fmla="*/ 13372 w 27673"/>
                  <a:gd name="connsiteY3" fmla="*/ 25818 h 31865"/>
                  <a:gd name="connsiteX4" fmla="*/ 11279 w 27673"/>
                  <a:gd name="connsiteY4" fmla="*/ 27911 h 31865"/>
                  <a:gd name="connsiteX5" fmla="*/ 11279 w 27673"/>
                  <a:gd name="connsiteY5" fmla="*/ 31866 h 31865"/>
                  <a:gd name="connsiteX6" fmla="*/ 8372 w 27673"/>
                  <a:gd name="connsiteY6" fmla="*/ 31866 h 31865"/>
                  <a:gd name="connsiteX7" fmla="*/ 8372 w 27673"/>
                  <a:gd name="connsiteY7" fmla="*/ 25702 h 31865"/>
                  <a:gd name="connsiteX8" fmla="*/ 4651 w 27673"/>
                  <a:gd name="connsiteY8" fmla="*/ 21980 h 31865"/>
                  <a:gd name="connsiteX9" fmla="*/ 2326 w 27673"/>
                  <a:gd name="connsiteY9" fmla="*/ 21980 h 31865"/>
                  <a:gd name="connsiteX10" fmla="*/ 2326 w 27673"/>
                  <a:gd name="connsiteY10" fmla="*/ 19654 h 31865"/>
                  <a:gd name="connsiteX11" fmla="*/ 0 w 27673"/>
                  <a:gd name="connsiteY11" fmla="*/ 17328 h 31865"/>
                  <a:gd name="connsiteX12" fmla="*/ 0 w 27673"/>
                  <a:gd name="connsiteY12" fmla="*/ 12444 h 31865"/>
                  <a:gd name="connsiteX13" fmla="*/ 2442 w 27673"/>
                  <a:gd name="connsiteY13" fmla="*/ 12444 h 31865"/>
                  <a:gd name="connsiteX14" fmla="*/ 9767 w 27673"/>
                  <a:gd name="connsiteY14" fmla="*/ 5117 h 31865"/>
                  <a:gd name="connsiteX15" fmla="*/ 8256 w 27673"/>
                  <a:gd name="connsiteY15" fmla="*/ 3605 h 31865"/>
                  <a:gd name="connsiteX16" fmla="*/ 11860 w 27673"/>
                  <a:gd name="connsiteY16" fmla="*/ 0 h 31865"/>
                  <a:gd name="connsiteX17" fmla="*/ 11860 w 27673"/>
                  <a:gd name="connsiteY17" fmla="*/ 2326 h 31865"/>
                  <a:gd name="connsiteX18" fmla="*/ 14418 w 27673"/>
                  <a:gd name="connsiteY18" fmla="*/ 4885 h 31865"/>
                  <a:gd name="connsiteX19" fmla="*/ 17209 w 27673"/>
                  <a:gd name="connsiteY19" fmla="*/ 4885 h 31865"/>
                  <a:gd name="connsiteX20" fmla="*/ 21976 w 27673"/>
                  <a:gd name="connsiteY20" fmla="*/ 9653 h 31865"/>
                  <a:gd name="connsiteX21" fmla="*/ 21976 w 27673"/>
                  <a:gd name="connsiteY21" fmla="*/ 13258 h 31865"/>
                  <a:gd name="connsiteX22" fmla="*/ 27674 w 27673"/>
                  <a:gd name="connsiteY22" fmla="*/ 13258 h 31865"/>
                  <a:gd name="connsiteX23" fmla="*/ 27674 w 27673"/>
                  <a:gd name="connsiteY23" fmla="*/ 16282 h 31865"/>
                  <a:gd name="connsiteX24" fmla="*/ 25116 w 27673"/>
                  <a:gd name="connsiteY24" fmla="*/ 18840 h 31865"/>
                  <a:gd name="connsiteX25" fmla="*/ 25116 w 27673"/>
                  <a:gd name="connsiteY25" fmla="*/ 18840 h 31865"/>
                  <a:gd name="connsiteX26" fmla="*/ 25116 w 27673"/>
                  <a:gd name="connsiteY26" fmla="*/ 20352 h 31865"/>
                  <a:gd name="connsiteX27" fmla="*/ 23837 w 27673"/>
                  <a:gd name="connsiteY27" fmla="*/ 21631 h 31865"/>
                  <a:gd name="connsiteX28" fmla="*/ 25813 w 27673"/>
                  <a:gd name="connsiteY28" fmla="*/ 23608 h 31865"/>
                  <a:gd name="connsiteX29" fmla="*/ 23372 w 27673"/>
                  <a:gd name="connsiteY29" fmla="*/ 23957 h 31865"/>
                  <a:gd name="connsiteX30" fmla="*/ 23372 w 27673"/>
                  <a:gd name="connsiteY30" fmla="*/ 23957 h 3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73" h="31865">
                    <a:moveTo>
                      <a:pt x="23372" y="23957"/>
                    </a:moveTo>
                    <a:lnTo>
                      <a:pt x="19883" y="27446"/>
                    </a:lnTo>
                    <a:lnTo>
                      <a:pt x="18255" y="25818"/>
                    </a:lnTo>
                    <a:lnTo>
                      <a:pt x="13372" y="25818"/>
                    </a:lnTo>
                    <a:lnTo>
                      <a:pt x="11279" y="27911"/>
                    </a:lnTo>
                    <a:lnTo>
                      <a:pt x="11279" y="31866"/>
                    </a:lnTo>
                    <a:lnTo>
                      <a:pt x="8372" y="31866"/>
                    </a:lnTo>
                    <a:lnTo>
                      <a:pt x="8372" y="25702"/>
                    </a:lnTo>
                    <a:lnTo>
                      <a:pt x="4651" y="21980"/>
                    </a:lnTo>
                    <a:lnTo>
                      <a:pt x="2326" y="21980"/>
                    </a:lnTo>
                    <a:lnTo>
                      <a:pt x="2326" y="19654"/>
                    </a:lnTo>
                    <a:lnTo>
                      <a:pt x="0" y="17328"/>
                    </a:lnTo>
                    <a:lnTo>
                      <a:pt x="0" y="12444"/>
                    </a:lnTo>
                    <a:lnTo>
                      <a:pt x="2442" y="12444"/>
                    </a:lnTo>
                    <a:lnTo>
                      <a:pt x="9767" y="5117"/>
                    </a:lnTo>
                    <a:lnTo>
                      <a:pt x="8256" y="3605"/>
                    </a:lnTo>
                    <a:lnTo>
                      <a:pt x="11860" y="0"/>
                    </a:lnTo>
                    <a:lnTo>
                      <a:pt x="11860" y="2326"/>
                    </a:lnTo>
                    <a:lnTo>
                      <a:pt x="14418" y="4885"/>
                    </a:lnTo>
                    <a:lnTo>
                      <a:pt x="17209" y="4885"/>
                    </a:lnTo>
                    <a:lnTo>
                      <a:pt x="21976" y="9653"/>
                    </a:lnTo>
                    <a:lnTo>
                      <a:pt x="21976" y="13258"/>
                    </a:lnTo>
                    <a:lnTo>
                      <a:pt x="27674" y="13258"/>
                    </a:lnTo>
                    <a:lnTo>
                      <a:pt x="27674" y="16282"/>
                    </a:lnTo>
                    <a:lnTo>
                      <a:pt x="25116" y="18840"/>
                    </a:lnTo>
                    <a:lnTo>
                      <a:pt x="25116" y="18840"/>
                    </a:lnTo>
                    <a:lnTo>
                      <a:pt x="25116" y="20352"/>
                    </a:lnTo>
                    <a:lnTo>
                      <a:pt x="23837" y="21631"/>
                    </a:lnTo>
                    <a:lnTo>
                      <a:pt x="25813" y="23608"/>
                    </a:lnTo>
                    <a:lnTo>
                      <a:pt x="23372" y="23957"/>
                    </a:lnTo>
                    <a:lnTo>
                      <a:pt x="23372" y="23957"/>
                    </a:lnTo>
                    <a:close/>
                  </a:path>
                </a:pathLst>
              </a:custGeom>
              <a:grpFill/>
              <a:ln w="1162" cap="rnd">
                <a:solidFill>
                  <a:schemeClr val="bg2"/>
                </a:solidFill>
                <a:prstDash val="solid"/>
                <a:round/>
              </a:ln>
            </p:spPr>
            <p:txBody>
              <a:bodyPr rtlCol="0" anchor="ctr"/>
              <a:lstStyle/>
              <a:p>
                <a:endParaRPr lang="en-US"/>
              </a:p>
            </p:txBody>
          </p:sp>
          <p:sp>
            <p:nvSpPr>
              <p:cNvPr id="158" name="Freeform 157">
                <a:extLst>
                  <a:ext uri="{FF2B5EF4-FFF2-40B4-BE49-F238E27FC236}">
                    <a16:creationId xmlns:a16="http://schemas.microsoft.com/office/drawing/2014/main" id="{3EF01482-5C6F-EF71-A00A-7C333175E12B}"/>
                  </a:ext>
                </a:extLst>
              </p:cNvPr>
              <p:cNvSpPr/>
              <p:nvPr/>
            </p:nvSpPr>
            <p:spPr>
              <a:xfrm>
                <a:off x="5766920" y="2728544"/>
                <a:ext cx="194298" cy="227361"/>
              </a:xfrm>
              <a:custGeom>
                <a:avLst/>
                <a:gdLst>
                  <a:gd name="connsiteX0" fmla="*/ 120230 w 194298"/>
                  <a:gd name="connsiteY0" fmla="*/ 200148 h 227361"/>
                  <a:gd name="connsiteX1" fmla="*/ 130346 w 194298"/>
                  <a:gd name="connsiteY1" fmla="*/ 200148 h 227361"/>
                  <a:gd name="connsiteX2" fmla="*/ 133020 w 194298"/>
                  <a:gd name="connsiteY2" fmla="*/ 197473 h 227361"/>
                  <a:gd name="connsiteX3" fmla="*/ 140113 w 194298"/>
                  <a:gd name="connsiteY3" fmla="*/ 197473 h 227361"/>
                  <a:gd name="connsiteX4" fmla="*/ 141160 w 194298"/>
                  <a:gd name="connsiteY4" fmla="*/ 196427 h 227361"/>
                  <a:gd name="connsiteX5" fmla="*/ 143485 w 194298"/>
                  <a:gd name="connsiteY5" fmla="*/ 196427 h 227361"/>
                  <a:gd name="connsiteX6" fmla="*/ 144881 w 194298"/>
                  <a:gd name="connsiteY6" fmla="*/ 195031 h 227361"/>
                  <a:gd name="connsiteX7" fmla="*/ 147555 w 194298"/>
                  <a:gd name="connsiteY7" fmla="*/ 195031 h 227361"/>
                  <a:gd name="connsiteX8" fmla="*/ 144764 w 194298"/>
                  <a:gd name="connsiteY8" fmla="*/ 197822 h 227361"/>
                  <a:gd name="connsiteX9" fmla="*/ 144764 w 194298"/>
                  <a:gd name="connsiteY9" fmla="*/ 200962 h 227361"/>
                  <a:gd name="connsiteX10" fmla="*/ 138950 w 194298"/>
                  <a:gd name="connsiteY10" fmla="*/ 206777 h 227361"/>
                  <a:gd name="connsiteX11" fmla="*/ 138950 w 194298"/>
                  <a:gd name="connsiteY11" fmla="*/ 215034 h 227361"/>
                  <a:gd name="connsiteX12" fmla="*/ 138950 w 194298"/>
                  <a:gd name="connsiteY12" fmla="*/ 215034 h 227361"/>
                  <a:gd name="connsiteX13" fmla="*/ 141857 w 194298"/>
                  <a:gd name="connsiteY13" fmla="*/ 217942 h 227361"/>
                  <a:gd name="connsiteX14" fmla="*/ 141857 w 194298"/>
                  <a:gd name="connsiteY14" fmla="*/ 221198 h 227361"/>
                  <a:gd name="connsiteX15" fmla="*/ 138950 w 194298"/>
                  <a:gd name="connsiteY15" fmla="*/ 224106 h 227361"/>
                  <a:gd name="connsiteX16" fmla="*/ 138950 w 194298"/>
                  <a:gd name="connsiteY16" fmla="*/ 227362 h 227361"/>
                  <a:gd name="connsiteX17" fmla="*/ 132090 w 194298"/>
                  <a:gd name="connsiteY17" fmla="*/ 227362 h 227361"/>
                  <a:gd name="connsiteX18" fmla="*/ 123486 w 194298"/>
                  <a:gd name="connsiteY18" fmla="*/ 218756 h 227361"/>
                  <a:gd name="connsiteX19" fmla="*/ 117091 w 194298"/>
                  <a:gd name="connsiteY19" fmla="*/ 218756 h 227361"/>
                  <a:gd name="connsiteX20" fmla="*/ 113253 w 194298"/>
                  <a:gd name="connsiteY20" fmla="*/ 214918 h 227361"/>
                  <a:gd name="connsiteX21" fmla="*/ 111044 w 194298"/>
                  <a:gd name="connsiteY21" fmla="*/ 214918 h 227361"/>
                  <a:gd name="connsiteX22" fmla="*/ 107207 w 194298"/>
                  <a:gd name="connsiteY22" fmla="*/ 211080 h 227361"/>
                  <a:gd name="connsiteX23" fmla="*/ 100231 w 194298"/>
                  <a:gd name="connsiteY23" fmla="*/ 211080 h 227361"/>
                  <a:gd name="connsiteX24" fmla="*/ 95347 w 194298"/>
                  <a:gd name="connsiteY24" fmla="*/ 206196 h 227361"/>
                  <a:gd name="connsiteX25" fmla="*/ 95347 w 194298"/>
                  <a:gd name="connsiteY25" fmla="*/ 202242 h 227361"/>
                  <a:gd name="connsiteX26" fmla="*/ 99882 w 194298"/>
                  <a:gd name="connsiteY26" fmla="*/ 197706 h 227361"/>
                  <a:gd name="connsiteX27" fmla="*/ 102672 w 194298"/>
                  <a:gd name="connsiteY27" fmla="*/ 200497 h 227361"/>
                  <a:gd name="connsiteX28" fmla="*/ 105812 w 194298"/>
                  <a:gd name="connsiteY28" fmla="*/ 197357 h 227361"/>
                  <a:gd name="connsiteX29" fmla="*/ 110347 w 194298"/>
                  <a:gd name="connsiteY29" fmla="*/ 197357 h 227361"/>
                  <a:gd name="connsiteX30" fmla="*/ 114765 w 194298"/>
                  <a:gd name="connsiteY30" fmla="*/ 201776 h 227361"/>
                  <a:gd name="connsiteX31" fmla="*/ 118602 w 194298"/>
                  <a:gd name="connsiteY31" fmla="*/ 201776 h 227361"/>
                  <a:gd name="connsiteX32" fmla="*/ 120230 w 194298"/>
                  <a:gd name="connsiteY32" fmla="*/ 200148 h 227361"/>
                  <a:gd name="connsiteX33" fmla="*/ 120230 w 194298"/>
                  <a:gd name="connsiteY33" fmla="*/ 200148 h 227361"/>
                  <a:gd name="connsiteX34" fmla="*/ 165810 w 194298"/>
                  <a:gd name="connsiteY34" fmla="*/ 134091 h 227361"/>
                  <a:gd name="connsiteX35" fmla="*/ 168950 w 194298"/>
                  <a:gd name="connsiteY35" fmla="*/ 137231 h 227361"/>
                  <a:gd name="connsiteX36" fmla="*/ 171857 w 194298"/>
                  <a:gd name="connsiteY36" fmla="*/ 137231 h 227361"/>
                  <a:gd name="connsiteX37" fmla="*/ 175694 w 194298"/>
                  <a:gd name="connsiteY37" fmla="*/ 141069 h 227361"/>
                  <a:gd name="connsiteX38" fmla="*/ 178601 w 194298"/>
                  <a:gd name="connsiteY38" fmla="*/ 141069 h 227361"/>
                  <a:gd name="connsiteX39" fmla="*/ 182438 w 194298"/>
                  <a:gd name="connsiteY39" fmla="*/ 144907 h 227361"/>
                  <a:gd name="connsiteX40" fmla="*/ 185345 w 194298"/>
                  <a:gd name="connsiteY40" fmla="*/ 144907 h 227361"/>
                  <a:gd name="connsiteX41" fmla="*/ 194298 w 194298"/>
                  <a:gd name="connsiteY41" fmla="*/ 153862 h 227361"/>
                  <a:gd name="connsiteX42" fmla="*/ 194298 w 194298"/>
                  <a:gd name="connsiteY42" fmla="*/ 156537 h 227361"/>
                  <a:gd name="connsiteX43" fmla="*/ 192554 w 194298"/>
                  <a:gd name="connsiteY43" fmla="*/ 158281 h 227361"/>
                  <a:gd name="connsiteX44" fmla="*/ 192554 w 194298"/>
                  <a:gd name="connsiteY44" fmla="*/ 162235 h 227361"/>
                  <a:gd name="connsiteX45" fmla="*/ 190810 w 194298"/>
                  <a:gd name="connsiteY45" fmla="*/ 163980 h 227361"/>
                  <a:gd name="connsiteX46" fmla="*/ 186042 w 194298"/>
                  <a:gd name="connsiteY46" fmla="*/ 159211 h 227361"/>
                  <a:gd name="connsiteX47" fmla="*/ 186042 w 194298"/>
                  <a:gd name="connsiteY47" fmla="*/ 156653 h 227361"/>
                  <a:gd name="connsiteX48" fmla="*/ 182438 w 194298"/>
                  <a:gd name="connsiteY48" fmla="*/ 153048 h 227361"/>
                  <a:gd name="connsiteX49" fmla="*/ 174764 w 194298"/>
                  <a:gd name="connsiteY49" fmla="*/ 153048 h 227361"/>
                  <a:gd name="connsiteX50" fmla="*/ 172903 w 194298"/>
                  <a:gd name="connsiteY50" fmla="*/ 151187 h 227361"/>
                  <a:gd name="connsiteX51" fmla="*/ 172903 w 194298"/>
                  <a:gd name="connsiteY51" fmla="*/ 148512 h 227361"/>
                  <a:gd name="connsiteX52" fmla="*/ 170229 w 194298"/>
                  <a:gd name="connsiteY52" fmla="*/ 148512 h 227361"/>
                  <a:gd name="connsiteX53" fmla="*/ 164531 w 194298"/>
                  <a:gd name="connsiteY53" fmla="*/ 154211 h 227361"/>
                  <a:gd name="connsiteX54" fmla="*/ 164531 w 194298"/>
                  <a:gd name="connsiteY54" fmla="*/ 156537 h 227361"/>
                  <a:gd name="connsiteX55" fmla="*/ 163020 w 194298"/>
                  <a:gd name="connsiteY55" fmla="*/ 158049 h 227361"/>
                  <a:gd name="connsiteX56" fmla="*/ 163020 w 194298"/>
                  <a:gd name="connsiteY56" fmla="*/ 167352 h 227361"/>
                  <a:gd name="connsiteX57" fmla="*/ 167206 w 194298"/>
                  <a:gd name="connsiteY57" fmla="*/ 167352 h 227361"/>
                  <a:gd name="connsiteX58" fmla="*/ 167206 w 194298"/>
                  <a:gd name="connsiteY58" fmla="*/ 167352 h 227361"/>
                  <a:gd name="connsiteX59" fmla="*/ 172089 w 194298"/>
                  <a:gd name="connsiteY59" fmla="*/ 172237 h 227361"/>
                  <a:gd name="connsiteX60" fmla="*/ 172089 w 194298"/>
                  <a:gd name="connsiteY60" fmla="*/ 181541 h 227361"/>
                  <a:gd name="connsiteX61" fmla="*/ 166508 w 194298"/>
                  <a:gd name="connsiteY61" fmla="*/ 181541 h 227361"/>
                  <a:gd name="connsiteX62" fmla="*/ 162555 w 194298"/>
                  <a:gd name="connsiteY62" fmla="*/ 185495 h 227361"/>
                  <a:gd name="connsiteX63" fmla="*/ 162555 w 194298"/>
                  <a:gd name="connsiteY63" fmla="*/ 191077 h 227361"/>
                  <a:gd name="connsiteX64" fmla="*/ 156159 w 194298"/>
                  <a:gd name="connsiteY64" fmla="*/ 197473 h 227361"/>
                  <a:gd name="connsiteX65" fmla="*/ 156159 w 194298"/>
                  <a:gd name="connsiteY65" fmla="*/ 200032 h 227361"/>
                  <a:gd name="connsiteX66" fmla="*/ 153718 w 194298"/>
                  <a:gd name="connsiteY66" fmla="*/ 202474 h 227361"/>
                  <a:gd name="connsiteX67" fmla="*/ 147090 w 194298"/>
                  <a:gd name="connsiteY67" fmla="*/ 202474 h 227361"/>
                  <a:gd name="connsiteX68" fmla="*/ 147090 w 194298"/>
                  <a:gd name="connsiteY68" fmla="*/ 197706 h 227361"/>
                  <a:gd name="connsiteX69" fmla="*/ 150462 w 194298"/>
                  <a:gd name="connsiteY69" fmla="*/ 194333 h 227361"/>
                  <a:gd name="connsiteX70" fmla="*/ 150462 w 194298"/>
                  <a:gd name="connsiteY70" fmla="*/ 187239 h 227361"/>
                  <a:gd name="connsiteX71" fmla="*/ 152787 w 194298"/>
                  <a:gd name="connsiteY71" fmla="*/ 184913 h 227361"/>
                  <a:gd name="connsiteX72" fmla="*/ 157322 w 194298"/>
                  <a:gd name="connsiteY72" fmla="*/ 184913 h 227361"/>
                  <a:gd name="connsiteX73" fmla="*/ 157322 w 194298"/>
                  <a:gd name="connsiteY73" fmla="*/ 182238 h 227361"/>
                  <a:gd name="connsiteX74" fmla="*/ 154881 w 194298"/>
                  <a:gd name="connsiteY74" fmla="*/ 179796 h 227361"/>
                  <a:gd name="connsiteX75" fmla="*/ 154881 w 194298"/>
                  <a:gd name="connsiteY75" fmla="*/ 174214 h 227361"/>
                  <a:gd name="connsiteX76" fmla="*/ 152439 w 194298"/>
                  <a:gd name="connsiteY76" fmla="*/ 171772 h 227361"/>
                  <a:gd name="connsiteX77" fmla="*/ 152439 w 194298"/>
                  <a:gd name="connsiteY77" fmla="*/ 168166 h 227361"/>
                  <a:gd name="connsiteX78" fmla="*/ 149997 w 194298"/>
                  <a:gd name="connsiteY78" fmla="*/ 165724 h 227361"/>
                  <a:gd name="connsiteX79" fmla="*/ 149997 w 194298"/>
                  <a:gd name="connsiteY79" fmla="*/ 162119 h 227361"/>
                  <a:gd name="connsiteX80" fmla="*/ 146276 w 194298"/>
                  <a:gd name="connsiteY80" fmla="*/ 158397 h 227361"/>
                  <a:gd name="connsiteX81" fmla="*/ 139648 w 194298"/>
                  <a:gd name="connsiteY81" fmla="*/ 158397 h 227361"/>
                  <a:gd name="connsiteX82" fmla="*/ 134765 w 194298"/>
                  <a:gd name="connsiteY82" fmla="*/ 153513 h 227361"/>
                  <a:gd name="connsiteX83" fmla="*/ 134765 w 194298"/>
                  <a:gd name="connsiteY83" fmla="*/ 146419 h 227361"/>
                  <a:gd name="connsiteX84" fmla="*/ 124532 w 194298"/>
                  <a:gd name="connsiteY84" fmla="*/ 146419 h 227361"/>
                  <a:gd name="connsiteX85" fmla="*/ 127090 w 194298"/>
                  <a:gd name="connsiteY85" fmla="*/ 143860 h 227361"/>
                  <a:gd name="connsiteX86" fmla="*/ 125463 w 194298"/>
                  <a:gd name="connsiteY86" fmla="*/ 142232 h 227361"/>
                  <a:gd name="connsiteX87" fmla="*/ 120230 w 194298"/>
                  <a:gd name="connsiteY87" fmla="*/ 142232 h 227361"/>
                  <a:gd name="connsiteX88" fmla="*/ 120230 w 194298"/>
                  <a:gd name="connsiteY88" fmla="*/ 137696 h 227361"/>
                  <a:gd name="connsiteX89" fmla="*/ 115230 w 194298"/>
                  <a:gd name="connsiteY89" fmla="*/ 132696 h 227361"/>
                  <a:gd name="connsiteX90" fmla="*/ 104184 w 194298"/>
                  <a:gd name="connsiteY90" fmla="*/ 132696 h 227361"/>
                  <a:gd name="connsiteX91" fmla="*/ 79301 w 194298"/>
                  <a:gd name="connsiteY91" fmla="*/ 107808 h 227361"/>
                  <a:gd name="connsiteX92" fmla="*/ 74301 w 194298"/>
                  <a:gd name="connsiteY92" fmla="*/ 107808 h 227361"/>
                  <a:gd name="connsiteX93" fmla="*/ 74301 w 194298"/>
                  <a:gd name="connsiteY93" fmla="*/ 102807 h 227361"/>
                  <a:gd name="connsiteX94" fmla="*/ 66510 w 194298"/>
                  <a:gd name="connsiteY94" fmla="*/ 95015 h 227361"/>
                  <a:gd name="connsiteX95" fmla="*/ 63836 w 194298"/>
                  <a:gd name="connsiteY95" fmla="*/ 95015 h 227361"/>
                  <a:gd name="connsiteX96" fmla="*/ 63836 w 194298"/>
                  <a:gd name="connsiteY96" fmla="*/ 86874 h 227361"/>
                  <a:gd name="connsiteX97" fmla="*/ 61162 w 194298"/>
                  <a:gd name="connsiteY97" fmla="*/ 84200 h 227361"/>
                  <a:gd name="connsiteX98" fmla="*/ 61162 w 194298"/>
                  <a:gd name="connsiteY98" fmla="*/ 76059 h 227361"/>
                  <a:gd name="connsiteX99" fmla="*/ 56045 w 194298"/>
                  <a:gd name="connsiteY99" fmla="*/ 70825 h 227361"/>
                  <a:gd name="connsiteX100" fmla="*/ 52092 w 194298"/>
                  <a:gd name="connsiteY100" fmla="*/ 70825 h 227361"/>
                  <a:gd name="connsiteX101" fmla="*/ 47092 w 194298"/>
                  <a:gd name="connsiteY101" fmla="*/ 65825 h 227361"/>
                  <a:gd name="connsiteX102" fmla="*/ 44069 w 194298"/>
                  <a:gd name="connsiteY102" fmla="*/ 65825 h 227361"/>
                  <a:gd name="connsiteX103" fmla="*/ 40115 w 194298"/>
                  <a:gd name="connsiteY103" fmla="*/ 61870 h 227361"/>
                  <a:gd name="connsiteX104" fmla="*/ 33488 w 194298"/>
                  <a:gd name="connsiteY104" fmla="*/ 61870 h 227361"/>
                  <a:gd name="connsiteX105" fmla="*/ 18604 w 194298"/>
                  <a:gd name="connsiteY105" fmla="*/ 76756 h 227361"/>
                  <a:gd name="connsiteX106" fmla="*/ 14418 w 194298"/>
                  <a:gd name="connsiteY106" fmla="*/ 76756 h 227361"/>
                  <a:gd name="connsiteX107" fmla="*/ 14418 w 194298"/>
                  <a:gd name="connsiteY107" fmla="*/ 74547 h 227361"/>
                  <a:gd name="connsiteX108" fmla="*/ 16976 w 194298"/>
                  <a:gd name="connsiteY108" fmla="*/ 71988 h 227361"/>
                  <a:gd name="connsiteX109" fmla="*/ 16976 w 194298"/>
                  <a:gd name="connsiteY109" fmla="*/ 67569 h 227361"/>
                  <a:gd name="connsiteX110" fmla="*/ 7325 w 194298"/>
                  <a:gd name="connsiteY110" fmla="*/ 67569 h 227361"/>
                  <a:gd name="connsiteX111" fmla="*/ 3721 w 194298"/>
                  <a:gd name="connsiteY111" fmla="*/ 63964 h 227361"/>
                  <a:gd name="connsiteX112" fmla="*/ 3721 w 194298"/>
                  <a:gd name="connsiteY112" fmla="*/ 59777 h 227361"/>
                  <a:gd name="connsiteX113" fmla="*/ 6744 w 194298"/>
                  <a:gd name="connsiteY113" fmla="*/ 56753 h 227361"/>
                  <a:gd name="connsiteX114" fmla="*/ 6628 w 194298"/>
                  <a:gd name="connsiteY114" fmla="*/ 56870 h 227361"/>
                  <a:gd name="connsiteX115" fmla="*/ 6628 w 194298"/>
                  <a:gd name="connsiteY115" fmla="*/ 52683 h 227361"/>
                  <a:gd name="connsiteX116" fmla="*/ 0 w 194298"/>
                  <a:gd name="connsiteY116" fmla="*/ 46054 h 227361"/>
                  <a:gd name="connsiteX117" fmla="*/ 4419 w 194298"/>
                  <a:gd name="connsiteY117" fmla="*/ 46054 h 227361"/>
                  <a:gd name="connsiteX118" fmla="*/ 8721 w 194298"/>
                  <a:gd name="connsiteY118" fmla="*/ 41751 h 227361"/>
                  <a:gd name="connsiteX119" fmla="*/ 8721 w 194298"/>
                  <a:gd name="connsiteY119" fmla="*/ 37564 h 227361"/>
                  <a:gd name="connsiteX120" fmla="*/ 2558 w 194298"/>
                  <a:gd name="connsiteY120" fmla="*/ 31400 h 227361"/>
                  <a:gd name="connsiteX121" fmla="*/ 6977 w 194298"/>
                  <a:gd name="connsiteY121" fmla="*/ 26981 h 227361"/>
                  <a:gd name="connsiteX122" fmla="*/ 8605 w 194298"/>
                  <a:gd name="connsiteY122" fmla="*/ 28609 h 227361"/>
                  <a:gd name="connsiteX123" fmla="*/ 10814 w 194298"/>
                  <a:gd name="connsiteY123" fmla="*/ 28609 h 227361"/>
                  <a:gd name="connsiteX124" fmla="*/ 13256 w 194298"/>
                  <a:gd name="connsiteY124" fmla="*/ 26167 h 227361"/>
                  <a:gd name="connsiteX125" fmla="*/ 20930 w 194298"/>
                  <a:gd name="connsiteY125" fmla="*/ 26167 h 227361"/>
                  <a:gd name="connsiteX126" fmla="*/ 24883 w 194298"/>
                  <a:gd name="connsiteY126" fmla="*/ 22213 h 227361"/>
                  <a:gd name="connsiteX127" fmla="*/ 24883 w 194298"/>
                  <a:gd name="connsiteY127" fmla="*/ 19073 h 227361"/>
                  <a:gd name="connsiteX128" fmla="*/ 29651 w 194298"/>
                  <a:gd name="connsiteY128" fmla="*/ 14305 h 227361"/>
                  <a:gd name="connsiteX129" fmla="*/ 29651 w 194298"/>
                  <a:gd name="connsiteY129" fmla="*/ 19887 h 227361"/>
                  <a:gd name="connsiteX130" fmla="*/ 38953 w 194298"/>
                  <a:gd name="connsiteY130" fmla="*/ 29191 h 227361"/>
                  <a:gd name="connsiteX131" fmla="*/ 38953 w 194298"/>
                  <a:gd name="connsiteY131" fmla="*/ 23608 h 227361"/>
                  <a:gd name="connsiteX132" fmla="*/ 43488 w 194298"/>
                  <a:gd name="connsiteY132" fmla="*/ 19073 h 227361"/>
                  <a:gd name="connsiteX133" fmla="*/ 43488 w 194298"/>
                  <a:gd name="connsiteY133" fmla="*/ 14305 h 227361"/>
                  <a:gd name="connsiteX134" fmla="*/ 46394 w 194298"/>
                  <a:gd name="connsiteY134" fmla="*/ 14305 h 227361"/>
                  <a:gd name="connsiteX135" fmla="*/ 46394 w 194298"/>
                  <a:gd name="connsiteY135" fmla="*/ 17096 h 227361"/>
                  <a:gd name="connsiteX136" fmla="*/ 48836 w 194298"/>
                  <a:gd name="connsiteY136" fmla="*/ 19538 h 227361"/>
                  <a:gd name="connsiteX137" fmla="*/ 51278 w 194298"/>
                  <a:gd name="connsiteY137" fmla="*/ 17096 h 227361"/>
                  <a:gd name="connsiteX138" fmla="*/ 53836 w 194298"/>
                  <a:gd name="connsiteY138" fmla="*/ 17096 h 227361"/>
                  <a:gd name="connsiteX139" fmla="*/ 57441 w 194298"/>
                  <a:gd name="connsiteY139" fmla="*/ 20701 h 227361"/>
                  <a:gd name="connsiteX140" fmla="*/ 57441 w 194298"/>
                  <a:gd name="connsiteY140" fmla="*/ 16165 h 227361"/>
                  <a:gd name="connsiteX141" fmla="*/ 57441 w 194298"/>
                  <a:gd name="connsiteY141" fmla="*/ 16165 h 227361"/>
                  <a:gd name="connsiteX142" fmla="*/ 55580 w 194298"/>
                  <a:gd name="connsiteY142" fmla="*/ 14305 h 227361"/>
                  <a:gd name="connsiteX143" fmla="*/ 55580 w 194298"/>
                  <a:gd name="connsiteY143" fmla="*/ 11630 h 227361"/>
                  <a:gd name="connsiteX144" fmla="*/ 58604 w 194298"/>
                  <a:gd name="connsiteY144" fmla="*/ 11630 h 227361"/>
                  <a:gd name="connsiteX145" fmla="*/ 61743 w 194298"/>
                  <a:gd name="connsiteY145" fmla="*/ 14770 h 227361"/>
                  <a:gd name="connsiteX146" fmla="*/ 61743 w 194298"/>
                  <a:gd name="connsiteY146" fmla="*/ 7211 h 227361"/>
                  <a:gd name="connsiteX147" fmla="*/ 63371 w 194298"/>
                  <a:gd name="connsiteY147" fmla="*/ 5582 h 227361"/>
                  <a:gd name="connsiteX148" fmla="*/ 65929 w 194298"/>
                  <a:gd name="connsiteY148" fmla="*/ 5582 h 227361"/>
                  <a:gd name="connsiteX149" fmla="*/ 67789 w 194298"/>
                  <a:gd name="connsiteY149" fmla="*/ 7443 h 227361"/>
                  <a:gd name="connsiteX150" fmla="*/ 70347 w 194298"/>
                  <a:gd name="connsiteY150" fmla="*/ 7443 h 227361"/>
                  <a:gd name="connsiteX151" fmla="*/ 75231 w 194298"/>
                  <a:gd name="connsiteY151" fmla="*/ 2559 h 227361"/>
                  <a:gd name="connsiteX152" fmla="*/ 86161 w 194298"/>
                  <a:gd name="connsiteY152" fmla="*/ 2559 h 227361"/>
                  <a:gd name="connsiteX153" fmla="*/ 88719 w 194298"/>
                  <a:gd name="connsiteY153" fmla="*/ 0 h 227361"/>
                  <a:gd name="connsiteX154" fmla="*/ 91626 w 194298"/>
                  <a:gd name="connsiteY154" fmla="*/ 0 h 227361"/>
                  <a:gd name="connsiteX155" fmla="*/ 89300 w 194298"/>
                  <a:gd name="connsiteY155" fmla="*/ 2326 h 227361"/>
                  <a:gd name="connsiteX156" fmla="*/ 92905 w 194298"/>
                  <a:gd name="connsiteY156" fmla="*/ 5931 h 227361"/>
                  <a:gd name="connsiteX157" fmla="*/ 92905 w 194298"/>
                  <a:gd name="connsiteY157" fmla="*/ 7559 h 227361"/>
                  <a:gd name="connsiteX158" fmla="*/ 95347 w 194298"/>
                  <a:gd name="connsiteY158" fmla="*/ 10002 h 227361"/>
                  <a:gd name="connsiteX159" fmla="*/ 98835 w 194298"/>
                  <a:gd name="connsiteY159" fmla="*/ 10002 h 227361"/>
                  <a:gd name="connsiteX160" fmla="*/ 100579 w 194298"/>
                  <a:gd name="connsiteY160" fmla="*/ 11746 h 227361"/>
                  <a:gd name="connsiteX161" fmla="*/ 107440 w 194298"/>
                  <a:gd name="connsiteY161" fmla="*/ 11746 h 227361"/>
                  <a:gd name="connsiteX162" fmla="*/ 109184 w 194298"/>
                  <a:gd name="connsiteY162" fmla="*/ 13491 h 227361"/>
                  <a:gd name="connsiteX163" fmla="*/ 115230 w 194298"/>
                  <a:gd name="connsiteY163" fmla="*/ 13491 h 227361"/>
                  <a:gd name="connsiteX164" fmla="*/ 108254 w 194298"/>
                  <a:gd name="connsiteY164" fmla="*/ 20468 h 227361"/>
                  <a:gd name="connsiteX165" fmla="*/ 111974 w 194298"/>
                  <a:gd name="connsiteY165" fmla="*/ 20468 h 227361"/>
                  <a:gd name="connsiteX166" fmla="*/ 111974 w 194298"/>
                  <a:gd name="connsiteY166" fmla="*/ 28260 h 227361"/>
                  <a:gd name="connsiteX167" fmla="*/ 118602 w 194298"/>
                  <a:gd name="connsiteY167" fmla="*/ 34889 h 227361"/>
                  <a:gd name="connsiteX168" fmla="*/ 115695 w 194298"/>
                  <a:gd name="connsiteY168" fmla="*/ 34889 h 227361"/>
                  <a:gd name="connsiteX169" fmla="*/ 112440 w 194298"/>
                  <a:gd name="connsiteY169" fmla="*/ 31633 h 227361"/>
                  <a:gd name="connsiteX170" fmla="*/ 103951 w 194298"/>
                  <a:gd name="connsiteY170" fmla="*/ 31633 h 227361"/>
                  <a:gd name="connsiteX171" fmla="*/ 99184 w 194298"/>
                  <a:gd name="connsiteY171" fmla="*/ 36401 h 227361"/>
                  <a:gd name="connsiteX172" fmla="*/ 94882 w 194298"/>
                  <a:gd name="connsiteY172" fmla="*/ 36401 h 227361"/>
                  <a:gd name="connsiteX173" fmla="*/ 91858 w 194298"/>
                  <a:gd name="connsiteY173" fmla="*/ 39425 h 227361"/>
                  <a:gd name="connsiteX174" fmla="*/ 91858 w 194298"/>
                  <a:gd name="connsiteY174" fmla="*/ 45007 h 227361"/>
                  <a:gd name="connsiteX175" fmla="*/ 96742 w 194298"/>
                  <a:gd name="connsiteY175" fmla="*/ 49892 h 227361"/>
                  <a:gd name="connsiteX176" fmla="*/ 93486 w 194298"/>
                  <a:gd name="connsiteY176" fmla="*/ 53148 h 227361"/>
                  <a:gd name="connsiteX177" fmla="*/ 91510 w 194298"/>
                  <a:gd name="connsiteY177" fmla="*/ 51171 h 227361"/>
                  <a:gd name="connsiteX178" fmla="*/ 91510 w 194298"/>
                  <a:gd name="connsiteY178" fmla="*/ 58265 h 227361"/>
                  <a:gd name="connsiteX179" fmla="*/ 93254 w 194298"/>
                  <a:gd name="connsiteY179" fmla="*/ 60010 h 227361"/>
                  <a:gd name="connsiteX180" fmla="*/ 93254 w 194298"/>
                  <a:gd name="connsiteY180" fmla="*/ 65243 h 227361"/>
                  <a:gd name="connsiteX181" fmla="*/ 103951 w 194298"/>
                  <a:gd name="connsiteY181" fmla="*/ 75942 h 227361"/>
                  <a:gd name="connsiteX182" fmla="*/ 107905 w 194298"/>
                  <a:gd name="connsiteY182" fmla="*/ 75942 h 227361"/>
                  <a:gd name="connsiteX183" fmla="*/ 115463 w 194298"/>
                  <a:gd name="connsiteY183" fmla="*/ 83502 h 227361"/>
                  <a:gd name="connsiteX184" fmla="*/ 115463 w 194298"/>
                  <a:gd name="connsiteY184" fmla="*/ 89898 h 227361"/>
                  <a:gd name="connsiteX185" fmla="*/ 118718 w 194298"/>
                  <a:gd name="connsiteY185" fmla="*/ 93038 h 227361"/>
                  <a:gd name="connsiteX186" fmla="*/ 118718 w 194298"/>
                  <a:gd name="connsiteY186" fmla="*/ 99434 h 227361"/>
                  <a:gd name="connsiteX187" fmla="*/ 131392 w 194298"/>
                  <a:gd name="connsiteY187" fmla="*/ 112111 h 227361"/>
                  <a:gd name="connsiteX188" fmla="*/ 131392 w 194298"/>
                  <a:gd name="connsiteY188" fmla="*/ 112111 h 227361"/>
                  <a:gd name="connsiteX189" fmla="*/ 133951 w 194298"/>
                  <a:gd name="connsiteY189" fmla="*/ 112111 h 227361"/>
                  <a:gd name="connsiteX190" fmla="*/ 138718 w 194298"/>
                  <a:gd name="connsiteY190" fmla="*/ 116879 h 227361"/>
                  <a:gd name="connsiteX191" fmla="*/ 155811 w 194298"/>
                  <a:gd name="connsiteY191" fmla="*/ 116879 h 227361"/>
                  <a:gd name="connsiteX192" fmla="*/ 155811 w 194298"/>
                  <a:gd name="connsiteY192" fmla="*/ 121415 h 227361"/>
                  <a:gd name="connsiteX193" fmla="*/ 151508 w 194298"/>
                  <a:gd name="connsiteY193" fmla="*/ 125718 h 227361"/>
                  <a:gd name="connsiteX194" fmla="*/ 157090 w 194298"/>
                  <a:gd name="connsiteY194" fmla="*/ 131300 h 227361"/>
                  <a:gd name="connsiteX195" fmla="*/ 159997 w 194298"/>
                  <a:gd name="connsiteY195" fmla="*/ 131300 h 227361"/>
                  <a:gd name="connsiteX196" fmla="*/ 162206 w 194298"/>
                  <a:gd name="connsiteY196" fmla="*/ 133510 h 227361"/>
                  <a:gd name="connsiteX197" fmla="*/ 165810 w 194298"/>
                  <a:gd name="connsiteY197" fmla="*/ 134091 h 227361"/>
                  <a:gd name="connsiteX198" fmla="*/ 165810 w 194298"/>
                  <a:gd name="connsiteY198" fmla="*/ 134091 h 227361"/>
                  <a:gd name="connsiteX199" fmla="*/ 45232 w 194298"/>
                  <a:gd name="connsiteY199" fmla="*/ 133626 h 227361"/>
                  <a:gd name="connsiteX200" fmla="*/ 47906 w 194298"/>
                  <a:gd name="connsiteY200" fmla="*/ 136301 h 227361"/>
                  <a:gd name="connsiteX201" fmla="*/ 47906 w 194298"/>
                  <a:gd name="connsiteY201" fmla="*/ 140720 h 227361"/>
                  <a:gd name="connsiteX202" fmla="*/ 52324 w 194298"/>
                  <a:gd name="connsiteY202" fmla="*/ 145140 h 227361"/>
                  <a:gd name="connsiteX203" fmla="*/ 52324 w 194298"/>
                  <a:gd name="connsiteY203" fmla="*/ 149559 h 227361"/>
                  <a:gd name="connsiteX204" fmla="*/ 50348 w 194298"/>
                  <a:gd name="connsiteY204" fmla="*/ 151536 h 227361"/>
                  <a:gd name="connsiteX205" fmla="*/ 50348 w 194298"/>
                  <a:gd name="connsiteY205" fmla="*/ 164212 h 227361"/>
                  <a:gd name="connsiteX206" fmla="*/ 48720 w 194298"/>
                  <a:gd name="connsiteY206" fmla="*/ 165841 h 227361"/>
                  <a:gd name="connsiteX207" fmla="*/ 48720 w 194298"/>
                  <a:gd name="connsiteY207" fmla="*/ 177935 h 227361"/>
                  <a:gd name="connsiteX208" fmla="*/ 45464 w 194298"/>
                  <a:gd name="connsiteY208" fmla="*/ 177935 h 227361"/>
                  <a:gd name="connsiteX209" fmla="*/ 42906 w 194298"/>
                  <a:gd name="connsiteY209" fmla="*/ 175377 h 227361"/>
                  <a:gd name="connsiteX210" fmla="*/ 40115 w 194298"/>
                  <a:gd name="connsiteY210" fmla="*/ 175377 h 227361"/>
                  <a:gd name="connsiteX211" fmla="*/ 40115 w 194298"/>
                  <a:gd name="connsiteY211" fmla="*/ 178982 h 227361"/>
                  <a:gd name="connsiteX212" fmla="*/ 36860 w 194298"/>
                  <a:gd name="connsiteY212" fmla="*/ 182238 h 227361"/>
                  <a:gd name="connsiteX213" fmla="*/ 34185 w 194298"/>
                  <a:gd name="connsiteY213" fmla="*/ 182238 h 227361"/>
                  <a:gd name="connsiteX214" fmla="*/ 29069 w 194298"/>
                  <a:gd name="connsiteY214" fmla="*/ 177121 h 227361"/>
                  <a:gd name="connsiteX215" fmla="*/ 29069 w 194298"/>
                  <a:gd name="connsiteY215" fmla="*/ 169678 h 227361"/>
                  <a:gd name="connsiteX216" fmla="*/ 29069 w 194298"/>
                  <a:gd name="connsiteY216" fmla="*/ 169678 h 227361"/>
                  <a:gd name="connsiteX217" fmla="*/ 31046 w 194298"/>
                  <a:gd name="connsiteY217" fmla="*/ 167701 h 227361"/>
                  <a:gd name="connsiteX218" fmla="*/ 31046 w 194298"/>
                  <a:gd name="connsiteY218" fmla="*/ 162584 h 227361"/>
                  <a:gd name="connsiteX219" fmla="*/ 29069 w 194298"/>
                  <a:gd name="connsiteY219" fmla="*/ 160607 h 227361"/>
                  <a:gd name="connsiteX220" fmla="*/ 29069 w 194298"/>
                  <a:gd name="connsiteY220" fmla="*/ 157932 h 227361"/>
                  <a:gd name="connsiteX221" fmla="*/ 30581 w 194298"/>
                  <a:gd name="connsiteY221" fmla="*/ 156420 h 227361"/>
                  <a:gd name="connsiteX222" fmla="*/ 30581 w 194298"/>
                  <a:gd name="connsiteY222" fmla="*/ 153746 h 227361"/>
                  <a:gd name="connsiteX223" fmla="*/ 29069 w 194298"/>
                  <a:gd name="connsiteY223" fmla="*/ 152234 h 227361"/>
                  <a:gd name="connsiteX224" fmla="*/ 29069 w 194298"/>
                  <a:gd name="connsiteY224" fmla="*/ 149559 h 227361"/>
                  <a:gd name="connsiteX225" fmla="*/ 26395 w 194298"/>
                  <a:gd name="connsiteY225" fmla="*/ 146884 h 227361"/>
                  <a:gd name="connsiteX226" fmla="*/ 26395 w 194298"/>
                  <a:gd name="connsiteY226" fmla="*/ 139441 h 227361"/>
                  <a:gd name="connsiteX227" fmla="*/ 28488 w 194298"/>
                  <a:gd name="connsiteY227" fmla="*/ 141534 h 227361"/>
                  <a:gd name="connsiteX228" fmla="*/ 32906 w 194298"/>
                  <a:gd name="connsiteY228" fmla="*/ 141534 h 227361"/>
                  <a:gd name="connsiteX229" fmla="*/ 40697 w 194298"/>
                  <a:gd name="connsiteY229" fmla="*/ 133742 h 227361"/>
                  <a:gd name="connsiteX230" fmla="*/ 45232 w 194298"/>
                  <a:gd name="connsiteY230" fmla="*/ 133626 h 227361"/>
                  <a:gd name="connsiteX231" fmla="*/ 45232 w 194298"/>
                  <a:gd name="connsiteY231" fmla="*/ 133626 h 227361"/>
                  <a:gd name="connsiteX232" fmla="*/ 94765 w 194298"/>
                  <a:gd name="connsiteY232" fmla="*/ 118391 h 227361"/>
                  <a:gd name="connsiteX233" fmla="*/ 94533 w 194298"/>
                  <a:gd name="connsiteY233" fmla="*/ 118624 h 227361"/>
                  <a:gd name="connsiteX234" fmla="*/ 95114 w 194298"/>
                  <a:gd name="connsiteY234" fmla="*/ 119205 h 227361"/>
                  <a:gd name="connsiteX235" fmla="*/ 95347 w 194298"/>
                  <a:gd name="connsiteY235" fmla="*/ 118973 h 227361"/>
                  <a:gd name="connsiteX236" fmla="*/ 95347 w 194298"/>
                  <a:gd name="connsiteY236" fmla="*/ 118391 h 227361"/>
                  <a:gd name="connsiteX237" fmla="*/ 94765 w 194298"/>
                  <a:gd name="connsiteY237" fmla="*/ 118391 h 227361"/>
                  <a:gd name="connsiteX238" fmla="*/ 96045 w 194298"/>
                  <a:gd name="connsiteY238" fmla="*/ 72337 h 227361"/>
                  <a:gd name="connsiteX239" fmla="*/ 95114 w 194298"/>
                  <a:gd name="connsiteY239" fmla="*/ 72337 h 227361"/>
                  <a:gd name="connsiteX240" fmla="*/ 94184 w 194298"/>
                  <a:gd name="connsiteY240" fmla="*/ 73268 h 227361"/>
                  <a:gd name="connsiteX241" fmla="*/ 95347 w 194298"/>
                  <a:gd name="connsiteY241" fmla="*/ 74430 h 227361"/>
                  <a:gd name="connsiteX242" fmla="*/ 96742 w 194298"/>
                  <a:gd name="connsiteY242" fmla="*/ 73035 h 227361"/>
                  <a:gd name="connsiteX243" fmla="*/ 96045 w 194298"/>
                  <a:gd name="connsiteY243" fmla="*/ 72337 h 227361"/>
                  <a:gd name="connsiteX244" fmla="*/ 96045 w 194298"/>
                  <a:gd name="connsiteY244" fmla="*/ 72337 h 22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94298" h="227361">
                    <a:moveTo>
                      <a:pt x="120230" y="200148"/>
                    </a:moveTo>
                    <a:lnTo>
                      <a:pt x="130346" y="200148"/>
                    </a:lnTo>
                    <a:lnTo>
                      <a:pt x="133020" y="197473"/>
                    </a:lnTo>
                    <a:lnTo>
                      <a:pt x="140113" y="197473"/>
                    </a:lnTo>
                    <a:lnTo>
                      <a:pt x="141160" y="196427"/>
                    </a:lnTo>
                    <a:lnTo>
                      <a:pt x="143485" y="196427"/>
                    </a:lnTo>
                    <a:lnTo>
                      <a:pt x="144881" y="195031"/>
                    </a:lnTo>
                    <a:lnTo>
                      <a:pt x="147555" y="195031"/>
                    </a:lnTo>
                    <a:lnTo>
                      <a:pt x="144764" y="197822"/>
                    </a:lnTo>
                    <a:lnTo>
                      <a:pt x="144764" y="200962"/>
                    </a:lnTo>
                    <a:lnTo>
                      <a:pt x="138950" y="206777"/>
                    </a:lnTo>
                    <a:lnTo>
                      <a:pt x="138950" y="215034"/>
                    </a:lnTo>
                    <a:lnTo>
                      <a:pt x="138950" y="215034"/>
                    </a:lnTo>
                    <a:lnTo>
                      <a:pt x="141857" y="217942"/>
                    </a:lnTo>
                    <a:lnTo>
                      <a:pt x="141857" y="221198"/>
                    </a:lnTo>
                    <a:lnTo>
                      <a:pt x="138950" y="224106"/>
                    </a:lnTo>
                    <a:lnTo>
                      <a:pt x="138950" y="227362"/>
                    </a:lnTo>
                    <a:lnTo>
                      <a:pt x="132090" y="227362"/>
                    </a:lnTo>
                    <a:lnTo>
                      <a:pt x="123486" y="218756"/>
                    </a:lnTo>
                    <a:lnTo>
                      <a:pt x="117091" y="218756"/>
                    </a:lnTo>
                    <a:lnTo>
                      <a:pt x="113253" y="214918"/>
                    </a:lnTo>
                    <a:lnTo>
                      <a:pt x="111044" y="214918"/>
                    </a:lnTo>
                    <a:lnTo>
                      <a:pt x="107207" y="211080"/>
                    </a:lnTo>
                    <a:lnTo>
                      <a:pt x="100231" y="211080"/>
                    </a:lnTo>
                    <a:lnTo>
                      <a:pt x="95347" y="206196"/>
                    </a:lnTo>
                    <a:lnTo>
                      <a:pt x="95347" y="202242"/>
                    </a:lnTo>
                    <a:lnTo>
                      <a:pt x="99882" y="197706"/>
                    </a:lnTo>
                    <a:lnTo>
                      <a:pt x="102672" y="200497"/>
                    </a:lnTo>
                    <a:lnTo>
                      <a:pt x="105812" y="197357"/>
                    </a:lnTo>
                    <a:lnTo>
                      <a:pt x="110347" y="197357"/>
                    </a:lnTo>
                    <a:lnTo>
                      <a:pt x="114765" y="201776"/>
                    </a:lnTo>
                    <a:lnTo>
                      <a:pt x="118602" y="201776"/>
                    </a:lnTo>
                    <a:lnTo>
                      <a:pt x="120230" y="200148"/>
                    </a:lnTo>
                    <a:lnTo>
                      <a:pt x="120230" y="200148"/>
                    </a:lnTo>
                    <a:close/>
                    <a:moveTo>
                      <a:pt x="165810" y="134091"/>
                    </a:moveTo>
                    <a:lnTo>
                      <a:pt x="168950" y="137231"/>
                    </a:lnTo>
                    <a:lnTo>
                      <a:pt x="171857" y="137231"/>
                    </a:lnTo>
                    <a:lnTo>
                      <a:pt x="175694" y="141069"/>
                    </a:lnTo>
                    <a:lnTo>
                      <a:pt x="178601" y="141069"/>
                    </a:lnTo>
                    <a:lnTo>
                      <a:pt x="182438" y="144907"/>
                    </a:lnTo>
                    <a:lnTo>
                      <a:pt x="185345" y="144907"/>
                    </a:lnTo>
                    <a:lnTo>
                      <a:pt x="194298" y="153862"/>
                    </a:lnTo>
                    <a:lnTo>
                      <a:pt x="194298" y="156537"/>
                    </a:lnTo>
                    <a:lnTo>
                      <a:pt x="192554" y="158281"/>
                    </a:lnTo>
                    <a:lnTo>
                      <a:pt x="192554" y="162235"/>
                    </a:lnTo>
                    <a:lnTo>
                      <a:pt x="190810" y="163980"/>
                    </a:lnTo>
                    <a:lnTo>
                      <a:pt x="186042" y="159211"/>
                    </a:lnTo>
                    <a:lnTo>
                      <a:pt x="186042" y="156653"/>
                    </a:lnTo>
                    <a:lnTo>
                      <a:pt x="182438" y="153048"/>
                    </a:lnTo>
                    <a:lnTo>
                      <a:pt x="174764" y="153048"/>
                    </a:lnTo>
                    <a:lnTo>
                      <a:pt x="172903" y="151187"/>
                    </a:lnTo>
                    <a:lnTo>
                      <a:pt x="172903" y="148512"/>
                    </a:lnTo>
                    <a:lnTo>
                      <a:pt x="170229" y="148512"/>
                    </a:lnTo>
                    <a:lnTo>
                      <a:pt x="164531" y="154211"/>
                    </a:lnTo>
                    <a:lnTo>
                      <a:pt x="164531" y="156537"/>
                    </a:lnTo>
                    <a:lnTo>
                      <a:pt x="163020" y="158049"/>
                    </a:lnTo>
                    <a:lnTo>
                      <a:pt x="163020" y="167352"/>
                    </a:lnTo>
                    <a:lnTo>
                      <a:pt x="167206" y="167352"/>
                    </a:lnTo>
                    <a:lnTo>
                      <a:pt x="167206" y="167352"/>
                    </a:lnTo>
                    <a:lnTo>
                      <a:pt x="172089" y="172237"/>
                    </a:lnTo>
                    <a:lnTo>
                      <a:pt x="172089" y="181541"/>
                    </a:lnTo>
                    <a:lnTo>
                      <a:pt x="166508" y="181541"/>
                    </a:lnTo>
                    <a:lnTo>
                      <a:pt x="162555" y="185495"/>
                    </a:lnTo>
                    <a:lnTo>
                      <a:pt x="162555" y="191077"/>
                    </a:lnTo>
                    <a:lnTo>
                      <a:pt x="156159" y="197473"/>
                    </a:lnTo>
                    <a:lnTo>
                      <a:pt x="156159" y="200032"/>
                    </a:lnTo>
                    <a:lnTo>
                      <a:pt x="153718" y="202474"/>
                    </a:lnTo>
                    <a:lnTo>
                      <a:pt x="147090" y="202474"/>
                    </a:lnTo>
                    <a:lnTo>
                      <a:pt x="147090" y="197706"/>
                    </a:lnTo>
                    <a:lnTo>
                      <a:pt x="150462" y="194333"/>
                    </a:lnTo>
                    <a:lnTo>
                      <a:pt x="150462" y="187239"/>
                    </a:lnTo>
                    <a:lnTo>
                      <a:pt x="152787" y="184913"/>
                    </a:lnTo>
                    <a:lnTo>
                      <a:pt x="157322" y="184913"/>
                    </a:lnTo>
                    <a:lnTo>
                      <a:pt x="157322" y="182238"/>
                    </a:lnTo>
                    <a:lnTo>
                      <a:pt x="154881" y="179796"/>
                    </a:lnTo>
                    <a:lnTo>
                      <a:pt x="154881" y="174214"/>
                    </a:lnTo>
                    <a:lnTo>
                      <a:pt x="152439" y="171772"/>
                    </a:lnTo>
                    <a:lnTo>
                      <a:pt x="152439" y="168166"/>
                    </a:lnTo>
                    <a:lnTo>
                      <a:pt x="149997" y="165724"/>
                    </a:lnTo>
                    <a:lnTo>
                      <a:pt x="149997" y="162119"/>
                    </a:lnTo>
                    <a:lnTo>
                      <a:pt x="146276" y="158397"/>
                    </a:lnTo>
                    <a:lnTo>
                      <a:pt x="139648" y="158397"/>
                    </a:lnTo>
                    <a:lnTo>
                      <a:pt x="134765" y="153513"/>
                    </a:lnTo>
                    <a:lnTo>
                      <a:pt x="134765" y="146419"/>
                    </a:lnTo>
                    <a:lnTo>
                      <a:pt x="124532" y="146419"/>
                    </a:lnTo>
                    <a:lnTo>
                      <a:pt x="127090" y="143860"/>
                    </a:lnTo>
                    <a:lnTo>
                      <a:pt x="125463" y="142232"/>
                    </a:lnTo>
                    <a:lnTo>
                      <a:pt x="120230" y="142232"/>
                    </a:lnTo>
                    <a:lnTo>
                      <a:pt x="120230" y="137696"/>
                    </a:lnTo>
                    <a:lnTo>
                      <a:pt x="115230" y="132696"/>
                    </a:lnTo>
                    <a:lnTo>
                      <a:pt x="104184" y="132696"/>
                    </a:lnTo>
                    <a:lnTo>
                      <a:pt x="79301" y="107808"/>
                    </a:lnTo>
                    <a:lnTo>
                      <a:pt x="74301" y="107808"/>
                    </a:lnTo>
                    <a:lnTo>
                      <a:pt x="74301" y="102807"/>
                    </a:lnTo>
                    <a:lnTo>
                      <a:pt x="66510" y="95015"/>
                    </a:lnTo>
                    <a:lnTo>
                      <a:pt x="63836" y="95015"/>
                    </a:lnTo>
                    <a:lnTo>
                      <a:pt x="63836" y="86874"/>
                    </a:lnTo>
                    <a:lnTo>
                      <a:pt x="61162" y="84200"/>
                    </a:lnTo>
                    <a:lnTo>
                      <a:pt x="61162" y="76059"/>
                    </a:lnTo>
                    <a:lnTo>
                      <a:pt x="56045" y="70825"/>
                    </a:lnTo>
                    <a:lnTo>
                      <a:pt x="52092" y="70825"/>
                    </a:lnTo>
                    <a:lnTo>
                      <a:pt x="47092" y="65825"/>
                    </a:lnTo>
                    <a:lnTo>
                      <a:pt x="44069" y="65825"/>
                    </a:lnTo>
                    <a:lnTo>
                      <a:pt x="40115" y="61870"/>
                    </a:lnTo>
                    <a:lnTo>
                      <a:pt x="33488" y="61870"/>
                    </a:lnTo>
                    <a:lnTo>
                      <a:pt x="18604" y="76756"/>
                    </a:lnTo>
                    <a:lnTo>
                      <a:pt x="14418" y="76756"/>
                    </a:lnTo>
                    <a:lnTo>
                      <a:pt x="14418" y="74547"/>
                    </a:lnTo>
                    <a:lnTo>
                      <a:pt x="16976" y="71988"/>
                    </a:lnTo>
                    <a:lnTo>
                      <a:pt x="16976" y="67569"/>
                    </a:lnTo>
                    <a:lnTo>
                      <a:pt x="7325" y="67569"/>
                    </a:lnTo>
                    <a:lnTo>
                      <a:pt x="3721" y="63964"/>
                    </a:lnTo>
                    <a:lnTo>
                      <a:pt x="3721" y="59777"/>
                    </a:lnTo>
                    <a:lnTo>
                      <a:pt x="6744" y="56753"/>
                    </a:lnTo>
                    <a:lnTo>
                      <a:pt x="6628" y="56870"/>
                    </a:lnTo>
                    <a:lnTo>
                      <a:pt x="6628" y="52683"/>
                    </a:lnTo>
                    <a:lnTo>
                      <a:pt x="0" y="46054"/>
                    </a:lnTo>
                    <a:lnTo>
                      <a:pt x="4419" y="46054"/>
                    </a:lnTo>
                    <a:lnTo>
                      <a:pt x="8721" y="41751"/>
                    </a:lnTo>
                    <a:lnTo>
                      <a:pt x="8721" y="37564"/>
                    </a:lnTo>
                    <a:lnTo>
                      <a:pt x="2558" y="31400"/>
                    </a:lnTo>
                    <a:lnTo>
                      <a:pt x="6977" y="26981"/>
                    </a:lnTo>
                    <a:lnTo>
                      <a:pt x="8605" y="28609"/>
                    </a:lnTo>
                    <a:lnTo>
                      <a:pt x="10814" y="28609"/>
                    </a:lnTo>
                    <a:lnTo>
                      <a:pt x="13256" y="26167"/>
                    </a:lnTo>
                    <a:lnTo>
                      <a:pt x="20930" y="26167"/>
                    </a:lnTo>
                    <a:lnTo>
                      <a:pt x="24883" y="22213"/>
                    </a:lnTo>
                    <a:lnTo>
                      <a:pt x="24883" y="19073"/>
                    </a:lnTo>
                    <a:lnTo>
                      <a:pt x="29651" y="14305"/>
                    </a:lnTo>
                    <a:lnTo>
                      <a:pt x="29651" y="19887"/>
                    </a:lnTo>
                    <a:lnTo>
                      <a:pt x="38953" y="29191"/>
                    </a:lnTo>
                    <a:lnTo>
                      <a:pt x="38953" y="23608"/>
                    </a:lnTo>
                    <a:lnTo>
                      <a:pt x="43488" y="19073"/>
                    </a:lnTo>
                    <a:lnTo>
                      <a:pt x="43488" y="14305"/>
                    </a:lnTo>
                    <a:lnTo>
                      <a:pt x="46394" y="14305"/>
                    </a:lnTo>
                    <a:lnTo>
                      <a:pt x="46394" y="17096"/>
                    </a:lnTo>
                    <a:lnTo>
                      <a:pt x="48836" y="19538"/>
                    </a:lnTo>
                    <a:lnTo>
                      <a:pt x="51278" y="17096"/>
                    </a:lnTo>
                    <a:lnTo>
                      <a:pt x="53836" y="17096"/>
                    </a:lnTo>
                    <a:lnTo>
                      <a:pt x="57441" y="20701"/>
                    </a:lnTo>
                    <a:lnTo>
                      <a:pt x="57441" y="16165"/>
                    </a:lnTo>
                    <a:lnTo>
                      <a:pt x="57441" y="16165"/>
                    </a:lnTo>
                    <a:lnTo>
                      <a:pt x="55580" y="14305"/>
                    </a:lnTo>
                    <a:lnTo>
                      <a:pt x="55580" y="11630"/>
                    </a:lnTo>
                    <a:lnTo>
                      <a:pt x="58604" y="11630"/>
                    </a:lnTo>
                    <a:lnTo>
                      <a:pt x="61743" y="14770"/>
                    </a:lnTo>
                    <a:lnTo>
                      <a:pt x="61743" y="7211"/>
                    </a:lnTo>
                    <a:lnTo>
                      <a:pt x="63371" y="5582"/>
                    </a:lnTo>
                    <a:lnTo>
                      <a:pt x="65929" y="5582"/>
                    </a:lnTo>
                    <a:lnTo>
                      <a:pt x="67789" y="7443"/>
                    </a:lnTo>
                    <a:lnTo>
                      <a:pt x="70347" y="7443"/>
                    </a:lnTo>
                    <a:lnTo>
                      <a:pt x="75231" y="2559"/>
                    </a:lnTo>
                    <a:lnTo>
                      <a:pt x="86161" y="2559"/>
                    </a:lnTo>
                    <a:lnTo>
                      <a:pt x="88719" y="0"/>
                    </a:lnTo>
                    <a:lnTo>
                      <a:pt x="91626" y="0"/>
                    </a:lnTo>
                    <a:lnTo>
                      <a:pt x="89300" y="2326"/>
                    </a:lnTo>
                    <a:lnTo>
                      <a:pt x="92905" y="5931"/>
                    </a:lnTo>
                    <a:lnTo>
                      <a:pt x="92905" y="7559"/>
                    </a:lnTo>
                    <a:lnTo>
                      <a:pt x="95347" y="10002"/>
                    </a:lnTo>
                    <a:lnTo>
                      <a:pt x="98835" y="10002"/>
                    </a:lnTo>
                    <a:lnTo>
                      <a:pt x="100579" y="11746"/>
                    </a:lnTo>
                    <a:lnTo>
                      <a:pt x="107440" y="11746"/>
                    </a:lnTo>
                    <a:lnTo>
                      <a:pt x="109184" y="13491"/>
                    </a:lnTo>
                    <a:lnTo>
                      <a:pt x="115230" y="13491"/>
                    </a:lnTo>
                    <a:lnTo>
                      <a:pt x="108254" y="20468"/>
                    </a:lnTo>
                    <a:lnTo>
                      <a:pt x="111974" y="20468"/>
                    </a:lnTo>
                    <a:lnTo>
                      <a:pt x="111974" y="28260"/>
                    </a:lnTo>
                    <a:lnTo>
                      <a:pt x="118602" y="34889"/>
                    </a:lnTo>
                    <a:lnTo>
                      <a:pt x="115695" y="34889"/>
                    </a:lnTo>
                    <a:lnTo>
                      <a:pt x="112440" y="31633"/>
                    </a:lnTo>
                    <a:lnTo>
                      <a:pt x="103951" y="31633"/>
                    </a:lnTo>
                    <a:lnTo>
                      <a:pt x="99184" y="36401"/>
                    </a:lnTo>
                    <a:lnTo>
                      <a:pt x="94882" y="36401"/>
                    </a:lnTo>
                    <a:lnTo>
                      <a:pt x="91858" y="39425"/>
                    </a:lnTo>
                    <a:lnTo>
                      <a:pt x="91858" y="45007"/>
                    </a:lnTo>
                    <a:lnTo>
                      <a:pt x="96742" y="49892"/>
                    </a:lnTo>
                    <a:lnTo>
                      <a:pt x="93486" y="53148"/>
                    </a:lnTo>
                    <a:lnTo>
                      <a:pt x="91510" y="51171"/>
                    </a:lnTo>
                    <a:lnTo>
                      <a:pt x="91510" y="58265"/>
                    </a:lnTo>
                    <a:lnTo>
                      <a:pt x="93254" y="60010"/>
                    </a:lnTo>
                    <a:lnTo>
                      <a:pt x="93254" y="65243"/>
                    </a:lnTo>
                    <a:lnTo>
                      <a:pt x="103951" y="75942"/>
                    </a:lnTo>
                    <a:lnTo>
                      <a:pt x="107905" y="75942"/>
                    </a:lnTo>
                    <a:lnTo>
                      <a:pt x="115463" y="83502"/>
                    </a:lnTo>
                    <a:lnTo>
                      <a:pt x="115463" y="89898"/>
                    </a:lnTo>
                    <a:lnTo>
                      <a:pt x="118718" y="93038"/>
                    </a:lnTo>
                    <a:lnTo>
                      <a:pt x="118718" y="99434"/>
                    </a:lnTo>
                    <a:lnTo>
                      <a:pt x="131392" y="112111"/>
                    </a:lnTo>
                    <a:lnTo>
                      <a:pt x="131392" y="112111"/>
                    </a:lnTo>
                    <a:lnTo>
                      <a:pt x="133951" y="112111"/>
                    </a:lnTo>
                    <a:lnTo>
                      <a:pt x="138718" y="116879"/>
                    </a:lnTo>
                    <a:lnTo>
                      <a:pt x="155811" y="116879"/>
                    </a:lnTo>
                    <a:lnTo>
                      <a:pt x="155811" y="121415"/>
                    </a:lnTo>
                    <a:lnTo>
                      <a:pt x="151508" y="125718"/>
                    </a:lnTo>
                    <a:lnTo>
                      <a:pt x="157090" y="131300"/>
                    </a:lnTo>
                    <a:lnTo>
                      <a:pt x="159997" y="131300"/>
                    </a:lnTo>
                    <a:lnTo>
                      <a:pt x="162206" y="133510"/>
                    </a:lnTo>
                    <a:lnTo>
                      <a:pt x="165810" y="134091"/>
                    </a:lnTo>
                    <a:lnTo>
                      <a:pt x="165810" y="134091"/>
                    </a:lnTo>
                    <a:close/>
                    <a:moveTo>
                      <a:pt x="45232" y="133626"/>
                    </a:moveTo>
                    <a:lnTo>
                      <a:pt x="47906" y="136301"/>
                    </a:lnTo>
                    <a:lnTo>
                      <a:pt x="47906" y="140720"/>
                    </a:lnTo>
                    <a:lnTo>
                      <a:pt x="52324" y="145140"/>
                    </a:lnTo>
                    <a:lnTo>
                      <a:pt x="52324" y="149559"/>
                    </a:lnTo>
                    <a:lnTo>
                      <a:pt x="50348" y="151536"/>
                    </a:lnTo>
                    <a:lnTo>
                      <a:pt x="50348" y="164212"/>
                    </a:lnTo>
                    <a:lnTo>
                      <a:pt x="48720" y="165841"/>
                    </a:lnTo>
                    <a:lnTo>
                      <a:pt x="48720" y="177935"/>
                    </a:lnTo>
                    <a:lnTo>
                      <a:pt x="45464" y="177935"/>
                    </a:lnTo>
                    <a:lnTo>
                      <a:pt x="42906" y="175377"/>
                    </a:lnTo>
                    <a:lnTo>
                      <a:pt x="40115" y="175377"/>
                    </a:lnTo>
                    <a:lnTo>
                      <a:pt x="40115" y="178982"/>
                    </a:lnTo>
                    <a:lnTo>
                      <a:pt x="36860" y="182238"/>
                    </a:lnTo>
                    <a:lnTo>
                      <a:pt x="34185" y="182238"/>
                    </a:lnTo>
                    <a:lnTo>
                      <a:pt x="29069" y="177121"/>
                    </a:lnTo>
                    <a:lnTo>
                      <a:pt x="29069" y="169678"/>
                    </a:lnTo>
                    <a:lnTo>
                      <a:pt x="29069" y="169678"/>
                    </a:lnTo>
                    <a:lnTo>
                      <a:pt x="31046" y="167701"/>
                    </a:lnTo>
                    <a:lnTo>
                      <a:pt x="31046" y="162584"/>
                    </a:lnTo>
                    <a:lnTo>
                      <a:pt x="29069" y="160607"/>
                    </a:lnTo>
                    <a:lnTo>
                      <a:pt x="29069" y="157932"/>
                    </a:lnTo>
                    <a:lnTo>
                      <a:pt x="30581" y="156420"/>
                    </a:lnTo>
                    <a:lnTo>
                      <a:pt x="30581" y="153746"/>
                    </a:lnTo>
                    <a:lnTo>
                      <a:pt x="29069" y="152234"/>
                    </a:lnTo>
                    <a:lnTo>
                      <a:pt x="29069" y="149559"/>
                    </a:lnTo>
                    <a:lnTo>
                      <a:pt x="26395" y="146884"/>
                    </a:lnTo>
                    <a:lnTo>
                      <a:pt x="26395" y="139441"/>
                    </a:lnTo>
                    <a:lnTo>
                      <a:pt x="28488" y="141534"/>
                    </a:lnTo>
                    <a:lnTo>
                      <a:pt x="32906" y="141534"/>
                    </a:lnTo>
                    <a:lnTo>
                      <a:pt x="40697" y="133742"/>
                    </a:lnTo>
                    <a:lnTo>
                      <a:pt x="45232" y="133626"/>
                    </a:lnTo>
                    <a:lnTo>
                      <a:pt x="45232" y="133626"/>
                    </a:lnTo>
                    <a:close/>
                    <a:moveTo>
                      <a:pt x="94765" y="118391"/>
                    </a:moveTo>
                    <a:lnTo>
                      <a:pt x="94533" y="118624"/>
                    </a:lnTo>
                    <a:lnTo>
                      <a:pt x="95114" y="119205"/>
                    </a:lnTo>
                    <a:lnTo>
                      <a:pt x="95347" y="118973"/>
                    </a:lnTo>
                    <a:lnTo>
                      <a:pt x="95347" y="118391"/>
                    </a:lnTo>
                    <a:lnTo>
                      <a:pt x="94765" y="118391"/>
                    </a:lnTo>
                    <a:close/>
                    <a:moveTo>
                      <a:pt x="96045" y="72337"/>
                    </a:moveTo>
                    <a:lnTo>
                      <a:pt x="95114" y="72337"/>
                    </a:lnTo>
                    <a:lnTo>
                      <a:pt x="94184" y="73268"/>
                    </a:lnTo>
                    <a:lnTo>
                      <a:pt x="95347" y="74430"/>
                    </a:lnTo>
                    <a:lnTo>
                      <a:pt x="96742" y="73035"/>
                    </a:lnTo>
                    <a:lnTo>
                      <a:pt x="96045" y="72337"/>
                    </a:lnTo>
                    <a:lnTo>
                      <a:pt x="96045" y="72337"/>
                    </a:lnTo>
                    <a:close/>
                  </a:path>
                </a:pathLst>
              </a:custGeom>
              <a:grpFill/>
              <a:ln w="1162" cap="rnd">
                <a:solidFill>
                  <a:schemeClr val="bg2"/>
                </a:solidFill>
                <a:prstDash val="solid"/>
                <a:round/>
              </a:ln>
            </p:spPr>
            <p:txBody>
              <a:bodyPr rtlCol="0" anchor="ctr"/>
              <a:lstStyle/>
              <a:p>
                <a:endParaRPr lang="en-US"/>
              </a:p>
            </p:txBody>
          </p:sp>
          <p:sp>
            <p:nvSpPr>
              <p:cNvPr id="159" name="Freeform 158">
                <a:extLst>
                  <a:ext uri="{FF2B5EF4-FFF2-40B4-BE49-F238E27FC236}">
                    <a16:creationId xmlns:a16="http://schemas.microsoft.com/office/drawing/2014/main" id="{42CECE69-07A6-D2EF-6C3B-4AD281956E33}"/>
                  </a:ext>
                </a:extLst>
              </p:cNvPr>
              <p:cNvSpPr/>
              <p:nvPr/>
            </p:nvSpPr>
            <p:spPr>
              <a:xfrm>
                <a:off x="5489135" y="2512812"/>
                <a:ext cx="71626" cy="106528"/>
              </a:xfrm>
              <a:custGeom>
                <a:avLst/>
                <a:gdLst>
                  <a:gd name="connsiteX0" fmla="*/ 70115 w 71626"/>
                  <a:gd name="connsiteY0" fmla="*/ 36866 h 106528"/>
                  <a:gd name="connsiteX1" fmla="*/ 62208 w 71626"/>
                  <a:gd name="connsiteY1" fmla="*/ 36866 h 106528"/>
                  <a:gd name="connsiteX2" fmla="*/ 62208 w 71626"/>
                  <a:gd name="connsiteY2" fmla="*/ 33378 h 106528"/>
                  <a:gd name="connsiteX3" fmla="*/ 55696 w 71626"/>
                  <a:gd name="connsiteY3" fmla="*/ 26865 h 106528"/>
                  <a:gd name="connsiteX4" fmla="*/ 52441 w 71626"/>
                  <a:gd name="connsiteY4" fmla="*/ 30121 h 106528"/>
                  <a:gd name="connsiteX5" fmla="*/ 52441 w 71626"/>
                  <a:gd name="connsiteY5" fmla="*/ 33145 h 106528"/>
                  <a:gd name="connsiteX6" fmla="*/ 50348 w 71626"/>
                  <a:gd name="connsiteY6" fmla="*/ 35238 h 106528"/>
                  <a:gd name="connsiteX7" fmla="*/ 46394 w 71626"/>
                  <a:gd name="connsiteY7" fmla="*/ 35238 h 106528"/>
                  <a:gd name="connsiteX8" fmla="*/ 37557 w 71626"/>
                  <a:gd name="connsiteY8" fmla="*/ 26400 h 106528"/>
                  <a:gd name="connsiteX9" fmla="*/ 40813 w 71626"/>
                  <a:gd name="connsiteY9" fmla="*/ 23143 h 106528"/>
                  <a:gd name="connsiteX10" fmla="*/ 44069 w 71626"/>
                  <a:gd name="connsiteY10" fmla="*/ 23143 h 106528"/>
                  <a:gd name="connsiteX11" fmla="*/ 41860 w 71626"/>
                  <a:gd name="connsiteY11" fmla="*/ 20934 h 106528"/>
                  <a:gd name="connsiteX12" fmla="*/ 41860 w 71626"/>
                  <a:gd name="connsiteY12" fmla="*/ 18375 h 106528"/>
                  <a:gd name="connsiteX13" fmla="*/ 45348 w 71626"/>
                  <a:gd name="connsiteY13" fmla="*/ 18375 h 106528"/>
                  <a:gd name="connsiteX14" fmla="*/ 49069 w 71626"/>
                  <a:gd name="connsiteY14" fmla="*/ 14654 h 106528"/>
                  <a:gd name="connsiteX15" fmla="*/ 49069 w 71626"/>
                  <a:gd name="connsiteY15" fmla="*/ 10932 h 106528"/>
                  <a:gd name="connsiteX16" fmla="*/ 56045 w 71626"/>
                  <a:gd name="connsiteY16" fmla="*/ 3954 h 106528"/>
                  <a:gd name="connsiteX17" fmla="*/ 52092 w 71626"/>
                  <a:gd name="connsiteY17" fmla="*/ 0 h 106528"/>
                  <a:gd name="connsiteX18" fmla="*/ 49650 w 71626"/>
                  <a:gd name="connsiteY18" fmla="*/ 0 h 106528"/>
                  <a:gd name="connsiteX19" fmla="*/ 49650 w 71626"/>
                  <a:gd name="connsiteY19" fmla="*/ 2442 h 106528"/>
                  <a:gd name="connsiteX20" fmla="*/ 45580 w 71626"/>
                  <a:gd name="connsiteY20" fmla="*/ 6513 h 106528"/>
                  <a:gd name="connsiteX21" fmla="*/ 45580 w 71626"/>
                  <a:gd name="connsiteY21" fmla="*/ 3489 h 106528"/>
                  <a:gd name="connsiteX22" fmla="*/ 43139 w 71626"/>
                  <a:gd name="connsiteY22" fmla="*/ 3489 h 106528"/>
                  <a:gd name="connsiteX23" fmla="*/ 41395 w 71626"/>
                  <a:gd name="connsiteY23" fmla="*/ 5233 h 106528"/>
                  <a:gd name="connsiteX24" fmla="*/ 37208 w 71626"/>
                  <a:gd name="connsiteY24" fmla="*/ 5233 h 106528"/>
                  <a:gd name="connsiteX25" fmla="*/ 32209 w 71626"/>
                  <a:gd name="connsiteY25" fmla="*/ 10234 h 106528"/>
                  <a:gd name="connsiteX26" fmla="*/ 32209 w 71626"/>
                  <a:gd name="connsiteY26" fmla="*/ 14654 h 106528"/>
                  <a:gd name="connsiteX27" fmla="*/ 27209 w 71626"/>
                  <a:gd name="connsiteY27" fmla="*/ 19654 h 106528"/>
                  <a:gd name="connsiteX28" fmla="*/ 29767 w 71626"/>
                  <a:gd name="connsiteY28" fmla="*/ 22213 h 106528"/>
                  <a:gd name="connsiteX29" fmla="*/ 36743 w 71626"/>
                  <a:gd name="connsiteY29" fmla="*/ 22213 h 106528"/>
                  <a:gd name="connsiteX30" fmla="*/ 29767 w 71626"/>
                  <a:gd name="connsiteY30" fmla="*/ 29191 h 106528"/>
                  <a:gd name="connsiteX31" fmla="*/ 29767 w 71626"/>
                  <a:gd name="connsiteY31" fmla="*/ 32215 h 106528"/>
                  <a:gd name="connsiteX32" fmla="*/ 27209 w 71626"/>
                  <a:gd name="connsiteY32" fmla="*/ 32215 h 106528"/>
                  <a:gd name="connsiteX33" fmla="*/ 25697 w 71626"/>
                  <a:gd name="connsiteY33" fmla="*/ 30703 h 106528"/>
                  <a:gd name="connsiteX34" fmla="*/ 23139 w 71626"/>
                  <a:gd name="connsiteY34" fmla="*/ 30703 h 106528"/>
                  <a:gd name="connsiteX35" fmla="*/ 21162 w 71626"/>
                  <a:gd name="connsiteY35" fmla="*/ 32680 h 106528"/>
                  <a:gd name="connsiteX36" fmla="*/ 18604 w 71626"/>
                  <a:gd name="connsiteY36" fmla="*/ 30121 h 106528"/>
                  <a:gd name="connsiteX37" fmla="*/ 7325 w 71626"/>
                  <a:gd name="connsiteY37" fmla="*/ 30121 h 106528"/>
                  <a:gd name="connsiteX38" fmla="*/ 4767 w 71626"/>
                  <a:gd name="connsiteY38" fmla="*/ 32680 h 106528"/>
                  <a:gd name="connsiteX39" fmla="*/ 4767 w 71626"/>
                  <a:gd name="connsiteY39" fmla="*/ 34657 h 106528"/>
                  <a:gd name="connsiteX40" fmla="*/ 8604 w 71626"/>
                  <a:gd name="connsiteY40" fmla="*/ 34657 h 106528"/>
                  <a:gd name="connsiteX41" fmla="*/ 8604 w 71626"/>
                  <a:gd name="connsiteY41" fmla="*/ 42449 h 106528"/>
                  <a:gd name="connsiteX42" fmla="*/ 13604 w 71626"/>
                  <a:gd name="connsiteY42" fmla="*/ 42449 h 106528"/>
                  <a:gd name="connsiteX43" fmla="*/ 8139 w 71626"/>
                  <a:gd name="connsiteY43" fmla="*/ 47915 h 106528"/>
                  <a:gd name="connsiteX44" fmla="*/ 8139 w 71626"/>
                  <a:gd name="connsiteY44" fmla="*/ 50938 h 106528"/>
                  <a:gd name="connsiteX45" fmla="*/ 5116 w 71626"/>
                  <a:gd name="connsiteY45" fmla="*/ 50938 h 106528"/>
                  <a:gd name="connsiteX46" fmla="*/ 5116 w 71626"/>
                  <a:gd name="connsiteY46" fmla="*/ 55474 h 106528"/>
                  <a:gd name="connsiteX47" fmla="*/ 9535 w 71626"/>
                  <a:gd name="connsiteY47" fmla="*/ 55474 h 106528"/>
                  <a:gd name="connsiteX48" fmla="*/ 13604 w 71626"/>
                  <a:gd name="connsiteY48" fmla="*/ 59544 h 106528"/>
                  <a:gd name="connsiteX49" fmla="*/ 23023 w 71626"/>
                  <a:gd name="connsiteY49" fmla="*/ 59544 h 106528"/>
                  <a:gd name="connsiteX50" fmla="*/ 15465 w 71626"/>
                  <a:gd name="connsiteY50" fmla="*/ 67104 h 106528"/>
                  <a:gd name="connsiteX51" fmla="*/ 17093 w 71626"/>
                  <a:gd name="connsiteY51" fmla="*/ 68732 h 106528"/>
                  <a:gd name="connsiteX52" fmla="*/ 8139 w 71626"/>
                  <a:gd name="connsiteY52" fmla="*/ 77687 h 106528"/>
                  <a:gd name="connsiteX53" fmla="*/ 12790 w 71626"/>
                  <a:gd name="connsiteY53" fmla="*/ 77687 h 106528"/>
                  <a:gd name="connsiteX54" fmla="*/ 8488 w 71626"/>
                  <a:gd name="connsiteY54" fmla="*/ 81990 h 106528"/>
                  <a:gd name="connsiteX55" fmla="*/ 8488 w 71626"/>
                  <a:gd name="connsiteY55" fmla="*/ 85944 h 106528"/>
                  <a:gd name="connsiteX56" fmla="*/ 3023 w 71626"/>
                  <a:gd name="connsiteY56" fmla="*/ 85944 h 106528"/>
                  <a:gd name="connsiteX57" fmla="*/ 0 w 71626"/>
                  <a:gd name="connsiteY57" fmla="*/ 88968 h 106528"/>
                  <a:gd name="connsiteX58" fmla="*/ 7907 w 71626"/>
                  <a:gd name="connsiteY58" fmla="*/ 88968 h 106528"/>
                  <a:gd name="connsiteX59" fmla="*/ 581 w 71626"/>
                  <a:gd name="connsiteY59" fmla="*/ 96294 h 106528"/>
                  <a:gd name="connsiteX60" fmla="*/ 4070 w 71626"/>
                  <a:gd name="connsiteY60" fmla="*/ 99783 h 106528"/>
                  <a:gd name="connsiteX61" fmla="*/ 7209 w 71626"/>
                  <a:gd name="connsiteY61" fmla="*/ 99783 h 106528"/>
                  <a:gd name="connsiteX62" fmla="*/ 4302 w 71626"/>
                  <a:gd name="connsiteY62" fmla="*/ 102691 h 106528"/>
                  <a:gd name="connsiteX63" fmla="*/ 4302 w 71626"/>
                  <a:gd name="connsiteY63" fmla="*/ 102691 h 106528"/>
                  <a:gd name="connsiteX64" fmla="*/ 10348 w 71626"/>
                  <a:gd name="connsiteY64" fmla="*/ 102691 h 106528"/>
                  <a:gd name="connsiteX65" fmla="*/ 10348 w 71626"/>
                  <a:gd name="connsiteY65" fmla="*/ 106529 h 106528"/>
                  <a:gd name="connsiteX66" fmla="*/ 18255 w 71626"/>
                  <a:gd name="connsiteY66" fmla="*/ 106529 h 106528"/>
                  <a:gd name="connsiteX67" fmla="*/ 20232 w 71626"/>
                  <a:gd name="connsiteY67" fmla="*/ 104552 h 106528"/>
                  <a:gd name="connsiteX68" fmla="*/ 26976 w 71626"/>
                  <a:gd name="connsiteY68" fmla="*/ 104552 h 106528"/>
                  <a:gd name="connsiteX69" fmla="*/ 34534 w 71626"/>
                  <a:gd name="connsiteY69" fmla="*/ 96992 h 106528"/>
                  <a:gd name="connsiteX70" fmla="*/ 39999 w 71626"/>
                  <a:gd name="connsiteY70" fmla="*/ 96992 h 106528"/>
                  <a:gd name="connsiteX71" fmla="*/ 48022 w 71626"/>
                  <a:gd name="connsiteY71" fmla="*/ 88968 h 106528"/>
                  <a:gd name="connsiteX72" fmla="*/ 58022 w 71626"/>
                  <a:gd name="connsiteY72" fmla="*/ 88968 h 106528"/>
                  <a:gd name="connsiteX73" fmla="*/ 60580 w 71626"/>
                  <a:gd name="connsiteY73" fmla="*/ 86409 h 106528"/>
                  <a:gd name="connsiteX74" fmla="*/ 66626 w 71626"/>
                  <a:gd name="connsiteY74" fmla="*/ 86409 h 106528"/>
                  <a:gd name="connsiteX75" fmla="*/ 64417 w 71626"/>
                  <a:gd name="connsiteY75" fmla="*/ 84200 h 106528"/>
                  <a:gd name="connsiteX76" fmla="*/ 68836 w 71626"/>
                  <a:gd name="connsiteY76" fmla="*/ 79780 h 106528"/>
                  <a:gd name="connsiteX77" fmla="*/ 68836 w 71626"/>
                  <a:gd name="connsiteY77" fmla="*/ 72221 h 106528"/>
                  <a:gd name="connsiteX78" fmla="*/ 71626 w 71626"/>
                  <a:gd name="connsiteY78" fmla="*/ 69430 h 106528"/>
                  <a:gd name="connsiteX79" fmla="*/ 71626 w 71626"/>
                  <a:gd name="connsiteY79" fmla="*/ 59428 h 106528"/>
                  <a:gd name="connsiteX80" fmla="*/ 69533 w 71626"/>
                  <a:gd name="connsiteY80" fmla="*/ 57335 h 106528"/>
                  <a:gd name="connsiteX81" fmla="*/ 69533 w 71626"/>
                  <a:gd name="connsiteY81" fmla="*/ 49310 h 106528"/>
                  <a:gd name="connsiteX82" fmla="*/ 69533 w 71626"/>
                  <a:gd name="connsiteY82" fmla="*/ 49310 h 106528"/>
                  <a:gd name="connsiteX83" fmla="*/ 66161 w 71626"/>
                  <a:gd name="connsiteY83" fmla="*/ 45938 h 106528"/>
                  <a:gd name="connsiteX84" fmla="*/ 66161 w 71626"/>
                  <a:gd name="connsiteY84" fmla="*/ 40239 h 106528"/>
                  <a:gd name="connsiteX85" fmla="*/ 70115 w 71626"/>
                  <a:gd name="connsiteY85" fmla="*/ 36866 h 106528"/>
                  <a:gd name="connsiteX86" fmla="*/ 70115 w 71626"/>
                  <a:gd name="connsiteY86" fmla="*/ 36866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626" h="106528">
                    <a:moveTo>
                      <a:pt x="70115" y="36866"/>
                    </a:moveTo>
                    <a:lnTo>
                      <a:pt x="62208" y="36866"/>
                    </a:lnTo>
                    <a:lnTo>
                      <a:pt x="62208" y="33378"/>
                    </a:lnTo>
                    <a:lnTo>
                      <a:pt x="55696" y="26865"/>
                    </a:lnTo>
                    <a:lnTo>
                      <a:pt x="52441" y="30121"/>
                    </a:lnTo>
                    <a:lnTo>
                      <a:pt x="52441" y="33145"/>
                    </a:lnTo>
                    <a:lnTo>
                      <a:pt x="50348" y="35238"/>
                    </a:lnTo>
                    <a:lnTo>
                      <a:pt x="46394" y="35238"/>
                    </a:lnTo>
                    <a:lnTo>
                      <a:pt x="37557" y="26400"/>
                    </a:lnTo>
                    <a:lnTo>
                      <a:pt x="40813" y="23143"/>
                    </a:lnTo>
                    <a:lnTo>
                      <a:pt x="44069" y="23143"/>
                    </a:lnTo>
                    <a:lnTo>
                      <a:pt x="41860" y="20934"/>
                    </a:lnTo>
                    <a:lnTo>
                      <a:pt x="41860" y="18375"/>
                    </a:lnTo>
                    <a:lnTo>
                      <a:pt x="45348" y="18375"/>
                    </a:lnTo>
                    <a:lnTo>
                      <a:pt x="49069" y="14654"/>
                    </a:lnTo>
                    <a:lnTo>
                      <a:pt x="49069" y="10932"/>
                    </a:lnTo>
                    <a:lnTo>
                      <a:pt x="56045" y="3954"/>
                    </a:lnTo>
                    <a:lnTo>
                      <a:pt x="52092" y="0"/>
                    </a:lnTo>
                    <a:lnTo>
                      <a:pt x="49650" y="0"/>
                    </a:lnTo>
                    <a:lnTo>
                      <a:pt x="49650" y="2442"/>
                    </a:lnTo>
                    <a:lnTo>
                      <a:pt x="45580" y="6513"/>
                    </a:lnTo>
                    <a:lnTo>
                      <a:pt x="45580" y="3489"/>
                    </a:lnTo>
                    <a:lnTo>
                      <a:pt x="43139" y="3489"/>
                    </a:lnTo>
                    <a:lnTo>
                      <a:pt x="41395" y="5233"/>
                    </a:lnTo>
                    <a:lnTo>
                      <a:pt x="37208" y="5233"/>
                    </a:lnTo>
                    <a:lnTo>
                      <a:pt x="32209" y="10234"/>
                    </a:lnTo>
                    <a:lnTo>
                      <a:pt x="32209" y="14654"/>
                    </a:lnTo>
                    <a:lnTo>
                      <a:pt x="27209" y="19654"/>
                    </a:lnTo>
                    <a:lnTo>
                      <a:pt x="29767" y="22213"/>
                    </a:lnTo>
                    <a:lnTo>
                      <a:pt x="36743" y="22213"/>
                    </a:lnTo>
                    <a:lnTo>
                      <a:pt x="29767" y="29191"/>
                    </a:lnTo>
                    <a:lnTo>
                      <a:pt x="29767" y="32215"/>
                    </a:lnTo>
                    <a:lnTo>
                      <a:pt x="27209" y="32215"/>
                    </a:lnTo>
                    <a:lnTo>
                      <a:pt x="25697" y="30703"/>
                    </a:lnTo>
                    <a:lnTo>
                      <a:pt x="23139" y="30703"/>
                    </a:lnTo>
                    <a:lnTo>
                      <a:pt x="21162" y="32680"/>
                    </a:lnTo>
                    <a:lnTo>
                      <a:pt x="18604" y="30121"/>
                    </a:lnTo>
                    <a:cubicBezTo>
                      <a:pt x="18604" y="30121"/>
                      <a:pt x="10116" y="30121"/>
                      <a:pt x="7325" y="30121"/>
                    </a:cubicBezTo>
                    <a:lnTo>
                      <a:pt x="4767" y="32680"/>
                    </a:lnTo>
                    <a:lnTo>
                      <a:pt x="4767" y="34657"/>
                    </a:lnTo>
                    <a:lnTo>
                      <a:pt x="8604" y="34657"/>
                    </a:lnTo>
                    <a:lnTo>
                      <a:pt x="8604" y="42449"/>
                    </a:lnTo>
                    <a:lnTo>
                      <a:pt x="13604" y="42449"/>
                    </a:lnTo>
                    <a:lnTo>
                      <a:pt x="8139" y="47915"/>
                    </a:lnTo>
                    <a:lnTo>
                      <a:pt x="8139" y="50938"/>
                    </a:lnTo>
                    <a:lnTo>
                      <a:pt x="5116" y="50938"/>
                    </a:lnTo>
                    <a:lnTo>
                      <a:pt x="5116" y="55474"/>
                    </a:lnTo>
                    <a:lnTo>
                      <a:pt x="9535" y="55474"/>
                    </a:lnTo>
                    <a:lnTo>
                      <a:pt x="13604" y="59544"/>
                    </a:lnTo>
                    <a:lnTo>
                      <a:pt x="23023" y="59544"/>
                    </a:lnTo>
                    <a:lnTo>
                      <a:pt x="15465" y="67104"/>
                    </a:lnTo>
                    <a:lnTo>
                      <a:pt x="17093" y="68732"/>
                    </a:lnTo>
                    <a:lnTo>
                      <a:pt x="8139" y="77687"/>
                    </a:lnTo>
                    <a:lnTo>
                      <a:pt x="12790" y="77687"/>
                    </a:lnTo>
                    <a:lnTo>
                      <a:pt x="8488" y="81990"/>
                    </a:lnTo>
                    <a:lnTo>
                      <a:pt x="8488" y="85944"/>
                    </a:lnTo>
                    <a:lnTo>
                      <a:pt x="3023" y="85944"/>
                    </a:lnTo>
                    <a:lnTo>
                      <a:pt x="0" y="88968"/>
                    </a:lnTo>
                    <a:lnTo>
                      <a:pt x="7907" y="88968"/>
                    </a:lnTo>
                    <a:lnTo>
                      <a:pt x="581" y="96294"/>
                    </a:lnTo>
                    <a:lnTo>
                      <a:pt x="4070" y="99783"/>
                    </a:lnTo>
                    <a:lnTo>
                      <a:pt x="7209" y="99783"/>
                    </a:lnTo>
                    <a:lnTo>
                      <a:pt x="4302" y="102691"/>
                    </a:lnTo>
                    <a:lnTo>
                      <a:pt x="4302" y="102691"/>
                    </a:lnTo>
                    <a:lnTo>
                      <a:pt x="10348" y="102691"/>
                    </a:lnTo>
                    <a:lnTo>
                      <a:pt x="10348" y="106529"/>
                    </a:lnTo>
                    <a:lnTo>
                      <a:pt x="18255" y="106529"/>
                    </a:lnTo>
                    <a:lnTo>
                      <a:pt x="20232" y="104552"/>
                    </a:lnTo>
                    <a:lnTo>
                      <a:pt x="26976" y="104552"/>
                    </a:lnTo>
                    <a:lnTo>
                      <a:pt x="34534" y="96992"/>
                    </a:lnTo>
                    <a:lnTo>
                      <a:pt x="39999" y="96992"/>
                    </a:lnTo>
                    <a:lnTo>
                      <a:pt x="48022" y="88968"/>
                    </a:lnTo>
                    <a:lnTo>
                      <a:pt x="58022" y="88968"/>
                    </a:lnTo>
                    <a:lnTo>
                      <a:pt x="60580" y="86409"/>
                    </a:lnTo>
                    <a:lnTo>
                      <a:pt x="66626" y="86409"/>
                    </a:lnTo>
                    <a:lnTo>
                      <a:pt x="64417" y="84200"/>
                    </a:lnTo>
                    <a:lnTo>
                      <a:pt x="68836" y="79780"/>
                    </a:lnTo>
                    <a:lnTo>
                      <a:pt x="68836" y="72221"/>
                    </a:lnTo>
                    <a:lnTo>
                      <a:pt x="71626" y="69430"/>
                    </a:lnTo>
                    <a:lnTo>
                      <a:pt x="71626" y="59428"/>
                    </a:lnTo>
                    <a:lnTo>
                      <a:pt x="69533" y="57335"/>
                    </a:lnTo>
                    <a:lnTo>
                      <a:pt x="69533" y="49310"/>
                    </a:lnTo>
                    <a:lnTo>
                      <a:pt x="69533" y="49310"/>
                    </a:lnTo>
                    <a:lnTo>
                      <a:pt x="66161" y="45938"/>
                    </a:lnTo>
                    <a:lnTo>
                      <a:pt x="66161" y="40239"/>
                    </a:lnTo>
                    <a:lnTo>
                      <a:pt x="70115" y="36866"/>
                    </a:lnTo>
                    <a:lnTo>
                      <a:pt x="70115" y="36866"/>
                    </a:lnTo>
                    <a:close/>
                  </a:path>
                </a:pathLst>
              </a:custGeom>
              <a:grpFill/>
              <a:ln w="1162" cap="rnd">
                <a:solidFill>
                  <a:schemeClr val="bg2"/>
                </a:solidFill>
                <a:prstDash val="solid"/>
                <a:round/>
              </a:ln>
            </p:spPr>
            <p:txBody>
              <a:bodyPr rtlCol="0" anchor="ctr"/>
              <a:lstStyle/>
              <a:p>
                <a:endParaRPr lang="en-US"/>
              </a:p>
            </p:txBody>
          </p:sp>
          <p:sp>
            <p:nvSpPr>
              <p:cNvPr id="160" name="Freeform 159">
                <a:extLst>
                  <a:ext uri="{FF2B5EF4-FFF2-40B4-BE49-F238E27FC236}">
                    <a16:creationId xmlns:a16="http://schemas.microsoft.com/office/drawing/2014/main" id="{3F48FFE8-1F8C-C6A2-579C-3BBFAE859C77}"/>
                  </a:ext>
                </a:extLst>
              </p:cNvPr>
              <p:cNvSpPr/>
              <p:nvPr/>
            </p:nvSpPr>
            <p:spPr>
              <a:xfrm>
                <a:off x="5259140" y="2135193"/>
                <a:ext cx="179647" cy="119205"/>
              </a:xfrm>
              <a:custGeom>
                <a:avLst/>
                <a:gdLst>
                  <a:gd name="connsiteX0" fmla="*/ 37674 w 179647"/>
                  <a:gd name="connsiteY0" fmla="*/ 96760 h 119205"/>
                  <a:gd name="connsiteX1" fmla="*/ 42790 w 179647"/>
                  <a:gd name="connsiteY1" fmla="*/ 91643 h 119205"/>
                  <a:gd name="connsiteX2" fmla="*/ 42790 w 179647"/>
                  <a:gd name="connsiteY2" fmla="*/ 88386 h 119205"/>
                  <a:gd name="connsiteX3" fmla="*/ 47324 w 179647"/>
                  <a:gd name="connsiteY3" fmla="*/ 83851 h 119205"/>
                  <a:gd name="connsiteX4" fmla="*/ 43255 w 179647"/>
                  <a:gd name="connsiteY4" fmla="*/ 83851 h 119205"/>
                  <a:gd name="connsiteX5" fmla="*/ 41278 w 179647"/>
                  <a:gd name="connsiteY5" fmla="*/ 85828 h 119205"/>
                  <a:gd name="connsiteX6" fmla="*/ 41162 w 179647"/>
                  <a:gd name="connsiteY6" fmla="*/ 85828 h 119205"/>
                  <a:gd name="connsiteX7" fmla="*/ 41162 w 179647"/>
                  <a:gd name="connsiteY7" fmla="*/ 80245 h 119205"/>
                  <a:gd name="connsiteX8" fmla="*/ 35232 w 179647"/>
                  <a:gd name="connsiteY8" fmla="*/ 74314 h 119205"/>
                  <a:gd name="connsiteX9" fmla="*/ 37906 w 179647"/>
                  <a:gd name="connsiteY9" fmla="*/ 71639 h 119205"/>
                  <a:gd name="connsiteX10" fmla="*/ 32906 w 179647"/>
                  <a:gd name="connsiteY10" fmla="*/ 66639 h 119205"/>
                  <a:gd name="connsiteX11" fmla="*/ 18255 w 179647"/>
                  <a:gd name="connsiteY11" fmla="*/ 66639 h 119205"/>
                  <a:gd name="connsiteX12" fmla="*/ 16628 w 179647"/>
                  <a:gd name="connsiteY12" fmla="*/ 68267 h 119205"/>
                  <a:gd name="connsiteX13" fmla="*/ 16628 w 179647"/>
                  <a:gd name="connsiteY13" fmla="*/ 68267 h 119205"/>
                  <a:gd name="connsiteX14" fmla="*/ 14186 w 179647"/>
                  <a:gd name="connsiteY14" fmla="*/ 68267 h 119205"/>
                  <a:gd name="connsiteX15" fmla="*/ 12209 w 179647"/>
                  <a:gd name="connsiteY15" fmla="*/ 70244 h 119205"/>
                  <a:gd name="connsiteX16" fmla="*/ 9535 w 179647"/>
                  <a:gd name="connsiteY16" fmla="*/ 67569 h 119205"/>
                  <a:gd name="connsiteX17" fmla="*/ 9535 w 179647"/>
                  <a:gd name="connsiteY17" fmla="*/ 65127 h 119205"/>
                  <a:gd name="connsiteX18" fmla="*/ 7558 w 179647"/>
                  <a:gd name="connsiteY18" fmla="*/ 63150 h 119205"/>
                  <a:gd name="connsiteX19" fmla="*/ 17209 w 179647"/>
                  <a:gd name="connsiteY19" fmla="*/ 63150 h 119205"/>
                  <a:gd name="connsiteX20" fmla="*/ 19186 w 179647"/>
                  <a:gd name="connsiteY20" fmla="*/ 61173 h 119205"/>
                  <a:gd name="connsiteX21" fmla="*/ 24999 w 179647"/>
                  <a:gd name="connsiteY21" fmla="*/ 61173 h 119205"/>
                  <a:gd name="connsiteX22" fmla="*/ 28139 w 179647"/>
                  <a:gd name="connsiteY22" fmla="*/ 58033 h 119205"/>
                  <a:gd name="connsiteX23" fmla="*/ 41046 w 179647"/>
                  <a:gd name="connsiteY23" fmla="*/ 58033 h 119205"/>
                  <a:gd name="connsiteX24" fmla="*/ 44650 w 179647"/>
                  <a:gd name="connsiteY24" fmla="*/ 54544 h 119205"/>
                  <a:gd name="connsiteX25" fmla="*/ 35232 w 179647"/>
                  <a:gd name="connsiteY25" fmla="*/ 54544 h 119205"/>
                  <a:gd name="connsiteX26" fmla="*/ 33023 w 179647"/>
                  <a:gd name="connsiteY26" fmla="*/ 52334 h 119205"/>
                  <a:gd name="connsiteX27" fmla="*/ 38837 w 179647"/>
                  <a:gd name="connsiteY27" fmla="*/ 46519 h 119205"/>
                  <a:gd name="connsiteX28" fmla="*/ 40581 w 179647"/>
                  <a:gd name="connsiteY28" fmla="*/ 46519 h 119205"/>
                  <a:gd name="connsiteX29" fmla="*/ 43371 w 179647"/>
                  <a:gd name="connsiteY29" fmla="*/ 43728 h 119205"/>
                  <a:gd name="connsiteX30" fmla="*/ 41162 w 179647"/>
                  <a:gd name="connsiteY30" fmla="*/ 41518 h 119205"/>
                  <a:gd name="connsiteX31" fmla="*/ 36627 w 179647"/>
                  <a:gd name="connsiteY31" fmla="*/ 41518 h 119205"/>
                  <a:gd name="connsiteX32" fmla="*/ 33023 w 179647"/>
                  <a:gd name="connsiteY32" fmla="*/ 37913 h 119205"/>
                  <a:gd name="connsiteX33" fmla="*/ 24883 w 179647"/>
                  <a:gd name="connsiteY33" fmla="*/ 37913 h 119205"/>
                  <a:gd name="connsiteX34" fmla="*/ 22325 w 179647"/>
                  <a:gd name="connsiteY34" fmla="*/ 40472 h 119205"/>
                  <a:gd name="connsiteX35" fmla="*/ 17907 w 179647"/>
                  <a:gd name="connsiteY35" fmla="*/ 40472 h 119205"/>
                  <a:gd name="connsiteX36" fmla="*/ 15348 w 179647"/>
                  <a:gd name="connsiteY36" fmla="*/ 43030 h 119205"/>
                  <a:gd name="connsiteX37" fmla="*/ 12325 w 179647"/>
                  <a:gd name="connsiteY37" fmla="*/ 43030 h 119205"/>
                  <a:gd name="connsiteX38" fmla="*/ 11046 w 179647"/>
                  <a:gd name="connsiteY38" fmla="*/ 44309 h 119205"/>
                  <a:gd name="connsiteX39" fmla="*/ 11046 w 179647"/>
                  <a:gd name="connsiteY39" fmla="*/ 44309 h 119205"/>
                  <a:gd name="connsiteX40" fmla="*/ 7093 w 179647"/>
                  <a:gd name="connsiteY40" fmla="*/ 40355 h 119205"/>
                  <a:gd name="connsiteX41" fmla="*/ 0 w 179647"/>
                  <a:gd name="connsiteY41" fmla="*/ 40355 h 119205"/>
                  <a:gd name="connsiteX42" fmla="*/ 4884 w 179647"/>
                  <a:gd name="connsiteY42" fmla="*/ 35471 h 119205"/>
                  <a:gd name="connsiteX43" fmla="*/ 9070 w 179647"/>
                  <a:gd name="connsiteY43" fmla="*/ 35471 h 119205"/>
                  <a:gd name="connsiteX44" fmla="*/ 9070 w 179647"/>
                  <a:gd name="connsiteY44" fmla="*/ 31633 h 119205"/>
                  <a:gd name="connsiteX45" fmla="*/ 9070 w 179647"/>
                  <a:gd name="connsiteY45" fmla="*/ 31633 h 119205"/>
                  <a:gd name="connsiteX46" fmla="*/ 7093 w 179647"/>
                  <a:gd name="connsiteY46" fmla="*/ 29656 h 119205"/>
                  <a:gd name="connsiteX47" fmla="*/ 11046 w 179647"/>
                  <a:gd name="connsiteY47" fmla="*/ 29656 h 119205"/>
                  <a:gd name="connsiteX48" fmla="*/ 13023 w 179647"/>
                  <a:gd name="connsiteY48" fmla="*/ 31633 h 119205"/>
                  <a:gd name="connsiteX49" fmla="*/ 13023 w 179647"/>
                  <a:gd name="connsiteY49" fmla="*/ 18840 h 119205"/>
                  <a:gd name="connsiteX50" fmla="*/ 15697 w 179647"/>
                  <a:gd name="connsiteY50" fmla="*/ 18840 h 119205"/>
                  <a:gd name="connsiteX51" fmla="*/ 15697 w 179647"/>
                  <a:gd name="connsiteY51" fmla="*/ 13839 h 119205"/>
                  <a:gd name="connsiteX52" fmla="*/ 21279 w 179647"/>
                  <a:gd name="connsiteY52" fmla="*/ 13839 h 119205"/>
                  <a:gd name="connsiteX53" fmla="*/ 24999 w 179647"/>
                  <a:gd name="connsiteY53" fmla="*/ 17561 h 119205"/>
                  <a:gd name="connsiteX54" fmla="*/ 24999 w 179647"/>
                  <a:gd name="connsiteY54" fmla="*/ 21166 h 119205"/>
                  <a:gd name="connsiteX55" fmla="*/ 26744 w 179647"/>
                  <a:gd name="connsiteY55" fmla="*/ 21166 h 119205"/>
                  <a:gd name="connsiteX56" fmla="*/ 28372 w 179647"/>
                  <a:gd name="connsiteY56" fmla="*/ 19538 h 119205"/>
                  <a:gd name="connsiteX57" fmla="*/ 31627 w 179647"/>
                  <a:gd name="connsiteY57" fmla="*/ 19538 h 119205"/>
                  <a:gd name="connsiteX58" fmla="*/ 31627 w 179647"/>
                  <a:gd name="connsiteY58" fmla="*/ 17096 h 119205"/>
                  <a:gd name="connsiteX59" fmla="*/ 26046 w 179647"/>
                  <a:gd name="connsiteY59" fmla="*/ 11513 h 119205"/>
                  <a:gd name="connsiteX60" fmla="*/ 26046 w 179647"/>
                  <a:gd name="connsiteY60" fmla="*/ 11513 h 119205"/>
                  <a:gd name="connsiteX61" fmla="*/ 30116 w 179647"/>
                  <a:gd name="connsiteY61" fmla="*/ 7443 h 119205"/>
                  <a:gd name="connsiteX62" fmla="*/ 22790 w 179647"/>
                  <a:gd name="connsiteY62" fmla="*/ 7443 h 119205"/>
                  <a:gd name="connsiteX63" fmla="*/ 27325 w 179647"/>
                  <a:gd name="connsiteY63" fmla="*/ 2907 h 119205"/>
                  <a:gd name="connsiteX64" fmla="*/ 34650 w 179647"/>
                  <a:gd name="connsiteY64" fmla="*/ 2907 h 119205"/>
                  <a:gd name="connsiteX65" fmla="*/ 53255 w 179647"/>
                  <a:gd name="connsiteY65" fmla="*/ 21515 h 119205"/>
                  <a:gd name="connsiteX66" fmla="*/ 53255 w 179647"/>
                  <a:gd name="connsiteY66" fmla="*/ 28958 h 119205"/>
                  <a:gd name="connsiteX67" fmla="*/ 51511 w 179647"/>
                  <a:gd name="connsiteY67" fmla="*/ 30703 h 119205"/>
                  <a:gd name="connsiteX68" fmla="*/ 51511 w 179647"/>
                  <a:gd name="connsiteY68" fmla="*/ 33959 h 119205"/>
                  <a:gd name="connsiteX69" fmla="*/ 52790 w 179647"/>
                  <a:gd name="connsiteY69" fmla="*/ 35238 h 119205"/>
                  <a:gd name="connsiteX70" fmla="*/ 52790 w 179647"/>
                  <a:gd name="connsiteY70" fmla="*/ 43146 h 119205"/>
                  <a:gd name="connsiteX71" fmla="*/ 58604 w 179647"/>
                  <a:gd name="connsiteY71" fmla="*/ 43146 h 119205"/>
                  <a:gd name="connsiteX72" fmla="*/ 58604 w 179647"/>
                  <a:gd name="connsiteY72" fmla="*/ 38611 h 119205"/>
                  <a:gd name="connsiteX73" fmla="*/ 63138 w 179647"/>
                  <a:gd name="connsiteY73" fmla="*/ 34075 h 119205"/>
                  <a:gd name="connsiteX74" fmla="*/ 66975 w 179647"/>
                  <a:gd name="connsiteY74" fmla="*/ 37913 h 119205"/>
                  <a:gd name="connsiteX75" fmla="*/ 68836 w 179647"/>
                  <a:gd name="connsiteY75" fmla="*/ 36052 h 119205"/>
                  <a:gd name="connsiteX76" fmla="*/ 68836 w 179647"/>
                  <a:gd name="connsiteY76" fmla="*/ 17561 h 119205"/>
                  <a:gd name="connsiteX77" fmla="*/ 72905 w 179647"/>
                  <a:gd name="connsiteY77" fmla="*/ 17561 h 119205"/>
                  <a:gd name="connsiteX78" fmla="*/ 76045 w 179647"/>
                  <a:gd name="connsiteY78" fmla="*/ 20701 h 119205"/>
                  <a:gd name="connsiteX79" fmla="*/ 76045 w 179647"/>
                  <a:gd name="connsiteY79" fmla="*/ 25237 h 119205"/>
                  <a:gd name="connsiteX80" fmla="*/ 79301 w 179647"/>
                  <a:gd name="connsiteY80" fmla="*/ 28493 h 119205"/>
                  <a:gd name="connsiteX81" fmla="*/ 83835 w 179647"/>
                  <a:gd name="connsiteY81" fmla="*/ 28493 h 119205"/>
                  <a:gd name="connsiteX82" fmla="*/ 83835 w 179647"/>
                  <a:gd name="connsiteY82" fmla="*/ 17445 h 119205"/>
                  <a:gd name="connsiteX83" fmla="*/ 88370 w 179647"/>
                  <a:gd name="connsiteY83" fmla="*/ 17445 h 119205"/>
                  <a:gd name="connsiteX84" fmla="*/ 92091 w 179647"/>
                  <a:gd name="connsiteY84" fmla="*/ 13723 h 119205"/>
                  <a:gd name="connsiteX85" fmla="*/ 98835 w 179647"/>
                  <a:gd name="connsiteY85" fmla="*/ 20468 h 119205"/>
                  <a:gd name="connsiteX86" fmla="*/ 101858 w 179647"/>
                  <a:gd name="connsiteY86" fmla="*/ 20468 h 119205"/>
                  <a:gd name="connsiteX87" fmla="*/ 101858 w 179647"/>
                  <a:gd name="connsiteY87" fmla="*/ 14653 h 119205"/>
                  <a:gd name="connsiteX88" fmla="*/ 107672 w 179647"/>
                  <a:gd name="connsiteY88" fmla="*/ 14653 h 119205"/>
                  <a:gd name="connsiteX89" fmla="*/ 114532 w 179647"/>
                  <a:gd name="connsiteY89" fmla="*/ 21515 h 119205"/>
                  <a:gd name="connsiteX90" fmla="*/ 117788 w 179647"/>
                  <a:gd name="connsiteY90" fmla="*/ 18259 h 119205"/>
                  <a:gd name="connsiteX91" fmla="*/ 117788 w 179647"/>
                  <a:gd name="connsiteY91" fmla="*/ 16049 h 119205"/>
                  <a:gd name="connsiteX92" fmla="*/ 121974 w 179647"/>
                  <a:gd name="connsiteY92" fmla="*/ 11862 h 119205"/>
                  <a:gd name="connsiteX93" fmla="*/ 125695 w 179647"/>
                  <a:gd name="connsiteY93" fmla="*/ 15584 h 119205"/>
                  <a:gd name="connsiteX94" fmla="*/ 128718 w 179647"/>
                  <a:gd name="connsiteY94" fmla="*/ 15584 h 119205"/>
                  <a:gd name="connsiteX95" fmla="*/ 131392 w 179647"/>
                  <a:gd name="connsiteY95" fmla="*/ 12909 h 119205"/>
                  <a:gd name="connsiteX96" fmla="*/ 131392 w 179647"/>
                  <a:gd name="connsiteY96" fmla="*/ 3024 h 119205"/>
                  <a:gd name="connsiteX97" fmla="*/ 134416 w 179647"/>
                  <a:gd name="connsiteY97" fmla="*/ 0 h 119205"/>
                  <a:gd name="connsiteX98" fmla="*/ 139416 w 179647"/>
                  <a:gd name="connsiteY98" fmla="*/ 0 h 119205"/>
                  <a:gd name="connsiteX99" fmla="*/ 144415 w 179647"/>
                  <a:gd name="connsiteY99" fmla="*/ 5001 h 119205"/>
                  <a:gd name="connsiteX100" fmla="*/ 144415 w 179647"/>
                  <a:gd name="connsiteY100" fmla="*/ 8839 h 119205"/>
                  <a:gd name="connsiteX101" fmla="*/ 147090 w 179647"/>
                  <a:gd name="connsiteY101" fmla="*/ 11513 h 119205"/>
                  <a:gd name="connsiteX102" fmla="*/ 150113 w 179647"/>
                  <a:gd name="connsiteY102" fmla="*/ 11513 h 119205"/>
                  <a:gd name="connsiteX103" fmla="*/ 154183 w 179647"/>
                  <a:gd name="connsiteY103" fmla="*/ 7443 h 119205"/>
                  <a:gd name="connsiteX104" fmla="*/ 159183 w 179647"/>
                  <a:gd name="connsiteY104" fmla="*/ 7443 h 119205"/>
                  <a:gd name="connsiteX105" fmla="*/ 156857 w 179647"/>
                  <a:gd name="connsiteY105" fmla="*/ 9769 h 119205"/>
                  <a:gd name="connsiteX106" fmla="*/ 156857 w 179647"/>
                  <a:gd name="connsiteY106" fmla="*/ 13025 h 119205"/>
                  <a:gd name="connsiteX107" fmla="*/ 154183 w 179647"/>
                  <a:gd name="connsiteY107" fmla="*/ 15700 h 119205"/>
                  <a:gd name="connsiteX108" fmla="*/ 156857 w 179647"/>
                  <a:gd name="connsiteY108" fmla="*/ 18375 h 119205"/>
                  <a:gd name="connsiteX109" fmla="*/ 159299 w 179647"/>
                  <a:gd name="connsiteY109" fmla="*/ 18375 h 119205"/>
                  <a:gd name="connsiteX110" fmla="*/ 161973 w 179647"/>
                  <a:gd name="connsiteY110" fmla="*/ 21050 h 119205"/>
                  <a:gd name="connsiteX111" fmla="*/ 161973 w 179647"/>
                  <a:gd name="connsiteY111" fmla="*/ 27214 h 119205"/>
                  <a:gd name="connsiteX112" fmla="*/ 159299 w 179647"/>
                  <a:gd name="connsiteY112" fmla="*/ 29888 h 119205"/>
                  <a:gd name="connsiteX113" fmla="*/ 166624 w 179647"/>
                  <a:gd name="connsiteY113" fmla="*/ 29888 h 119205"/>
                  <a:gd name="connsiteX114" fmla="*/ 166624 w 179647"/>
                  <a:gd name="connsiteY114" fmla="*/ 35355 h 119205"/>
                  <a:gd name="connsiteX115" fmla="*/ 173950 w 179647"/>
                  <a:gd name="connsiteY115" fmla="*/ 35355 h 119205"/>
                  <a:gd name="connsiteX116" fmla="*/ 177554 w 179647"/>
                  <a:gd name="connsiteY116" fmla="*/ 38960 h 119205"/>
                  <a:gd name="connsiteX117" fmla="*/ 177554 w 179647"/>
                  <a:gd name="connsiteY117" fmla="*/ 51752 h 119205"/>
                  <a:gd name="connsiteX118" fmla="*/ 179647 w 179647"/>
                  <a:gd name="connsiteY118" fmla="*/ 53846 h 119205"/>
                  <a:gd name="connsiteX119" fmla="*/ 179647 w 179647"/>
                  <a:gd name="connsiteY119" fmla="*/ 53846 h 119205"/>
                  <a:gd name="connsiteX120" fmla="*/ 179647 w 179647"/>
                  <a:gd name="connsiteY120" fmla="*/ 59661 h 119205"/>
                  <a:gd name="connsiteX121" fmla="*/ 175578 w 179647"/>
                  <a:gd name="connsiteY121" fmla="*/ 59661 h 119205"/>
                  <a:gd name="connsiteX122" fmla="*/ 175578 w 179647"/>
                  <a:gd name="connsiteY122" fmla="*/ 65824 h 119205"/>
                  <a:gd name="connsiteX123" fmla="*/ 170345 w 179647"/>
                  <a:gd name="connsiteY123" fmla="*/ 71058 h 119205"/>
                  <a:gd name="connsiteX124" fmla="*/ 165810 w 179647"/>
                  <a:gd name="connsiteY124" fmla="*/ 71058 h 119205"/>
                  <a:gd name="connsiteX125" fmla="*/ 165810 w 179647"/>
                  <a:gd name="connsiteY125" fmla="*/ 77803 h 119205"/>
                  <a:gd name="connsiteX126" fmla="*/ 155578 w 179647"/>
                  <a:gd name="connsiteY126" fmla="*/ 88037 h 119205"/>
                  <a:gd name="connsiteX127" fmla="*/ 146392 w 179647"/>
                  <a:gd name="connsiteY127" fmla="*/ 88037 h 119205"/>
                  <a:gd name="connsiteX128" fmla="*/ 130811 w 179647"/>
                  <a:gd name="connsiteY128" fmla="*/ 103621 h 119205"/>
                  <a:gd name="connsiteX129" fmla="*/ 125811 w 179647"/>
                  <a:gd name="connsiteY129" fmla="*/ 103621 h 119205"/>
                  <a:gd name="connsiteX130" fmla="*/ 122904 w 179647"/>
                  <a:gd name="connsiteY130" fmla="*/ 106529 h 119205"/>
                  <a:gd name="connsiteX131" fmla="*/ 114765 w 179647"/>
                  <a:gd name="connsiteY131" fmla="*/ 106529 h 119205"/>
                  <a:gd name="connsiteX132" fmla="*/ 102091 w 179647"/>
                  <a:gd name="connsiteY132" fmla="*/ 119205 h 119205"/>
                  <a:gd name="connsiteX133" fmla="*/ 84068 w 179647"/>
                  <a:gd name="connsiteY133" fmla="*/ 119205 h 119205"/>
                  <a:gd name="connsiteX134" fmla="*/ 79766 w 179647"/>
                  <a:gd name="connsiteY134" fmla="*/ 114902 h 119205"/>
                  <a:gd name="connsiteX135" fmla="*/ 72673 w 179647"/>
                  <a:gd name="connsiteY135" fmla="*/ 114902 h 119205"/>
                  <a:gd name="connsiteX136" fmla="*/ 66859 w 179647"/>
                  <a:gd name="connsiteY136" fmla="*/ 109087 h 119205"/>
                  <a:gd name="connsiteX137" fmla="*/ 63022 w 179647"/>
                  <a:gd name="connsiteY137" fmla="*/ 109087 h 119205"/>
                  <a:gd name="connsiteX138" fmla="*/ 54999 w 179647"/>
                  <a:gd name="connsiteY138" fmla="*/ 101063 h 119205"/>
                  <a:gd name="connsiteX139" fmla="*/ 51743 w 179647"/>
                  <a:gd name="connsiteY139" fmla="*/ 104319 h 119205"/>
                  <a:gd name="connsiteX140" fmla="*/ 30348 w 179647"/>
                  <a:gd name="connsiteY140" fmla="*/ 104319 h 119205"/>
                  <a:gd name="connsiteX141" fmla="*/ 30348 w 179647"/>
                  <a:gd name="connsiteY141" fmla="*/ 93969 h 119205"/>
                  <a:gd name="connsiteX142" fmla="*/ 33837 w 179647"/>
                  <a:gd name="connsiteY142" fmla="*/ 97457 h 119205"/>
                  <a:gd name="connsiteX143" fmla="*/ 37674 w 179647"/>
                  <a:gd name="connsiteY143" fmla="*/ 96760 h 119205"/>
                  <a:gd name="connsiteX144" fmla="*/ 37674 w 179647"/>
                  <a:gd name="connsiteY144" fmla="*/ 96760 h 1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79647" h="119205">
                    <a:moveTo>
                      <a:pt x="37674" y="96760"/>
                    </a:moveTo>
                    <a:lnTo>
                      <a:pt x="42790" y="91643"/>
                    </a:lnTo>
                    <a:lnTo>
                      <a:pt x="42790" y="88386"/>
                    </a:lnTo>
                    <a:lnTo>
                      <a:pt x="47324" y="83851"/>
                    </a:lnTo>
                    <a:lnTo>
                      <a:pt x="43255" y="83851"/>
                    </a:lnTo>
                    <a:lnTo>
                      <a:pt x="41278" y="85828"/>
                    </a:lnTo>
                    <a:lnTo>
                      <a:pt x="41162" y="85828"/>
                    </a:lnTo>
                    <a:lnTo>
                      <a:pt x="41162" y="80245"/>
                    </a:lnTo>
                    <a:lnTo>
                      <a:pt x="35232" y="74314"/>
                    </a:lnTo>
                    <a:lnTo>
                      <a:pt x="37906" y="71639"/>
                    </a:lnTo>
                    <a:lnTo>
                      <a:pt x="32906" y="66639"/>
                    </a:lnTo>
                    <a:lnTo>
                      <a:pt x="18255" y="66639"/>
                    </a:lnTo>
                    <a:lnTo>
                      <a:pt x="16628" y="68267"/>
                    </a:lnTo>
                    <a:lnTo>
                      <a:pt x="16628" y="68267"/>
                    </a:lnTo>
                    <a:lnTo>
                      <a:pt x="14186" y="68267"/>
                    </a:lnTo>
                    <a:lnTo>
                      <a:pt x="12209" y="70244"/>
                    </a:lnTo>
                    <a:lnTo>
                      <a:pt x="9535" y="67569"/>
                    </a:lnTo>
                    <a:lnTo>
                      <a:pt x="9535" y="65127"/>
                    </a:lnTo>
                    <a:lnTo>
                      <a:pt x="7558" y="63150"/>
                    </a:lnTo>
                    <a:lnTo>
                      <a:pt x="17209" y="63150"/>
                    </a:lnTo>
                    <a:lnTo>
                      <a:pt x="19186" y="61173"/>
                    </a:lnTo>
                    <a:lnTo>
                      <a:pt x="24999" y="61173"/>
                    </a:lnTo>
                    <a:lnTo>
                      <a:pt x="28139" y="58033"/>
                    </a:lnTo>
                    <a:lnTo>
                      <a:pt x="41046" y="58033"/>
                    </a:lnTo>
                    <a:lnTo>
                      <a:pt x="44650" y="54544"/>
                    </a:lnTo>
                    <a:lnTo>
                      <a:pt x="35232" y="54544"/>
                    </a:lnTo>
                    <a:lnTo>
                      <a:pt x="33023" y="52334"/>
                    </a:lnTo>
                    <a:lnTo>
                      <a:pt x="38837" y="46519"/>
                    </a:lnTo>
                    <a:lnTo>
                      <a:pt x="40581" y="46519"/>
                    </a:lnTo>
                    <a:lnTo>
                      <a:pt x="43371" y="43728"/>
                    </a:lnTo>
                    <a:lnTo>
                      <a:pt x="41162" y="41518"/>
                    </a:lnTo>
                    <a:lnTo>
                      <a:pt x="36627" y="41518"/>
                    </a:lnTo>
                    <a:lnTo>
                      <a:pt x="33023" y="37913"/>
                    </a:lnTo>
                    <a:lnTo>
                      <a:pt x="24883" y="37913"/>
                    </a:lnTo>
                    <a:lnTo>
                      <a:pt x="22325" y="40472"/>
                    </a:lnTo>
                    <a:lnTo>
                      <a:pt x="17907" y="40472"/>
                    </a:lnTo>
                    <a:lnTo>
                      <a:pt x="15348" y="43030"/>
                    </a:lnTo>
                    <a:lnTo>
                      <a:pt x="12325" y="43030"/>
                    </a:lnTo>
                    <a:lnTo>
                      <a:pt x="11046" y="44309"/>
                    </a:lnTo>
                    <a:lnTo>
                      <a:pt x="11046" y="44309"/>
                    </a:lnTo>
                    <a:lnTo>
                      <a:pt x="7093" y="40355"/>
                    </a:lnTo>
                    <a:lnTo>
                      <a:pt x="0" y="40355"/>
                    </a:lnTo>
                    <a:lnTo>
                      <a:pt x="4884" y="35471"/>
                    </a:lnTo>
                    <a:lnTo>
                      <a:pt x="9070" y="35471"/>
                    </a:lnTo>
                    <a:lnTo>
                      <a:pt x="9070" y="31633"/>
                    </a:lnTo>
                    <a:lnTo>
                      <a:pt x="9070" y="31633"/>
                    </a:lnTo>
                    <a:lnTo>
                      <a:pt x="7093" y="29656"/>
                    </a:lnTo>
                    <a:lnTo>
                      <a:pt x="11046" y="29656"/>
                    </a:lnTo>
                    <a:lnTo>
                      <a:pt x="13023" y="31633"/>
                    </a:lnTo>
                    <a:lnTo>
                      <a:pt x="13023" y="18840"/>
                    </a:lnTo>
                    <a:lnTo>
                      <a:pt x="15697" y="18840"/>
                    </a:lnTo>
                    <a:lnTo>
                      <a:pt x="15697" y="13839"/>
                    </a:lnTo>
                    <a:lnTo>
                      <a:pt x="21279" y="13839"/>
                    </a:lnTo>
                    <a:lnTo>
                      <a:pt x="24999" y="17561"/>
                    </a:lnTo>
                    <a:lnTo>
                      <a:pt x="24999" y="21166"/>
                    </a:lnTo>
                    <a:lnTo>
                      <a:pt x="26744" y="21166"/>
                    </a:lnTo>
                    <a:lnTo>
                      <a:pt x="28372" y="19538"/>
                    </a:lnTo>
                    <a:lnTo>
                      <a:pt x="31627" y="19538"/>
                    </a:lnTo>
                    <a:lnTo>
                      <a:pt x="31627" y="17096"/>
                    </a:lnTo>
                    <a:lnTo>
                      <a:pt x="26046" y="11513"/>
                    </a:lnTo>
                    <a:lnTo>
                      <a:pt x="26046" y="11513"/>
                    </a:lnTo>
                    <a:lnTo>
                      <a:pt x="30116" y="7443"/>
                    </a:lnTo>
                    <a:lnTo>
                      <a:pt x="22790" y="7443"/>
                    </a:lnTo>
                    <a:lnTo>
                      <a:pt x="27325" y="2907"/>
                    </a:lnTo>
                    <a:lnTo>
                      <a:pt x="34650" y="2907"/>
                    </a:lnTo>
                    <a:lnTo>
                      <a:pt x="53255" y="21515"/>
                    </a:lnTo>
                    <a:lnTo>
                      <a:pt x="53255" y="28958"/>
                    </a:lnTo>
                    <a:lnTo>
                      <a:pt x="51511" y="30703"/>
                    </a:lnTo>
                    <a:lnTo>
                      <a:pt x="51511" y="33959"/>
                    </a:lnTo>
                    <a:lnTo>
                      <a:pt x="52790" y="35238"/>
                    </a:lnTo>
                    <a:lnTo>
                      <a:pt x="52790" y="43146"/>
                    </a:lnTo>
                    <a:lnTo>
                      <a:pt x="58604" y="43146"/>
                    </a:lnTo>
                    <a:lnTo>
                      <a:pt x="58604" y="38611"/>
                    </a:lnTo>
                    <a:lnTo>
                      <a:pt x="63138" y="34075"/>
                    </a:lnTo>
                    <a:lnTo>
                      <a:pt x="66975" y="37913"/>
                    </a:lnTo>
                    <a:lnTo>
                      <a:pt x="68836" y="36052"/>
                    </a:lnTo>
                    <a:lnTo>
                      <a:pt x="68836" y="17561"/>
                    </a:lnTo>
                    <a:lnTo>
                      <a:pt x="72905" y="17561"/>
                    </a:lnTo>
                    <a:lnTo>
                      <a:pt x="76045" y="20701"/>
                    </a:lnTo>
                    <a:lnTo>
                      <a:pt x="76045" y="25237"/>
                    </a:lnTo>
                    <a:lnTo>
                      <a:pt x="79301" y="28493"/>
                    </a:lnTo>
                    <a:lnTo>
                      <a:pt x="83835" y="28493"/>
                    </a:lnTo>
                    <a:lnTo>
                      <a:pt x="83835" y="17445"/>
                    </a:lnTo>
                    <a:lnTo>
                      <a:pt x="88370" y="17445"/>
                    </a:lnTo>
                    <a:lnTo>
                      <a:pt x="92091" y="13723"/>
                    </a:lnTo>
                    <a:lnTo>
                      <a:pt x="98835" y="20468"/>
                    </a:lnTo>
                    <a:lnTo>
                      <a:pt x="101858" y="20468"/>
                    </a:lnTo>
                    <a:lnTo>
                      <a:pt x="101858" y="14653"/>
                    </a:lnTo>
                    <a:lnTo>
                      <a:pt x="107672" y="14653"/>
                    </a:lnTo>
                    <a:lnTo>
                      <a:pt x="114532" y="21515"/>
                    </a:lnTo>
                    <a:lnTo>
                      <a:pt x="117788" y="18259"/>
                    </a:lnTo>
                    <a:lnTo>
                      <a:pt x="117788" y="16049"/>
                    </a:lnTo>
                    <a:lnTo>
                      <a:pt x="121974" y="11862"/>
                    </a:lnTo>
                    <a:lnTo>
                      <a:pt x="125695" y="15584"/>
                    </a:lnTo>
                    <a:lnTo>
                      <a:pt x="128718" y="15584"/>
                    </a:lnTo>
                    <a:lnTo>
                      <a:pt x="131392" y="12909"/>
                    </a:lnTo>
                    <a:lnTo>
                      <a:pt x="131392" y="3024"/>
                    </a:lnTo>
                    <a:lnTo>
                      <a:pt x="134416" y="0"/>
                    </a:lnTo>
                    <a:lnTo>
                      <a:pt x="139416" y="0"/>
                    </a:lnTo>
                    <a:lnTo>
                      <a:pt x="144415" y="5001"/>
                    </a:lnTo>
                    <a:lnTo>
                      <a:pt x="144415" y="8839"/>
                    </a:lnTo>
                    <a:lnTo>
                      <a:pt x="147090" y="11513"/>
                    </a:lnTo>
                    <a:lnTo>
                      <a:pt x="150113" y="11513"/>
                    </a:lnTo>
                    <a:lnTo>
                      <a:pt x="154183" y="7443"/>
                    </a:lnTo>
                    <a:lnTo>
                      <a:pt x="159183" y="7443"/>
                    </a:lnTo>
                    <a:lnTo>
                      <a:pt x="156857" y="9769"/>
                    </a:lnTo>
                    <a:lnTo>
                      <a:pt x="156857" y="13025"/>
                    </a:lnTo>
                    <a:lnTo>
                      <a:pt x="154183" y="15700"/>
                    </a:lnTo>
                    <a:lnTo>
                      <a:pt x="156857" y="18375"/>
                    </a:lnTo>
                    <a:lnTo>
                      <a:pt x="159299" y="18375"/>
                    </a:lnTo>
                    <a:lnTo>
                      <a:pt x="161973" y="21050"/>
                    </a:lnTo>
                    <a:lnTo>
                      <a:pt x="161973" y="27214"/>
                    </a:lnTo>
                    <a:lnTo>
                      <a:pt x="159299" y="29888"/>
                    </a:lnTo>
                    <a:lnTo>
                      <a:pt x="166624" y="29888"/>
                    </a:lnTo>
                    <a:lnTo>
                      <a:pt x="166624" y="35355"/>
                    </a:lnTo>
                    <a:lnTo>
                      <a:pt x="173950" y="35355"/>
                    </a:lnTo>
                    <a:lnTo>
                      <a:pt x="177554" y="38960"/>
                    </a:lnTo>
                    <a:lnTo>
                      <a:pt x="177554" y="51752"/>
                    </a:lnTo>
                    <a:lnTo>
                      <a:pt x="179647" y="53846"/>
                    </a:lnTo>
                    <a:lnTo>
                      <a:pt x="179647" y="53846"/>
                    </a:lnTo>
                    <a:lnTo>
                      <a:pt x="179647" y="59661"/>
                    </a:lnTo>
                    <a:lnTo>
                      <a:pt x="175578" y="59661"/>
                    </a:lnTo>
                    <a:lnTo>
                      <a:pt x="175578" y="65824"/>
                    </a:lnTo>
                    <a:lnTo>
                      <a:pt x="170345" y="71058"/>
                    </a:lnTo>
                    <a:lnTo>
                      <a:pt x="165810" y="71058"/>
                    </a:lnTo>
                    <a:lnTo>
                      <a:pt x="165810" y="77803"/>
                    </a:lnTo>
                    <a:lnTo>
                      <a:pt x="155578" y="88037"/>
                    </a:lnTo>
                    <a:lnTo>
                      <a:pt x="146392" y="88037"/>
                    </a:lnTo>
                    <a:lnTo>
                      <a:pt x="130811" y="103621"/>
                    </a:lnTo>
                    <a:lnTo>
                      <a:pt x="125811" y="103621"/>
                    </a:lnTo>
                    <a:lnTo>
                      <a:pt x="122904" y="106529"/>
                    </a:lnTo>
                    <a:lnTo>
                      <a:pt x="114765" y="106529"/>
                    </a:lnTo>
                    <a:lnTo>
                      <a:pt x="102091" y="119205"/>
                    </a:lnTo>
                    <a:lnTo>
                      <a:pt x="84068" y="119205"/>
                    </a:lnTo>
                    <a:lnTo>
                      <a:pt x="79766" y="114902"/>
                    </a:lnTo>
                    <a:lnTo>
                      <a:pt x="72673" y="114902"/>
                    </a:lnTo>
                    <a:lnTo>
                      <a:pt x="66859" y="109087"/>
                    </a:lnTo>
                    <a:lnTo>
                      <a:pt x="63022" y="109087"/>
                    </a:lnTo>
                    <a:lnTo>
                      <a:pt x="54999" y="101063"/>
                    </a:lnTo>
                    <a:lnTo>
                      <a:pt x="51743" y="104319"/>
                    </a:lnTo>
                    <a:lnTo>
                      <a:pt x="30348" y="104319"/>
                    </a:lnTo>
                    <a:lnTo>
                      <a:pt x="30348" y="93969"/>
                    </a:lnTo>
                    <a:lnTo>
                      <a:pt x="33837" y="97457"/>
                    </a:lnTo>
                    <a:lnTo>
                      <a:pt x="37674" y="96760"/>
                    </a:lnTo>
                    <a:lnTo>
                      <a:pt x="37674" y="96760"/>
                    </a:lnTo>
                    <a:close/>
                  </a:path>
                </a:pathLst>
              </a:custGeom>
              <a:grpFill/>
              <a:ln w="1162" cap="rnd">
                <a:solidFill>
                  <a:schemeClr val="bg2"/>
                </a:solidFill>
                <a:prstDash val="solid"/>
                <a:round/>
              </a:ln>
            </p:spPr>
            <p:txBody>
              <a:bodyPr rtlCol="0" anchor="ctr"/>
              <a:lstStyle/>
              <a:p>
                <a:endParaRPr lang="en-US"/>
              </a:p>
            </p:txBody>
          </p:sp>
          <p:sp>
            <p:nvSpPr>
              <p:cNvPr id="161" name="Freeform 160">
                <a:extLst>
                  <a:ext uri="{FF2B5EF4-FFF2-40B4-BE49-F238E27FC236}">
                    <a16:creationId xmlns:a16="http://schemas.microsoft.com/office/drawing/2014/main" id="{08F9753F-D568-0275-3D79-6BF9FA75EFA5}"/>
                  </a:ext>
                </a:extLst>
              </p:cNvPr>
              <p:cNvSpPr/>
              <p:nvPr/>
            </p:nvSpPr>
            <p:spPr>
              <a:xfrm>
                <a:off x="5923079" y="2692259"/>
                <a:ext cx="110462" cy="65475"/>
              </a:xfrm>
              <a:custGeom>
                <a:avLst/>
                <a:gdLst>
                  <a:gd name="connsiteX0" fmla="*/ 42325 w 110462"/>
                  <a:gd name="connsiteY0" fmla="*/ 12909 h 65475"/>
                  <a:gd name="connsiteX1" fmla="*/ 42325 w 110462"/>
                  <a:gd name="connsiteY1" fmla="*/ 19189 h 65475"/>
                  <a:gd name="connsiteX2" fmla="*/ 24767 w 110462"/>
                  <a:gd name="connsiteY2" fmla="*/ 19189 h 65475"/>
                  <a:gd name="connsiteX3" fmla="*/ 19302 w 110462"/>
                  <a:gd name="connsiteY3" fmla="*/ 13723 h 65475"/>
                  <a:gd name="connsiteX4" fmla="*/ 14767 w 110462"/>
                  <a:gd name="connsiteY4" fmla="*/ 13723 h 65475"/>
                  <a:gd name="connsiteX5" fmla="*/ 14767 w 110462"/>
                  <a:gd name="connsiteY5" fmla="*/ 20934 h 65475"/>
                  <a:gd name="connsiteX6" fmla="*/ 6046 w 110462"/>
                  <a:gd name="connsiteY6" fmla="*/ 20934 h 65475"/>
                  <a:gd name="connsiteX7" fmla="*/ 8837 w 110462"/>
                  <a:gd name="connsiteY7" fmla="*/ 23725 h 65475"/>
                  <a:gd name="connsiteX8" fmla="*/ 8837 w 110462"/>
                  <a:gd name="connsiteY8" fmla="*/ 27679 h 65475"/>
                  <a:gd name="connsiteX9" fmla="*/ 4767 w 110462"/>
                  <a:gd name="connsiteY9" fmla="*/ 31749 h 65475"/>
                  <a:gd name="connsiteX10" fmla="*/ 4767 w 110462"/>
                  <a:gd name="connsiteY10" fmla="*/ 35936 h 65475"/>
                  <a:gd name="connsiteX11" fmla="*/ 0 w 110462"/>
                  <a:gd name="connsiteY11" fmla="*/ 40704 h 65475"/>
                  <a:gd name="connsiteX12" fmla="*/ 4070 w 110462"/>
                  <a:gd name="connsiteY12" fmla="*/ 40704 h 65475"/>
                  <a:gd name="connsiteX13" fmla="*/ 4070 w 110462"/>
                  <a:gd name="connsiteY13" fmla="*/ 48729 h 65475"/>
                  <a:gd name="connsiteX14" fmla="*/ 6046 w 110462"/>
                  <a:gd name="connsiteY14" fmla="*/ 50706 h 65475"/>
                  <a:gd name="connsiteX15" fmla="*/ 9419 w 110462"/>
                  <a:gd name="connsiteY15" fmla="*/ 50706 h 65475"/>
                  <a:gd name="connsiteX16" fmla="*/ 21395 w 110462"/>
                  <a:gd name="connsiteY16" fmla="*/ 62684 h 65475"/>
                  <a:gd name="connsiteX17" fmla="*/ 24767 w 110462"/>
                  <a:gd name="connsiteY17" fmla="*/ 62684 h 65475"/>
                  <a:gd name="connsiteX18" fmla="*/ 24767 w 110462"/>
                  <a:gd name="connsiteY18" fmla="*/ 65476 h 65475"/>
                  <a:gd name="connsiteX19" fmla="*/ 38720 w 110462"/>
                  <a:gd name="connsiteY19" fmla="*/ 65476 h 65475"/>
                  <a:gd name="connsiteX20" fmla="*/ 41511 w 110462"/>
                  <a:gd name="connsiteY20" fmla="*/ 62684 h 65475"/>
                  <a:gd name="connsiteX21" fmla="*/ 48487 w 110462"/>
                  <a:gd name="connsiteY21" fmla="*/ 62684 h 65475"/>
                  <a:gd name="connsiteX22" fmla="*/ 53255 w 110462"/>
                  <a:gd name="connsiteY22" fmla="*/ 58033 h 65475"/>
                  <a:gd name="connsiteX23" fmla="*/ 73487 w 110462"/>
                  <a:gd name="connsiteY23" fmla="*/ 58033 h 65475"/>
                  <a:gd name="connsiteX24" fmla="*/ 75812 w 110462"/>
                  <a:gd name="connsiteY24" fmla="*/ 55707 h 65475"/>
                  <a:gd name="connsiteX25" fmla="*/ 80231 w 110462"/>
                  <a:gd name="connsiteY25" fmla="*/ 55707 h 65475"/>
                  <a:gd name="connsiteX26" fmla="*/ 83719 w 110462"/>
                  <a:gd name="connsiteY26" fmla="*/ 52218 h 65475"/>
                  <a:gd name="connsiteX27" fmla="*/ 83719 w 110462"/>
                  <a:gd name="connsiteY27" fmla="*/ 46868 h 65475"/>
                  <a:gd name="connsiteX28" fmla="*/ 89068 w 110462"/>
                  <a:gd name="connsiteY28" fmla="*/ 41518 h 65475"/>
                  <a:gd name="connsiteX29" fmla="*/ 89068 w 110462"/>
                  <a:gd name="connsiteY29" fmla="*/ 38146 h 65475"/>
                  <a:gd name="connsiteX30" fmla="*/ 92207 w 110462"/>
                  <a:gd name="connsiteY30" fmla="*/ 35006 h 65475"/>
                  <a:gd name="connsiteX31" fmla="*/ 92207 w 110462"/>
                  <a:gd name="connsiteY31" fmla="*/ 31633 h 65475"/>
                  <a:gd name="connsiteX32" fmla="*/ 95347 w 110462"/>
                  <a:gd name="connsiteY32" fmla="*/ 28493 h 65475"/>
                  <a:gd name="connsiteX33" fmla="*/ 95347 w 110462"/>
                  <a:gd name="connsiteY33" fmla="*/ 25120 h 65475"/>
                  <a:gd name="connsiteX34" fmla="*/ 101509 w 110462"/>
                  <a:gd name="connsiteY34" fmla="*/ 18957 h 65475"/>
                  <a:gd name="connsiteX35" fmla="*/ 105812 w 110462"/>
                  <a:gd name="connsiteY35" fmla="*/ 18957 h 65475"/>
                  <a:gd name="connsiteX36" fmla="*/ 110463 w 110462"/>
                  <a:gd name="connsiteY36" fmla="*/ 14305 h 65475"/>
                  <a:gd name="connsiteX37" fmla="*/ 100696 w 110462"/>
                  <a:gd name="connsiteY37" fmla="*/ 4536 h 65475"/>
                  <a:gd name="connsiteX38" fmla="*/ 91626 w 110462"/>
                  <a:gd name="connsiteY38" fmla="*/ 4536 h 65475"/>
                  <a:gd name="connsiteX39" fmla="*/ 87091 w 110462"/>
                  <a:gd name="connsiteY39" fmla="*/ 0 h 65475"/>
                  <a:gd name="connsiteX40" fmla="*/ 87091 w 110462"/>
                  <a:gd name="connsiteY40" fmla="*/ 0 h 65475"/>
                  <a:gd name="connsiteX41" fmla="*/ 71278 w 110462"/>
                  <a:gd name="connsiteY41" fmla="*/ 0 h 65475"/>
                  <a:gd name="connsiteX42" fmla="*/ 71278 w 110462"/>
                  <a:gd name="connsiteY42" fmla="*/ 0 h 65475"/>
                  <a:gd name="connsiteX43" fmla="*/ 61859 w 110462"/>
                  <a:gd name="connsiteY43" fmla="*/ 9420 h 65475"/>
                  <a:gd name="connsiteX44" fmla="*/ 53836 w 110462"/>
                  <a:gd name="connsiteY44" fmla="*/ 9420 h 65475"/>
                  <a:gd name="connsiteX45" fmla="*/ 50464 w 110462"/>
                  <a:gd name="connsiteY45" fmla="*/ 12793 h 65475"/>
                  <a:gd name="connsiteX46" fmla="*/ 42325 w 110462"/>
                  <a:gd name="connsiteY46" fmla="*/ 12793 h 65475"/>
                  <a:gd name="connsiteX47" fmla="*/ 42325 w 110462"/>
                  <a:gd name="connsiteY47" fmla="*/ 12909 h 6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462" h="65475">
                    <a:moveTo>
                      <a:pt x="42325" y="12909"/>
                    </a:moveTo>
                    <a:lnTo>
                      <a:pt x="42325" y="19189"/>
                    </a:lnTo>
                    <a:lnTo>
                      <a:pt x="24767" y="19189"/>
                    </a:lnTo>
                    <a:lnTo>
                      <a:pt x="19302" y="13723"/>
                    </a:lnTo>
                    <a:lnTo>
                      <a:pt x="14767" y="13723"/>
                    </a:lnTo>
                    <a:lnTo>
                      <a:pt x="14767" y="20934"/>
                    </a:lnTo>
                    <a:lnTo>
                      <a:pt x="6046" y="20934"/>
                    </a:lnTo>
                    <a:lnTo>
                      <a:pt x="8837" y="23725"/>
                    </a:lnTo>
                    <a:lnTo>
                      <a:pt x="8837" y="27679"/>
                    </a:lnTo>
                    <a:lnTo>
                      <a:pt x="4767" y="31749"/>
                    </a:lnTo>
                    <a:lnTo>
                      <a:pt x="4767" y="35936"/>
                    </a:lnTo>
                    <a:lnTo>
                      <a:pt x="0" y="40704"/>
                    </a:lnTo>
                    <a:lnTo>
                      <a:pt x="4070" y="40704"/>
                    </a:lnTo>
                    <a:lnTo>
                      <a:pt x="4070" y="48729"/>
                    </a:lnTo>
                    <a:lnTo>
                      <a:pt x="6046" y="50706"/>
                    </a:lnTo>
                    <a:lnTo>
                      <a:pt x="9419" y="50706"/>
                    </a:lnTo>
                    <a:lnTo>
                      <a:pt x="21395" y="62684"/>
                    </a:lnTo>
                    <a:lnTo>
                      <a:pt x="24767" y="62684"/>
                    </a:lnTo>
                    <a:lnTo>
                      <a:pt x="24767" y="65476"/>
                    </a:lnTo>
                    <a:lnTo>
                      <a:pt x="38720" y="65476"/>
                    </a:lnTo>
                    <a:lnTo>
                      <a:pt x="41511" y="62684"/>
                    </a:lnTo>
                    <a:lnTo>
                      <a:pt x="48487" y="62684"/>
                    </a:lnTo>
                    <a:lnTo>
                      <a:pt x="53255" y="58033"/>
                    </a:lnTo>
                    <a:lnTo>
                      <a:pt x="73487" y="58033"/>
                    </a:lnTo>
                    <a:lnTo>
                      <a:pt x="75812" y="55707"/>
                    </a:lnTo>
                    <a:lnTo>
                      <a:pt x="80231" y="55707"/>
                    </a:lnTo>
                    <a:lnTo>
                      <a:pt x="83719" y="52218"/>
                    </a:lnTo>
                    <a:lnTo>
                      <a:pt x="83719" y="46868"/>
                    </a:lnTo>
                    <a:lnTo>
                      <a:pt x="89068" y="41518"/>
                    </a:lnTo>
                    <a:lnTo>
                      <a:pt x="89068" y="38146"/>
                    </a:lnTo>
                    <a:lnTo>
                      <a:pt x="92207" y="35006"/>
                    </a:lnTo>
                    <a:lnTo>
                      <a:pt x="92207" y="31633"/>
                    </a:lnTo>
                    <a:lnTo>
                      <a:pt x="95347" y="28493"/>
                    </a:lnTo>
                    <a:lnTo>
                      <a:pt x="95347" y="25120"/>
                    </a:lnTo>
                    <a:lnTo>
                      <a:pt x="101509" y="18957"/>
                    </a:lnTo>
                    <a:lnTo>
                      <a:pt x="105812" y="18957"/>
                    </a:lnTo>
                    <a:lnTo>
                      <a:pt x="110463" y="14305"/>
                    </a:lnTo>
                    <a:lnTo>
                      <a:pt x="100696" y="4536"/>
                    </a:lnTo>
                    <a:lnTo>
                      <a:pt x="91626" y="4536"/>
                    </a:lnTo>
                    <a:lnTo>
                      <a:pt x="87091" y="0"/>
                    </a:lnTo>
                    <a:lnTo>
                      <a:pt x="87091" y="0"/>
                    </a:lnTo>
                    <a:lnTo>
                      <a:pt x="71278" y="0"/>
                    </a:lnTo>
                    <a:lnTo>
                      <a:pt x="71278" y="0"/>
                    </a:lnTo>
                    <a:lnTo>
                      <a:pt x="61859" y="9420"/>
                    </a:lnTo>
                    <a:lnTo>
                      <a:pt x="53836" y="9420"/>
                    </a:lnTo>
                    <a:lnTo>
                      <a:pt x="50464" y="12793"/>
                    </a:lnTo>
                    <a:lnTo>
                      <a:pt x="42325" y="12793"/>
                    </a:lnTo>
                    <a:lnTo>
                      <a:pt x="42325" y="12909"/>
                    </a:lnTo>
                    <a:close/>
                  </a:path>
                </a:pathLst>
              </a:custGeom>
              <a:grpFill/>
              <a:ln w="1162" cap="rnd">
                <a:solidFill>
                  <a:schemeClr val="bg2"/>
                </a:solidFill>
                <a:prstDash val="solid"/>
                <a:round/>
              </a:ln>
            </p:spPr>
            <p:txBody>
              <a:bodyPr rtlCol="0" anchor="ctr"/>
              <a:lstStyle/>
              <a:p>
                <a:endParaRPr lang="en-US"/>
              </a:p>
            </p:txBody>
          </p:sp>
          <p:sp>
            <p:nvSpPr>
              <p:cNvPr id="162" name="Freeform 161">
                <a:extLst>
                  <a:ext uri="{FF2B5EF4-FFF2-40B4-BE49-F238E27FC236}">
                    <a16:creationId xmlns:a16="http://schemas.microsoft.com/office/drawing/2014/main" id="{A61B503B-788C-D4E4-DC86-AD412CC43694}"/>
                  </a:ext>
                </a:extLst>
              </p:cNvPr>
              <p:cNvSpPr/>
              <p:nvPr/>
            </p:nvSpPr>
            <p:spPr>
              <a:xfrm>
                <a:off x="5985985" y="2850424"/>
                <a:ext cx="107090" cy="111413"/>
              </a:xfrm>
              <a:custGeom>
                <a:avLst/>
                <a:gdLst>
                  <a:gd name="connsiteX0" fmla="*/ 75114 w 107090"/>
                  <a:gd name="connsiteY0" fmla="*/ 19422 h 111413"/>
                  <a:gd name="connsiteX1" fmla="*/ 77789 w 107090"/>
                  <a:gd name="connsiteY1" fmla="*/ 19422 h 111413"/>
                  <a:gd name="connsiteX2" fmla="*/ 81045 w 107090"/>
                  <a:gd name="connsiteY2" fmla="*/ 16165 h 111413"/>
                  <a:gd name="connsiteX3" fmla="*/ 86626 w 107090"/>
                  <a:gd name="connsiteY3" fmla="*/ 16165 h 111413"/>
                  <a:gd name="connsiteX4" fmla="*/ 89184 w 107090"/>
                  <a:gd name="connsiteY4" fmla="*/ 18724 h 111413"/>
                  <a:gd name="connsiteX5" fmla="*/ 94765 w 107090"/>
                  <a:gd name="connsiteY5" fmla="*/ 18724 h 111413"/>
                  <a:gd name="connsiteX6" fmla="*/ 98137 w 107090"/>
                  <a:gd name="connsiteY6" fmla="*/ 22097 h 111413"/>
                  <a:gd name="connsiteX7" fmla="*/ 102788 w 107090"/>
                  <a:gd name="connsiteY7" fmla="*/ 17445 h 111413"/>
                  <a:gd name="connsiteX8" fmla="*/ 102788 w 107090"/>
                  <a:gd name="connsiteY8" fmla="*/ 11862 h 111413"/>
                  <a:gd name="connsiteX9" fmla="*/ 107090 w 107090"/>
                  <a:gd name="connsiteY9" fmla="*/ 7559 h 111413"/>
                  <a:gd name="connsiteX10" fmla="*/ 107090 w 107090"/>
                  <a:gd name="connsiteY10" fmla="*/ 3140 h 111413"/>
                  <a:gd name="connsiteX11" fmla="*/ 103951 w 107090"/>
                  <a:gd name="connsiteY11" fmla="*/ 0 h 111413"/>
                  <a:gd name="connsiteX12" fmla="*/ 99998 w 107090"/>
                  <a:gd name="connsiteY12" fmla="*/ 0 h 111413"/>
                  <a:gd name="connsiteX13" fmla="*/ 97905 w 107090"/>
                  <a:gd name="connsiteY13" fmla="*/ 2093 h 111413"/>
                  <a:gd name="connsiteX14" fmla="*/ 99068 w 107090"/>
                  <a:gd name="connsiteY14" fmla="*/ 3256 h 111413"/>
                  <a:gd name="connsiteX15" fmla="*/ 99068 w 107090"/>
                  <a:gd name="connsiteY15" fmla="*/ 8373 h 111413"/>
                  <a:gd name="connsiteX16" fmla="*/ 93021 w 107090"/>
                  <a:gd name="connsiteY16" fmla="*/ 8373 h 111413"/>
                  <a:gd name="connsiteX17" fmla="*/ 90812 w 107090"/>
                  <a:gd name="connsiteY17" fmla="*/ 10583 h 111413"/>
                  <a:gd name="connsiteX18" fmla="*/ 84533 w 107090"/>
                  <a:gd name="connsiteY18" fmla="*/ 10583 h 111413"/>
                  <a:gd name="connsiteX19" fmla="*/ 81161 w 107090"/>
                  <a:gd name="connsiteY19" fmla="*/ 7210 h 111413"/>
                  <a:gd name="connsiteX20" fmla="*/ 74882 w 107090"/>
                  <a:gd name="connsiteY20" fmla="*/ 7210 h 111413"/>
                  <a:gd name="connsiteX21" fmla="*/ 71859 w 107090"/>
                  <a:gd name="connsiteY21" fmla="*/ 4187 h 111413"/>
                  <a:gd name="connsiteX22" fmla="*/ 64068 w 107090"/>
                  <a:gd name="connsiteY22" fmla="*/ 4187 h 111413"/>
                  <a:gd name="connsiteX23" fmla="*/ 64068 w 107090"/>
                  <a:gd name="connsiteY23" fmla="*/ 4187 h 111413"/>
                  <a:gd name="connsiteX24" fmla="*/ 61278 w 107090"/>
                  <a:gd name="connsiteY24" fmla="*/ 6978 h 111413"/>
                  <a:gd name="connsiteX25" fmla="*/ 53487 w 107090"/>
                  <a:gd name="connsiteY25" fmla="*/ 6978 h 111413"/>
                  <a:gd name="connsiteX26" fmla="*/ 51511 w 107090"/>
                  <a:gd name="connsiteY26" fmla="*/ 8955 h 111413"/>
                  <a:gd name="connsiteX27" fmla="*/ 43836 w 107090"/>
                  <a:gd name="connsiteY27" fmla="*/ 8955 h 111413"/>
                  <a:gd name="connsiteX28" fmla="*/ 43836 w 107090"/>
                  <a:gd name="connsiteY28" fmla="*/ 12793 h 111413"/>
                  <a:gd name="connsiteX29" fmla="*/ 32092 w 107090"/>
                  <a:gd name="connsiteY29" fmla="*/ 12793 h 111413"/>
                  <a:gd name="connsiteX30" fmla="*/ 27209 w 107090"/>
                  <a:gd name="connsiteY30" fmla="*/ 17677 h 111413"/>
                  <a:gd name="connsiteX31" fmla="*/ 22325 w 107090"/>
                  <a:gd name="connsiteY31" fmla="*/ 17677 h 111413"/>
                  <a:gd name="connsiteX32" fmla="*/ 20813 w 107090"/>
                  <a:gd name="connsiteY32" fmla="*/ 19189 h 111413"/>
                  <a:gd name="connsiteX33" fmla="*/ 15930 w 107090"/>
                  <a:gd name="connsiteY33" fmla="*/ 19189 h 111413"/>
                  <a:gd name="connsiteX34" fmla="*/ 15930 w 107090"/>
                  <a:gd name="connsiteY34" fmla="*/ 25004 h 111413"/>
                  <a:gd name="connsiteX35" fmla="*/ 9884 w 107090"/>
                  <a:gd name="connsiteY35" fmla="*/ 31051 h 111413"/>
                  <a:gd name="connsiteX36" fmla="*/ 9884 w 107090"/>
                  <a:gd name="connsiteY36" fmla="*/ 35936 h 111413"/>
                  <a:gd name="connsiteX37" fmla="*/ 6977 w 107090"/>
                  <a:gd name="connsiteY37" fmla="*/ 35936 h 111413"/>
                  <a:gd name="connsiteX38" fmla="*/ 3953 w 107090"/>
                  <a:gd name="connsiteY38" fmla="*/ 38960 h 111413"/>
                  <a:gd name="connsiteX39" fmla="*/ 4070 w 107090"/>
                  <a:gd name="connsiteY39" fmla="*/ 38960 h 111413"/>
                  <a:gd name="connsiteX40" fmla="*/ 6511 w 107090"/>
                  <a:gd name="connsiteY40" fmla="*/ 41402 h 111413"/>
                  <a:gd name="connsiteX41" fmla="*/ 3604 w 107090"/>
                  <a:gd name="connsiteY41" fmla="*/ 41402 h 111413"/>
                  <a:gd name="connsiteX42" fmla="*/ 3604 w 107090"/>
                  <a:gd name="connsiteY42" fmla="*/ 43612 h 111413"/>
                  <a:gd name="connsiteX43" fmla="*/ 0 w 107090"/>
                  <a:gd name="connsiteY43" fmla="*/ 43612 h 111413"/>
                  <a:gd name="connsiteX44" fmla="*/ 2558 w 107090"/>
                  <a:gd name="connsiteY44" fmla="*/ 46170 h 111413"/>
                  <a:gd name="connsiteX45" fmla="*/ 2558 w 107090"/>
                  <a:gd name="connsiteY45" fmla="*/ 48147 h 111413"/>
                  <a:gd name="connsiteX46" fmla="*/ 11511 w 107090"/>
                  <a:gd name="connsiteY46" fmla="*/ 57102 h 111413"/>
                  <a:gd name="connsiteX47" fmla="*/ 15465 w 107090"/>
                  <a:gd name="connsiteY47" fmla="*/ 57102 h 111413"/>
                  <a:gd name="connsiteX48" fmla="*/ 17906 w 107090"/>
                  <a:gd name="connsiteY48" fmla="*/ 59544 h 111413"/>
                  <a:gd name="connsiteX49" fmla="*/ 11860 w 107090"/>
                  <a:gd name="connsiteY49" fmla="*/ 59544 h 111413"/>
                  <a:gd name="connsiteX50" fmla="*/ 11860 w 107090"/>
                  <a:gd name="connsiteY50" fmla="*/ 61754 h 111413"/>
                  <a:gd name="connsiteX51" fmla="*/ 15465 w 107090"/>
                  <a:gd name="connsiteY51" fmla="*/ 65359 h 111413"/>
                  <a:gd name="connsiteX52" fmla="*/ 15465 w 107090"/>
                  <a:gd name="connsiteY52" fmla="*/ 68616 h 111413"/>
                  <a:gd name="connsiteX53" fmla="*/ 19069 w 107090"/>
                  <a:gd name="connsiteY53" fmla="*/ 72221 h 111413"/>
                  <a:gd name="connsiteX54" fmla="*/ 21162 w 107090"/>
                  <a:gd name="connsiteY54" fmla="*/ 70128 h 111413"/>
                  <a:gd name="connsiteX55" fmla="*/ 24069 w 107090"/>
                  <a:gd name="connsiteY55" fmla="*/ 73035 h 111413"/>
                  <a:gd name="connsiteX56" fmla="*/ 26162 w 107090"/>
                  <a:gd name="connsiteY56" fmla="*/ 70942 h 111413"/>
                  <a:gd name="connsiteX57" fmla="*/ 40231 w 107090"/>
                  <a:gd name="connsiteY57" fmla="*/ 70942 h 111413"/>
                  <a:gd name="connsiteX58" fmla="*/ 41860 w 107090"/>
                  <a:gd name="connsiteY58" fmla="*/ 72570 h 111413"/>
                  <a:gd name="connsiteX59" fmla="*/ 44301 w 107090"/>
                  <a:gd name="connsiteY59" fmla="*/ 72570 h 111413"/>
                  <a:gd name="connsiteX60" fmla="*/ 47789 w 107090"/>
                  <a:gd name="connsiteY60" fmla="*/ 76059 h 111413"/>
                  <a:gd name="connsiteX61" fmla="*/ 44418 w 107090"/>
                  <a:gd name="connsiteY61" fmla="*/ 79431 h 111413"/>
                  <a:gd name="connsiteX62" fmla="*/ 44418 w 107090"/>
                  <a:gd name="connsiteY62" fmla="*/ 79431 h 111413"/>
                  <a:gd name="connsiteX63" fmla="*/ 41162 w 107090"/>
                  <a:gd name="connsiteY63" fmla="*/ 76059 h 111413"/>
                  <a:gd name="connsiteX64" fmla="*/ 38255 w 107090"/>
                  <a:gd name="connsiteY64" fmla="*/ 76059 h 111413"/>
                  <a:gd name="connsiteX65" fmla="*/ 36511 w 107090"/>
                  <a:gd name="connsiteY65" fmla="*/ 74314 h 111413"/>
                  <a:gd name="connsiteX66" fmla="*/ 36511 w 107090"/>
                  <a:gd name="connsiteY66" fmla="*/ 74314 h 111413"/>
                  <a:gd name="connsiteX67" fmla="*/ 32209 w 107090"/>
                  <a:gd name="connsiteY67" fmla="*/ 74314 h 111413"/>
                  <a:gd name="connsiteX68" fmla="*/ 30464 w 107090"/>
                  <a:gd name="connsiteY68" fmla="*/ 72570 h 111413"/>
                  <a:gd name="connsiteX69" fmla="*/ 27790 w 107090"/>
                  <a:gd name="connsiteY69" fmla="*/ 75245 h 111413"/>
                  <a:gd name="connsiteX70" fmla="*/ 24651 w 107090"/>
                  <a:gd name="connsiteY70" fmla="*/ 75245 h 111413"/>
                  <a:gd name="connsiteX71" fmla="*/ 17790 w 107090"/>
                  <a:gd name="connsiteY71" fmla="*/ 82106 h 111413"/>
                  <a:gd name="connsiteX72" fmla="*/ 27906 w 107090"/>
                  <a:gd name="connsiteY72" fmla="*/ 92224 h 111413"/>
                  <a:gd name="connsiteX73" fmla="*/ 25464 w 107090"/>
                  <a:gd name="connsiteY73" fmla="*/ 94666 h 111413"/>
                  <a:gd name="connsiteX74" fmla="*/ 25464 w 107090"/>
                  <a:gd name="connsiteY74" fmla="*/ 99551 h 111413"/>
                  <a:gd name="connsiteX75" fmla="*/ 31744 w 107090"/>
                  <a:gd name="connsiteY75" fmla="*/ 105831 h 111413"/>
                  <a:gd name="connsiteX76" fmla="*/ 31744 w 107090"/>
                  <a:gd name="connsiteY76" fmla="*/ 98853 h 111413"/>
                  <a:gd name="connsiteX77" fmla="*/ 37790 w 107090"/>
                  <a:gd name="connsiteY77" fmla="*/ 104900 h 111413"/>
                  <a:gd name="connsiteX78" fmla="*/ 37790 w 107090"/>
                  <a:gd name="connsiteY78" fmla="*/ 109320 h 111413"/>
                  <a:gd name="connsiteX79" fmla="*/ 39999 w 107090"/>
                  <a:gd name="connsiteY79" fmla="*/ 111413 h 111413"/>
                  <a:gd name="connsiteX80" fmla="*/ 39999 w 107090"/>
                  <a:gd name="connsiteY80" fmla="*/ 108273 h 111413"/>
                  <a:gd name="connsiteX81" fmla="*/ 43604 w 107090"/>
                  <a:gd name="connsiteY81" fmla="*/ 104668 h 111413"/>
                  <a:gd name="connsiteX82" fmla="*/ 48138 w 107090"/>
                  <a:gd name="connsiteY82" fmla="*/ 109204 h 111413"/>
                  <a:gd name="connsiteX83" fmla="*/ 51627 w 107090"/>
                  <a:gd name="connsiteY83" fmla="*/ 109204 h 111413"/>
                  <a:gd name="connsiteX84" fmla="*/ 49650 w 107090"/>
                  <a:gd name="connsiteY84" fmla="*/ 107226 h 111413"/>
                  <a:gd name="connsiteX85" fmla="*/ 49650 w 107090"/>
                  <a:gd name="connsiteY85" fmla="*/ 107226 h 111413"/>
                  <a:gd name="connsiteX86" fmla="*/ 49650 w 107090"/>
                  <a:gd name="connsiteY86" fmla="*/ 102109 h 111413"/>
                  <a:gd name="connsiteX87" fmla="*/ 48255 w 107090"/>
                  <a:gd name="connsiteY87" fmla="*/ 100714 h 111413"/>
                  <a:gd name="connsiteX88" fmla="*/ 48255 w 107090"/>
                  <a:gd name="connsiteY88" fmla="*/ 96760 h 111413"/>
                  <a:gd name="connsiteX89" fmla="*/ 44883 w 107090"/>
                  <a:gd name="connsiteY89" fmla="*/ 93387 h 111413"/>
                  <a:gd name="connsiteX90" fmla="*/ 44883 w 107090"/>
                  <a:gd name="connsiteY90" fmla="*/ 89433 h 111413"/>
                  <a:gd name="connsiteX91" fmla="*/ 42673 w 107090"/>
                  <a:gd name="connsiteY91" fmla="*/ 87223 h 111413"/>
                  <a:gd name="connsiteX92" fmla="*/ 46162 w 107090"/>
                  <a:gd name="connsiteY92" fmla="*/ 87223 h 111413"/>
                  <a:gd name="connsiteX93" fmla="*/ 52789 w 107090"/>
                  <a:gd name="connsiteY93" fmla="*/ 93852 h 111413"/>
                  <a:gd name="connsiteX94" fmla="*/ 56743 w 107090"/>
                  <a:gd name="connsiteY94" fmla="*/ 89898 h 111413"/>
                  <a:gd name="connsiteX95" fmla="*/ 56743 w 107090"/>
                  <a:gd name="connsiteY95" fmla="*/ 89898 h 111413"/>
                  <a:gd name="connsiteX96" fmla="*/ 48836 w 107090"/>
                  <a:gd name="connsiteY96" fmla="*/ 81990 h 111413"/>
                  <a:gd name="connsiteX97" fmla="*/ 48836 w 107090"/>
                  <a:gd name="connsiteY97" fmla="*/ 81990 h 111413"/>
                  <a:gd name="connsiteX98" fmla="*/ 52092 w 107090"/>
                  <a:gd name="connsiteY98" fmla="*/ 78733 h 111413"/>
                  <a:gd name="connsiteX99" fmla="*/ 52092 w 107090"/>
                  <a:gd name="connsiteY99" fmla="*/ 78733 h 111413"/>
                  <a:gd name="connsiteX100" fmla="*/ 57440 w 107090"/>
                  <a:gd name="connsiteY100" fmla="*/ 78733 h 111413"/>
                  <a:gd name="connsiteX101" fmla="*/ 65464 w 107090"/>
                  <a:gd name="connsiteY101" fmla="*/ 86758 h 111413"/>
                  <a:gd name="connsiteX102" fmla="*/ 65464 w 107090"/>
                  <a:gd name="connsiteY102" fmla="*/ 77338 h 111413"/>
                  <a:gd name="connsiteX103" fmla="*/ 57440 w 107090"/>
                  <a:gd name="connsiteY103" fmla="*/ 69313 h 111413"/>
                  <a:gd name="connsiteX104" fmla="*/ 57440 w 107090"/>
                  <a:gd name="connsiteY104" fmla="*/ 69313 h 111413"/>
                  <a:gd name="connsiteX105" fmla="*/ 53952 w 107090"/>
                  <a:gd name="connsiteY105" fmla="*/ 69313 h 111413"/>
                  <a:gd name="connsiteX106" fmla="*/ 48138 w 107090"/>
                  <a:gd name="connsiteY106" fmla="*/ 63498 h 111413"/>
                  <a:gd name="connsiteX107" fmla="*/ 44069 w 107090"/>
                  <a:gd name="connsiteY107" fmla="*/ 63498 h 111413"/>
                  <a:gd name="connsiteX108" fmla="*/ 40580 w 107090"/>
                  <a:gd name="connsiteY108" fmla="*/ 60010 h 111413"/>
                  <a:gd name="connsiteX109" fmla="*/ 47557 w 107090"/>
                  <a:gd name="connsiteY109" fmla="*/ 60010 h 111413"/>
                  <a:gd name="connsiteX110" fmla="*/ 48836 w 107090"/>
                  <a:gd name="connsiteY110" fmla="*/ 58730 h 111413"/>
                  <a:gd name="connsiteX111" fmla="*/ 48836 w 107090"/>
                  <a:gd name="connsiteY111" fmla="*/ 53613 h 111413"/>
                  <a:gd name="connsiteX112" fmla="*/ 51394 w 107090"/>
                  <a:gd name="connsiteY112" fmla="*/ 56172 h 111413"/>
                  <a:gd name="connsiteX113" fmla="*/ 53255 w 107090"/>
                  <a:gd name="connsiteY113" fmla="*/ 54195 h 111413"/>
                  <a:gd name="connsiteX114" fmla="*/ 53255 w 107090"/>
                  <a:gd name="connsiteY114" fmla="*/ 52334 h 111413"/>
                  <a:gd name="connsiteX115" fmla="*/ 46278 w 107090"/>
                  <a:gd name="connsiteY115" fmla="*/ 45356 h 111413"/>
                  <a:gd name="connsiteX116" fmla="*/ 46278 w 107090"/>
                  <a:gd name="connsiteY116" fmla="*/ 41983 h 111413"/>
                  <a:gd name="connsiteX117" fmla="*/ 42325 w 107090"/>
                  <a:gd name="connsiteY117" fmla="*/ 38029 h 111413"/>
                  <a:gd name="connsiteX118" fmla="*/ 42325 w 107090"/>
                  <a:gd name="connsiteY118" fmla="*/ 25237 h 111413"/>
                  <a:gd name="connsiteX119" fmla="*/ 47208 w 107090"/>
                  <a:gd name="connsiteY119" fmla="*/ 30121 h 111413"/>
                  <a:gd name="connsiteX120" fmla="*/ 50464 w 107090"/>
                  <a:gd name="connsiteY120" fmla="*/ 30121 h 111413"/>
                  <a:gd name="connsiteX121" fmla="*/ 53720 w 107090"/>
                  <a:gd name="connsiteY121" fmla="*/ 33377 h 111413"/>
                  <a:gd name="connsiteX122" fmla="*/ 60464 w 107090"/>
                  <a:gd name="connsiteY122" fmla="*/ 33377 h 111413"/>
                  <a:gd name="connsiteX123" fmla="*/ 65929 w 107090"/>
                  <a:gd name="connsiteY123" fmla="*/ 27911 h 111413"/>
                  <a:gd name="connsiteX124" fmla="*/ 65929 w 107090"/>
                  <a:gd name="connsiteY124" fmla="*/ 27911 h 111413"/>
                  <a:gd name="connsiteX125" fmla="*/ 62557 w 107090"/>
                  <a:gd name="connsiteY125" fmla="*/ 27911 h 111413"/>
                  <a:gd name="connsiteX126" fmla="*/ 62557 w 107090"/>
                  <a:gd name="connsiteY126" fmla="*/ 24539 h 111413"/>
                  <a:gd name="connsiteX127" fmla="*/ 59999 w 107090"/>
                  <a:gd name="connsiteY127" fmla="*/ 21980 h 111413"/>
                  <a:gd name="connsiteX128" fmla="*/ 66743 w 107090"/>
                  <a:gd name="connsiteY128" fmla="*/ 21980 h 111413"/>
                  <a:gd name="connsiteX129" fmla="*/ 72208 w 107090"/>
                  <a:gd name="connsiteY129" fmla="*/ 16514 h 111413"/>
                  <a:gd name="connsiteX130" fmla="*/ 75114 w 107090"/>
                  <a:gd name="connsiteY130" fmla="*/ 19422 h 111413"/>
                  <a:gd name="connsiteX131" fmla="*/ 75114 w 107090"/>
                  <a:gd name="connsiteY131" fmla="*/ 19422 h 11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7090" h="111413">
                    <a:moveTo>
                      <a:pt x="75114" y="19422"/>
                    </a:moveTo>
                    <a:lnTo>
                      <a:pt x="77789" y="19422"/>
                    </a:lnTo>
                    <a:lnTo>
                      <a:pt x="81045" y="16165"/>
                    </a:lnTo>
                    <a:lnTo>
                      <a:pt x="86626" y="16165"/>
                    </a:lnTo>
                    <a:lnTo>
                      <a:pt x="89184" y="18724"/>
                    </a:lnTo>
                    <a:lnTo>
                      <a:pt x="94765" y="18724"/>
                    </a:lnTo>
                    <a:lnTo>
                      <a:pt x="98137" y="22097"/>
                    </a:lnTo>
                    <a:lnTo>
                      <a:pt x="102788" y="17445"/>
                    </a:lnTo>
                    <a:lnTo>
                      <a:pt x="102788" y="11862"/>
                    </a:lnTo>
                    <a:lnTo>
                      <a:pt x="107090" y="7559"/>
                    </a:lnTo>
                    <a:lnTo>
                      <a:pt x="107090" y="3140"/>
                    </a:lnTo>
                    <a:lnTo>
                      <a:pt x="103951" y="0"/>
                    </a:lnTo>
                    <a:lnTo>
                      <a:pt x="99998" y="0"/>
                    </a:lnTo>
                    <a:lnTo>
                      <a:pt x="97905" y="2093"/>
                    </a:lnTo>
                    <a:lnTo>
                      <a:pt x="99068" y="3256"/>
                    </a:lnTo>
                    <a:lnTo>
                      <a:pt x="99068" y="8373"/>
                    </a:lnTo>
                    <a:lnTo>
                      <a:pt x="93021" y="8373"/>
                    </a:lnTo>
                    <a:lnTo>
                      <a:pt x="90812" y="10583"/>
                    </a:lnTo>
                    <a:lnTo>
                      <a:pt x="84533" y="10583"/>
                    </a:lnTo>
                    <a:lnTo>
                      <a:pt x="81161" y="7210"/>
                    </a:lnTo>
                    <a:lnTo>
                      <a:pt x="74882" y="7210"/>
                    </a:lnTo>
                    <a:lnTo>
                      <a:pt x="71859" y="4187"/>
                    </a:lnTo>
                    <a:lnTo>
                      <a:pt x="64068" y="4187"/>
                    </a:lnTo>
                    <a:lnTo>
                      <a:pt x="64068" y="4187"/>
                    </a:lnTo>
                    <a:lnTo>
                      <a:pt x="61278" y="6978"/>
                    </a:lnTo>
                    <a:lnTo>
                      <a:pt x="53487" y="6978"/>
                    </a:lnTo>
                    <a:lnTo>
                      <a:pt x="51511" y="8955"/>
                    </a:lnTo>
                    <a:lnTo>
                      <a:pt x="43836" y="8955"/>
                    </a:lnTo>
                    <a:lnTo>
                      <a:pt x="43836" y="12793"/>
                    </a:lnTo>
                    <a:lnTo>
                      <a:pt x="32092" y="12793"/>
                    </a:lnTo>
                    <a:lnTo>
                      <a:pt x="27209" y="17677"/>
                    </a:lnTo>
                    <a:lnTo>
                      <a:pt x="22325" y="17677"/>
                    </a:lnTo>
                    <a:lnTo>
                      <a:pt x="20813" y="19189"/>
                    </a:lnTo>
                    <a:lnTo>
                      <a:pt x="15930" y="19189"/>
                    </a:lnTo>
                    <a:lnTo>
                      <a:pt x="15930" y="25004"/>
                    </a:lnTo>
                    <a:lnTo>
                      <a:pt x="9884" y="31051"/>
                    </a:lnTo>
                    <a:lnTo>
                      <a:pt x="9884" y="35936"/>
                    </a:lnTo>
                    <a:lnTo>
                      <a:pt x="6977" y="35936"/>
                    </a:lnTo>
                    <a:lnTo>
                      <a:pt x="3953" y="38960"/>
                    </a:lnTo>
                    <a:lnTo>
                      <a:pt x="4070" y="38960"/>
                    </a:lnTo>
                    <a:lnTo>
                      <a:pt x="6511" y="41402"/>
                    </a:lnTo>
                    <a:lnTo>
                      <a:pt x="3604" y="41402"/>
                    </a:lnTo>
                    <a:lnTo>
                      <a:pt x="3604" y="43612"/>
                    </a:lnTo>
                    <a:lnTo>
                      <a:pt x="0" y="43612"/>
                    </a:lnTo>
                    <a:lnTo>
                      <a:pt x="2558" y="46170"/>
                    </a:lnTo>
                    <a:lnTo>
                      <a:pt x="2558" y="48147"/>
                    </a:lnTo>
                    <a:lnTo>
                      <a:pt x="11511" y="57102"/>
                    </a:lnTo>
                    <a:lnTo>
                      <a:pt x="15465" y="57102"/>
                    </a:lnTo>
                    <a:lnTo>
                      <a:pt x="17906" y="59544"/>
                    </a:lnTo>
                    <a:lnTo>
                      <a:pt x="11860" y="59544"/>
                    </a:lnTo>
                    <a:lnTo>
                      <a:pt x="11860" y="61754"/>
                    </a:lnTo>
                    <a:lnTo>
                      <a:pt x="15465" y="65359"/>
                    </a:lnTo>
                    <a:lnTo>
                      <a:pt x="15465" y="68616"/>
                    </a:lnTo>
                    <a:lnTo>
                      <a:pt x="19069" y="72221"/>
                    </a:lnTo>
                    <a:lnTo>
                      <a:pt x="21162" y="70128"/>
                    </a:lnTo>
                    <a:lnTo>
                      <a:pt x="24069" y="73035"/>
                    </a:lnTo>
                    <a:lnTo>
                      <a:pt x="26162" y="70942"/>
                    </a:lnTo>
                    <a:lnTo>
                      <a:pt x="40231" y="70942"/>
                    </a:lnTo>
                    <a:lnTo>
                      <a:pt x="41860" y="72570"/>
                    </a:lnTo>
                    <a:lnTo>
                      <a:pt x="44301" y="72570"/>
                    </a:lnTo>
                    <a:lnTo>
                      <a:pt x="47789" y="76059"/>
                    </a:lnTo>
                    <a:lnTo>
                      <a:pt x="44418" y="79431"/>
                    </a:lnTo>
                    <a:lnTo>
                      <a:pt x="44418" y="79431"/>
                    </a:lnTo>
                    <a:lnTo>
                      <a:pt x="41162" y="76059"/>
                    </a:lnTo>
                    <a:lnTo>
                      <a:pt x="38255" y="76059"/>
                    </a:lnTo>
                    <a:lnTo>
                      <a:pt x="36511" y="74314"/>
                    </a:lnTo>
                    <a:lnTo>
                      <a:pt x="36511" y="74314"/>
                    </a:lnTo>
                    <a:lnTo>
                      <a:pt x="32209" y="74314"/>
                    </a:lnTo>
                    <a:lnTo>
                      <a:pt x="30464" y="72570"/>
                    </a:lnTo>
                    <a:lnTo>
                      <a:pt x="27790" y="75245"/>
                    </a:lnTo>
                    <a:lnTo>
                      <a:pt x="24651" y="75245"/>
                    </a:lnTo>
                    <a:lnTo>
                      <a:pt x="17790" y="82106"/>
                    </a:lnTo>
                    <a:lnTo>
                      <a:pt x="27906" y="92224"/>
                    </a:lnTo>
                    <a:lnTo>
                      <a:pt x="25464" y="94666"/>
                    </a:lnTo>
                    <a:lnTo>
                      <a:pt x="25464" y="99551"/>
                    </a:lnTo>
                    <a:lnTo>
                      <a:pt x="31744" y="105831"/>
                    </a:lnTo>
                    <a:lnTo>
                      <a:pt x="31744" y="98853"/>
                    </a:lnTo>
                    <a:lnTo>
                      <a:pt x="37790" y="104900"/>
                    </a:lnTo>
                    <a:lnTo>
                      <a:pt x="37790" y="109320"/>
                    </a:lnTo>
                    <a:lnTo>
                      <a:pt x="39999" y="111413"/>
                    </a:lnTo>
                    <a:lnTo>
                      <a:pt x="39999" y="108273"/>
                    </a:lnTo>
                    <a:lnTo>
                      <a:pt x="43604" y="104668"/>
                    </a:lnTo>
                    <a:lnTo>
                      <a:pt x="48138" y="109204"/>
                    </a:lnTo>
                    <a:lnTo>
                      <a:pt x="51627" y="109204"/>
                    </a:lnTo>
                    <a:lnTo>
                      <a:pt x="49650" y="107226"/>
                    </a:lnTo>
                    <a:lnTo>
                      <a:pt x="49650" y="107226"/>
                    </a:lnTo>
                    <a:lnTo>
                      <a:pt x="49650" y="102109"/>
                    </a:lnTo>
                    <a:lnTo>
                      <a:pt x="48255" y="100714"/>
                    </a:lnTo>
                    <a:lnTo>
                      <a:pt x="48255" y="96760"/>
                    </a:lnTo>
                    <a:lnTo>
                      <a:pt x="44883" y="93387"/>
                    </a:lnTo>
                    <a:lnTo>
                      <a:pt x="44883" y="89433"/>
                    </a:lnTo>
                    <a:lnTo>
                      <a:pt x="42673" y="87223"/>
                    </a:lnTo>
                    <a:lnTo>
                      <a:pt x="46162" y="87223"/>
                    </a:lnTo>
                    <a:lnTo>
                      <a:pt x="52789" y="93852"/>
                    </a:lnTo>
                    <a:lnTo>
                      <a:pt x="56743" y="89898"/>
                    </a:lnTo>
                    <a:lnTo>
                      <a:pt x="56743" y="89898"/>
                    </a:lnTo>
                    <a:lnTo>
                      <a:pt x="48836" y="81990"/>
                    </a:lnTo>
                    <a:lnTo>
                      <a:pt x="48836" y="81990"/>
                    </a:lnTo>
                    <a:lnTo>
                      <a:pt x="52092" y="78733"/>
                    </a:lnTo>
                    <a:lnTo>
                      <a:pt x="52092" y="78733"/>
                    </a:lnTo>
                    <a:lnTo>
                      <a:pt x="57440" y="78733"/>
                    </a:lnTo>
                    <a:lnTo>
                      <a:pt x="65464" y="86758"/>
                    </a:lnTo>
                    <a:lnTo>
                      <a:pt x="65464" y="77338"/>
                    </a:lnTo>
                    <a:lnTo>
                      <a:pt x="57440" y="69313"/>
                    </a:lnTo>
                    <a:lnTo>
                      <a:pt x="57440" y="69313"/>
                    </a:lnTo>
                    <a:lnTo>
                      <a:pt x="53952" y="69313"/>
                    </a:lnTo>
                    <a:lnTo>
                      <a:pt x="48138" y="63498"/>
                    </a:lnTo>
                    <a:lnTo>
                      <a:pt x="44069" y="63498"/>
                    </a:lnTo>
                    <a:lnTo>
                      <a:pt x="40580" y="60010"/>
                    </a:lnTo>
                    <a:lnTo>
                      <a:pt x="47557" y="60010"/>
                    </a:lnTo>
                    <a:lnTo>
                      <a:pt x="48836" y="58730"/>
                    </a:lnTo>
                    <a:lnTo>
                      <a:pt x="48836" y="53613"/>
                    </a:lnTo>
                    <a:lnTo>
                      <a:pt x="51394" y="56172"/>
                    </a:lnTo>
                    <a:lnTo>
                      <a:pt x="53255" y="54195"/>
                    </a:lnTo>
                    <a:lnTo>
                      <a:pt x="53255" y="52334"/>
                    </a:lnTo>
                    <a:lnTo>
                      <a:pt x="46278" y="45356"/>
                    </a:lnTo>
                    <a:lnTo>
                      <a:pt x="46278" y="41983"/>
                    </a:lnTo>
                    <a:lnTo>
                      <a:pt x="42325" y="38029"/>
                    </a:lnTo>
                    <a:lnTo>
                      <a:pt x="42325" y="25237"/>
                    </a:lnTo>
                    <a:lnTo>
                      <a:pt x="47208" y="30121"/>
                    </a:lnTo>
                    <a:lnTo>
                      <a:pt x="50464" y="30121"/>
                    </a:lnTo>
                    <a:lnTo>
                      <a:pt x="53720" y="33377"/>
                    </a:lnTo>
                    <a:lnTo>
                      <a:pt x="60464" y="33377"/>
                    </a:lnTo>
                    <a:lnTo>
                      <a:pt x="65929" y="27911"/>
                    </a:lnTo>
                    <a:lnTo>
                      <a:pt x="65929" y="27911"/>
                    </a:lnTo>
                    <a:lnTo>
                      <a:pt x="62557" y="27911"/>
                    </a:lnTo>
                    <a:lnTo>
                      <a:pt x="62557" y="24539"/>
                    </a:lnTo>
                    <a:lnTo>
                      <a:pt x="59999" y="21980"/>
                    </a:lnTo>
                    <a:lnTo>
                      <a:pt x="66743" y="21980"/>
                    </a:lnTo>
                    <a:lnTo>
                      <a:pt x="72208" y="16514"/>
                    </a:lnTo>
                    <a:lnTo>
                      <a:pt x="75114" y="19422"/>
                    </a:lnTo>
                    <a:lnTo>
                      <a:pt x="75114" y="19422"/>
                    </a:lnTo>
                    <a:close/>
                  </a:path>
                </a:pathLst>
              </a:custGeom>
              <a:grpFill/>
              <a:ln w="1162" cap="rnd">
                <a:solidFill>
                  <a:schemeClr val="bg2"/>
                </a:solidFill>
                <a:prstDash val="solid"/>
                <a:round/>
              </a:ln>
            </p:spPr>
            <p:txBody>
              <a:bodyPr rtlCol="0" anchor="ctr"/>
              <a:lstStyle/>
              <a:p>
                <a:endParaRPr lang="en-US"/>
              </a:p>
            </p:txBody>
          </p:sp>
          <p:sp>
            <p:nvSpPr>
              <p:cNvPr id="163" name="Freeform 162">
                <a:extLst>
                  <a:ext uri="{FF2B5EF4-FFF2-40B4-BE49-F238E27FC236}">
                    <a16:creationId xmlns:a16="http://schemas.microsoft.com/office/drawing/2014/main" id="{88E57CB1-A3AF-0520-A4CE-91BF900345CF}"/>
                  </a:ext>
                </a:extLst>
              </p:cNvPr>
              <p:cNvSpPr/>
              <p:nvPr/>
            </p:nvSpPr>
            <p:spPr>
              <a:xfrm>
                <a:off x="5755408" y="2527233"/>
                <a:ext cx="148833" cy="195031"/>
              </a:xfrm>
              <a:custGeom>
                <a:avLst/>
                <a:gdLst>
                  <a:gd name="connsiteX0" fmla="*/ 128834 w 148833"/>
                  <a:gd name="connsiteY0" fmla="*/ 159909 h 195031"/>
                  <a:gd name="connsiteX1" fmla="*/ 128834 w 148833"/>
                  <a:gd name="connsiteY1" fmla="*/ 165724 h 195031"/>
                  <a:gd name="connsiteX2" fmla="*/ 123602 w 148833"/>
                  <a:gd name="connsiteY2" fmla="*/ 165724 h 195031"/>
                  <a:gd name="connsiteX3" fmla="*/ 123602 w 148833"/>
                  <a:gd name="connsiteY3" fmla="*/ 172004 h 195031"/>
                  <a:gd name="connsiteX4" fmla="*/ 116858 w 148833"/>
                  <a:gd name="connsiteY4" fmla="*/ 172004 h 195031"/>
                  <a:gd name="connsiteX5" fmla="*/ 114183 w 148833"/>
                  <a:gd name="connsiteY5" fmla="*/ 174679 h 195031"/>
                  <a:gd name="connsiteX6" fmla="*/ 114183 w 148833"/>
                  <a:gd name="connsiteY6" fmla="*/ 186425 h 195031"/>
                  <a:gd name="connsiteX7" fmla="*/ 116393 w 148833"/>
                  <a:gd name="connsiteY7" fmla="*/ 186425 h 195031"/>
                  <a:gd name="connsiteX8" fmla="*/ 116393 w 148833"/>
                  <a:gd name="connsiteY8" fmla="*/ 192356 h 195031"/>
                  <a:gd name="connsiteX9" fmla="*/ 112439 w 148833"/>
                  <a:gd name="connsiteY9" fmla="*/ 188402 h 195031"/>
                  <a:gd name="connsiteX10" fmla="*/ 108254 w 148833"/>
                  <a:gd name="connsiteY10" fmla="*/ 188402 h 195031"/>
                  <a:gd name="connsiteX11" fmla="*/ 105812 w 148833"/>
                  <a:gd name="connsiteY11" fmla="*/ 185960 h 195031"/>
                  <a:gd name="connsiteX12" fmla="*/ 102323 w 148833"/>
                  <a:gd name="connsiteY12" fmla="*/ 185960 h 195031"/>
                  <a:gd name="connsiteX13" fmla="*/ 102323 w 148833"/>
                  <a:gd name="connsiteY13" fmla="*/ 189333 h 195031"/>
                  <a:gd name="connsiteX14" fmla="*/ 93719 w 148833"/>
                  <a:gd name="connsiteY14" fmla="*/ 189333 h 195031"/>
                  <a:gd name="connsiteX15" fmla="*/ 89068 w 148833"/>
                  <a:gd name="connsiteY15" fmla="*/ 193985 h 195031"/>
                  <a:gd name="connsiteX16" fmla="*/ 84417 w 148833"/>
                  <a:gd name="connsiteY16" fmla="*/ 193985 h 195031"/>
                  <a:gd name="connsiteX17" fmla="*/ 81161 w 148833"/>
                  <a:gd name="connsiteY17" fmla="*/ 190728 h 195031"/>
                  <a:gd name="connsiteX18" fmla="*/ 74184 w 148833"/>
                  <a:gd name="connsiteY18" fmla="*/ 190728 h 195031"/>
                  <a:gd name="connsiteX19" fmla="*/ 74184 w 148833"/>
                  <a:gd name="connsiteY19" fmla="*/ 195031 h 195031"/>
                  <a:gd name="connsiteX20" fmla="*/ 69882 w 148833"/>
                  <a:gd name="connsiteY20" fmla="*/ 195031 h 195031"/>
                  <a:gd name="connsiteX21" fmla="*/ 69882 w 148833"/>
                  <a:gd name="connsiteY21" fmla="*/ 195031 h 195031"/>
                  <a:gd name="connsiteX22" fmla="*/ 65580 w 148833"/>
                  <a:gd name="connsiteY22" fmla="*/ 190728 h 195031"/>
                  <a:gd name="connsiteX23" fmla="*/ 58371 w 148833"/>
                  <a:gd name="connsiteY23" fmla="*/ 190728 h 195031"/>
                  <a:gd name="connsiteX24" fmla="*/ 55580 w 148833"/>
                  <a:gd name="connsiteY24" fmla="*/ 187937 h 195031"/>
                  <a:gd name="connsiteX25" fmla="*/ 47673 w 148833"/>
                  <a:gd name="connsiteY25" fmla="*/ 187937 h 195031"/>
                  <a:gd name="connsiteX26" fmla="*/ 44766 w 148833"/>
                  <a:gd name="connsiteY26" fmla="*/ 185030 h 195031"/>
                  <a:gd name="connsiteX27" fmla="*/ 40697 w 148833"/>
                  <a:gd name="connsiteY27" fmla="*/ 185030 h 195031"/>
                  <a:gd name="connsiteX28" fmla="*/ 40697 w 148833"/>
                  <a:gd name="connsiteY28" fmla="*/ 189100 h 195031"/>
                  <a:gd name="connsiteX29" fmla="*/ 27092 w 148833"/>
                  <a:gd name="connsiteY29" fmla="*/ 189100 h 195031"/>
                  <a:gd name="connsiteX30" fmla="*/ 27092 w 148833"/>
                  <a:gd name="connsiteY30" fmla="*/ 175493 h 195031"/>
                  <a:gd name="connsiteX31" fmla="*/ 30581 w 148833"/>
                  <a:gd name="connsiteY31" fmla="*/ 172004 h 195031"/>
                  <a:gd name="connsiteX32" fmla="*/ 30581 w 148833"/>
                  <a:gd name="connsiteY32" fmla="*/ 163980 h 195031"/>
                  <a:gd name="connsiteX33" fmla="*/ 36860 w 148833"/>
                  <a:gd name="connsiteY33" fmla="*/ 157700 h 195031"/>
                  <a:gd name="connsiteX34" fmla="*/ 36860 w 148833"/>
                  <a:gd name="connsiteY34" fmla="*/ 153629 h 195031"/>
                  <a:gd name="connsiteX35" fmla="*/ 28837 w 148833"/>
                  <a:gd name="connsiteY35" fmla="*/ 153629 h 195031"/>
                  <a:gd name="connsiteX36" fmla="*/ 25464 w 148833"/>
                  <a:gd name="connsiteY36" fmla="*/ 150257 h 195031"/>
                  <a:gd name="connsiteX37" fmla="*/ 15232 w 148833"/>
                  <a:gd name="connsiteY37" fmla="*/ 150257 h 195031"/>
                  <a:gd name="connsiteX38" fmla="*/ 8953 w 148833"/>
                  <a:gd name="connsiteY38" fmla="*/ 143977 h 195031"/>
                  <a:gd name="connsiteX39" fmla="*/ 8953 w 148833"/>
                  <a:gd name="connsiteY39" fmla="*/ 136533 h 195031"/>
                  <a:gd name="connsiteX40" fmla="*/ 3605 w 148833"/>
                  <a:gd name="connsiteY40" fmla="*/ 131184 h 195031"/>
                  <a:gd name="connsiteX41" fmla="*/ 3605 w 148833"/>
                  <a:gd name="connsiteY41" fmla="*/ 126416 h 195031"/>
                  <a:gd name="connsiteX42" fmla="*/ 7674 w 148833"/>
                  <a:gd name="connsiteY42" fmla="*/ 122345 h 195031"/>
                  <a:gd name="connsiteX43" fmla="*/ 7674 w 148833"/>
                  <a:gd name="connsiteY43" fmla="*/ 116879 h 195031"/>
                  <a:gd name="connsiteX44" fmla="*/ 2791 w 148833"/>
                  <a:gd name="connsiteY44" fmla="*/ 111995 h 195031"/>
                  <a:gd name="connsiteX45" fmla="*/ 2791 w 148833"/>
                  <a:gd name="connsiteY45" fmla="*/ 107110 h 195031"/>
                  <a:gd name="connsiteX46" fmla="*/ 0 w 148833"/>
                  <a:gd name="connsiteY46" fmla="*/ 104319 h 195031"/>
                  <a:gd name="connsiteX47" fmla="*/ 2791 w 148833"/>
                  <a:gd name="connsiteY47" fmla="*/ 101528 h 195031"/>
                  <a:gd name="connsiteX48" fmla="*/ 2791 w 148833"/>
                  <a:gd name="connsiteY48" fmla="*/ 101528 h 195031"/>
                  <a:gd name="connsiteX49" fmla="*/ 2791 w 148833"/>
                  <a:gd name="connsiteY49" fmla="*/ 97690 h 195031"/>
                  <a:gd name="connsiteX50" fmla="*/ 5581 w 148833"/>
                  <a:gd name="connsiteY50" fmla="*/ 94899 h 195031"/>
                  <a:gd name="connsiteX51" fmla="*/ 5581 w 148833"/>
                  <a:gd name="connsiteY51" fmla="*/ 88968 h 195031"/>
                  <a:gd name="connsiteX52" fmla="*/ 1861 w 148833"/>
                  <a:gd name="connsiteY52" fmla="*/ 85246 h 195031"/>
                  <a:gd name="connsiteX53" fmla="*/ 4651 w 148833"/>
                  <a:gd name="connsiteY53" fmla="*/ 82455 h 195031"/>
                  <a:gd name="connsiteX54" fmla="*/ 13372 w 148833"/>
                  <a:gd name="connsiteY54" fmla="*/ 82455 h 195031"/>
                  <a:gd name="connsiteX55" fmla="*/ 13372 w 148833"/>
                  <a:gd name="connsiteY55" fmla="*/ 76989 h 195031"/>
                  <a:gd name="connsiteX56" fmla="*/ 18604 w 148833"/>
                  <a:gd name="connsiteY56" fmla="*/ 71872 h 195031"/>
                  <a:gd name="connsiteX57" fmla="*/ 18604 w 148833"/>
                  <a:gd name="connsiteY57" fmla="*/ 66755 h 195031"/>
                  <a:gd name="connsiteX58" fmla="*/ 13837 w 148833"/>
                  <a:gd name="connsiteY58" fmla="*/ 66755 h 195031"/>
                  <a:gd name="connsiteX59" fmla="*/ 13837 w 148833"/>
                  <a:gd name="connsiteY59" fmla="*/ 61987 h 195031"/>
                  <a:gd name="connsiteX60" fmla="*/ 19767 w 148833"/>
                  <a:gd name="connsiteY60" fmla="*/ 61987 h 195031"/>
                  <a:gd name="connsiteX61" fmla="*/ 19767 w 148833"/>
                  <a:gd name="connsiteY61" fmla="*/ 53962 h 195031"/>
                  <a:gd name="connsiteX62" fmla="*/ 21860 w 148833"/>
                  <a:gd name="connsiteY62" fmla="*/ 51869 h 195031"/>
                  <a:gd name="connsiteX63" fmla="*/ 21860 w 148833"/>
                  <a:gd name="connsiteY63" fmla="*/ 43844 h 195031"/>
                  <a:gd name="connsiteX64" fmla="*/ 19186 w 148833"/>
                  <a:gd name="connsiteY64" fmla="*/ 41169 h 195031"/>
                  <a:gd name="connsiteX65" fmla="*/ 19186 w 148833"/>
                  <a:gd name="connsiteY65" fmla="*/ 35587 h 195031"/>
                  <a:gd name="connsiteX66" fmla="*/ 22790 w 148833"/>
                  <a:gd name="connsiteY66" fmla="*/ 31982 h 195031"/>
                  <a:gd name="connsiteX67" fmla="*/ 31511 w 148833"/>
                  <a:gd name="connsiteY67" fmla="*/ 31982 h 195031"/>
                  <a:gd name="connsiteX68" fmla="*/ 36395 w 148833"/>
                  <a:gd name="connsiteY68" fmla="*/ 36866 h 195031"/>
                  <a:gd name="connsiteX69" fmla="*/ 39650 w 148833"/>
                  <a:gd name="connsiteY69" fmla="*/ 33610 h 195031"/>
                  <a:gd name="connsiteX70" fmla="*/ 42906 w 148833"/>
                  <a:gd name="connsiteY70" fmla="*/ 36866 h 195031"/>
                  <a:gd name="connsiteX71" fmla="*/ 42906 w 148833"/>
                  <a:gd name="connsiteY71" fmla="*/ 28144 h 195031"/>
                  <a:gd name="connsiteX72" fmla="*/ 53371 w 148833"/>
                  <a:gd name="connsiteY72" fmla="*/ 28144 h 195031"/>
                  <a:gd name="connsiteX73" fmla="*/ 49301 w 148833"/>
                  <a:gd name="connsiteY73" fmla="*/ 24074 h 195031"/>
                  <a:gd name="connsiteX74" fmla="*/ 49301 w 148833"/>
                  <a:gd name="connsiteY74" fmla="*/ 15700 h 195031"/>
                  <a:gd name="connsiteX75" fmla="*/ 44301 w 148833"/>
                  <a:gd name="connsiteY75" fmla="*/ 15700 h 195031"/>
                  <a:gd name="connsiteX76" fmla="*/ 44301 w 148833"/>
                  <a:gd name="connsiteY76" fmla="*/ 12560 h 195031"/>
                  <a:gd name="connsiteX77" fmla="*/ 49069 w 148833"/>
                  <a:gd name="connsiteY77" fmla="*/ 12560 h 195031"/>
                  <a:gd name="connsiteX78" fmla="*/ 49069 w 148833"/>
                  <a:gd name="connsiteY78" fmla="*/ 7443 h 195031"/>
                  <a:gd name="connsiteX79" fmla="*/ 45464 w 148833"/>
                  <a:gd name="connsiteY79" fmla="*/ 3838 h 195031"/>
                  <a:gd name="connsiteX80" fmla="*/ 45464 w 148833"/>
                  <a:gd name="connsiteY80" fmla="*/ 0 h 195031"/>
                  <a:gd name="connsiteX81" fmla="*/ 61278 w 148833"/>
                  <a:gd name="connsiteY81" fmla="*/ 0 h 195031"/>
                  <a:gd name="connsiteX82" fmla="*/ 66859 w 148833"/>
                  <a:gd name="connsiteY82" fmla="*/ 5582 h 195031"/>
                  <a:gd name="connsiteX83" fmla="*/ 66859 w 148833"/>
                  <a:gd name="connsiteY83" fmla="*/ 7559 h 195031"/>
                  <a:gd name="connsiteX84" fmla="*/ 72789 w 148833"/>
                  <a:gd name="connsiteY84" fmla="*/ 13490 h 195031"/>
                  <a:gd name="connsiteX85" fmla="*/ 84417 w 148833"/>
                  <a:gd name="connsiteY85" fmla="*/ 13490 h 195031"/>
                  <a:gd name="connsiteX86" fmla="*/ 84417 w 148833"/>
                  <a:gd name="connsiteY86" fmla="*/ 20236 h 195031"/>
                  <a:gd name="connsiteX87" fmla="*/ 79649 w 148833"/>
                  <a:gd name="connsiteY87" fmla="*/ 25004 h 195031"/>
                  <a:gd name="connsiteX88" fmla="*/ 90114 w 148833"/>
                  <a:gd name="connsiteY88" fmla="*/ 25004 h 195031"/>
                  <a:gd name="connsiteX89" fmla="*/ 95579 w 148833"/>
                  <a:gd name="connsiteY89" fmla="*/ 19538 h 195031"/>
                  <a:gd name="connsiteX90" fmla="*/ 100579 w 148833"/>
                  <a:gd name="connsiteY90" fmla="*/ 19538 h 195031"/>
                  <a:gd name="connsiteX91" fmla="*/ 108602 w 148833"/>
                  <a:gd name="connsiteY91" fmla="*/ 11513 h 195031"/>
                  <a:gd name="connsiteX92" fmla="*/ 113602 w 148833"/>
                  <a:gd name="connsiteY92" fmla="*/ 11513 h 195031"/>
                  <a:gd name="connsiteX93" fmla="*/ 122323 w 148833"/>
                  <a:gd name="connsiteY93" fmla="*/ 20236 h 195031"/>
                  <a:gd name="connsiteX94" fmla="*/ 129299 w 148833"/>
                  <a:gd name="connsiteY94" fmla="*/ 20236 h 195031"/>
                  <a:gd name="connsiteX95" fmla="*/ 129299 w 148833"/>
                  <a:gd name="connsiteY95" fmla="*/ 28260 h 195031"/>
                  <a:gd name="connsiteX96" fmla="*/ 133137 w 148833"/>
                  <a:gd name="connsiteY96" fmla="*/ 32098 h 195031"/>
                  <a:gd name="connsiteX97" fmla="*/ 136857 w 148833"/>
                  <a:gd name="connsiteY97" fmla="*/ 32098 h 195031"/>
                  <a:gd name="connsiteX98" fmla="*/ 136857 w 148833"/>
                  <a:gd name="connsiteY98" fmla="*/ 39192 h 195031"/>
                  <a:gd name="connsiteX99" fmla="*/ 139183 w 148833"/>
                  <a:gd name="connsiteY99" fmla="*/ 41402 h 195031"/>
                  <a:gd name="connsiteX100" fmla="*/ 139183 w 148833"/>
                  <a:gd name="connsiteY100" fmla="*/ 47449 h 195031"/>
                  <a:gd name="connsiteX101" fmla="*/ 133950 w 148833"/>
                  <a:gd name="connsiteY101" fmla="*/ 52683 h 195031"/>
                  <a:gd name="connsiteX102" fmla="*/ 133950 w 148833"/>
                  <a:gd name="connsiteY102" fmla="*/ 54893 h 195031"/>
                  <a:gd name="connsiteX103" fmla="*/ 141276 w 148833"/>
                  <a:gd name="connsiteY103" fmla="*/ 62219 h 195031"/>
                  <a:gd name="connsiteX104" fmla="*/ 141276 w 148833"/>
                  <a:gd name="connsiteY104" fmla="*/ 71058 h 195031"/>
                  <a:gd name="connsiteX105" fmla="*/ 143834 w 148833"/>
                  <a:gd name="connsiteY105" fmla="*/ 73616 h 195031"/>
                  <a:gd name="connsiteX106" fmla="*/ 143834 w 148833"/>
                  <a:gd name="connsiteY106" fmla="*/ 79664 h 195031"/>
                  <a:gd name="connsiteX107" fmla="*/ 143834 w 148833"/>
                  <a:gd name="connsiteY107" fmla="*/ 79548 h 195031"/>
                  <a:gd name="connsiteX108" fmla="*/ 141392 w 148833"/>
                  <a:gd name="connsiteY108" fmla="*/ 81990 h 195031"/>
                  <a:gd name="connsiteX109" fmla="*/ 144648 w 148833"/>
                  <a:gd name="connsiteY109" fmla="*/ 85246 h 195031"/>
                  <a:gd name="connsiteX110" fmla="*/ 144648 w 148833"/>
                  <a:gd name="connsiteY110" fmla="*/ 91294 h 195031"/>
                  <a:gd name="connsiteX111" fmla="*/ 148834 w 148833"/>
                  <a:gd name="connsiteY111" fmla="*/ 95480 h 195031"/>
                  <a:gd name="connsiteX112" fmla="*/ 148834 w 148833"/>
                  <a:gd name="connsiteY112" fmla="*/ 99783 h 195031"/>
                  <a:gd name="connsiteX113" fmla="*/ 145113 w 148833"/>
                  <a:gd name="connsiteY113" fmla="*/ 103505 h 195031"/>
                  <a:gd name="connsiteX114" fmla="*/ 145113 w 148833"/>
                  <a:gd name="connsiteY114" fmla="*/ 108738 h 195031"/>
                  <a:gd name="connsiteX115" fmla="*/ 145113 w 148833"/>
                  <a:gd name="connsiteY115" fmla="*/ 108738 h 195031"/>
                  <a:gd name="connsiteX116" fmla="*/ 142090 w 148833"/>
                  <a:gd name="connsiteY116" fmla="*/ 108738 h 195031"/>
                  <a:gd name="connsiteX117" fmla="*/ 142090 w 148833"/>
                  <a:gd name="connsiteY117" fmla="*/ 103040 h 195031"/>
                  <a:gd name="connsiteX118" fmla="*/ 137090 w 148833"/>
                  <a:gd name="connsiteY118" fmla="*/ 108041 h 195031"/>
                  <a:gd name="connsiteX119" fmla="*/ 131974 w 148833"/>
                  <a:gd name="connsiteY119" fmla="*/ 108041 h 195031"/>
                  <a:gd name="connsiteX120" fmla="*/ 127672 w 148833"/>
                  <a:gd name="connsiteY120" fmla="*/ 112343 h 195031"/>
                  <a:gd name="connsiteX121" fmla="*/ 122555 w 148833"/>
                  <a:gd name="connsiteY121" fmla="*/ 112343 h 195031"/>
                  <a:gd name="connsiteX122" fmla="*/ 116276 w 148833"/>
                  <a:gd name="connsiteY122" fmla="*/ 118624 h 195031"/>
                  <a:gd name="connsiteX123" fmla="*/ 111160 w 148833"/>
                  <a:gd name="connsiteY123" fmla="*/ 118624 h 195031"/>
                  <a:gd name="connsiteX124" fmla="*/ 103021 w 148833"/>
                  <a:gd name="connsiteY124" fmla="*/ 126764 h 195031"/>
                  <a:gd name="connsiteX125" fmla="*/ 109998 w 148833"/>
                  <a:gd name="connsiteY125" fmla="*/ 133742 h 195031"/>
                  <a:gd name="connsiteX126" fmla="*/ 106393 w 148833"/>
                  <a:gd name="connsiteY126" fmla="*/ 137347 h 195031"/>
                  <a:gd name="connsiteX127" fmla="*/ 128834 w 148833"/>
                  <a:gd name="connsiteY127" fmla="*/ 159909 h 195031"/>
                  <a:gd name="connsiteX128" fmla="*/ 128834 w 148833"/>
                  <a:gd name="connsiteY128" fmla="*/ 159909 h 19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48833" h="195031">
                    <a:moveTo>
                      <a:pt x="128834" y="159909"/>
                    </a:moveTo>
                    <a:lnTo>
                      <a:pt x="128834" y="165724"/>
                    </a:lnTo>
                    <a:lnTo>
                      <a:pt x="123602" y="165724"/>
                    </a:lnTo>
                    <a:lnTo>
                      <a:pt x="123602" y="172004"/>
                    </a:lnTo>
                    <a:lnTo>
                      <a:pt x="116858" y="172004"/>
                    </a:lnTo>
                    <a:lnTo>
                      <a:pt x="114183" y="174679"/>
                    </a:lnTo>
                    <a:lnTo>
                      <a:pt x="114183" y="186425"/>
                    </a:lnTo>
                    <a:lnTo>
                      <a:pt x="116393" y="186425"/>
                    </a:lnTo>
                    <a:lnTo>
                      <a:pt x="116393" y="192356"/>
                    </a:lnTo>
                    <a:lnTo>
                      <a:pt x="112439" y="188402"/>
                    </a:lnTo>
                    <a:lnTo>
                      <a:pt x="108254" y="188402"/>
                    </a:lnTo>
                    <a:lnTo>
                      <a:pt x="105812" y="185960"/>
                    </a:lnTo>
                    <a:lnTo>
                      <a:pt x="102323" y="185960"/>
                    </a:lnTo>
                    <a:lnTo>
                      <a:pt x="102323" y="189333"/>
                    </a:lnTo>
                    <a:lnTo>
                      <a:pt x="93719" y="189333"/>
                    </a:lnTo>
                    <a:lnTo>
                      <a:pt x="89068" y="193985"/>
                    </a:lnTo>
                    <a:lnTo>
                      <a:pt x="84417" y="193985"/>
                    </a:lnTo>
                    <a:lnTo>
                      <a:pt x="81161" y="190728"/>
                    </a:lnTo>
                    <a:lnTo>
                      <a:pt x="74184" y="190728"/>
                    </a:lnTo>
                    <a:lnTo>
                      <a:pt x="74184" y="195031"/>
                    </a:lnTo>
                    <a:lnTo>
                      <a:pt x="69882" y="195031"/>
                    </a:lnTo>
                    <a:lnTo>
                      <a:pt x="69882" y="195031"/>
                    </a:lnTo>
                    <a:lnTo>
                      <a:pt x="65580" y="190728"/>
                    </a:lnTo>
                    <a:lnTo>
                      <a:pt x="58371" y="190728"/>
                    </a:lnTo>
                    <a:lnTo>
                      <a:pt x="55580" y="187937"/>
                    </a:lnTo>
                    <a:lnTo>
                      <a:pt x="47673" y="187937"/>
                    </a:lnTo>
                    <a:lnTo>
                      <a:pt x="44766" y="185030"/>
                    </a:lnTo>
                    <a:lnTo>
                      <a:pt x="40697" y="185030"/>
                    </a:lnTo>
                    <a:lnTo>
                      <a:pt x="40697" y="189100"/>
                    </a:lnTo>
                    <a:lnTo>
                      <a:pt x="27092" y="189100"/>
                    </a:lnTo>
                    <a:lnTo>
                      <a:pt x="27092" y="175493"/>
                    </a:lnTo>
                    <a:lnTo>
                      <a:pt x="30581" y="172004"/>
                    </a:lnTo>
                    <a:lnTo>
                      <a:pt x="30581" y="163980"/>
                    </a:lnTo>
                    <a:lnTo>
                      <a:pt x="36860" y="157700"/>
                    </a:lnTo>
                    <a:lnTo>
                      <a:pt x="36860" y="153629"/>
                    </a:lnTo>
                    <a:lnTo>
                      <a:pt x="28837" y="153629"/>
                    </a:lnTo>
                    <a:lnTo>
                      <a:pt x="25464" y="150257"/>
                    </a:lnTo>
                    <a:lnTo>
                      <a:pt x="15232" y="150257"/>
                    </a:lnTo>
                    <a:lnTo>
                      <a:pt x="8953" y="143977"/>
                    </a:lnTo>
                    <a:lnTo>
                      <a:pt x="8953" y="136533"/>
                    </a:lnTo>
                    <a:lnTo>
                      <a:pt x="3605" y="131184"/>
                    </a:lnTo>
                    <a:lnTo>
                      <a:pt x="3605" y="126416"/>
                    </a:lnTo>
                    <a:lnTo>
                      <a:pt x="7674" y="122345"/>
                    </a:lnTo>
                    <a:lnTo>
                      <a:pt x="7674" y="116879"/>
                    </a:lnTo>
                    <a:lnTo>
                      <a:pt x="2791" y="111995"/>
                    </a:lnTo>
                    <a:lnTo>
                      <a:pt x="2791" y="107110"/>
                    </a:lnTo>
                    <a:lnTo>
                      <a:pt x="0" y="104319"/>
                    </a:lnTo>
                    <a:lnTo>
                      <a:pt x="2791" y="101528"/>
                    </a:lnTo>
                    <a:lnTo>
                      <a:pt x="2791" y="101528"/>
                    </a:lnTo>
                    <a:lnTo>
                      <a:pt x="2791" y="97690"/>
                    </a:lnTo>
                    <a:lnTo>
                      <a:pt x="5581" y="94899"/>
                    </a:lnTo>
                    <a:lnTo>
                      <a:pt x="5581" y="88968"/>
                    </a:lnTo>
                    <a:lnTo>
                      <a:pt x="1861" y="85246"/>
                    </a:lnTo>
                    <a:lnTo>
                      <a:pt x="4651" y="82455"/>
                    </a:lnTo>
                    <a:lnTo>
                      <a:pt x="13372" y="82455"/>
                    </a:lnTo>
                    <a:lnTo>
                      <a:pt x="13372" y="76989"/>
                    </a:lnTo>
                    <a:lnTo>
                      <a:pt x="18604" y="71872"/>
                    </a:lnTo>
                    <a:lnTo>
                      <a:pt x="18604" y="66755"/>
                    </a:lnTo>
                    <a:lnTo>
                      <a:pt x="13837" y="66755"/>
                    </a:lnTo>
                    <a:lnTo>
                      <a:pt x="13837" y="61987"/>
                    </a:lnTo>
                    <a:lnTo>
                      <a:pt x="19767" y="61987"/>
                    </a:lnTo>
                    <a:lnTo>
                      <a:pt x="19767" y="53962"/>
                    </a:lnTo>
                    <a:lnTo>
                      <a:pt x="21860" y="51869"/>
                    </a:lnTo>
                    <a:lnTo>
                      <a:pt x="21860" y="43844"/>
                    </a:lnTo>
                    <a:lnTo>
                      <a:pt x="19186" y="41169"/>
                    </a:lnTo>
                    <a:lnTo>
                      <a:pt x="19186" y="35587"/>
                    </a:lnTo>
                    <a:lnTo>
                      <a:pt x="22790" y="31982"/>
                    </a:lnTo>
                    <a:lnTo>
                      <a:pt x="31511" y="31982"/>
                    </a:lnTo>
                    <a:lnTo>
                      <a:pt x="36395" y="36866"/>
                    </a:lnTo>
                    <a:lnTo>
                      <a:pt x="39650" y="33610"/>
                    </a:lnTo>
                    <a:lnTo>
                      <a:pt x="42906" y="36866"/>
                    </a:lnTo>
                    <a:lnTo>
                      <a:pt x="42906" y="28144"/>
                    </a:lnTo>
                    <a:lnTo>
                      <a:pt x="53371" y="28144"/>
                    </a:lnTo>
                    <a:lnTo>
                      <a:pt x="49301" y="24074"/>
                    </a:lnTo>
                    <a:lnTo>
                      <a:pt x="49301" y="15700"/>
                    </a:lnTo>
                    <a:lnTo>
                      <a:pt x="44301" y="15700"/>
                    </a:lnTo>
                    <a:lnTo>
                      <a:pt x="44301" y="12560"/>
                    </a:lnTo>
                    <a:lnTo>
                      <a:pt x="49069" y="12560"/>
                    </a:lnTo>
                    <a:lnTo>
                      <a:pt x="49069" y="7443"/>
                    </a:lnTo>
                    <a:lnTo>
                      <a:pt x="45464" y="3838"/>
                    </a:lnTo>
                    <a:lnTo>
                      <a:pt x="45464" y="0"/>
                    </a:lnTo>
                    <a:lnTo>
                      <a:pt x="61278" y="0"/>
                    </a:lnTo>
                    <a:lnTo>
                      <a:pt x="66859" y="5582"/>
                    </a:lnTo>
                    <a:lnTo>
                      <a:pt x="66859" y="7559"/>
                    </a:lnTo>
                    <a:lnTo>
                      <a:pt x="72789" y="13490"/>
                    </a:lnTo>
                    <a:lnTo>
                      <a:pt x="84417" y="13490"/>
                    </a:lnTo>
                    <a:lnTo>
                      <a:pt x="84417" y="20236"/>
                    </a:lnTo>
                    <a:lnTo>
                      <a:pt x="79649" y="25004"/>
                    </a:lnTo>
                    <a:lnTo>
                      <a:pt x="90114" y="25004"/>
                    </a:lnTo>
                    <a:lnTo>
                      <a:pt x="95579" y="19538"/>
                    </a:lnTo>
                    <a:lnTo>
                      <a:pt x="100579" y="19538"/>
                    </a:lnTo>
                    <a:lnTo>
                      <a:pt x="108602" y="11513"/>
                    </a:lnTo>
                    <a:lnTo>
                      <a:pt x="113602" y="11513"/>
                    </a:lnTo>
                    <a:lnTo>
                      <a:pt x="122323" y="20236"/>
                    </a:lnTo>
                    <a:lnTo>
                      <a:pt x="129299" y="20236"/>
                    </a:lnTo>
                    <a:lnTo>
                      <a:pt x="129299" y="28260"/>
                    </a:lnTo>
                    <a:lnTo>
                      <a:pt x="133137" y="32098"/>
                    </a:lnTo>
                    <a:lnTo>
                      <a:pt x="136857" y="32098"/>
                    </a:lnTo>
                    <a:lnTo>
                      <a:pt x="136857" y="39192"/>
                    </a:lnTo>
                    <a:lnTo>
                      <a:pt x="139183" y="41402"/>
                    </a:lnTo>
                    <a:lnTo>
                      <a:pt x="139183" y="47449"/>
                    </a:lnTo>
                    <a:lnTo>
                      <a:pt x="133950" y="52683"/>
                    </a:lnTo>
                    <a:lnTo>
                      <a:pt x="133950" y="54893"/>
                    </a:lnTo>
                    <a:lnTo>
                      <a:pt x="141276" y="62219"/>
                    </a:lnTo>
                    <a:lnTo>
                      <a:pt x="141276" y="71058"/>
                    </a:lnTo>
                    <a:lnTo>
                      <a:pt x="143834" y="73616"/>
                    </a:lnTo>
                    <a:lnTo>
                      <a:pt x="143834" y="79664"/>
                    </a:lnTo>
                    <a:lnTo>
                      <a:pt x="143834" y="79548"/>
                    </a:lnTo>
                    <a:lnTo>
                      <a:pt x="141392" y="81990"/>
                    </a:lnTo>
                    <a:lnTo>
                      <a:pt x="144648" y="85246"/>
                    </a:lnTo>
                    <a:lnTo>
                      <a:pt x="144648" y="91294"/>
                    </a:lnTo>
                    <a:lnTo>
                      <a:pt x="148834" y="95480"/>
                    </a:lnTo>
                    <a:lnTo>
                      <a:pt x="148834" y="99783"/>
                    </a:lnTo>
                    <a:lnTo>
                      <a:pt x="145113" y="103505"/>
                    </a:lnTo>
                    <a:lnTo>
                      <a:pt x="145113" y="108738"/>
                    </a:lnTo>
                    <a:lnTo>
                      <a:pt x="145113" y="108738"/>
                    </a:lnTo>
                    <a:lnTo>
                      <a:pt x="142090" y="108738"/>
                    </a:lnTo>
                    <a:lnTo>
                      <a:pt x="142090" y="103040"/>
                    </a:lnTo>
                    <a:lnTo>
                      <a:pt x="137090" y="108041"/>
                    </a:lnTo>
                    <a:lnTo>
                      <a:pt x="131974" y="108041"/>
                    </a:lnTo>
                    <a:lnTo>
                      <a:pt x="127672" y="112343"/>
                    </a:lnTo>
                    <a:lnTo>
                      <a:pt x="122555" y="112343"/>
                    </a:lnTo>
                    <a:lnTo>
                      <a:pt x="116276" y="118624"/>
                    </a:lnTo>
                    <a:lnTo>
                      <a:pt x="111160" y="118624"/>
                    </a:lnTo>
                    <a:lnTo>
                      <a:pt x="103021" y="126764"/>
                    </a:lnTo>
                    <a:lnTo>
                      <a:pt x="109998" y="133742"/>
                    </a:lnTo>
                    <a:lnTo>
                      <a:pt x="106393" y="137347"/>
                    </a:lnTo>
                    <a:lnTo>
                      <a:pt x="128834" y="159909"/>
                    </a:lnTo>
                    <a:lnTo>
                      <a:pt x="128834" y="159909"/>
                    </a:lnTo>
                    <a:close/>
                  </a:path>
                </a:pathLst>
              </a:custGeom>
              <a:grpFill/>
              <a:ln w="1162" cap="rnd">
                <a:solidFill>
                  <a:schemeClr val="bg2"/>
                </a:solidFill>
                <a:prstDash val="solid"/>
                <a:round/>
              </a:ln>
            </p:spPr>
            <p:txBody>
              <a:bodyPr rtlCol="0" anchor="ctr"/>
              <a:lstStyle/>
              <a:p>
                <a:endParaRPr lang="en-US"/>
              </a:p>
            </p:txBody>
          </p:sp>
          <p:sp>
            <p:nvSpPr>
              <p:cNvPr id="164" name="Freeform 163">
                <a:extLst>
                  <a:ext uri="{FF2B5EF4-FFF2-40B4-BE49-F238E27FC236}">
                    <a16:creationId xmlns:a16="http://schemas.microsoft.com/office/drawing/2014/main" id="{C0A3DB0E-DE42-6B08-0BFA-CA2195483F90}"/>
                  </a:ext>
                </a:extLst>
              </p:cNvPr>
              <p:cNvSpPr/>
              <p:nvPr/>
            </p:nvSpPr>
            <p:spPr>
              <a:xfrm>
                <a:off x="5581691" y="2629458"/>
                <a:ext cx="233715" cy="228757"/>
              </a:xfrm>
              <a:custGeom>
                <a:avLst/>
                <a:gdLst>
                  <a:gd name="connsiteX0" fmla="*/ 220228 w 233715"/>
                  <a:gd name="connsiteY0" fmla="*/ 201893 h 228757"/>
                  <a:gd name="connsiteX1" fmla="*/ 222786 w 233715"/>
                  <a:gd name="connsiteY1" fmla="*/ 201893 h 228757"/>
                  <a:gd name="connsiteX2" fmla="*/ 224995 w 233715"/>
                  <a:gd name="connsiteY2" fmla="*/ 199683 h 228757"/>
                  <a:gd name="connsiteX3" fmla="*/ 229181 w 233715"/>
                  <a:gd name="connsiteY3" fmla="*/ 199683 h 228757"/>
                  <a:gd name="connsiteX4" fmla="*/ 229181 w 233715"/>
                  <a:gd name="connsiteY4" fmla="*/ 193636 h 228757"/>
                  <a:gd name="connsiteX5" fmla="*/ 231855 w 233715"/>
                  <a:gd name="connsiteY5" fmla="*/ 193636 h 228757"/>
                  <a:gd name="connsiteX6" fmla="*/ 231855 w 233715"/>
                  <a:gd name="connsiteY6" fmla="*/ 199916 h 228757"/>
                  <a:gd name="connsiteX7" fmla="*/ 233716 w 233715"/>
                  <a:gd name="connsiteY7" fmla="*/ 201776 h 228757"/>
                  <a:gd name="connsiteX8" fmla="*/ 233716 w 233715"/>
                  <a:gd name="connsiteY8" fmla="*/ 213522 h 228757"/>
                  <a:gd name="connsiteX9" fmla="*/ 231274 w 233715"/>
                  <a:gd name="connsiteY9" fmla="*/ 215965 h 228757"/>
                  <a:gd name="connsiteX10" fmla="*/ 231274 w 233715"/>
                  <a:gd name="connsiteY10" fmla="*/ 222012 h 228757"/>
                  <a:gd name="connsiteX11" fmla="*/ 230111 w 233715"/>
                  <a:gd name="connsiteY11" fmla="*/ 223175 h 228757"/>
                  <a:gd name="connsiteX12" fmla="*/ 230111 w 233715"/>
                  <a:gd name="connsiteY12" fmla="*/ 223175 h 228757"/>
                  <a:gd name="connsiteX13" fmla="*/ 230111 w 233715"/>
                  <a:gd name="connsiteY13" fmla="*/ 225385 h 228757"/>
                  <a:gd name="connsiteX14" fmla="*/ 226739 w 233715"/>
                  <a:gd name="connsiteY14" fmla="*/ 228757 h 228757"/>
                  <a:gd name="connsiteX15" fmla="*/ 219995 w 233715"/>
                  <a:gd name="connsiteY15" fmla="*/ 222012 h 228757"/>
                  <a:gd name="connsiteX16" fmla="*/ 219995 w 233715"/>
                  <a:gd name="connsiteY16" fmla="*/ 219570 h 228757"/>
                  <a:gd name="connsiteX17" fmla="*/ 217553 w 233715"/>
                  <a:gd name="connsiteY17" fmla="*/ 217128 h 228757"/>
                  <a:gd name="connsiteX18" fmla="*/ 217553 w 233715"/>
                  <a:gd name="connsiteY18" fmla="*/ 215383 h 228757"/>
                  <a:gd name="connsiteX19" fmla="*/ 219297 w 233715"/>
                  <a:gd name="connsiteY19" fmla="*/ 213639 h 228757"/>
                  <a:gd name="connsiteX20" fmla="*/ 216856 w 233715"/>
                  <a:gd name="connsiteY20" fmla="*/ 211196 h 228757"/>
                  <a:gd name="connsiteX21" fmla="*/ 216856 w 233715"/>
                  <a:gd name="connsiteY21" fmla="*/ 205149 h 228757"/>
                  <a:gd name="connsiteX22" fmla="*/ 220228 w 233715"/>
                  <a:gd name="connsiteY22" fmla="*/ 201893 h 228757"/>
                  <a:gd name="connsiteX23" fmla="*/ 220228 w 233715"/>
                  <a:gd name="connsiteY23" fmla="*/ 201893 h 228757"/>
                  <a:gd name="connsiteX24" fmla="*/ 112904 w 233715"/>
                  <a:gd name="connsiteY24" fmla="*/ 205382 h 228757"/>
                  <a:gd name="connsiteX25" fmla="*/ 118021 w 233715"/>
                  <a:gd name="connsiteY25" fmla="*/ 205382 h 228757"/>
                  <a:gd name="connsiteX26" fmla="*/ 120928 w 233715"/>
                  <a:gd name="connsiteY26" fmla="*/ 208289 h 228757"/>
                  <a:gd name="connsiteX27" fmla="*/ 123369 w 233715"/>
                  <a:gd name="connsiteY27" fmla="*/ 205847 h 228757"/>
                  <a:gd name="connsiteX28" fmla="*/ 131392 w 233715"/>
                  <a:gd name="connsiteY28" fmla="*/ 205847 h 228757"/>
                  <a:gd name="connsiteX29" fmla="*/ 127206 w 233715"/>
                  <a:gd name="connsiteY29" fmla="*/ 201660 h 228757"/>
                  <a:gd name="connsiteX30" fmla="*/ 127206 w 233715"/>
                  <a:gd name="connsiteY30" fmla="*/ 194915 h 228757"/>
                  <a:gd name="connsiteX31" fmla="*/ 141857 w 233715"/>
                  <a:gd name="connsiteY31" fmla="*/ 180261 h 228757"/>
                  <a:gd name="connsiteX32" fmla="*/ 146741 w 233715"/>
                  <a:gd name="connsiteY32" fmla="*/ 180261 h 228757"/>
                  <a:gd name="connsiteX33" fmla="*/ 150229 w 233715"/>
                  <a:gd name="connsiteY33" fmla="*/ 183750 h 228757"/>
                  <a:gd name="connsiteX34" fmla="*/ 160694 w 233715"/>
                  <a:gd name="connsiteY34" fmla="*/ 183750 h 228757"/>
                  <a:gd name="connsiteX35" fmla="*/ 165927 w 233715"/>
                  <a:gd name="connsiteY35" fmla="*/ 188984 h 228757"/>
                  <a:gd name="connsiteX36" fmla="*/ 170345 w 233715"/>
                  <a:gd name="connsiteY36" fmla="*/ 188984 h 228757"/>
                  <a:gd name="connsiteX37" fmla="*/ 172322 w 233715"/>
                  <a:gd name="connsiteY37" fmla="*/ 190961 h 228757"/>
                  <a:gd name="connsiteX38" fmla="*/ 181973 w 233715"/>
                  <a:gd name="connsiteY38" fmla="*/ 190961 h 228757"/>
                  <a:gd name="connsiteX39" fmla="*/ 193716 w 233715"/>
                  <a:gd name="connsiteY39" fmla="*/ 179215 h 228757"/>
                  <a:gd name="connsiteX40" fmla="*/ 191391 w 233715"/>
                  <a:gd name="connsiteY40" fmla="*/ 179215 h 228757"/>
                  <a:gd name="connsiteX41" fmla="*/ 193135 w 233715"/>
                  <a:gd name="connsiteY41" fmla="*/ 177470 h 228757"/>
                  <a:gd name="connsiteX42" fmla="*/ 195461 w 233715"/>
                  <a:gd name="connsiteY42" fmla="*/ 177470 h 228757"/>
                  <a:gd name="connsiteX43" fmla="*/ 196856 w 233715"/>
                  <a:gd name="connsiteY43" fmla="*/ 176075 h 228757"/>
                  <a:gd name="connsiteX44" fmla="*/ 199996 w 233715"/>
                  <a:gd name="connsiteY44" fmla="*/ 176075 h 228757"/>
                  <a:gd name="connsiteX45" fmla="*/ 199996 w 233715"/>
                  <a:gd name="connsiteY45" fmla="*/ 173865 h 228757"/>
                  <a:gd name="connsiteX46" fmla="*/ 202554 w 233715"/>
                  <a:gd name="connsiteY46" fmla="*/ 171306 h 228757"/>
                  <a:gd name="connsiteX47" fmla="*/ 202554 w 233715"/>
                  <a:gd name="connsiteY47" fmla="*/ 166887 h 228757"/>
                  <a:gd name="connsiteX48" fmla="*/ 192903 w 233715"/>
                  <a:gd name="connsiteY48" fmla="*/ 166887 h 228757"/>
                  <a:gd name="connsiteX49" fmla="*/ 189298 w 233715"/>
                  <a:gd name="connsiteY49" fmla="*/ 163282 h 228757"/>
                  <a:gd name="connsiteX50" fmla="*/ 189298 w 233715"/>
                  <a:gd name="connsiteY50" fmla="*/ 159095 h 228757"/>
                  <a:gd name="connsiteX51" fmla="*/ 192321 w 233715"/>
                  <a:gd name="connsiteY51" fmla="*/ 156071 h 228757"/>
                  <a:gd name="connsiteX52" fmla="*/ 192205 w 233715"/>
                  <a:gd name="connsiteY52" fmla="*/ 156188 h 228757"/>
                  <a:gd name="connsiteX53" fmla="*/ 192205 w 233715"/>
                  <a:gd name="connsiteY53" fmla="*/ 152001 h 228757"/>
                  <a:gd name="connsiteX54" fmla="*/ 185577 w 233715"/>
                  <a:gd name="connsiteY54" fmla="*/ 145372 h 228757"/>
                  <a:gd name="connsiteX55" fmla="*/ 189996 w 233715"/>
                  <a:gd name="connsiteY55" fmla="*/ 145372 h 228757"/>
                  <a:gd name="connsiteX56" fmla="*/ 194298 w 233715"/>
                  <a:gd name="connsiteY56" fmla="*/ 141069 h 228757"/>
                  <a:gd name="connsiteX57" fmla="*/ 194298 w 233715"/>
                  <a:gd name="connsiteY57" fmla="*/ 136882 h 228757"/>
                  <a:gd name="connsiteX58" fmla="*/ 188135 w 233715"/>
                  <a:gd name="connsiteY58" fmla="*/ 130719 h 228757"/>
                  <a:gd name="connsiteX59" fmla="*/ 192554 w 233715"/>
                  <a:gd name="connsiteY59" fmla="*/ 126299 h 228757"/>
                  <a:gd name="connsiteX60" fmla="*/ 188135 w 233715"/>
                  <a:gd name="connsiteY60" fmla="*/ 121880 h 228757"/>
                  <a:gd name="connsiteX61" fmla="*/ 188135 w 233715"/>
                  <a:gd name="connsiteY61" fmla="*/ 114204 h 228757"/>
                  <a:gd name="connsiteX62" fmla="*/ 182205 w 233715"/>
                  <a:gd name="connsiteY62" fmla="*/ 114204 h 228757"/>
                  <a:gd name="connsiteX63" fmla="*/ 179647 w 233715"/>
                  <a:gd name="connsiteY63" fmla="*/ 116763 h 228757"/>
                  <a:gd name="connsiteX64" fmla="*/ 179647 w 233715"/>
                  <a:gd name="connsiteY64" fmla="*/ 118740 h 228757"/>
                  <a:gd name="connsiteX65" fmla="*/ 176508 w 233715"/>
                  <a:gd name="connsiteY65" fmla="*/ 121880 h 228757"/>
                  <a:gd name="connsiteX66" fmla="*/ 176508 w 233715"/>
                  <a:gd name="connsiteY66" fmla="*/ 113855 h 228757"/>
                  <a:gd name="connsiteX67" fmla="*/ 182787 w 233715"/>
                  <a:gd name="connsiteY67" fmla="*/ 107575 h 228757"/>
                  <a:gd name="connsiteX68" fmla="*/ 182787 w 233715"/>
                  <a:gd name="connsiteY68" fmla="*/ 103389 h 228757"/>
                  <a:gd name="connsiteX69" fmla="*/ 190810 w 233715"/>
                  <a:gd name="connsiteY69" fmla="*/ 95364 h 228757"/>
                  <a:gd name="connsiteX70" fmla="*/ 190810 w 233715"/>
                  <a:gd name="connsiteY70" fmla="*/ 91177 h 228757"/>
                  <a:gd name="connsiteX71" fmla="*/ 196740 w 233715"/>
                  <a:gd name="connsiteY71" fmla="*/ 91177 h 228757"/>
                  <a:gd name="connsiteX72" fmla="*/ 200926 w 233715"/>
                  <a:gd name="connsiteY72" fmla="*/ 86991 h 228757"/>
                  <a:gd name="connsiteX73" fmla="*/ 200926 w 233715"/>
                  <a:gd name="connsiteY73" fmla="*/ 73268 h 228757"/>
                  <a:gd name="connsiteX74" fmla="*/ 204414 w 233715"/>
                  <a:gd name="connsiteY74" fmla="*/ 69779 h 228757"/>
                  <a:gd name="connsiteX75" fmla="*/ 204414 w 233715"/>
                  <a:gd name="connsiteY75" fmla="*/ 61754 h 228757"/>
                  <a:gd name="connsiteX76" fmla="*/ 210693 w 233715"/>
                  <a:gd name="connsiteY76" fmla="*/ 55474 h 228757"/>
                  <a:gd name="connsiteX77" fmla="*/ 210693 w 233715"/>
                  <a:gd name="connsiteY77" fmla="*/ 51403 h 228757"/>
                  <a:gd name="connsiteX78" fmla="*/ 202670 w 233715"/>
                  <a:gd name="connsiteY78" fmla="*/ 51403 h 228757"/>
                  <a:gd name="connsiteX79" fmla="*/ 199298 w 233715"/>
                  <a:gd name="connsiteY79" fmla="*/ 48031 h 228757"/>
                  <a:gd name="connsiteX80" fmla="*/ 189065 w 233715"/>
                  <a:gd name="connsiteY80" fmla="*/ 48031 h 228757"/>
                  <a:gd name="connsiteX81" fmla="*/ 182787 w 233715"/>
                  <a:gd name="connsiteY81" fmla="*/ 41751 h 228757"/>
                  <a:gd name="connsiteX82" fmla="*/ 180577 w 233715"/>
                  <a:gd name="connsiteY82" fmla="*/ 41751 h 228757"/>
                  <a:gd name="connsiteX83" fmla="*/ 179066 w 233715"/>
                  <a:gd name="connsiteY83" fmla="*/ 40239 h 228757"/>
                  <a:gd name="connsiteX84" fmla="*/ 177903 w 233715"/>
                  <a:gd name="connsiteY84" fmla="*/ 41402 h 228757"/>
                  <a:gd name="connsiteX85" fmla="*/ 175461 w 233715"/>
                  <a:gd name="connsiteY85" fmla="*/ 41402 h 228757"/>
                  <a:gd name="connsiteX86" fmla="*/ 173949 w 233715"/>
                  <a:gd name="connsiteY86" fmla="*/ 39890 h 228757"/>
                  <a:gd name="connsiteX87" fmla="*/ 167205 w 233715"/>
                  <a:gd name="connsiteY87" fmla="*/ 39890 h 228757"/>
                  <a:gd name="connsiteX88" fmla="*/ 160462 w 233715"/>
                  <a:gd name="connsiteY88" fmla="*/ 33145 h 228757"/>
                  <a:gd name="connsiteX89" fmla="*/ 156392 w 233715"/>
                  <a:gd name="connsiteY89" fmla="*/ 33145 h 228757"/>
                  <a:gd name="connsiteX90" fmla="*/ 156392 w 233715"/>
                  <a:gd name="connsiteY90" fmla="*/ 24655 h 228757"/>
                  <a:gd name="connsiteX91" fmla="*/ 151857 w 233715"/>
                  <a:gd name="connsiteY91" fmla="*/ 29191 h 228757"/>
                  <a:gd name="connsiteX92" fmla="*/ 145462 w 233715"/>
                  <a:gd name="connsiteY92" fmla="*/ 29191 h 228757"/>
                  <a:gd name="connsiteX93" fmla="*/ 145462 w 233715"/>
                  <a:gd name="connsiteY93" fmla="*/ 22794 h 228757"/>
                  <a:gd name="connsiteX94" fmla="*/ 142439 w 233715"/>
                  <a:gd name="connsiteY94" fmla="*/ 19771 h 228757"/>
                  <a:gd name="connsiteX95" fmla="*/ 136973 w 233715"/>
                  <a:gd name="connsiteY95" fmla="*/ 19771 h 228757"/>
                  <a:gd name="connsiteX96" fmla="*/ 136973 w 233715"/>
                  <a:gd name="connsiteY96" fmla="*/ 14305 h 228757"/>
                  <a:gd name="connsiteX97" fmla="*/ 129764 w 233715"/>
                  <a:gd name="connsiteY97" fmla="*/ 14305 h 228757"/>
                  <a:gd name="connsiteX98" fmla="*/ 129764 w 233715"/>
                  <a:gd name="connsiteY98" fmla="*/ 7908 h 228757"/>
                  <a:gd name="connsiteX99" fmla="*/ 125695 w 233715"/>
                  <a:gd name="connsiteY99" fmla="*/ 7908 h 228757"/>
                  <a:gd name="connsiteX100" fmla="*/ 124067 w 233715"/>
                  <a:gd name="connsiteY100" fmla="*/ 9536 h 228757"/>
                  <a:gd name="connsiteX101" fmla="*/ 118602 w 233715"/>
                  <a:gd name="connsiteY101" fmla="*/ 4070 h 228757"/>
                  <a:gd name="connsiteX102" fmla="*/ 118602 w 233715"/>
                  <a:gd name="connsiteY102" fmla="*/ 0 h 228757"/>
                  <a:gd name="connsiteX103" fmla="*/ 111625 w 233715"/>
                  <a:gd name="connsiteY103" fmla="*/ 0 h 228757"/>
                  <a:gd name="connsiteX104" fmla="*/ 103021 w 233715"/>
                  <a:gd name="connsiteY104" fmla="*/ 8606 h 228757"/>
                  <a:gd name="connsiteX105" fmla="*/ 103021 w 233715"/>
                  <a:gd name="connsiteY105" fmla="*/ 22678 h 228757"/>
                  <a:gd name="connsiteX106" fmla="*/ 97323 w 233715"/>
                  <a:gd name="connsiteY106" fmla="*/ 28377 h 228757"/>
                  <a:gd name="connsiteX107" fmla="*/ 92905 w 233715"/>
                  <a:gd name="connsiteY107" fmla="*/ 28377 h 228757"/>
                  <a:gd name="connsiteX108" fmla="*/ 90928 w 233715"/>
                  <a:gd name="connsiteY108" fmla="*/ 30354 h 228757"/>
                  <a:gd name="connsiteX109" fmla="*/ 86510 w 233715"/>
                  <a:gd name="connsiteY109" fmla="*/ 30354 h 228757"/>
                  <a:gd name="connsiteX110" fmla="*/ 78952 w 233715"/>
                  <a:gd name="connsiteY110" fmla="*/ 37913 h 228757"/>
                  <a:gd name="connsiteX111" fmla="*/ 81277 w 233715"/>
                  <a:gd name="connsiteY111" fmla="*/ 40239 h 228757"/>
                  <a:gd name="connsiteX112" fmla="*/ 78138 w 233715"/>
                  <a:gd name="connsiteY112" fmla="*/ 43379 h 228757"/>
                  <a:gd name="connsiteX113" fmla="*/ 60464 w 233715"/>
                  <a:gd name="connsiteY113" fmla="*/ 43379 h 228757"/>
                  <a:gd name="connsiteX114" fmla="*/ 56859 w 233715"/>
                  <a:gd name="connsiteY114" fmla="*/ 39774 h 228757"/>
                  <a:gd name="connsiteX115" fmla="*/ 56859 w 233715"/>
                  <a:gd name="connsiteY115" fmla="*/ 35587 h 228757"/>
                  <a:gd name="connsiteX116" fmla="*/ 45231 w 233715"/>
                  <a:gd name="connsiteY116" fmla="*/ 35587 h 228757"/>
                  <a:gd name="connsiteX117" fmla="*/ 48255 w 233715"/>
                  <a:gd name="connsiteY117" fmla="*/ 38611 h 228757"/>
                  <a:gd name="connsiteX118" fmla="*/ 48255 w 233715"/>
                  <a:gd name="connsiteY118" fmla="*/ 42798 h 228757"/>
                  <a:gd name="connsiteX119" fmla="*/ 51162 w 233715"/>
                  <a:gd name="connsiteY119" fmla="*/ 45705 h 228757"/>
                  <a:gd name="connsiteX120" fmla="*/ 51162 w 233715"/>
                  <a:gd name="connsiteY120" fmla="*/ 57684 h 228757"/>
                  <a:gd name="connsiteX121" fmla="*/ 54417 w 233715"/>
                  <a:gd name="connsiteY121" fmla="*/ 60940 h 228757"/>
                  <a:gd name="connsiteX122" fmla="*/ 36743 w 233715"/>
                  <a:gd name="connsiteY122" fmla="*/ 60940 h 228757"/>
                  <a:gd name="connsiteX123" fmla="*/ 34185 w 233715"/>
                  <a:gd name="connsiteY123" fmla="*/ 63498 h 228757"/>
                  <a:gd name="connsiteX124" fmla="*/ 27906 w 233715"/>
                  <a:gd name="connsiteY124" fmla="*/ 57218 h 228757"/>
                  <a:gd name="connsiteX125" fmla="*/ 20697 w 233715"/>
                  <a:gd name="connsiteY125" fmla="*/ 57218 h 228757"/>
                  <a:gd name="connsiteX126" fmla="*/ 18720 w 233715"/>
                  <a:gd name="connsiteY126" fmla="*/ 59196 h 228757"/>
                  <a:gd name="connsiteX127" fmla="*/ 12209 w 233715"/>
                  <a:gd name="connsiteY127" fmla="*/ 59196 h 228757"/>
                  <a:gd name="connsiteX128" fmla="*/ 10232 w 233715"/>
                  <a:gd name="connsiteY128" fmla="*/ 61173 h 228757"/>
                  <a:gd name="connsiteX129" fmla="*/ 3721 w 233715"/>
                  <a:gd name="connsiteY129" fmla="*/ 61173 h 228757"/>
                  <a:gd name="connsiteX130" fmla="*/ 0 w 233715"/>
                  <a:gd name="connsiteY130" fmla="*/ 64894 h 228757"/>
                  <a:gd name="connsiteX131" fmla="*/ 0 w 233715"/>
                  <a:gd name="connsiteY131" fmla="*/ 68383 h 228757"/>
                  <a:gd name="connsiteX132" fmla="*/ 2209 w 233715"/>
                  <a:gd name="connsiteY132" fmla="*/ 68383 h 228757"/>
                  <a:gd name="connsiteX133" fmla="*/ 5697 w 233715"/>
                  <a:gd name="connsiteY133" fmla="*/ 71872 h 228757"/>
                  <a:gd name="connsiteX134" fmla="*/ 2209 w 233715"/>
                  <a:gd name="connsiteY134" fmla="*/ 75361 h 228757"/>
                  <a:gd name="connsiteX135" fmla="*/ 9186 w 233715"/>
                  <a:gd name="connsiteY135" fmla="*/ 82339 h 228757"/>
                  <a:gd name="connsiteX136" fmla="*/ 21860 w 233715"/>
                  <a:gd name="connsiteY136" fmla="*/ 82339 h 228757"/>
                  <a:gd name="connsiteX137" fmla="*/ 25581 w 233715"/>
                  <a:gd name="connsiteY137" fmla="*/ 86060 h 228757"/>
                  <a:gd name="connsiteX138" fmla="*/ 31743 w 233715"/>
                  <a:gd name="connsiteY138" fmla="*/ 86060 h 228757"/>
                  <a:gd name="connsiteX139" fmla="*/ 31743 w 233715"/>
                  <a:gd name="connsiteY139" fmla="*/ 88968 h 228757"/>
                  <a:gd name="connsiteX140" fmla="*/ 36743 w 233715"/>
                  <a:gd name="connsiteY140" fmla="*/ 88968 h 228757"/>
                  <a:gd name="connsiteX141" fmla="*/ 36743 w 233715"/>
                  <a:gd name="connsiteY141" fmla="*/ 94666 h 228757"/>
                  <a:gd name="connsiteX142" fmla="*/ 41743 w 233715"/>
                  <a:gd name="connsiteY142" fmla="*/ 94666 h 228757"/>
                  <a:gd name="connsiteX143" fmla="*/ 41743 w 233715"/>
                  <a:gd name="connsiteY143" fmla="*/ 98272 h 228757"/>
                  <a:gd name="connsiteX144" fmla="*/ 44069 w 233715"/>
                  <a:gd name="connsiteY144" fmla="*/ 98272 h 228757"/>
                  <a:gd name="connsiteX145" fmla="*/ 44069 w 233715"/>
                  <a:gd name="connsiteY145" fmla="*/ 105831 h 228757"/>
                  <a:gd name="connsiteX146" fmla="*/ 55696 w 233715"/>
                  <a:gd name="connsiteY146" fmla="*/ 117461 h 228757"/>
                  <a:gd name="connsiteX147" fmla="*/ 60812 w 233715"/>
                  <a:gd name="connsiteY147" fmla="*/ 117461 h 228757"/>
                  <a:gd name="connsiteX148" fmla="*/ 60812 w 233715"/>
                  <a:gd name="connsiteY148" fmla="*/ 130370 h 228757"/>
                  <a:gd name="connsiteX149" fmla="*/ 57789 w 233715"/>
                  <a:gd name="connsiteY149" fmla="*/ 130370 h 228757"/>
                  <a:gd name="connsiteX150" fmla="*/ 63952 w 233715"/>
                  <a:gd name="connsiteY150" fmla="*/ 136533 h 228757"/>
                  <a:gd name="connsiteX151" fmla="*/ 59534 w 233715"/>
                  <a:gd name="connsiteY151" fmla="*/ 136533 h 228757"/>
                  <a:gd name="connsiteX152" fmla="*/ 59534 w 233715"/>
                  <a:gd name="connsiteY152" fmla="*/ 151536 h 228757"/>
                  <a:gd name="connsiteX153" fmla="*/ 57208 w 233715"/>
                  <a:gd name="connsiteY153" fmla="*/ 153862 h 228757"/>
                  <a:gd name="connsiteX154" fmla="*/ 57208 w 233715"/>
                  <a:gd name="connsiteY154" fmla="*/ 166306 h 228757"/>
                  <a:gd name="connsiteX155" fmla="*/ 54882 w 233715"/>
                  <a:gd name="connsiteY155" fmla="*/ 168632 h 228757"/>
                  <a:gd name="connsiteX156" fmla="*/ 54882 w 233715"/>
                  <a:gd name="connsiteY156" fmla="*/ 177703 h 228757"/>
                  <a:gd name="connsiteX157" fmla="*/ 48487 w 233715"/>
                  <a:gd name="connsiteY157" fmla="*/ 184099 h 228757"/>
                  <a:gd name="connsiteX158" fmla="*/ 50929 w 233715"/>
                  <a:gd name="connsiteY158" fmla="*/ 186541 h 228757"/>
                  <a:gd name="connsiteX159" fmla="*/ 53952 w 233715"/>
                  <a:gd name="connsiteY159" fmla="*/ 186541 h 228757"/>
                  <a:gd name="connsiteX160" fmla="*/ 53952 w 233715"/>
                  <a:gd name="connsiteY160" fmla="*/ 192705 h 228757"/>
                  <a:gd name="connsiteX161" fmla="*/ 56278 w 233715"/>
                  <a:gd name="connsiteY161" fmla="*/ 192705 h 228757"/>
                  <a:gd name="connsiteX162" fmla="*/ 58254 w 233715"/>
                  <a:gd name="connsiteY162" fmla="*/ 190728 h 228757"/>
                  <a:gd name="connsiteX163" fmla="*/ 61510 w 233715"/>
                  <a:gd name="connsiteY163" fmla="*/ 193985 h 228757"/>
                  <a:gd name="connsiteX164" fmla="*/ 64301 w 233715"/>
                  <a:gd name="connsiteY164" fmla="*/ 193985 h 228757"/>
                  <a:gd name="connsiteX165" fmla="*/ 67091 w 233715"/>
                  <a:gd name="connsiteY165" fmla="*/ 196776 h 228757"/>
                  <a:gd name="connsiteX166" fmla="*/ 73254 w 233715"/>
                  <a:gd name="connsiteY166" fmla="*/ 196776 h 228757"/>
                  <a:gd name="connsiteX167" fmla="*/ 76742 w 233715"/>
                  <a:gd name="connsiteY167" fmla="*/ 200264 h 228757"/>
                  <a:gd name="connsiteX168" fmla="*/ 88486 w 233715"/>
                  <a:gd name="connsiteY168" fmla="*/ 200264 h 228757"/>
                  <a:gd name="connsiteX169" fmla="*/ 88486 w 233715"/>
                  <a:gd name="connsiteY169" fmla="*/ 198055 h 228757"/>
                  <a:gd name="connsiteX170" fmla="*/ 95695 w 233715"/>
                  <a:gd name="connsiteY170" fmla="*/ 198055 h 228757"/>
                  <a:gd name="connsiteX171" fmla="*/ 100695 w 233715"/>
                  <a:gd name="connsiteY171" fmla="*/ 203056 h 228757"/>
                  <a:gd name="connsiteX172" fmla="*/ 102207 w 233715"/>
                  <a:gd name="connsiteY172" fmla="*/ 201544 h 228757"/>
                  <a:gd name="connsiteX173" fmla="*/ 106509 w 233715"/>
                  <a:gd name="connsiteY173" fmla="*/ 201544 h 228757"/>
                  <a:gd name="connsiteX174" fmla="*/ 106509 w 233715"/>
                  <a:gd name="connsiteY174" fmla="*/ 203521 h 228757"/>
                  <a:gd name="connsiteX175" fmla="*/ 110579 w 233715"/>
                  <a:gd name="connsiteY175" fmla="*/ 207591 h 228757"/>
                  <a:gd name="connsiteX176" fmla="*/ 112904 w 233715"/>
                  <a:gd name="connsiteY176" fmla="*/ 205382 h 228757"/>
                  <a:gd name="connsiteX177" fmla="*/ 112904 w 233715"/>
                  <a:gd name="connsiteY177" fmla="*/ 205382 h 22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233715" h="228757">
                    <a:moveTo>
                      <a:pt x="220228" y="201893"/>
                    </a:moveTo>
                    <a:lnTo>
                      <a:pt x="222786" y="201893"/>
                    </a:lnTo>
                    <a:lnTo>
                      <a:pt x="224995" y="199683"/>
                    </a:lnTo>
                    <a:lnTo>
                      <a:pt x="229181" y="199683"/>
                    </a:lnTo>
                    <a:lnTo>
                      <a:pt x="229181" y="193636"/>
                    </a:lnTo>
                    <a:lnTo>
                      <a:pt x="231855" y="193636"/>
                    </a:lnTo>
                    <a:lnTo>
                      <a:pt x="231855" y="199916"/>
                    </a:lnTo>
                    <a:lnTo>
                      <a:pt x="233716" y="201776"/>
                    </a:lnTo>
                    <a:lnTo>
                      <a:pt x="233716" y="213522"/>
                    </a:lnTo>
                    <a:lnTo>
                      <a:pt x="231274" y="215965"/>
                    </a:lnTo>
                    <a:lnTo>
                      <a:pt x="231274" y="222012"/>
                    </a:lnTo>
                    <a:lnTo>
                      <a:pt x="230111" y="223175"/>
                    </a:lnTo>
                    <a:lnTo>
                      <a:pt x="230111" y="223175"/>
                    </a:lnTo>
                    <a:lnTo>
                      <a:pt x="230111" y="225385"/>
                    </a:lnTo>
                    <a:lnTo>
                      <a:pt x="226739" y="228757"/>
                    </a:lnTo>
                    <a:lnTo>
                      <a:pt x="219995" y="222012"/>
                    </a:lnTo>
                    <a:lnTo>
                      <a:pt x="219995" y="219570"/>
                    </a:lnTo>
                    <a:lnTo>
                      <a:pt x="217553" y="217128"/>
                    </a:lnTo>
                    <a:lnTo>
                      <a:pt x="217553" y="215383"/>
                    </a:lnTo>
                    <a:lnTo>
                      <a:pt x="219297" y="213639"/>
                    </a:lnTo>
                    <a:lnTo>
                      <a:pt x="216856" y="211196"/>
                    </a:lnTo>
                    <a:lnTo>
                      <a:pt x="216856" y="205149"/>
                    </a:lnTo>
                    <a:lnTo>
                      <a:pt x="220228" y="201893"/>
                    </a:lnTo>
                    <a:lnTo>
                      <a:pt x="220228" y="201893"/>
                    </a:lnTo>
                    <a:close/>
                    <a:moveTo>
                      <a:pt x="112904" y="205382"/>
                    </a:moveTo>
                    <a:lnTo>
                      <a:pt x="118021" y="205382"/>
                    </a:lnTo>
                    <a:lnTo>
                      <a:pt x="120928" y="208289"/>
                    </a:lnTo>
                    <a:lnTo>
                      <a:pt x="123369" y="205847"/>
                    </a:lnTo>
                    <a:lnTo>
                      <a:pt x="131392" y="205847"/>
                    </a:lnTo>
                    <a:lnTo>
                      <a:pt x="127206" y="201660"/>
                    </a:lnTo>
                    <a:lnTo>
                      <a:pt x="127206" y="194915"/>
                    </a:lnTo>
                    <a:lnTo>
                      <a:pt x="141857" y="180261"/>
                    </a:lnTo>
                    <a:lnTo>
                      <a:pt x="146741" y="180261"/>
                    </a:lnTo>
                    <a:lnTo>
                      <a:pt x="150229" y="183750"/>
                    </a:lnTo>
                    <a:lnTo>
                      <a:pt x="160694" y="183750"/>
                    </a:lnTo>
                    <a:lnTo>
                      <a:pt x="165927" y="188984"/>
                    </a:lnTo>
                    <a:lnTo>
                      <a:pt x="170345" y="188984"/>
                    </a:lnTo>
                    <a:lnTo>
                      <a:pt x="172322" y="190961"/>
                    </a:lnTo>
                    <a:lnTo>
                      <a:pt x="181973" y="190961"/>
                    </a:lnTo>
                    <a:lnTo>
                      <a:pt x="193716" y="179215"/>
                    </a:lnTo>
                    <a:lnTo>
                      <a:pt x="191391" y="179215"/>
                    </a:lnTo>
                    <a:lnTo>
                      <a:pt x="193135" y="177470"/>
                    </a:lnTo>
                    <a:lnTo>
                      <a:pt x="195461" y="177470"/>
                    </a:lnTo>
                    <a:lnTo>
                      <a:pt x="196856" y="176075"/>
                    </a:lnTo>
                    <a:lnTo>
                      <a:pt x="199996" y="176075"/>
                    </a:lnTo>
                    <a:lnTo>
                      <a:pt x="199996" y="173865"/>
                    </a:lnTo>
                    <a:lnTo>
                      <a:pt x="202554" y="171306"/>
                    </a:lnTo>
                    <a:lnTo>
                      <a:pt x="202554" y="166887"/>
                    </a:lnTo>
                    <a:lnTo>
                      <a:pt x="192903" y="166887"/>
                    </a:lnTo>
                    <a:lnTo>
                      <a:pt x="189298" y="163282"/>
                    </a:lnTo>
                    <a:lnTo>
                      <a:pt x="189298" y="159095"/>
                    </a:lnTo>
                    <a:lnTo>
                      <a:pt x="192321" y="156071"/>
                    </a:lnTo>
                    <a:lnTo>
                      <a:pt x="192205" y="156188"/>
                    </a:lnTo>
                    <a:lnTo>
                      <a:pt x="192205" y="152001"/>
                    </a:lnTo>
                    <a:lnTo>
                      <a:pt x="185577" y="145372"/>
                    </a:lnTo>
                    <a:lnTo>
                      <a:pt x="189996" y="145372"/>
                    </a:lnTo>
                    <a:lnTo>
                      <a:pt x="194298" y="141069"/>
                    </a:lnTo>
                    <a:lnTo>
                      <a:pt x="194298" y="136882"/>
                    </a:lnTo>
                    <a:lnTo>
                      <a:pt x="188135" y="130719"/>
                    </a:lnTo>
                    <a:lnTo>
                      <a:pt x="192554" y="126299"/>
                    </a:lnTo>
                    <a:lnTo>
                      <a:pt x="188135" y="121880"/>
                    </a:lnTo>
                    <a:lnTo>
                      <a:pt x="188135" y="114204"/>
                    </a:lnTo>
                    <a:lnTo>
                      <a:pt x="182205" y="114204"/>
                    </a:lnTo>
                    <a:lnTo>
                      <a:pt x="179647" y="116763"/>
                    </a:lnTo>
                    <a:lnTo>
                      <a:pt x="179647" y="118740"/>
                    </a:lnTo>
                    <a:lnTo>
                      <a:pt x="176508" y="121880"/>
                    </a:lnTo>
                    <a:lnTo>
                      <a:pt x="176508" y="113855"/>
                    </a:lnTo>
                    <a:lnTo>
                      <a:pt x="182787" y="107575"/>
                    </a:lnTo>
                    <a:lnTo>
                      <a:pt x="182787" y="103389"/>
                    </a:lnTo>
                    <a:lnTo>
                      <a:pt x="190810" y="95364"/>
                    </a:lnTo>
                    <a:lnTo>
                      <a:pt x="190810" y="91177"/>
                    </a:lnTo>
                    <a:lnTo>
                      <a:pt x="196740" y="91177"/>
                    </a:lnTo>
                    <a:lnTo>
                      <a:pt x="200926" y="86991"/>
                    </a:lnTo>
                    <a:lnTo>
                      <a:pt x="200926" y="73268"/>
                    </a:lnTo>
                    <a:lnTo>
                      <a:pt x="204414" y="69779"/>
                    </a:lnTo>
                    <a:lnTo>
                      <a:pt x="204414" y="61754"/>
                    </a:lnTo>
                    <a:lnTo>
                      <a:pt x="210693" y="55474"/>
                    </a:lnTo>
                    <a:lnTo>
                      <a:pt x="210693" y="51403"/>
                    </a:lnTo>
                    <a:lnTo>
                      <a:pt x="202670" y="51403"/>
                    </a:lnTo>
                    <a:lnTo>
                      <a:pt x="199298" y="48031"/>
                    </a:lnTo>
                    <a:lnTo>
                      <a:pt x="189065" y="48031"/>
                    </a:lnTo>
                    <a:lnTo>
                      <a:pt x="182787" y="41751"/>
                    </a:lnTo>
                    <a:lnTo>
                      <a:pt x="180577" y="41751"/>
                    </a:lnTo>
                    <a:lnTo>
                      <a:pt x="179066" y="40239"/>
                    </a:lnTo>
                    <a:lnTo>
                      <a:pt x="177903" y="41402"/>
                    </a:lnTo>
                    <a:lnTo>
                      <a:pt x="175461" y="41402"/>
                    </a:lnTo>
                    <a:lnTo>
                      <a:pt x="173949" y="39890"/>
                    </a:lnTo>
                    <a:lnTo>
                      <a:pt x="167205" y="39890"/>
                    </a:lnTo>
                    <a:lnTo>
                      <a:pt x="160462" y="33145"/>
                    </a:lnTo>
                    <a:lnTo>
                      <a:pt x="156392" y="33145"/>
                    </a:lnTo>
                    <a:lnTo>
                      <a:pt x="156392" y="24655"/>
                    </a:lnTo>
                    <a:lnTo>
                      <a:pt x="151857" y="29191"/>
                    </a:lnTo>
                    <a:lnTo>
                      <a:pt x="145462" y="29191"/>
                    </a:lnTo>
                    <a:lnTo>
                      <a:pt x="145462" y="22794"/>
                    </a:lnTo>
                    <a:lnTo>
                      <a:pt x="142439" y="19771"/>
                    </a:lnTo>
                    <a:lnTo>
                      <a:pt x="136973" y="19771"/>
                    </a:lnTo>
                    <a:lnTo>
                      <a:pt x="136973" y="14305"/>
                    </a:lnTo>
                    <a:lnTo>
                      <a:pt x="129764" y="14305"/>
                    </a:lnTo>
                    <a:lnTo>
                      <a:pt x="129764" y="7908"/>
                    </a:lnTo>
                    <a:lnTo>
                      <a:pt x="125695" y="7908"/>
                    </a:lnTo>
                    <a:lnTo>
                      <a:pt x="124067" y="9536"/>
                    </a:lnTo>
                    <a:lnTo>
                      <a:pt x="118602" y="4070"/>
                    </a:lnTo>
                    <a:lnTo>
                      <a:pt x="118602" y="0"/>
                    </a:lnTo>
                    <a:lnTo>
                      <a:pt x="111625" y="0"/>
                    </a:lnTo>
                    <a:lnTo>
                      <a:pt x="103021" y="8606"/>
                    </a:lnTo>
                    <a:lnTo>
                      <a:pt x="103021" y="22678"/>
                    </a:lnTo>
                    <a:lnTo>
                      <a:pt x="97323" y="28377"/>
                    </a:lnTo>
                    <a:lnTo>
                      <a:pt x="92905" y="28377"/>
                    </a:lnTo>
                    <a:lnTo>
                      <a:pt x="90928" y="30354"/>
                    </a:lnTo>
                    <a:lnTo>
                      <a:pt x="86510" y="30354"/>
                    </a:lnTo>
                    <a:lnTo>
                      <a:pt x="78952" y="37913"/>
                    </a:lnTo>
                    <a:lnTo>
                      <a:pt x="81277" y="40239"/>
                    </a:lnTo>
                    <a:lnTo>
                      <a:pt x="78138" y="43379"/>
                    </a:lnTo>
                    <a:lnTo>
                      <a:pt x="60464" y="43379"/>
                    </a:lnTo>
                    <a:lnTo>
                      <a:pt x="56859" y="39774"/>
                    </a:lnTo>
                    <a:lnTo>
                      <a:pt x="56859" y="35587"/>
                    </a:lnTo>
                    <a:lnTo>
                      <a:pt x="45231" y="35587"/>
                    </a:lnTo>
                    <a:lnTo>
                      <a:pt x="48255" y="38611"/>
                    </a:lnTo>
                    <a:lnTo>
                      <a:pt x="48255" y="42798"/>
                    </a:lnTo>
                    <a:lnTo>
                      <a:pt x="51162" y="45705"/>
                    </a:lnTo>
                    <a:lnTo>
                      <a:pt x="51162" y="57684"/>
                    </a:lnTo>
                    <a:lnTo>
                      <a:pt x="54417" y="60940"/>
                    </a:lnTo>
                    <a:lnTo>
                      <a:pt x="36743" y="60940"/>
                    </a:lnTo>
                    <a:lnTo>
                      <a:pt x="34185" y="63498"/>
                    </a:lnTo>
                    <a:lnTo>
                      <a:pt x="27906" y="57218"/>
                    </a:lnTo>
                    <a:lnTo>
                      <a:pt x="20697" y="57218"/>
                    </a:lnTo>
                    <a:lnTo>
                      <a:pt x="18720" y="59196"/>
                    </a:lnTo>
                    <a:lnTo>
                      <a:pt x="12209" y="59196"/>
                    </a:lnTo>
                    <a:lnTo>
                      <a:pt x="10232" y="61173"/>
                    </a:lnTo>
                    <a:lnTo>
                      <a:pt x="3721" y="61173"/>
                    </a:lnTo>
                    <a:lnTo>
                      <a:pt x="0" y="64894"/>
                    </a:lnTo>
                    <a:lnTo>
                      <a:pt x="0" y="68383"/>
                    </a:lnTo>
                    <a:lnTo>
                      <a:pt x="2209" y="68383"/>
                    </a:lnTo>
                    <a:lnTo>
                      <a:pt x="5697" y="71872"/>
                    </a:lnTo>
                    <a:lnTo>
                      <a:pt x="2209" y="75361"/>
                    </a:lnTo>
                    <a:lnTo>
                      <a:pt x="9186" y="82339"/>
                    </a:lnTo>
                    <a:lnTo>
                      <a:pt x="21860" y="82339"/>
                    </a:lnTo>
                    <a:lnTo>
                      <a:pt x="25581" y="86060"/>
                    </a:lnTo>
                    <a:lnTo>
                      <a:pt x="31743" y="86060"/>
                    </a:lnTo>
                    <a:lnTo>
                      <a:pt x="31743" y="88968"/>
                    </a:lnTo>
                    <a:lnTo>
                      <a:pt x="36743" y="88968"/>
                    </a:lnTo>
                    <a:lnTo>
                      <a:pt x="36743" y="94666"/>
                    </a:lnTo>
                    <a:lnTo>
                      <a:pt x="41743" y="94666"/>
                    </a:lnTo>
                    <a:lnTo>
                      <a:pt x="41743" y="98272"/>
                    </a:lnTo>
                    <a:lnTo>
                      <a:pt x="44069" y="98272"/>
                    </a:lnTo>
                    <a:lnTo>
                      <a:pt x="44069" y="105831"/>
                    </a:lnTo>
                    <a:lnTo>
                      <a:pt x="55696" y="117461"/>
                    </a:lnTo>
                    <a:lnTo>
                      <a:pt x="60812" y="117461"/>
                    </a:lnTo>
                    <a:lnTo>
                      <a:pt x="60812" y="130370"/>
                    </a:lnTo>
                    <a:lnTo>
                      <a:pt x="57789" y="130370"/>
                    </a:lnTo>
                    <a:lnTo>
                      <a:pt x="63952" y="136533"/>
                    </a:lnTo>
                    <a:lnTo>
                      <a:pt x="59534" y="136533"/>
                    </a:lnTo>
                    <a:lnTo>
                      <a:pt x="59534" y="151536"/>
                    </a:lnTo>
                    <a:lnTo>
                      <a:pt x="57208" y="153862"/>
                    </a:lnTo>
                    <a:lnTo>
                      <a:pt x="57208" y="166306"/>
                    </a:lnTo>
                    <a:lnTo>
                      <a:pt x="54882" y="168632"/>
                    </a:lnTo>
                    <a:lnTo>
                      <a:pt x="54882" y="177703"/>
                    </a:lnTo>
                    <a:lnTo>
                      <a:pt x="48487" y="184099"/>
                    </a:lnTo>
                    <a:lnTo>
                      <a:pt x="50929" y="186541"/>
                    </a:lnTo>
                    <a:lnTo>
                      <a:pt x="53952" y="186541"/>
                    </a:lnTo>
                    <a:lnTo>
                      <a:pt x="53952" y="192705"/>
                    </a:lnTo>
                    <a:lnTo>
                      <a:pt x="56278" y="192705"/>
                    </a:lnTo>
                    <a:lnTo>
                      <a:pt x="58254" y="190728"/>
                    </a:lnTo>
                    <a:lnTo>
                      <a:pt x="61510" y="193985"/>
                    </a:lnTo>
                    <a:lnTo>
                      <a:pt x="64301" y="193985"/>
                    </a:lnTo>
                    <a:lnTo>
                      <a:pt x="67091" y="196776"/>
                    </a:lnTo>
                    <a:lnTo>
                      <a:pt x="73254" y="196776"/>
                    </a:lnTo>
                    <a:lnTo>
                      <a:pt x="76742" y="200264"/>
                    </a:lnTo>
                    <a:lnTo>
                      <a:pt x="88486" y="200264"/>
                    </a:lnTo>
                    <a:lnTo>
                      <a:pt x="88486" y="198055"/>
                    </a:lnTo>
                    <a:lnTo>
                      <a:pt x="95695" y="198055"/>
                    </a:lnTo>
                    <a:lnTo>
                      <a:pt x="100695" y="203056"/>
                    </a:lnTo>
                    <a:lnTo>
                      <a:pt x="102207" y="201544"/>
                    </a:lnTo>
                    <a:lnTo>
                      <a:pt x="106509" y="201544"/>
                    </a:lnTo>
                    <a:lnTo>
                      <a:pt x="106509" y="203521"/>
                    </a:lnTo>
                    <a:lnTo>
                      <a:pt x="110579" y="207591"/>
                    </a:lnTo>
                    <a:lnTo>
                      <a:pt x="112904" y="205382"/>
                    </a:lnTo>
                    <a:lnTo>
                      <a:pt x="112904" y="205382"/>
                    </a:lnTo>
                    <a:close/>
                  </a:path>
                </a:pathLst>
              </a:custGeom>
              <a:grpFill/>
              <a:ln w="1162" cap="rnd">
                <a:solidFill>
                  <a:schemeClr val="bg2"/>
                </a:solidFill>
                <a:prstDash val="solid"/>
                <a:round/>
              </a:ln>
            </p:spPr>
            <p:txBody>
              <a:bodyPr rtlCol="0" anchor="ctr"/>
              <a:lstStyle/>
              <a:p>
                <a:endParaRPr lang="en-US"/>
              </a:p>
            </p:txBody>
          </p:sp>
          <p:sp>
            <p:nvSpPr>
              <p:cNvPr id="165" name="Freeform 164">
                <a:extLst>
                  <a:ext uri="{FF2B5EF4-FFF2-40B4-BE49-F238E27FC236}">
                    <a16:creationId xmlns:a16="http://schemas.microsoft.com/office/drawing/2014/main" id="{C57B9F11-F016-4988-9E6C-9D1C50AB28A8}"/>
                  </a:ext>
                </a:extLst>
              </p:cNvPr>
              <p:cNvSpPr/>
              <p:nvPr/>
            </p:nvSpPr>
            <p:spPr>
              <a:xfrm>
                <a:off x="5996682" y="1979238"/>
                <a:ext cx="176391" cy="398668"/>
              </a:xfrm>
              <a:custGeom>
                <a:avLst/>
                <a:gdLst>
                  <a:gd name="connsiteX0" fmla="*/ 132439 w 176391"/>
                  <a:gd name="connsiteY0" fmla="*/ 46635 h 398668"/>
                  <a:gd name="connsiteX1" fmla="*/ 131276 w 176391"/>
                  <a:gd name="connsiteY1" fmla="*/ 46635 h 398668"/>
                  <a:gd name="connsiteX2" fmla="*/ 131276 w 176391"/>
                  <a:gd name="connsiteY2" fmla="*/ 61056 h 398668"/>
                  <a:gd name="connsiteX3" fmla="*/ 127788 w 176391"/>
                  <a:gd name="connsiteY3" fmla="*/ 64545 h 398668"/>
                  <a:gd name="connsiteX4" fmla="*/ 127788 w 176391"/>
                  <a:gd name="connsiteY4" fmla="*/ 76756 h 398668"/>
                  <a:gd name="connsiteX5" fmla="*/ 141974 w 176391"/>
                  <a:gd name="connsiteY5" fmla="*/ 90945 h 398668"/>
                  <a:gd name="connsiteX6" fmla="*/ 141974 w 176391"/>
                  <a:gd name="connsiteY6" fmla="*/ 95713 h 398668"/>
                  <a:gd name="connsiteX7" fmla="*/ 152206 w 176391"/>
                  <a:gd name="connsiteY7" fmla="*/ 105947 h 398668"/>
                  <a:gd name="connsiteX8" fmla="*/ 152322 w 176391"/>
                  <a:gd name="connsiteY8" fmla="*/ 106063 h 398668"/>
                  <a:gd name="connsiteX9" fmla="*/ 152322 w 176391"/>
                  <a:gd name="connsiteY9" fmla="*/ 113158 h 398668"/>
                  <a:gd name="connsiteX10" fmla="*/ 145346 w 176391"/>
                  <a:gd name="connsiteY10" fmla="*/ 120135 h 398668"/>
                  <a:gd name="connsiteX11" fmla="*/ 145346 w 176391"/>
                  <a:gd name="connsiteY11" fmla="*/ 125834 h 398668"/>
                  <a:gd name="connsiteX12" fmla="*/ 138369 w 176391"/>
                  <a:gd name="connsiteY12" fmla="*/ 132812 h 398668"/>
                  <a:gd name="connsiteX13" fmla="*/ 138369 w 176391"/>
                  <a:gd name="connsiteY13" fmla="*/ 138627 h 398668"/>
                  <a:gd name="connsiteX14" fmla="*/ 134648 w 176391"/>
                  <a:gd name="connsiteY14" fmla="*/ 142348 h 398668"/>
                  <a:gd name="connsiteX15" fmla="*/ 143020 w 176391"/>
                  <a:gd name="connsiteY15" fmla="*/ 150838 h 398668"/>
                  <a:gd name="connsiteX16" fmla="*/ 143020 w 176391"/>
                  <a:gd name="connsiteY16" fmla="*/ 160258 h 398668"/>
                  <a:gd name="connsiteX17" fmla="*/ 148136 w 176391"/>
                  <a:gd name="connsiteY17" fmla="*/ 165375 h 398668"/>
                  <a:gd name="connsiteX18" fmla="*/ 148136 w 176391"/>
                  <a:gd name="connsiteY18" fmla="*/ 174795 h 398668"/>
                  <a:gd name="connsiteX19" fmla="*/ 156159 w 176391"/>
                  <a:gd name="connsiteY19" fmla="*/ 182936 h 398668"/>
                  <a:gd name="connsiteX20" fmla="*/ 156159 w 176391"/>
                  <a:gd name="connsiteY20" fmla="*/ 192240 h 398668"/>
                  <a:gd name="connsiteX21" fmla="*/ 146857 w 176391"/>
                  <a:gd name="connsiteY21" fmla="*/ 192240 h 398668"/>
                  <a:gd name="connsiteX22" fmla="*/ 146857 w 176391"/>
                  <a:gd name="connsiteY22" fmla="*/ 219337 h 398668"/>
                  <a:gd name="connsiteX23" fmla="*/ 156159 w 176391"/>
                  <a:gd name="connsiteY23" fmla="*/ 228641 h 398668"/>
                  <a:gd name="connsiteX24" fmla="*/ 156159 w 176391"/>
                  <a:gd name="connsiteY24" fmla="*/ 228641 h 398668"/>
                  <a:gd name="connsiteX25" fmla="*/ 152206 w 176391"/>
                  <a:gd name="connsiteY25" fmla="*/ 232595 h 398668"/>
                  <a:gd name="connsiteX26" fmla="*/ 152206 w 176391"/>
                  <a:gd name="connsiteY26" fmla="*/ 241666 h 398668"/>
                  <a:gd name="connsiteX27" fmla="*/ 164299 w 176391"/>
                  <a:gd name="connsiteY27" fmla="*/ 253761 h 398668"/>
                  <a:gd name="connsiteX28" fmla="*/ 153020 w 176391"/>
                  <a:gd name="connsiteY28" fmla="*/ 265042 h 398668"/>
                  <a:gd name="connsiteX29" fmla="*/ 176391 w 176391"/>
                  <a:gd name="connsiteY29" fmla="*/ 288418 h 398668"/>
                  <a:gd name="connsiteX30" fmla="*/ 176391 w 176391"/>
                  <a:gd name="connsiteY30" fmla="*/ 297257 h 398668"/>
                  <a:gd name="connsiteX31" fmla="*/ 172438 w 176391"/>
                  <a:gd name="connsiteY31" fmla="*/ 301211 h 398668"/>
                  <a:gd name="connsiteX32" fmla="*/ 172438 w 176391"/>
                  <a:gd name="connsiteY32" fmla="*/ 311794 h 398668"/>
                  <a:gd name="connsiteX33" fmla="*/ 152206 w 176391"/>
                  <a:gd name="connsiteY33" fmla="*/ 331913 h 398668"/>
                  <a:gd name="connsiteX34" fmla="*/ 152206 w 176391"/>
                  <a:gd name="connsiteY34" fmla="*/ 337030 h 398668"/>
                  <a:gd name="connsiteX35" fmla="*/ 113602 w 176391"/>
                  <a:gd name="connsiteY35" fmla="*/ 375641 h 398668"/>
                  <a:gd name="connsiteX36" fmla="*/ 103370 w 176391"/>
                  <a:gd name="connsiteY36" fmla="*/ 375641 h 398668"/>
                  <a:gd name="connsiteX37" fmla="*/ 100812 w 176391"/>
                  <a:gd name="connsiteY37" fmla="*/ 378200 h 398668"/>
                  <a:gd name="connsiteX38" fmla="*/ 88370 w 176391"/>
                  <a:gd name="connsiteY38" fmla="*/ 378200 h 398668"/>
                  <a:gd name="connsiteX39" fmla="*/ 82673 w 176391"/>
                  <a:gd name="connsiteY39" fmla="*/ 383898 h 398668"/>
                  <a:gd name="connsiteX40" fmla="*/ 76394 w 176391"/>
                  <a:gd name="connsiteY40" fmla="*/ 383898 h 398668"/>
                  <a:gd name="connsiteX41" fmla="*/ 72324 w 176391"/>
                  <a:gd name="connsiteY41" fmla="*/ 387969 h 398668"/>
                  <a:gd name="connsiteX42" fmla="*/ 63952 w 176391"/>
                  <a:gd name="connsiteY42" fmla="*/ 387969 h 398668"/>
                  <a:gd name="connsiteX43" fmla="*/ 59882 w 176391"/>
                  <a:gd name="connsiteY43" fmla="*/ 392039 h 398668"/>
                  <a:gd name="connsiteX44" fmla="*/ 46511 w 176391"/>
                  <a:gd name="connsiteY44" fmla="*/ 392039 h 398668"/>
                  <a:gd name="connsiteX45" fmla="*/ 39883 w 176391"/>
                  <a:gd name="connsiteY45" fmla="*/ 398668 h 398668"/>
                  <a:gd name="connsiteX46" fmla="*/ 39883 w 176391"/>
                  <a:gd name="connsiteY46" fmla="*/ 390760 h 398668"/>
                  <a:gd name="connsiteX47" fmla="*/ 35115 w 176391"/>
                  <a:gd name="connsiteY47" fmla="*/ 385992 h 398668"/>
                  <a:gd name="connsiteX48" fmla="*/ 35115 w 176391"/>
                  <a:gd name="connsiteY48" fmla="*/ 390062 h 398668"/>
                  <a:gd name="connsiteX49" fmla="*/ 31976 w 176391"/>
                  <a:gd name="connsiteY49" fmla="*/ 393202 h 398668"/>
                  <a:gd name="connsiteX50" fmla="*/ 28837 w 176391"/>
                  <a:gd name="connsiteY50" fmla="*/ 393202 h 398668"/>
                  <a:gd name="connsiteX51" fmla="*/ 28837 w 176391"/>
                  <a:gd name="connsiteY51" fmla="*/ 381224 h 398668"/>
                  <a:gd name="connsiteX52" fmla="*/ 24767 w 176391"/>
                  <a:gd name="connsiteY52" fmla="*/ 377153 h 398668"/>
                  <a:gd name="connsiteX53" fmla="*/ 18953 w 176391"/>
                  <a:gd name="connsiteY53" fmla="*/ 377153 h 398668"/>
                  <a:gd name="connsiteX54" fmla="*/ 11163 w 176391"/>
                  <a:gd name="connsiteY54" fmla="*/ 369361 h 398668"/>
                  <a:gd name="connsiteX55" fmla="*/ 11163 w 176391"/>
                  <a:gd name="connsiteY55" fmla="*/ 355173 h 398668"/>
                  <a:gd name="connsiteX56" fmla="*/ 13604 w 176391"/>
                  <a:gd name="connsiteY56" fmla="*/ 352731 h 398668"/>
                  <a:gd name="connsiteX57" fmla="*/ 13604 w 176391"/>
                  <a:gd name="connsiteY57" fmla="*/ 332960 h 398668"/>
                  <a:gd name="connsiteX58" fmla="*/ 8953 w 176391"/>
                  <a:gd name="connsiteY58" fmla="*/ 328308 h 398668"/>
                  <a:gd name="connsiteX59" fmla="*/ 8953 w 176391"/>
                  <a:gd name="connsiteY59" fmla="*/ 308538 h 398668"/>
                  <a:gd name="connsiteX60" fmla="*/ 6163 w 176391"/>
                  <a:gd name="connsiteY60" fmla="*/ 305863 h 398668"/>
                  <a:gd name="connsiteX61" fmla="*/ 6163 w 176391"/>
                  <a:gd name="connsiteY61" fmla="*/ 299234 h 398668"/>
                  <a:gd name="connsiteX62" fmla="*/ 12325 w 176391"/>
                  <a:gd name="connsiteY62" fmla="*/ 293070 h 398668"/>
                  <a:gd name="connsiteX63" fmla="*/ 12325 w 176391"/>
                  <a:gd name="connsiteY63" fmla="*/ 283882 h 398668"/>
                  <a:gd name="connsiteX64" fmla="*/ 20697 w 176391"/>
                  <a:gd name="connsiteY64" fmla="*/ 283882 h 398668"/>
                  <a:gd name="connsiteX65" fmla="*/ 26744 w 176391"/>
                  <a:gd name="connsiteY65" fmla="*/ 277835 h 398668"/>
                  <a:gd name="connsiteX66" fmla="*/ 26744 w 176391"/>
                  <a:gd name="connsiteY66" fmla="*/ 272136 h 398668"/>
                  <a:gd name="connsiteX67" fmla="*/ 50813 w 176391"/>
                  <a:gd name="connsiteY67" fmla="*/ 248063 h 398668"/>
                  <a:gd name="connsiteX68" fmla="*/ 50813 w 176391"/>
                  <a:gd name="connsiteY68" fmla="*/ 243992 h 398668"/>
                  <a:gd name="connsiteX69" fmla="*/ 58487 w 176391"/>
                  <a:gd name="connsiteY69" fmla="*/ 236317 h 398668"/>
                  <a:gd name="connsiteX70" fmla="*/ 58487 w 176391"/>
                  <a:gd name="connsiteY70" fmla="*/ 232246 h 398668"/>
                  <a:gd name="connsiteX71" fmla="*/ 63836 w 176391"/>
                  <a:gd name="connsiteY71" fmla="*/ 226897 h 398668"/>
                  <a:gd name="connsiteX72" fmla="*/ 63836 w 176391"/>
                  <a:gd name="connsiteY72" fmla="*/ 223757 h 398668"/>
                  <a:gd name="connsiteX73" fmla="*/ 66859 w 176391"/>
                  <a:gd name="connsiteY73" fmla="*/ 220733 h 398668"/>
                  <a:gd name="connsiteX74" fmla="*/ 74184 w 176391"/>
                  <a:gd name="connsiteY74" fmla="*/ 220733 h 398668"/>
                  <a:gd name="connsiteX75" fmla="*/ 74184 w 176391"/>
                  <a:gd name="connsiteY75" fmla="*/ 195380 h 398668"/>
                  <a:gd name="connsiteX76" fmla="*/ 63603 w 176391"/>
                  <a:gd name="connsiteY76" fmla="*/ 184797 h 398668"/>
                  <a:gd name="connsiteX77" fmla="*/ 55464 w 176391"/>
                  <a:gd name="connsiteY77" fmla="*/ 184797 h 398668"/>
                  <a:gd name="connsiteX78" fmla="*/ 55464 w 176391"/>
                  <a:gd name="connsiteY78" fmla="*/ 177238 h 398668"/>
                  <a:gd name="connsiteX79" fmla="*/ 48836 w 176391"/>
                  <a:gd name="connsiteY79" fmla="*/ 170609 h 398668"/>
                  <a:gd name="connsiteX80" fmla="*/ 48836 w 176391"/>
                  <a:gd name="connsiteY80" fmla="*/ 155490 h 398668"/>
                  <a:gd name="connsiteX81" fmla="*/ 52092 w 176391"/>
                  <a:gd name="connsiteY81" fmla="*/ 152234 h 398668"/>
                  <a:gd name="connsiteX82" fmla="*/ 52092 w 176391"/>
                  <a:gd name="connsiteY82" fmla="*/ 138743 h 398668"/>
                  <a:gd name="connsiteX83" fmla="*/ 48022 w 176391"/>
                  <a:gd name="connsiteY83" fmla="*/ 134673 h 398668"/>
                  <a:gd name="connsiteX84" fmla="*/ 48022 w 176391"/>
                  <a:gd name="connsiteY84" fmla="*/ 118158 h 398668"/>
                  <a:gd name="connsiteX85" fmla="*/ 44185 w 176391"/>
                  <a:gd name="connsiteY85" fmla="*/ 118158 h 398668"/>
                  <a:gd name="connsiteX86" fmla="*/ 44185 w 176391"/>
                  <a:gd name="connsiteY86" fmla="*/ 100016 h 398668"/>
                  <a:gd name="connsiteX87" fmla="*/ 48022 w 176391"/>
                  <a:gd name="connsiteY87" fmla="*/ 96178 h 398668"/>
                  <a:gd name="connsiteX88" fmla="*/ 38720 w 176391"/>
                  <a:gd name="connsiteY88" fmla="*/ 86874 h 398668"/>
                  <a:gd name="connsiteX89" fmla="*/ 38720 w 176391"/>
                  <a:gd name="connsiteY89" fmla="*/ 80711 h 398668"/>
                  <a:gd name="connsiteX90" fmla="*/ 31395 w 176391"/>
                  <a:gd name="connsiteY90" fmla="*/ 73384 h 398668"/>
                  <a:gd name="connsiteX91" fmla="*/ 23837 w 176391"/>
                  <a:gd name="connsiteY91" fmla="*/ 73384 h 398668"/>
                  <a:gd name="connsiteX92" fmla="*/ 3605 w 176391"/>
                  <a:gd name="connsiteY92" fmla="*/ 53148 h 398668"/>
                  <a:gd name="connsiteX93" fmla="*/ 3605 w 176391"/>
                  <a:gd name="connsiteY93" fmla="*/ 50473 h 398668"/>
                  <a:gd name="connsiteX94" fmla="*/ 0 w 176391"/>
                  <a:gd name="connsiteY94" fmla="*/ 46868 h 398668"/>
                  <a:gd name="connsiteX95" fmla="*/ 6279 w 176391"/>
                  <a:gd name="connsiteY95" fmla="*/ 46868 h 398668"/>
                  <a:gd name="connsiteX96" fmla="*/ 6279 w 176391"/>
                  <a:gd name="connsiteY96" fmla="*/ 36866 h 398668"/>
                  <a:gd name="connsiteX97" fmla="*/ 16279 w 176391"/>
                  <a:gd name="connsiteY97" fmla="*/ 36866 h 398668"/>
                  <a:gd name="connsiteX98" fmla="*/ 16279 w 176391"/>
                  <a:gd name="connsiteY98" fmla="*/ 41402 h 398668"/>
                  <a:gd name="connsiteX99" fmla="*/ 23023 w 176391"/>
                  <a:gd name="connsiteY99" fmla="*/ 48147 h 398668"/>
                  <a:gd name="connsiteX100" fmla="*/ 23023 w 176391"/>
                  <a:gd name="connsiteY100" fmla="*/ 53148 h 398668"/>
                  <a:gd name="connsiteX101" fmla="*/ 34999 w 176391"/>
                  <a:gd name="connsiteY101" fmla="*/ 65127 h 398668"/>
                  <a:gd name="connsiteX102" fmla="*/ 41743 w 176391"/>
                  <a:gd name="connsiteY102" fmla="*/ 65127 h 398668"/>
                  <a:gd name="connsiteX103" fmla="*/ 49534 w 176391"/>
                  <a:gd name="connsiteY103" fmla="*/ 57335 h 398668"/>
                  <a:gd name="connsiteX104" fmla="*/ 49534 w 176391"/>
                  <a:gd name="connsiteY104" fmla="*/ 57335 h 398668"/>
                  <a:gd name="connsiteX105" fmla="*/ 55115 w 176391"/>
                  <a:gd name="connsiteY105" fmla="*/ 57335 h 398668"/>
                  <a:gd name="connsiteX106" fmla="*/ 64185 w 176391"/>
                  <a:gd name="connsiteY106" fmla="*/ 66406 h 398668"/>
                  <a:gd name="connsiteX107" fmla="*/ 71975 w 176391"/>
                  <a:gd name="connsiteY107" fmla="*/ 66406 h 398668"/>
                  <a:gd name="connsiteX108" fmla="*/ 71975 w 176391"/>
                  <a:gd name="connsiteY108" fmla="*/ 61405 h 398668"/>
                  <a:gd name="connsiteX109" fmla="*/ 81045 w 176391"/>
                  <a:gd name="connsiteY109" fmla="*/ 52334 h 398668"/>
                  <a:gd name="connsiteX110" fmla="*/ 81045 w 176391"/>
                  <a:gd name="connsiteY110" fmla="*/ 36866 h 398668"/>
                  <a:gd name="connsiteX111" fmla="*/ 86045 w 176391"/>
                  <a:gd name="connsiteY111" fmla="*/ 31866 h 398668"/>
                  <a:gd name="connsiteX112" fmla="*/ 86045 w 176391"/>
                  <a:gd name="connsiteY112" fmla="*/ 16398 h 398668"/>
                  <a:gd name="connsiteX113" fmla="*/ 94649 w 176391"/>
                  <a:gd name="connsiteY113" fmla="*/ 7792 h 398668"/>
                  <a:gd name="connsiteX114" fmla="*/ 104416 w 176391"/>
                  <a:gd name="connsiteY114" fmla="*/ 7792 h 398668"/>
                  <a:gd name="connsiteX115" fmla="*/ 112207 w 176391"/>
                  <a:gd name="connsiteY115" fmla="*/ 0 h 398668"/>
                  <a:gd name="connsiteX116" fmla="*/ 120811 w 176391"/>
                  <a:gd name="connsiteY116" fmla="*/ 0 h 398668"/>
                  <a:gd name="connsiteX117" fmla="*/ 136276 w 176391"/>
                  <a:gd name="connsiteY117" fmla="*/ 15468 h 398668"/>
                  <a:gd name="connsiteX118" fmla="*/ 136276 w 176391"/>
                  <a:gd name="connsiteY118" fmla="*/ 23260 h 398668"/>
                  <a:gd name="connsiteX119" fmla="*/ 141857 w 176391"/>
                  <a:gd name="connsiteY119" fmla="*/ 28842 h 398668"/>
                  <a:gd name="connsiteX120" fmla="*/ 132555 w 176391"/>
                  <a:gd name="connsiteY120" fmla="*/ 38146 h 398668"/>
                  <a:gd name="connsiteX121" fmla="*/ 132555 w 176391"/>
                  <a:gd name="connsiteY121" fmla="*/ 46635 h 39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76391" h="398668">
                    <a:moveTo>
                      <a:pt x="132439" y="46635"/>
                    </a:moveTo>
                    <a:lnTo>
                      <a:pt x="131276" y="46635"/>
                    </a:lnTo>
                    <a:lnTo>
                      <a:pt x="131276" y="61056"/>
                    </a:lnTo>
                    <a:lnTo>
                      <a:pt x="127788" y="64545"/>
                    </a:lnTo>
                    <a:lnTo>
                      <a:pt x="127788" y="76756"/>
                    </a:lnTo>
                    <a:lnTo>
                      <a:pt x="141974" y="90945"/>
                    </a:lnTo>
                    <a:lnTo>
                      <a:pt x="141974" y="95713"/>
                    </a:lnTo>
                    <a:lnTo>
                      <a:pt x="152206" y="105947"/>
                    </a:lnTo>
                    <a:lnTo>
                      <a:pt x="152322" y="106063"/>
                    </a:lnTo>
                    <a:lnTo>
                      <a:pt x="152322" y="113158"/>
                    </a:lnTo>
                    <a:lnTo>
                      <a:pt x="145346" y="120135"/>
                    </a:lnTo>
                    <a:lnTo>
                      <a:pt x="145346" y="125834"/>
                    </a:lnTo>
                    <a:lnTo>
                      <a:pt x="138369" y="132812"/>
                    </a:lnTo>
                    <a:lnTo>
                      <a:pt x="138369" y="138627"/>
                    </a:lnTo>
                    <a:lnTo>
                      <a:pt x="134648" y="142348"/>
                    </a:lnTo>
                    <a:lnTo>
                      <a:pt x="143020" y="150838"/>
                    </a:lnTo>
                    <a:lnTo>
                      <a:pt x="143020" y="160258"/>
                    </a:lnTo>
                    <a:lnTo>
                      <a:pt x="148136" y="165375"/>
                    </a:lnTo>
                    <a:lnTo>
                      <a:pt x="148136" y="174795"/>
                    </a:lnTo>
                    <a:lnTo>
                      <a:pt x="156159" y="182936"/>
                    </a:lnTo>
                    <a:lnTo>
                      <a:pt x="156159" y="192240"/>
                    </a:lnTo>
                    <a:lnTo>
                      <a:pt x="146857" y="192240"/>
                    </a:lnTo>
                    <a:lnTo>
                      <a:pt x="146857" y="219337"/>
                    </a:lnTo>
                    <a:lnTo>
                      <a:pt x="156159" y="228641"/>
                    </a:lnTo>
                    <a:lnTo>
                      <a:pt x="156159" y="228641"/>
                    </a:lnTo>
                    <a:lnTo>
                      <a:pt x="152206" y="232595"/>
                    </a:lnTo>
                    <a:lnTo>
                      <a:pt x="152206" y="241666"/>
                    </a:lnTo>
                    <a:lnTo>
                      <a:pt x="164299" y="253761"/>
                    </a:lnTo>
                    <a:lnTo>
                      <a:pt x="153020" y="265042"/>
                    </a:lnTo>
                    <a:lnTo>
                      <a:pt x="176391" y="288418"/>
                    </a:lnTo>
                    <a:lnTo>
                      <a:pt x="176391" y="297257"/>
                    </a:lnTo>
                    <a:lnTo>
                      <a:pt x="172438" y="301211"/>
                    </a:lnTo>
                    <a:lnTo>
                      <a:pt x="172438" y="311794"/>
                    </a:lnTo>
                    <a:lnTo>
                      <a:pt x="152206" y="331913"/>
                    </a:lnTo>
                    <a:lnTo>
                      <a:pt x="152206" y="337030"/>
                    </a:lnTo>
                    <a:lnTo>
                      <a:pt x="113602" y="375641"/>
                    </a:lnTo>
                    <a:lnTo>
                      <a:pt x="103370" y="375641"/>
                    </a:lnTo>
                    <a:lnTo>
                      <a:pt x="100812" y="378200"/>
                    </a:lnTo>
                    <a:lnTo>
                      <a:pt x="88370" y="378200"/>
                    </a:lnTo>
                    <a:lnTo>
                      <a:pt x="82673" y="383898"/>
                    </a:lnTo>
                    <a:lnTo>
                      <a:pt x="76394" y="383898"/>
                    </a:lnTo>
                    <a:lnTo>
                      <a:pt x="72324" y="387969"/>
                    </a:lnTo>
                    <a:lnTo>
                      <a:pt x="63952" y="387969"/>
                    </a:lnTo>
                    <a:lnTo>
                      <a:pt x="59882" y="392039"/>
                    </a:lnTo>
                    <a:lnTo>
                      <a:pt x="46511" y="392039"/>
                    </a:lnTo>
                    <a:lnTo>
                      <a:pt x="39883" y="398668"/>
                    </a:lnTo>
                    <a:lnTo>
                      <a:pt x="39883" y="390760"/>
                    </a:lnTo>
                    <a:lnTo>
                      <a:pt x="35115" y="385992"/>
                    </a:lnTo>
                    <a:lnTo>
                      <a:pt x="35115" y="390062"/>
                    </a:lnTo>
                    <a:lnTo>
                      <a:pt x="31976" y="393202"/>
                    </a:lnTo>
                    <a:lnTo>
                      <a:pt x="28837" y="393202"/>
                    </a:lnTo>
                    <a:lnTo>
                      <a:pt x="28837" y="381224"/>
                    </a:lnTo>
                    <a:lnTo>
                      <a:pt x="24767" y="377153"/>
                    </a:lnTo>
                    <a:lnTo>
                      <a:pt x="18953" y="377153"/>
                    </a:lnTo>
                    <a:lnTo>
                      <a:pt x="11163" y="369361"/>
                    </a:lnTo>
                    <a:lnTo>
                      <a:pt x="11163" y="355173"/>
                    </a:lnTo>
                    <a:lnTo>
                      <a:pt x="13604" y="352731"/>
                    </a:lnTo>
                    <a:lnTo>
                      <a:pt x="13604" y="332960"/>
                    </a:lnTo>
                    <a:lnTo>
                      <a:pt x="8953" y="328308"/>
                    </a:lnTo>
                    <a:lnTo>
                      <a:pt x="8953" y="308538"/>
                    </a:lnTo>
                    <a:lnTo>
                      <a:pt x="6163" y="305863"/>
                    </a:lnTo>
                    <a:lnTo>
                      <a:pt x="6163" y="299234"/>
                    </a:lnTo>
                    <a:lnTo>
                      <a:pt x="12325" y="293070"/>
                    </a:lnTo>
                    <a:lnTo>
                      <a:pt x="12325" y="283882"/>
                    </a:lnTo>
                    <a:lnTo>
                      <a:pt x="20697" y="283882"/>
                    </a:lnTo>
                    <a:lnTo>
                      <a:pt x="26744" y="277835"/>
                    </a:lnTo>
                    <a:lnTo>
                      <a:pt x="26744" y="272136"/>
                    </a:lnTo>
                    <a:lnTo>
                      <a:pt x="50813" y="248063"/>
                    </a:lnTo>
                    <a:lnTo>
                      <a:pt x="50813" y="243992"/>
                    </a:lnTo>
                    <a:lnTo>
                      <a:pt x="58487" y="236317"/>
                    </a:lnTo>
                    <a:lnTo>
                      <a:pt x="58487" y="232246"/>
                    </a:lnTo>
                    <a:lnTo>
                      <a:pt x="63836" y="226897"/>
                    </a:lnTo>
                    <a:lnTo>
                      <a:pt x="63836" y="223757"/>
                    </a:lnTo>
                    <a:lnTo>
                      <a:pt x="66859" y="220733"/>
                    </a:lnTo>
                    <a:lnTo>
                      <a:pt x="74184" y="220733"/>
                    </a:lnTo>
                    <a:lnTo>
                      <a:pt x="74184" y="195380"/>
                    </a:lnTo>
                    <a:lnTo>
                      <a:pt x="63603" y="184797"/>
                    </a:lnTo>
                    <a:lnTo>
                      <a:pt x="55464" y="184797"/>
                    </a:lnTo>
                    <a:lnTo>
                      <a:pt x="55464" y="177238"/>
                    </a:lnTo>
                    <a:lnTo>
                      <a:pt x="48836" y="170609"/>
                    </a:lnTo>
                    <a:lnTo>
                      <a:pt x="48836" y="155490"/>
                    </a:lnTo>
                    <a:lnTo>
                      <a:pt x="52092" y="152234"/>
                    </a:lnTo>
                    <a:lnTo>
                      <a:pt x="52092" y="138743"/>
                    </a:lnTo>
                    <a:lnTo>
                      <a:pt x="48022" y="134673"/>
                    </a:lnTo>
                    <a:lnTo>
                      <a:pt x="48022" y="118158"/>
                    </a:lnTo>
                    <a:lnTo>
                      <a:pt x="44185" y="118158"/>
                    </a:lnTo>
                    <a:lnTo>
                      <a:pt x="44185" y="100016"/>
                    </a:lnTo>
                    <a:lnTo>
                      <a:pt x="48022" y="96178"/>
                    </a:lnTo>
                    <a:lnTo>
                      <a:pt x="38720" y="86874"/>
                    </a:lnTo>
                    <a:lnTo>
                      <a:pt x="38720" y="80711"/>
                    </a:lnTo>
                    <a:lnTo>
                      <a:pt x="31395" y="73384"/>
                    </a:lnTo>
                    <a:lnTo>
                      <a:pt x="23837" y="73384"/>
                    </a:lnTo>
                    <a:lnTo>
                      <a:pt x="3605" y="53148"/>
                    </a:lnTo>
                    <a:lnTo>
                      <a:pt x="3605" y="50473"/>
                    </a:lnTo>
                    <a:lnTo>
                      <a:pt x="0" y="46868"/>
                    </a:lnTo>
                    <a:lnTo>
                      <a:pt x="6279" y="46868"/>
                    </a:lnTo>
                    <a:lnTo>
                      <a:pt x="6279" y="36866"/>
                    </a:lnTo>
                    <a:lnTo>
                      <a:pt x="16279" y="36866"/>
                    </a:lnTo>
                    <a:lnTo>
                      <a:pt x="16279" y="41402"/>
                    </a:lnTo>
                    <a:lnTo>
                      <a:pt x="23023" y="48147"/>
                    </a:lnTo>
                    <a:lnTo>
                      <a:pt x="23023" y="53148"/>
                    </a:lnTo>
                    <a:lnTo>
                      <a:pt x="34999" y="65127"/>
                    </a:lnTo>
                    <a:lnTo>
                      <a:pt x="41743" y="65127"/>
                    </a:lnTo>
                    <a:lnTo>
                      <a:pt x="49534" y="57335"/>
                    </a:lnTo>
                    <a:lnTo>
                      <a:pt x="49534" y="57335"/>
                    </a:lnTo>
                    <a:lnTo>
                      <a:pt x="55115" y="57335"/>
                    </a:lnTo>
                    <a:lnTo>
                      <a:pt x="64185" y="66406"/>
                    </a:lnTo>
                    <a:lnTo>
                      <a:pt x="71975" y="66406"/>
                    </a:lnTo>
                    <a:lnTo>
                      <a:pt x="71975" y="61405"/>
                    </a:lnTo>
                    <a:lnTo>
                      <a:pt x="81045" y="52334"/>
                    </a:lnTo>
                    <a:lnTo>
                      <a:pt x="81045" y="36866"/>
                    </a:lnTo>
                    <a:lnTo>
                      <a:pt x="86045" y="31866"/>
                    </a:lnTo>
                    <a:lnTo>
                      <a:pt x="86045" y="16398"/>
                    </a:lnTo>
                    <a:lnTo>
                      <a:pt x="94649" y="7792"/>
                    </a:lnTo>
                    <a:lnTo>
                      <a:pt x="104416" y="7792"/>
                    </a:lnTo>
                    <a:lnTo>
                      <a:pt x="112207" y="0"/>
                    </a:lnTo>
                    <a:lnTo>
                      <a:pt x="120811" y="0"/>
                    </a:lnTo>
                    <a:lnTo>
                      <a:pt x="136276" y="15468"/>
                    </a:lnTo>
                    <a:lnTo>
                      <a:pt x="136276" y="23260"/>
                    </a:lnTo>
                    <a:lnTo>
                      <a:pt x="141857" y="28842"/>
                    </a:lnTo>
                    <a:lnTo>
                      <a:pt x="132555" y="38146"/>
                    </a:lnTo>
                    <a:lnTo>
                      <a:pt x="132555" y="46635"/>
                    </a:lnTo>
                    <a:close/>
                  </a:path>
                </a:pathLst>
              </a:custGeom>
              <a:grpFill/>
              <a:ln w="1162" cap="rnd">
                <a:solidFill>
                  <a:schemeClr val="bg2"/>
                </a:solidFill>
                <a:prstDash val="solid"/>
                <a:round/>
              </a:ln>
            </p:spPr>
            <p:txBody>
              <a:bodyPr rtlCol="0" anchor="ctr"/>
              <a:lstStyle/>
              <a:p>
                <a:endParaRPr lang="en-US"/>
              </a:p>
            </p:txBody>
          </p:sp>
          <p:sp>
            <p:nvSpPr>
              <p:cNvPr id="166" name="Freeform 165">
                <a:extLst>
                  <a:ext uri="{FF2B5EF4-FFF2-40B4-BE49-F238E27FC236}">
                    <a16:creationId xmlns:a16="http://schemas.microsoft.com/office/drawing/2014/main" id="{515EF45F-1AB9-6356-4181-F306CEF4BEB3}"/>
                  </a:ext>
                </a:extLst>
              </p:cNvPr>
              <p:cNvSpPr/>
              <p:nvPr/>
            </p:nvSpPr>
            <p:spPr>
              <a:xfrm>
                <a:off x="6040518" y="2383605"/>
                <a:ext cx="74533" cy="66173"/>
              </a:xfrm>
              <a:custGeom>
                <a:avLst/>
                <a:gdLst>
                  <a:gd name="connsiteX0" fmla="*/ 1512 w 74533"/>
                  <a:gd name="connsiteY0" fmla="*/ 24655 h 66173"/>
                  <a:gd name="connsiteX1" fmla="*/ 1512 w 74533"/>
                  <a:gd name="connsiteY1" fmla="*/ 32215 h 66173"/>
                  <a:gd name="connsiteX2" fmla="*/ 5000 w 74533"/>
                  <a:gd name="connsiteY2" fmla="*/ 35703 h 66173"/>
                  <a:gd name="connsiteX3" fmla="*/ 5000 w 74533"/>
                  <a:gd name="connsiteY3" fmla="*/ 40704 h 66173"/>
                  <a:gd name="connsiteX4" fmla="*/ 8488 w 74533"/>
                  <a:gd name="connsiteY4" fmla="*/ 40704 h 66173"/>
                  <a:gd name="connsiteX5" fmla="*/ 10930 w 74533"/>
                  <a:gd name="connsiteY5" fmla="*/ 43146 h 66173"/>
                  <a:gd name="connsiteX6" fmla="*/ 14186 w 74533"/>
                  <a:gd name="connsiteY6" fmla="*/ 39890 h 66173"/>
                  <a:gd name="connsiteX7" fmla="*/ 17441 w 74533"/>
                  <a:gd name="connsiteY7" fmla="*/ 39890 h 66173"/>
                  <a:gd name="connsiteX8" fmla="*/ 17441 w 74533"/>
                  <a:gd name="connsiteY8" fmla="*/ 47449 h 66173"/>
                  <a:gd name="connsiteX9" fmla="*/ 15232 w 74533"/>
                  <a:gd name="connsiteY9" fmla="*/ 49659 h 66173"/>
                  <a:gd name="connsiteX10" fmla="*/ 15232 w 74533"/>
                  <a:gd name="connsiteY10" fmla="*/ 55241 h 66173"/>
                  <a:gd name="connsiteX11" fmla="*/ 17790 w 74533"/>
                  <a:gd name="connsiteY11" fmla="*/ 52683 h 66173"/>
                  <a:gd name="connsiteX12" fmla="*/ 23953 w 74533"/>
                  <a:gd name="connsiteY12" fmla="*/ 52683 h 66173"/>
                  <a:gd name="connsiteX13" fmla="*/ 27092 w 74533"/>
                  <a:gd name="connsiteY13" fmla="*/ 49543 h 66173"/>
                  <a:gd name="connsiteX14" fmla="*/ 30348 w 74533"/>
                  <a:gd name="connsiteY14" fmla="*/ 49543 h 66173"/>
                  <a:gd name="connsiteX15" fmla="*/ 36395 w 74533"/>
                  <a:gd name="connsiteY15" fmla="*/ 55590 h 66173"/>
                  <a:gd name="connsiteX16" fmla="*/ 41278 w 74533"/>
                  <a:gd name="connsiteY16" fmla="*/ 55590 h 66173"/>
                  <a:gd name="connsiteX17" fmla="*/ 50813 w 74533"/>
                  <a:gd name="connsiteY17" fmla="*/ 65127 h 66173"/>
                  <a:gd name="connsiteX18" fmla="*/ 54301 w 74533"/>
                  <a:gd name="connsiteY18" fmla="*/ 65127 h 66173"/>
                  <a:gd name="connsiteX19" fmla="*/ 56278 w 74533"/>
                  <a:gd name="connsiteY19" fmla="*/ 63150 h 66173"/>
                  <a:gd name="connsiteX20" fmla="*/ 58836 w 74533"/>
                  <a:gd name="connsiteY20" fmla="*/ 63150 h 66173"/>
                  <a:gd name="connsiteX21" fmla="*/ 61859 w 74533"/>
                  <a:gd name="connsiteY21" fmla="*/ 66173 h 66173"/>
                  <a:gd name="connsiteX22" fmla="*/ 65231 w 74533"/>
                  <a:gd name="connsiteY22" fmla="*/ 66173 h 66173"/>
                  <a:gd name="connsiteX23" fmla="*/ 65231 w 74533"/>
                  <a:gd name="connsiteY23" fmla="*/ 61289 h 66173"/>
                  <a:gd name="connsiteX24" fmla="*/ 72673 w 74533"/>
                  <a:gd name="connsiteY24" fmla="*/ 53846 h 66173"/>
                  <a:gd name="connsiteX25" fmla="*/ 67440 w 74533"/>
                  <a:gd name="connsiteY25" fmla="*/ 48612 h 66173"/>
                  <a:gd name="connsiteX26" fmla="*/ 67440 w 74533"/>
                  <a:gd name="connsiteY26" fmla="*/ 24074 h 66173"/>
                  <a:gd name="connsiteX27" fmla="*/ 74533 w 74533"/>
                  <a:gd name="connsiteY27" fmla="*/ 16979 h 66173"/>
                  <a:gd name="connsiteX28" fmla="*/ 74533 w 74533"/>
                  <a:gd name="connsiteY28" fmla="*/ 5117 h 66173"/>
                  <a:gd name="connsiteX29" fmla="*/ 54417 w 74533"/>
                  <a:gd name="connsiteY29" fmla="*/ 5117 h 66173"/>
                  <a:gd name="connsiteX30" fmla="*/ 52441 w 74533"/>
                  <a:gd name="connsiteY30" fmla="*/ 3140 h 66173"/>
                  <a:gd name="connsiteX31" fmla="*/ 44999 w 74533"/>
                  <a:gd name="connsiteY31" fmla="*/ 3140 h 66173"/>
                  <a:gd name="connsiteX32" fmla="*/ 41860 w 74533"/>
                  <a:gd name="connsiteY32" fmla="*/ 0 h 66173"/>
                  <a:gd name="connsiteX33" fmla="*/ 33255 w 74533"/>
                  <a:gd name="connsiteY33" fmla="*/ 0 h 66173"/>
                  <a:gd name="connsiteX34" fmla="*/ 33255 w 74533"/>
                  <a:gd name="connsiteY34" fmla="*/ 5001 h 66173"/>
                  <a:gd name="connsiteX35" fmla="*/ 15348 w 74533"/>
                  <a:gd name="connsiteY35" fmla="*/ 5001 h 66173"/>
                  <a:gd name="connsiteX36" fmla="*/ 10349 w 74533"/>
                  <a:gd name="connsiteY36" fmla="*/ 10002 h 66173"/>
                  <a:gd name="connsiteX37" fmla="*/ 10349 w 74533"/>
                  <a:gd name="connsiteY37" fmla="*/ 12444 h 66173"/>
                  <a:gd name="connsiteX38" fmla="*/ 0 w 74533"/>
                  <a:gd name="connsiteY38" fmla="*/ 12444 h 66173"/>
                  <a:gd name="connsiteX39" fmla="*/ 0 w 74533"/>
                  <a:gd name="connsiteY39" fmla="*/ 22794 h 66173"/>
                  <a:gd name="connsiteX40" fmla="*/ 1512 w 74533"/>
                  <a:gd name="connsiteY40" fmla="*/ 24655 h 66173"/>
                  <a:gd name="connsiteX41" fmla="*/ 1512 w 74533"/>
                  <a:gd name="connsiteY41" fmla="*/ 24655 h 6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533" h="66173">
                    <a:moveTo>
                      <a:pt x="1512" y="24655"/>
                    </a:moveTo>
                    <a:lnTo>
                      <a:pt x="1512" y="32215"/>
                    </a:lnTo>
                    <a:lnTo>
                      <a:pt x="5000" y="35703"/>
                    </a:lnTo>
                    <a:lnTo>
                      <a:pt x="5000" y="40704"/>
                    </a:lnTo>
                    <a:lnTo>
                      <a:pt x="8488" y="40704"/>
                    </a:lnTo>
                    <a:lnTo>
                      <a:pt x="10930" y="43146"/>
                    </a:lnTo>
                    <a:lnTo>
                      <a:pt x="14186" y="39890"/>
                    </a:lnTo>
                    <a:lnTo>
                      <a:pt x="17441" y="39890"/>
                    </a:lnTo>
                    <a:lnTo>
                      <a:pt x="17441" y="47449"/>
                    </a:lnTo>
                    <a:lnTo>
                      <a:pt x="15232" y="49659"/>
                    </a:lnTo>
                    <a:lnTo>
                      <a:pt x="15232" y="55241"/>
                    </a:lnTo>
                    <a:lnTo>
                      <a:pt x="17790" y="52683"/>
                    </a:lnTo>
                    <a:lnTo>
                      <a:pt x="23953" y="52683"/>
                    </a:lnTo>
                    <a:lnTo>
                      <a:pt x="27092" y="49543"/>
                    </a:lnTo>
                    <a:lnTo>
                      <a:pt x="30348" y="49543"/>
                    </a:lnTo>
                    <a:lnTo>
                      <a:pt x="36395" y="55590"/>
                    </a:lnTo>
                    <a:lnTo>
                      <a:pt x="41278" y="55590"/>
                    </a:lnTo>
                    <a:lnTo>
                      <a:pt x="50813" y="65127"/>
                    </a:lnTo>
                    <a:lnTo>
                      <a:pt x="54301" y="65127"/>
                    </a:lnTo>
                    <a:lnTo>
                      <a:pt x="56278" y="63150"/>
                    </a:lnTo>
                    <a:lnTo>
                      <a:pt x="58836" y="63150"/>
                    </a:lnTo>
                    <a:lnTo>
                      <a:pt x="61859" y="66173"/>
                    </a:lnTo>
                    <a:lnTo>
                      <a:pt x="65231" y="66173"/>
                    </a:lnTo>
                    <a:lnTo>
                      <a:pt x="65231" y="61289"/>
                    </a:lnTo>
                    <a:lnTo>
                      <a:pt x="72673" y="53846"/>
                    </a:lnTo>
                    <a:lnTo>
                      <a:pt x="67440" y="48612"/>
                    </a:lnTo>
                    <a:lnTo>
                      <a:pt x="67440" y="24074"/>
                    </a:lnTo>
                    <a:lnTo>
                      <a:pt x="74533" y="16979"/>
                    </a:lnTo>
                    <a:lnTo>
                      <a:pt x="74533" y="5117"/>
                    </a:lnTo>
                    <a:lnTo>
                      <a:pt x="54417" y="5117"/>
                    </a:lnTo>
                    <a:lnTo>
                      <a:pt x="52441" y="3140"/>
                    </a:lnTo>
                    <a:lnTo>
                      <a:pt x="44999" y="3140"/>
                    </a:lnTo>
                    <a:lnTo>
                      <a:pt x="41860" y="0"/>
                    </a:lnTo>
                    <a:lnTo>
                      <a:pt x="33255" y="0"/>
                    </a:lnTo>
                    <a:lnTo>
                      <a:pt x="33255" y="5001"/>
                    </a:lnTo>
                    <a:lnTo>
                      <a:pt x="15348" y="5001"/>
                    </a:lnTo>
                    <a:lnTo>
                      <a:pt x="10349" y="10002"/>
                    </a:lnTo>
                    <a:lnTo>
                      <a:pt x="10349" y="12444"/>
                    </a:lnTo>
                    <a:lnTo>
                      <a:pt x="0" y="12444"/>
                    </a:lnTo>
                    <a:lnTo>
                      <a:pt x="0" y="22794"/>
                    </a:lnTo>
                    <a:lnTo>
                      <a:pt x="1512" y="24655"/>
                    </a:lnTo>
                    <a:lnTo>
                      <a:pt x="1512" y="24655"/>
                    </a:lnTo>
                    <a:close/>
                  </a:path>
                </a:pathLst>
              </a:custGeom>
              <a:grpFill/>
              <a:ln w="1162" cap="rnd">
                <a:solidFill>
                  <a:schemeClr val="bg2"/>
                </a:solidFill>
                <a:prstDash val="solid"/>
                <a:round/>
              </a:ln>
            </p:spPr>
            <p:txBody>
              <a:bodyPr rtlCol="0" anchor="ctr"/>
              <a:lstStyle/>
              <a:p>
                <a:endParaRPr lang="en-US"/>
              </a:p>
            </p:txBody>
          </p:sp>
          <p:sp>
            <p:nvSpPr>
              <p:cNvPr id="167" name="Freeform 166">
                <a:extLst>
                  <a:ext uri="{FF2B5EF4-FFF2-40B4-BE49-F238E27FC236}">
                    <a16:creationId xmlns:a16="http://schemas.microsoft.com/office/drawing/2014/main" id="{2C5F497A-65F3-9354-4C7A-A1ACEDF74F5A}"/>
                  </a:ext>
                </a:extLst>
              </p:cNvPr>
              <p:cNvSpPr/>
              <p:nvPr/>
            </p:nvSpPr>
            <p:spPr>
              <a:xfrm>
                <a:off x="5792500" y="2442452"/>
                <a:ext cx="71626" cy="91061"/>
              </a:xfrm>
              <a:custGeom>
                <a:avLst/>
                <a:gdLst>
                  <a:gd name="connsiteX0" fmla="*/ 57906 w 71626"/>
                  <a:gd name="connsiteY0" fmla="*/ 91061 h 91061"/>
                  <a:gd name="connsiteX1" fmla="*/ 51162 w 71626"/>
                  <a:gd name="connsiteY1" fmla="*/ 91061 h 91061"/>
                  <a:gd name="connsiteX2" fmla="*/ 46859 w 71626"/>
                  <a:gd name="connsiteY2" fmla="*/ 86758 h 91061"/>
                  <a:gd name="connsiteX3" fmla="*/ 46859 w 71626"/>
                  <a:gd name="connsiteY3" fmla="*/ 82920 h 91061"/>
                  <a:gd name="connsiteX4" fmla="*/ 50697 w 71626"/>
                  <a:gd name="connsiteY4" fmla="*/ 82920 h 91061"/>
                  <a:gd name="connsiteX5" fmla="*/ 54185 w 71626"/>
                  <a:gd name="connsiteY5" fmla="*/ 86409 h 91061"/>
                  <a:gd name="connsiteX6" fmla="*/ 57790 w 71626"/>
                  <a:gd name="connsiteY6" fmla="*/ 86409 h 91061"/>
                  <a:gd name="connsiteX7" fmla="*/ 57790 w 71626"/>
                  <a:gd name="connsiteY7" fmla="*/ 91061 h 91061"/>
                  <a:gd name="connsiteX8" fmla="*/ 57906 w 71626"/>
                  <a:gd name="connsiteY8" fmla="*/ 91061 h 91061"/>
                  <a:gd name="connsiteX9" fmla="*/ 40232 w 71626"/>
                  <a:gd name="connsiteY9" fmla="*/ 87456 h 91061"/>
                  <a:gd name="connsiteX10" fmla="*/ 45115 w 71626"/>
                  <a:gd name="connsiteY10" fmla="*/ 82571 h 91061"/>
                  <a:gd name="connsiteX11" fmla="*/ 45115 w 71626"/>
                  <a:gd name="connsiteY11" fmla="*/ 77919 h 91061"/>
                  <a:gd name="connsiteX12" fmla="*/ 42790 w 71626"/>
                  <a:gd name="connsiteY12" fmla="*/ 80245 h 91061"/>
                  <a:gd name="connsiteX13" fmla="*/ 42790 w 71626"/>
                  <a:gd name="connsiteY13" fmla="*/ 81874 h 91061"/>
                  <a:gd name="connsiteX14" fmla="*/ 42790 w 71626"/>
                  <a:gd name="connsiteY14" fmla="*/ 81874 h 91061"/>
                  <a:gd name="connsiteX15" fmla="*/ 40232 w 71626"/>
                  <a:gd name="connsiteY15" fmla="*/ 84432 h 91061"/>
                  <a:gd name="connsiteX16" fmla="*/ 40232 w 71626"/>
                  <a:gd name="connsiteY16" fmla="*/ 87456 h 91061"/>
                  <a:gd name="connsiteX17" fmla="*/ 40232 w 71626"/>
                  <a:gd name="connsiteY17" fmla="*/ 87456 h 91061"/>
                  <a:gd name="connsiteX18" fmla="*/ 68720 w 71626"/>
                  <a:gd name="connsiteY18" fmla="*/ 74547 h 91061"/>
                  <a:gd name="connsiteX19" fmla="*/ 68720 w 71626"/>
                  <a:gd name="connsiteY19" fmla="*/ 69779 h 91061"/>
                  <a:gd name="connsiteX20" fmla="*/ 65929 w 71626"/>
                  <a:gd name="connsiteY20" fmla="*/ 66988 h 91061"/>
                  <a:gd name="connsiteX21" fmla="*/ 71626 w 71626"/>
                  <a:gd name="connsiteY21" fmla="*/ 61289 h 91061"/>
                  <a:gd name="connsiteX22" fmla="*/ 71626 w 71626"/>
                  <a:gd name="connsiteY22" fmla="*/ 50938 h 91061"/>
                  <a:gd name="connsiteX23" fmla="*/ 69766 w 71626"/>
                  <a:gd name="connsiteY23" fmla="*/ 49078 h 91061"/>
                  <a:gd name="connsiteX24" fmla="*/ 65813 w 71626"/>
                  <a:gd name="connsiteY24" fmla="*/ 49078 h 91061"/>
                  <a:gd name="connsiteX25" fmla="*/ 60929 w 71626"/>
                  <a:gd name="connsiteY25" fmla="*/ 53962 h 91061"/>
                  <a:gd name="connsiteX26" fmla="*/ 60929 w 71626"/>
                  <a:gd name="connsiteY26" fmla="*/ 60358 h 91061"/>
                  <a:gd name="connsiteX27" fmla="*/ 57324 w 71626"/>
                  <a:gd name="connsiteY27" fmla="*/ 60358 h 91061"/>
                  <a:gd name="connsiteX28" fmla="*/ 57324 w 71626"/>
                  <a:gd name="connsiteY28" fmla="*/ 53846 h 91061"/>
                  <a:gd name="connsiteX29" fmla="*/ 53836 w 71626"/>
                  <a:gd name="connsiteY29" fmla="*/ 53846 h 91061"/>
                  <a:gd name="connsiteX30" fmla="*/ 53836 w 71626"/>
                  <a:gd name="connsiteY30" fmla="*/ 57335 h 91061"/>
                  <a:gd name="connsiteX31" fmla="*/ 50813 w 71626"/>
                  <a:gd name="connsiteY31" fmla="*/ 60358 h 91061"/>
                  <a:gd name="connsiteX32" fmla="*/ 44650 w 71626"/>
                  <a:gd name="connsiteY32" fmla="*/ 60358 h 91061"/>
                  <a:gd name="connsiteX33" fmla="*/ 49301 w 71626"/>
                  <a:gd name="connsiteY33" fmla="*/ 65010 h 91061"/>
                  <a:gd name="connsiteX34" fmla="*/ 49301 w 71626"/>
                  <a:gd name="connsiteY34" fmla="*/ 71872 h 91061"/>
                  <a:gd name="connsiteX35" fmla="*/ 49301 w 71626"/>
                  <a:gd name="connsiteY35" fmla="*/ 71872 h 91061"/>
                  <a:gd name="connsiteX36" fmla="*/ 52790 w 71626"/>
                  <a:gd name="connsiteY36" fmla="*/ 75361 h 91061"/>
                  <a:gd name="connsiteX37" fmla="*/ 57441 w 71626"/>
                  <a:gd name="connsiteY37" fmla="*/ 75361 h 91061"/>
                  <a:gd name="connsiteX38" fmla="*/ 57441 w 71626"/>
                  <a:gd name="connsiteY38" fmla="*/ 83618 h 91061"/>
                  <a:gd name="connsiteX39" fmla="*/ 60929 w 71626"/>
                  <a:gd name="connsiteY39" fmla="*/ 87107 h 91061"/>
                  <a:gd name="connsiteX40" fmla="*/ 64068 w 71626"/>
                  <a:gd name="connsiteY40" fmla="*/ 83967 h 91061"/>
                  <a:gd name="connsiteX41" fmla="*/ 64068 w 71626"/>
                  <a:gd name="connsiteY41" fmla="*/ 74547 h 91061"/>
                  <a:gd name="connsiteX42" fmla="*/ 68720 w 71626"/>
                  <a:gd name="connsiteY42" fmla="*/ 74547 h 91061"/>
                  <a:gd name="connsiteX43" fmla="*/ 68720 w 71626"/>
                  <a:gd name="connsiteY43" fmla="*/ 74547 h 91061"/>
                  <a:gd name="connsiteX44" fmla="*/ 8488 w 71626"/>
                  <a:gd name="connsiteY44" fmla="*/ 18608 h 91061"/>
                  <a:gd name="connsiteX45" fmla="*/ 1163 w 71626"/>
                  <a:gd name="connsiteY45" fmla="*/ 25934 h 91061"/>
                  <a:gd name="connsiteX46" fmla="*/ 1163 w 71626"/>
                  <a:gd name="connsiteY46" fmla="*/ 30005 h 91061"/>
                  <a:gd name="connsiteX47" fmla="*/ 3372 w 71626"/>
                  <a:gd name="connsiteY47" fmla="*/ 32215 h 91061"/>
                  <a:gd name="connsiteX48" fmla="*/ 6860 w 71626"/>
                  <a:gd name="connsiteY48" fmla="*/ 32215 h 91061"/>
                  <a:gd name="connsiteX49" fmla="*/ 11860 w 71626"/>
                  <a:gd name="connsiteY49" fmla="*/ 27214 h 91061"/>
                  <a:gd name="connsiteX50" fmla="*/ 11860 w 71626"/>
                  <a:gd name="connsiteY50" fmla="*/ 23143 h 91061"/>
                  <a:gd name="connsiteX51" fmla="*/ 16976 w 71626"/>
                  <a:gd name="connsiteY51" fmla="*/ 23143 h 91061"/>
                  <a:gd name="connsiteX52" fmla="*/ 16976 w 71626"/>
                  <a:gd name="connsiteY52" fmla="*/ 30005 h 91061"/>
                  <a:gd name="connsiteX53" fmla="*/ 12442 w 71626"/>
                  <a:gd name="connsiteY53" fmla="*/ 30005 h 91061"/>
                  <a:gd name="connsiteX54" fmla="*/ 6163 w 71626"/>
                  <a:gd name="connsiteY54" fmla="*/ 36285 h 91061"/>
                  <a:gd name="connsiteX55" fmla="*/ 6163 w 71626"/>
                  <a:gd name="connsiteY55" fmla="*/ 36285 h 91061"/>
                  <a:gd name="connsiteX56" fmla="*/ 0 w 71626"/>
                  <a:gd name="connsiteY56" fmla="*/ 36285 h 91061"/>
                  <a:gd name="connsiteX57" fmla="*/ 0 w 71626"/>
                  <a:gd name="connsiteY57" fmla="*/ 65243 h 91061"/>
                  <a:gd name="connsiteX58" fmla="*/ 0 w 71626"/>
                  <a:gd name="connsiteY58" fmla="*/ 65243 h 91061"/>
                  <a:gd name="connsiteX59" fmla="*/ 7791 w 71626"/>
                  <a:gd name="connsiteY59" fmla="*/ 73035 h 91061"/>
                  <a:gd name="connsiteX60" fmla="*/ 7791 w 71626"/>
                  <a:gd name="connsiteY60" fmla="*/ 76989 h 91061"/>
                  <a:gd name="connsiteX61" fmla="*/ 8605 w 71626"/>
                  <a:gd name="connsiteY61" fmla="*/ 77803 h 91061"/>
                  <a:gd name="connsiteX62" fmla="*/ 8488 w 71626"/>
                  <a:gd name="connsiteY62" fmla="*/ 84781 h 91061"/>
                  <a:gd name="connsiteX63" fmla="*/ 24302 w 71626"/>
                  <a:gd name="connsiteY63" fmla="*/ 84781 h 91061"/>
                  <a:gd name="connsiteX64" fmla="*/ 24302 w 71626"/>
                  <a:gd name="connsiteY64" fmla="*/ 79199 h 91061"/>
                  <a:gd name="connsiteX65" fmla="*/ 20465 w 71626"/>
                  <a:gd name="connsiteY65" fmla="*/ 79199 h 91061"/>
                  <a:gd name="connsiteX66" fmla="*/ 24418 w 71626"/>
                  <a:gd name="connsiteY66" fmla="*/ 75245 h 91061"/>
                  <a:gd name="connsiteX67" fmla="*/ 24418 w 71626"/>
                  <a:gd name="connsiteY67" fmla="*/ 65359 h 91061"/>
                  <a:gd name="connsiteX68" fmla="*/ 30581 w 71626"/>
                  <a:gd name="connsiteY68" fmla="*/ 59196 h 91061"/>
                  <a:gd name="connsiteX69" fmla="*/ 30581 w 71626"/>
                  <a:gd name="connsiteY69" fmla="*/ 55241 h 91061"/>
                  <a:gd name="connsiteX70" fmla="*/ 34418 w 71626"/>
                  <a:gd name="connsiteY70" fmla="*/ 55241 h 91061"/>
                  <a:gd name="connsiteX71" fmla="*/ 34418 w 71626"/>
                  <a:gd name="connsiteY71" fmla="*/ 45356 h 91061"/>
                  <a:gd name="connsiteX72" fmla="*/ 41162 w 71626"/>
                  <a:gd name="connsiteY72" fmla="*/ 45356 h 91061"/>
                  <a:gd name="connsiteX73" fmla="*/ 45232 w 71626"/>
                  <a:gd name="connsiteY73" fmla="*/ 41286 h 91061"/>
                  <a:gd name="connsiteX74" fmla="*/ 45232 w 71626"/>
                  <a:gd name="connsiteY74" fmla="*/ 37215 h 91061"/>
                  <a:gd name="connsiteX75" fmla="*/ 38371 w 71626"/>
                  <a:gd name="connsiteY75" fmla="*/ 37215 h 91061"/>
                  <a:gd name="connsiteX76" fmla="*/ 34883 w 71626"/>
                  <a:gd name="connsiteY76" fmla="*/ 33726 h 91061"/>
                  <a:gd name="connsiteX77" fmla="*/ 34883 w 71626"/>
                  <a:gd name="connsiteY77" fmla="*/ 20120 h 91061"/>
                  <a:gd name="connsiteX78" fmla="*/ 38371 w 71626"/>
                  <a:gd name="connsiteY78" fmla="*/ 16631 h 91061"/>
                  <a:gd name="connsiteX79" fmla="*/ 38371 w 71626"/>
                  <a:gd name="connsiteY79" fmla="*/ 0 h 91061"/>
                  <a:gd name="connsiteX80" fmla="*/ 33372 w 71626"/>
                  <a:gd name="connsiteY80" fmla="*/ 5001 h 91061"/>
                  <a:gd name="connsiteX81" fmla="*/ 29302 w 71626"/>
                  <a:gd name="connsiteY81" fmla="*/ 5001 h 91061"/>
                  <a:gd name="connsiteX82" fmla="*/ 24302 w 71626"/>
                  <a:gd name="connsiteY82" fmla="*/ 10002 h 91061"/>
                  <a:gd name="connsiteX83" fmla="*/ 24302 w 71626"/>
                  <a:gd name="connsiteY83" fmla="*/ 13491 h 91061"/>
                  <a:gd name="connsiteX84" fmla="*/ 19302 w 71626"/>
                  <a:gd name="connsiteY84" fmla="*/ 18491 h 91061"/>
                  <a:gd name="connsiteX85" fmla="*/ 8488 w 71626"/>
                  <a:gd name="connsiteY85" fmla="*/ 18608 h 91061"/>
                  <a:gd name="connsiteX86" fmla="*/ 8488 w 71626"/>
                  <a:gd name="connsiteY86" fmla="*/ 18608 h 91061"/>
                  <a:gd name="connsiteX87" fmla="*/ 27441 w 71626"/>
                  <a:gd name="connsiteY87" fmla="*/ 72337 h 91061"/>
                  <a:gd name="connsiteX88" fmla="*/ 27441 w 71626"/>
                  <a:gd name="connsiteY88" fmla="*/ 66522 h 91061"/>
                  <a:gd name="connsiteX89" fmla="*/ 29302 w 71626"/>
                  <a:gd name="connsiteY89" fmla="*/ 64662 h 91061"/>
                  <a:gd name="connsiteX90" fmla="*/ 32790 w 71626"/>
                  <a:gd name="connsiteY90" fmla="*/ 64662 h 91061"/>
                  <a:gd name="connsiteX91" fmla="*/ 34650 w 71626"/>
                  <a:gd name="connsiteY91" fmla="*/ 62801 h 91061"/>
                  <a:gd name="connsiteX92" fmla="*/ 37092 w 71626"/>
                  <a:gd name="connsiteY92" fmla="*/ 65243 h 91061"/>
                  <a:gd name="connsiteX93" fmla="*/ 38953 w 71626"/>
                  <a:gd name="connsiteY93" fmla="*/ 63382 h 91061"/>
                  <a:gd name="connsiteX94" fmla="*/ 42208 w 71626"/>
                  <a:gd name="connsiteY94" fmla="*/ 66639 h 91061"/>
                  <a:gd name="connsiteX95" fmla="*/ 42208 w 71626"/>
                  <a:gd name="connsiteY95" fmla="*/ 70709 h 91061"/>
                  <a:gd name="connsiteX96" fmla="*/ 43255 w 71626"/>
                  <a:gd name="connsiteY96" fmla="*/ 71756 h 91061"/>
                  <a:gd name="connsiteX97" fmla="*/ 43255 w 71626"/>
                  <a:gd name="connsiteY97" fmla="*/ 75477 h 91061"/>
                  <a:gd name="connsiteX98" fmla="*/ 43255 w 71626"/>
                  <a:gd name="connsiteY98" fmla="*/ 75477 h 91061"/>
                  <a:gd name="connsiteX99" fmla="*/ 39418 w 71626"/>
                  <a:gd name="connsiteY99" fmla="*/ 79315 h 91061"/>
                  <a:gd name="connsiteX100" fmla="*/ 34302 w 71626"/>
                  <a:gd name="connsiteY100" fmla="*/ 79315 h 91061"/>
                  <a:gd name="connsiteX101" fmla="*/ 27441 w 71626"/>
                  <a:gd name="connsiteY101" fmla="*/ 72337 h 91061"/>
                  <a:gd name="connsiteX102" fmla="*/ 27441 w 71626"/>
                  <a:gd name="connsiteY102" fmla="*/ 72337 h 9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71626" h="91061">
                    <a:moveTo>
                      <a:pt x="57906" y="91061"/>
                    </a:moveTo>
                    <a:lnTo>
                      <a:pt x="51162" y="91061"/>
                    </a:lnTo>
                    <a:lnTo>
                      <a:pt x="46859" y="86758"/>
                    </a:lnTo>
                    <a:lnTo>
                      <a:pt x="46859" y="82920"/>
                    </a:lnTo>
                    <a:lnTo>
                      <a:pt x="50697" y="82920"/>
                    </a:lnTo>
                    <a:lnTo>
                      <a:pt x="54185" y="86409"/>
                    </a:lnTo>
                    <a:lnTo>
                      <a:pt x="57790" y="86409"/>
                    </a:lnTo>
                    <a:lnTo>
                      <a:pt x="57790" y="91061"/>
                    </a:lnTo>
                    <a:lnTo>
                      <a:pt x="57906" y="91061"/>
                    </a:lnTo>
                    <a:close/>
                    <a:moveTo>
                      <a:pt x="40232" y="87456"/>
                    </a:moveTo>
                    <a:lnTo>
                      <a:pt x="45115" y="82571"/>
                    </a:lnTo>
                    <a:lnTo>
                      <a:pt x="45115" y="77919"/>
                    </a:lnTo>
                    <a:lnTo>
                      <a:pt x="42790" y="80245"/>
                    </a:lnTo>
                    <a:lnTo>
                      <a:pt x="42790" y="81874"/>
                    </a:lnTo>
                    <a:lnTo>
                      <a:pt x="42790" y="81874"/>
                    </a:lnTo>
                    <a:lnTo>
                      <a:pt x="40232" y="84432"/>
                    </a:lnTo>
                    <a:lnTo>
                      <a:pt x="40232" y="87456"/>
                    </a:lnTo>
                    <a:lnTo>
                      <a:pt x="40232" y="87456"/>
                    </a:lnTo>
                    <a:close/>
                    <a:moveTo>
                      <a:pt x="68720" y="74547"/>
                    </a:moveTo>
                    <a:lnTo>
                      <a:pt x="68720" y="69779"/>
                    </a:lnTo>
                    <a:lnTo>
                      <a:pt x="65929" y="66988"/>
                    </a:lnTo>
                    <a:lnTo>
                      <a:pt x="71626" y="61289"/>
                    </a:lnTo>
                    <a:lnTo>
                      <a:pt x="71626" y="50938"/>
                    </a:lnTo>
                    <a:lnTo>
                      <a:pt x="69766" y="49078"/>
                    </a:lnTo>
                    <a:lnTo>
                      <a:pt x="65813" y="49078"/>
                    </a:lnTo>
                    <a:lnTo>
                      <a:pt x="60929" y="53962"/>
                    </a:lnTo>
                    <a:lnTo>
                      <a:pt x="60929" y="60358"/>
                    </a:lnTo>
                    <a:lnTo>
                      <a:pt x="57324" y="60358"/>
                    </a:lnTo>
                    <a:lnTo>
                      <a:pt x="57324" y="53846"/>
                    </a:lnTo>
                    <a:lnTo>
                      <a:pt x="53836" y="53846"/>
                    </a:lnTo>
                    <a:lnTo>
                      <a:pt x="53836" y="57335"/>
                    </a:lnTo>
                    <a:lnTo>
                      <a:pt x="50813" y="60358"/>
                    </a:lnTo>
                    <a:lnTo>
                      <a:pt x="44650" y="60358"/>
                    </a:lnTo>
                    <a:lnTo>
                      <a:pt x="49301" y="65010"/>
                    </a:lnTo>
                    <a:lnTo>
                      <a:pt x="49301" y="71872"/>
                    </a:lnTo>
                    <a:lnTo>
                      <a:pt x="49301" y="71872"/>
                    </a:lnTo>
                    <a:lnTo>
                      <a:pt x="52790" y="75361"/>
                    </a:lnTo>
                    <a:lnTo>
                      <a:pt x="57441" y="75361"/>
                    </a:lnTo>
                    <a:lnTo>
                      <a:pt x="57441" y="83618"/>
                    </a:lnTo>
                    <a:lnTo>
                      <a:pt x="60929" y="87107"/>
                    </a:lnTo>
                    <a:lnTo>
                      <a:pt x="64068" y="83967"/>
                    </a:lnTo>
                    <a:lnTo>
                      <a:pt x="64068" y="74547"/>
                    </a:lnTo>
                    <a:lnTo>
                      <a:pt x="68720" y="74547"/>
                    </a:lnTo>
                    <a:lnTo>
                      <a:pt x="68720" y="74547"/>
                    </a:lnTo>
                    <a:close/>
                    <a:moveTo>
                      <a:pt x="8488" y="18608"/>
                    </a:moveTo>
                    <a:lnTo>
                      <a:pt x="1163" y="25934"/>
                    </a:lnTo>
                    <a:lnTo>
                      <a:pt x="1163" y="30005"/>
                    </a:lnTo>
                    <a:lnTo>
                      <a:pt x="3372" y="32215"/>
                    </a:lnTo>
                    <a:lnTo>
                      <a:pt x="6860" y="32215"/>
                    </a:lnTo>
                    <a:lnTo>
                      <a:pt x="11860" y="27214"/>
                    </a:lnTo>
                    <a:lnTo>
                      <a:pt x="11860" y="23143"/>
                    </a:lnTo>
                    <a:lnTo>
                      <a:pt x="16976" y="23143"/>
                    </a:lnTo>
                    <a:lnTo>
                      <a:pt x="16976" y="30005"/>
                    </a:lnTo>
                    <a:lnTo>
                      <a:pt x="12442" y="30005"/>
                    </a:lnTo>
                    <a:lnTo>
                      <a:pt x="6163" y="36285"/>
                    </a:lnTo>
                    <a:lnTo>
                      <a:pt x="6163" y="36285"/>
                    </a:lnTo>
                    <a:lnTo>
                      <a:pt x="0" y="36285"/>
                    </a:lnTo>
                    <a:lnTo>
                      <a:pt x="0" y="65243"/>
                    </a:lnTo>
                    <a:lnTo>
                      <a:pt x="0" y="65243"/>
                    </a:lnTo>
                    <a:lnTo>
                      <a:pt x="7791" y="73035"/>
                    </a:lnTo>
                    <a:lnTo>
                      <a:pt x="7791" y="76989"/>
                    </a:lnTo>
                    <a:lnTo>
                      <a:pt x="8605" y="77803"/>
                    </a:lnTo>
                    <a:lnTo>
                      <a:pt x="8488" y="84781"/>
                    </a:lnTo>
                    <a:lnTo>
                      <a:pt x="24302" y="84781"/>
                    </a:lnTo>
                    <a:lnTo>
                      <a:pt x="24302" y="79199"/>
                    </a:lnTo>
                    <a:lnTo>
                      <a:pt x="20465" y="79199"/>
                    </a:lnTo>
                    <a:lnTo>
                      <a:pt x="24418" y="75245"/>
                    </a:lnTo>
                    <a:lnTo>
                      <a:pt x="24418" y="65359"/>
                    </a:lnTo>
                    <a:lnTo>
                      <a:pt x="30581" y="59196"/>
                    </a:lnTo>
                    <a:lnTo>
                      <a:pt x="30581" y="55241"/>
                    </a:lnTo>
                    <a:lnTo>
                      <a:pt x="34418" y="55241"/>
                    </a:lnTo>
                    <a:lnTo>
                      <a:pt x="34418" y="45356"/>
                    </a:lnTo>
                    <a:lnTo>
                      <a:pt x="41162" y="45356"/>
                    </a:lnTo>
                    <a:lnTo>
                      <a:pt x="45232" y="41286"/>
                    </a:lnTo>
                    <a:lnTo>
                      <a:pt x="45232" y="37215"/>
                    </a:lnTo>
                    <a:lnTo>
                      <a:pt x="38371" y="37215"/>
                    </a:lnTo>
                    <a:lnTo>
                      <a:pt x="34883" y="33726"/>
                    </a:lnTo>
                    <a:lnTo>
                      <a:pt x="34883" y="20120"/>
                    </a:lnTo>
                    <a:lnTo>
                      <a:pt x="38371" y="16631"/>
                    </a:lnTo>
                    <a:lnTo>
                      <a:pt x="38371" y="0"/>
                    </a:lnTo>
                    <a:lnTo>
                      <a:pt x="33372" y="5001"/>
                    </a:lnTo>
                    <a:lnTo>
                      <a:pt x="29302" y="5001"/>
                    </a:lnTo>
                    <a:lnTo>
                      <a:pt x="24302" y="10002"/>
                    </a:lnTo>
                    <a:lnTo>
                      <a:pt x="24302" y="13491"/>
                    </a:lnTo>
                    <a:lnTo>
                      <a:pt x="19302" y="18491"/>
                    </a:lnTo>
                    <a:lnTo>
                      <a:pt x="8488" y="18608"/>
                    </a:lnTo>
                    <a:lnTo>
                      <a:pt x="8488" y="18608"/>
                    </a:lnTo>
                    <a:close/>
                    <a:moveTo>
                      <a:pt x="27441" y="72337"/>
                    </a:moveTo>
                    <a:lnTo>
                      <a:pt x="27441" y="66522"/>
                    </a:lnTo>
                    <a:lnTo>
                      <a:pt x="29302" y="64662"/>
                    </a:lnTo>
                    <a:lnTo>
                      <a:pt x="32790" y="64662"/>
                    </a:lnTo>
                    <a:lnTo>
                      <a:pt x="34650" y="62801"/>
                    </a:lnTo>
                    <a:lnTo>
                      <a:pt x="37092" y="65243"/>
                    </a:lnTo>
                    <a:lnTo>
                      <a:pt x="38953" y="63382"/>
                    </a:lnTo>
                    <a:lnTo>
                      <a:pt x="42208" y="66639"/>
                    </a:lnTo>
                    <a:lnTo>
                      <a:pt x="42208" y="70709"/>
                    </a:lnTo>
                    <a:lnTo>
                      <a:pt x="43255" y="71756"/>
                    </a:lnTo>
                    <a:lnTo>
                      <a:pt x="43255" y="75477"/>
                    </a:lnTo>
                    <a:lnTo>
                      <a:pt x="43255" y="75477"/>
                    </a:lnTo>
                    <a:lnTo>
                      <a:pt x="39418" y="79315"/>
                    </a:lnTo>
                    <a:lnTo>
                      <a:pt x="34302" y="79315"/>
                    </a:lnTo>
                    <a:lnTo>
                      <a:pt x="27441" y="72337"/>
                    </a:lnTo>
                    <a:lnTo>
                      <a:pt x="27441" y="72337"/>
                    </a:lnTo>
                    <a:close/>
                  </a:path>
                </a:pathLst>
              </a:custGeom>
              <a:grpFill/>
              <a:ln w="1162" cap="rnd">
                <a:solidFill>
                  <a:schemeClr val="bg2"/>
                </a:solidFill>
                <a:prstDash val="solid"/>
                <a:round/>
              </a:ln>
            </p:spPr>
            <p:txBody>
              <a:bodyPr rtlCol="0" anchor="ctr"/>
              <a:lstStyle/>
              <a:p>
                <a:endParaRPr lang="en-US"/>
              </a:p>
            </p:txBody>
          </p:sp>
          <p:sp>
            <p:nvSpPr>
              <p:cNvPr id="168" name="Freeform 167">
                <a:extLst>
                  <a:ext uri="{FF2B5EF4-FFF2-40B4-BE49-F238E27FC236}">
                    <a16:creationId xmlns:a16="http://schemas.microsoft.com/office/drawing/2014/main" id="{F3891BAA-9058-7B1E-9342-32FFAAF10835}"/>
                  </a:ext>
                </a:extLst>
              </p:cNvPr>
              <p:cNvSpPr/>
              <p:nvPr/>
            </p:nvSpPr>
            <p:spPr>
              <a:xfrm>
                <a:off x="5858545" y="2630389"/>
                <a:ext cx="107788" cy="61986"/>
              </a:xfrm>
              <a:custGeom>
                <a:avLst/>
                <a:gdLst>
                  <a:gd name="connsiteX0" fmla="*/ 42092 w 107788"/>
                  <a:gd name="connsiteY0" fmla="*/ 5698 h 61986"/>
                  <a:gd name="connsiteX1" fmla="*/ 39069 w 107788"/>
                  <a:gd name="connsiteY1" fmla="*/ 5698 h 61986"/>
                  <a:gd name="connsiteX2" fmla="*/ 39069 w 107788"/>
                  <a:gd name="connsiteY2" fmla="*/ 0 h 61986"/>
                  <a:gd name="connsiteX3" fmla="*/ 34069 w 107788"/>
                  <a:gd name="connsiteY3" fmla="*/ 5001 h 61986"/>
                  <a:gd name="connsiteX4" fmla="*/ 28953 w 107788"/>
                  <a:gd name="connsiteY4" fmla="*/ 5001 h 61986"/>
                  <a:gd name="connsiteX5" fmla="*/ 24651 w 107788"/>
                  <a:gd name="connsiteY5" fmla="*/ 9304 h 61986"/>
                  <a:gd name="connsiteX6" fmla="*/ 19535 w 107788"/>
                  <a:gd name="connsiteY6" fmla="*/ 9304 h 61986"/>
                  <a:gd name="connsiteX7" fmla="*/ 13256 w 107788"/>
                  <a:gd name="connsiteY7" fmla="*/ 15584 h 61986"/>
                  <a:gd name="connsiteX8" fmla="*/ 8139 w 107788"/>
                  <a:gd name="connsiteY8" fmla="*/ 15584 h 61986"/>
                  <a:gd name="connsiteX9" fmla="*/ 0 w 107788"/>
                  <a:gd name="connsiteY9" fmla="*/ 23725 h 61986"/>
                  <a:gd name="connsiteX10" fmla="*/ 6977 w 107788"/>
                  <a:gd name="connsiteY10" fmla="*/ 30702 h 61986"/>
                  <a:gd name="connsiteX11" fmla="*/ 3372 w 107788"/>
                  <a:gd name="connsiteY11" fmla="*/ 34308 h 61986"/>
                  <a:gd name="connsiteX12" fmla="*/ 31046 w 107788"/>
                  <a:gd name="connsiteY12" fmla="*/ 61987 h 61986"/>
                  <a:gd name="connsiteX13" fmla="*/ 39999 w 107788"/>
                  <a:gd name="connsiteY13" fmla="*/ 61987 h 61986"/>
                  <a:gd name="connsiteX14" fmla="*/ 44999 w 107788"/>
                  <a:gd name="connsiteY14" fmla="*/ 56986 h 61986"/>
                  <a:gd name="connsiteX15" fmla="*/ 44999 w 107788"/>
                  <a:gd name="connsiteY15" fmla="*/ 51869 h 61986"/>
                  <a:gd name="connsiteX16" fmla="*/ 55231 w 107788"/>
                  <a:gd name="connsiteY16" fmla="*/ 51869 h 61986"/>
                  <a:gd name="connsiteX17" fmla="*/ 60348 w 107788"/>
                  <a:gd name="connsiteY17" fmla="*/ 56986 h 61986"/>
                  <a:gd name="connsiteX18" fmla="*/ 70580 w 107788"/>
                  <a:gd name="connsiteY18" fmla="*/ 56986 h 61986"/>
                  <a:gd name="connsiteX19" fmla="*/ 73487 w 107788"/>
                  <a:gd name="connsiteY19" fmla="*/ 59893 h 61986"/>
                  <a:gd name="connsiteX20" fmla="*/ 77556 w 107788"/>
                  <a:gd name="connsiteY20" fmla="*/ 59893 h 61986"/>
                  <a:gd name="connsiteX21" fmla="*/ 81975 w 107788"/>
                  <a:gd name="connsiteY21" fmla="*/ 55474 h 61986"/>
                  <a:gd name="connsiteX22" fmla="*/ 88138 w 107788"/>
                  <a:gd name="connsiteY22" fmla="*/ 55474 h 61986"/>
                  <a:gd name="connsiteX23" fmla="*/ 105114 w 107788"/>
                  <a:gd name="connsiteY23" fmla="*/ 38494 h 61986"/>
                  <a:gd name="connsiteX24" fmla="*/ 107788 w 107788"/>
                  <a:gd name="connsiteY24" fmla="*/ 38494 h 61986"/>
                  <a:gd name="connsiteX25" fmla="*/ 107788 w 107788"/>
                  <a:gd name="connsiteY25" fmla="*/ 38494 h 61986"/>
                  <a:gd name="connsiteX26" fmla="*/ 107788 w 107788"/>
                  <a:gd name="connsiteY26" fmla="*/ 35820 h 61986"/>
                  <a:gd name="connsiteX27" fmla="*/ 99765 w 107788"/>
                  <a:gd name="connsiteY27" fmla="*/ 27795 h 61986"/>
                  <a:gd name="connsiteX28" fmla="*/ 92440 w 107788"/>
                  <a:gd name="connsiteY28" fmla="*/ 27795 h 61986"/>
                  <a:gd name="connsiteX29" fmla="*/ 87789 w 107788"/>
                  <a:gd name="connsiteY29" fmla="*/ 23143 h 61986"/>
                  <a:gd name="connsiteX30" fmla="*/ 90463 w 107788"/>
                  <a:gd name="connsiteY30" fmla="*/ 20585 h 61986"/>
                  <a:gd name="connsiteX31" fmla="*/ 83835 w 107788"/>
                  <a:gd name="connsiteY31" fmla="*/ 20585 h 61986"/>
                  <a:gd name="connsiteX32" fmla="*/ 79998 w 107788"/>
                  <a:gd name="connsiteY32" fmla="*/ 16747 h 61986"/>
                  <a:gd name="connsiteX33" fmla="*/ 74766 w 107788"/>
                  <a:gd name="connsiteY33" fmla="*/ 16747 h 61986"/>
                  <a:gd name="connsiteX34" fmla="*/ 77789 w 107788"/>
                  <a:gd name="connsiteY34" fmla="*/ 19771 h 61986"/>
                  <a:gd name="connsiteX35" fmla="*/ 73836 w 107788"/>
                  <a:gd name="connsiteY35" fmla="*/ 23725 h 61986"/>
                  <a:gd name="connsiteX36" fmla="*/ 64882 w 107788"/>
                  <a:gd name="connsiteY36" fmla="*/ 14770 h 61986"/>
                  <a:gd name="connsiteX37" fmla="*/ 68487 w 107788"/>
                  <a:gd name="connsiteY37" fmla="*/ 11165 h 61986"/>
                  <a:gd name="connsiteX38" fmla="*/ 61627 w 107788"/>
                  <a:gd name="connsiteY38" fmla="*/ 11165 h 61986"/>
                  <a:gd name="connsiteX39" fmla="*/ 58487 w 107788"/>
                  <a:gd name="connsiteY39" fmla="*/ 8024 h 61986"/>
                  <a:gd name="connsiteX40" fmla="*/ 54069 w 107788"/>
                  <a:gd name="connsiteY40" fmla="*/ 8024 h 61986"/>
                  <a:gd name="connsiteX41" fmla="*/ 50929 w 107788"/>
                  <a:gd name="connsiteY41" fmla="*/ 4884 h 61986"/>
                  <a:gd name="connsiteX42" fmla="*/ 50929 w 107788"/>
                  <a:gd name="connsiteY42" fmla="*/ 1163 h 61986"/>
                  <a:gd name="connsiteX43" fmla="*/ 47208 w 107788"/>
                  <a:gd name="connsiteY43" fmla="*/ 1163 h 61986"/>
                  <a:gd name="connsiteX44" fmla="*/ 42092 w 107788"/>
                  <a:gd name="connsiteY44" fmla="*/ 5698 h 61986"/>
                  <a:gd name="connsiteX45" fmla="*/ 42092 w 107788"/>
                  <a:gd name="connsiteY45" fmla="*/ 5698 h 6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788" h="61986">
                    <a:moveTo>
                      <a:pt x="42092" y="5698"/>
                    </a:moveTo>
                    <a:lnTo>
                      <a:pt x="39069" y="5698"/>
                    </a:lnTo>
                    <a:lnTo>
                      <a:pt x="39069" y="0"/>
                    </a:lnTo>
                    <a:lnTo>
                      <a:pt x="34069" y="5001"/>
                    </a:lnTo>
                    <a:lnTo>
                      <a:pt x="28953" y="5001"/>
                    </a:lnTo>
                    <a:lnTo>
                      <a:pt x="24651" y="9304"/>
                    </a:lnTo>
                    <a:lnTo>
                      <a:pt x="19535" y="9304"/>
                    </a:lnTo>
                    <a:lnTo>
                      <a:pt x="13256" y="15584"/>
                    </a:lnTo>
                    <a:lnTo>
                      <a:pt x="8139" y="15584"/>
                    </a:lnTo>
                    <a:lnTo>
                      <a:pt x="0" y="23725"/>
                    </a:lnTo>
                    <a:lnTo>
                      <a:pt x="6977" y="30702"/>
                    </a:lnTo>
                    <a:lnTo>
                      <a:pt x="3372" y="34308"/>
                    </a:lnTo>
                    <a:lnTo>
                      <a:pt x="31046" y="61987"/>
                    </a:lnTo>
                    <a:lnTo>
                      <a:pt x="39999" y="61987"/>
                    </a:lnTo>
                    <a:lnTo>
                      <a:pt x="44999" y="56986"/>
                    </a:lnTo>
                    <a:lnTo>
                      <a:pt x="44999" y="51869"/>
                    </a:lnTo>
                    <a:lnTo>
                      <a:pt x="55231" y="51869"/>
                    </a:lnTo>
                    <a:lnTo>
                      <a:pt x="60348" y="56986"/>
                    </a:lnTo>
                    <a:lnTo>
                      <a:pt x="70580" y="56986"/>
                    </a:lnTo>
                    <a:lnTo>
                      <a:pt x="73487" y="59893"/>
                    </a:lnTo>
                    <a:lnTo>
                      <a:pt x="77556" y="59893"/>
                    </a:lnTo>
                    <a:lnTo>
                      <a:pt x="81975" y="55474"/>
                    </a:lnTo>
                    <a:lnTo>
                      <a:pt x="88138" y="55474"/>
                    </a:lnTo>
                    <a:lnTo>
                      <a:pt x="105114" y="38494"/>
                    </a:lnTo>
                    <a:lnTo>
                      <a:pt x="107788" y="38494"/>
                    </a:lnTo>
                    <a:lnTo>
                      <a:pt x="107788" y="38494"/>
                    </a:lnTo>
                    <a:lnTo>
                      <a:pt x="107788" y="35820"/>
                    </a:lnTo>
                    <a:lnTo>
                      <a:pt x="99765" y="27795"/>
                    </a:lnTo>
                    <a:lnTo>
                      <a:pt x="92440" y="27795"/>
                    </a:lnTo>
                    <a:lnTo>
                      <a:pt x="87789" y="23143"/>
                    </a:lnTo>
                    <a:lnTo>
                      <a:pt x="90463" y="20585"/>
                    </a:lnTo>
                    <a:lnTo>
                      <a:pt x="83835" y="20585"/>
                    </a:lnTo>
                    <a:lnTo>
                      <a:pt x="79998" y="16747"/>
                    </a:lnTo>
                    <a:lnTo>
                      <a:pt x="74766" y="16747"/>
                    </a:lnTo>
                    <a:lnTo>
                      <a:pt x="77789" y="19771"/>
                    </a:lnTo>
                    <a:lnTo>
                      <a:pt x="73836" y="23725"/>
                    </a:lnTo>
                    <a:lnTo>
                      <a:pt x="64882" y="14770"/>
                    </a:lnTo>
                    <a:lnTo>
                      <a:pt x="68487" y="11165"/>
                    </a:lnTo>
                    <a:lnTo>
                      <a:pt x="61627" y="11165"/>
                    </a:lnTo>
                    <a:lnTo>
                      <a:pt x="58487" y="8024"/>
                    </a:lnTo>
                    <a:lnTo>
                      <a:pt x="54069" y="8024"/>
                    </a:lnTo>
                    <a:lnTo>
                      <a:pt x="50929" y="4884"/>
                    </a:lnTo>
                    <a:lnTo>
                      <a:pt x="50929" y="1163"/>
                    </a:lnTo>
                    <a:lnTo>
                      <a:pt x="47208" y="1163"/>
                    </a:lnTo>
                    <a:lnTo>
                      <a:pt x="42092" y="5698"/>
                    </a:lnTo>
                    <a:lnTo>
                      <a:pt x="42092" y="5698"/>
                    </a:lnTo>
                    <a:close/>
                  </a:path>
                </a:pathLst>
              </a:custGeom>
              <a:grpFill/>
              <a:ln w="1162" cap="rnd">
                <a:solidFill>
                  <a:schemeClr val="bg2"/>
                </a:solidFill>
                <a:prstDash val="solid"/>
                <a:round/>
              </a:ln>
            </p:spPr>
            <p:txBody>
              <a:bodyPr rtlCol="0" anchor="ctr"/>
              <a:lstStyle/>
              <a:p>
                <a:endParaRPr lang="en-US"/>
              </a:p>
            </p:txBody>
          </p:sp>
          <p:sp>
            <p:nvSpPr>
              <p:cNvPr id="169" name="Freeform 168">
                <a:extLst>
                  <a:ext uri="{FF2B5EF4-FFF2-40B4-BE49-F238E27FC236}">
                    <a16:creationId xmlns:a16="http://schemas.microsoft.com/office/drawing/2014/main" id="{390CB9C8-34CA-1DEE-8817-80BA0AEDDC97}"/>
                  </a:ext>
                </a:extLst>
              </p:cNvPr>
              <p:cNvSpPr/>
              <p:nvPr/>
            </p:nvSpPr>
            <p:spPr>
              <a:xfrm>
                <a:off x="5879359" y="2742034"/>
                <a:ext cx="96974" cy="82106"/>
              </a:xfrm>
              <a:custGeom>
                <a:avLst/>
                <a:gdLst>
                  <a:gd name="connsiteX0" fmla="*/ 89533 w 96974"/>
                  <a:gd name="connsiteY0" fmla="*/ 23143 h 82106"/>
                  <a:gd name="connsiteX1" fmla="*/ 89533 w 96974"/>
                  <a:gd name="connsiteY1" fmla="*/ 26865 h 82106"/>
                  <a:gd name="connsiteX2" fmla="*/ 90812 w 96974"/>
                  <a:gd name="connsiteY2" fmla="*/ 28144 h 82106"/>
                  <a:gd name="connsiteX3" fmla="*/ 93137 w 96974"/>
                  <a:gd name="connsiteY3" fmla="*/ 28144 h 82106"/>
                  <a:gd name="connsiteX4" fmla="*/ 96974 w 96974"/>
                  <a:gd name="connsiteY4" fmla="*/ 31982 h 82106"/>
                  <a:gd name="connsiteX5" fmla="*/ 90696 w 96974"/>
                  <a:gd name="connsiteY5" fmla="*/ 31982 h 82106"/>
                  <a:gd name="connsiteX6" fmla="*/ 90696 w 96974"/>
                  <a:gd name="connsiteY6" fmla="*/ 38262 h 82106"/>
                  <a:gd name="connsiteX7" fmla="*/ 86626 w 96974"/>
                  <a:gd name="connsiteY7" fmla="*/ 38262 h 82106"/>
                  <a:gd name="connsiteX8" fmla="*/ 86626 w 96974"/>
                  <a:gd name="connsiteY8" fmla="*/ 34191 h 82106"/>
                  <a:gd name="connsiteX9" fmla="*/ 79649 w 96974"/>
                  <a:gd name="connsiteY9" fmla="*/ 34191 h 82106"/>
                  <a:gd name="connsiteX10" fmla="*/ 77789 w 96974"/>
                  <a:gd name="connsiteY10" fmla="*/ 32331 h 82106"/>
                  <a:gd name="connsiteX11" fmla="*/ 58720 w 96974"/>
                  <a:gd name="connsiteY11" fmla="*/ 32331 h 82106"/>
                  <a:gd name="connsiteX12" fmla="*/ 55696 w 96974"/>
                  <a:gd name="connsiteY12" fmla="*/ 29307 h 82106"/>
                  <a:gd name="connsiteX13" fmla="*/ 53952 w 96974"/>
                  <a:gd name="connsiteY13" fmla="*/ 31051 h 82106"/>
                  <a:gd name="connsiteX14" fmla="*/ 49766 w 96974"/>
                  <a:gd name="connsiteY14" fmla="*/ 31051 h 82106"/>
                  <a:gd name="connsiteX15" fmla="*/ 45348 w 96974"/>
                  <a:gd name="connsiteY15" fmla="*/ 35471 h 82106"/>
                  <a:gd name="connsiteX16" fmla="*/ 41278 w 96974"/>
                  <a:gd name="connsiteY16" fmla="*/ 31400 h 82106"/>
                  <a:gd name="connsiteX17" fmla="*/ 36976 w 96974"/>
                  <a:gd name="connsiteY17" fmla="*/ 31400 h 82106"/>
                  <a:gd name="connsiteX18" fmla="*/ 36976 w 96974"/>
                  <a:gd name="connsiteY18" fmla="*/ 40588 h 82106"/>
                  <a:gd name="connsiteX19" fmla="*/ 42325 w 96974"/>
                  <a:gd name="connsiteY19" fmla="*/ 45938 h 82106"/>
                  <a:gd name="connsiteX20" fmla="*/ 42325 w 96974"/>
                  <a:gd name="connsiteY20" fmla="*/ 48496 h 82106"/>
                  <a:gd name="connsiteX21" fmla="*/ 44534 w 96974"/>
                  <a:gd name="connsiteY21" fmla="*/ 50706 h 82106"/>
                  <a:gd name="connsiteX22" fmla="*/ 44534 w 96974"/>
                  <a:gd name="connsiteY22" fmla="*/ 55358 h 82106"/>
                  <a:gd name="connsiteX23" fmla="*/ 59068 w 96974"/>
                  <a:gd name="connsiteY23" fmla="*/ 69895 h 82106"/>
                  <a:gd name="connsiteX24" fmla="*/ 61859 w 96974"/>
                  <a:gd name="connsiteY24" fmla="*/ 69895 h 82106"/>
                  <a:gd name="connsiteX25" fmla="*/ 61859 w 96974"/>
                  <a:gd name="connsiteY25" fmla="*/ 73733 h 82106"/>
                  <a:gd name="connsiteX26" fmla="*/ 70231 w 96974"/>
                  <a:gd name="connsiteY26" fmla="*/ 82106 h 82106"/>
                  <a:gd name="connsiteX27" fmla="*/ 66045 w 96974"/>
                  <a:gd name="connsiteY27" fmla="*/ 82106 h 82106"/>
                  <a:gd name="connsiteX28" fmla="*/ 56278 w 96974"/>
                  <a:gd name="connsiteY28" fmla="*/ 72337 h 82106"/>
                  <a:gd name="connsiteX29" fmla="*/ 54301 w 96974"/>
                  <a:gd name="connsiteY29" fmla="*/ 72337 h 82106"/>
                  <a:gd name="connsiteX30" fmla="*/ 52906 w 96974"/>
                  <a:gd name="connsiteY30" fmla="*/ 70942 h 82106"/>
                  <a:gd name="connsiteX31" fmla="*/ 50464 w 96974"/>
                  <a:gd name="connsiteY31" fmla="*/ 70942 h 82106"/>
                  <a:gd name="connsiteX32" fmla="*/ 48487 w 96974"/>
                  <a:gd name="connsiteY32" fmla="*/ 68964 h 82106"/>
                  <a:gd name="connsiteX33" fmla="*/ 41394 w 96974"/>
                  <a:gd name="connsiteY33" fmla="*/ 68964 h 82106"/>
                  <a:gd name="connsiteX34" fmla="*/ 29651 w 96974"/>
                  <a:gd name="connsiteY34" fmla="*/ 57218 h 82106"/>
                  <a:gd name="connsiteX35" fmla="*/ 29651 w 96974"/>
                  <a:gd name="connsiteY35" fmla="*/ 55474 h 82106"/>
                  <a:gd name="connsiteX36" fmla="*/ 26860 w 96974"/>
                  <a:gd name="connsiteY36" fmla="*/ 52683 h 82106"/>
                  <a:gd name="connsiteX37" fmla="*/ 33139 w 96974"/>
                  <a:gd name="connsiteY37" fmla="*/ 52683 h 82106"/>
                  <a:gd name="connsiteX38" fmla="*/ 23255 w 96974"/>
                  <a:gd name="connsiteY38" fmla="*/ 42797 h 82106"/>
                  <a:gd name="connsiteX39" fmla="*/ 23255 w 96974"/>
                  <a:gd name="connsiteY39" fmla="*/ 34424 h 82106"/>
                  <a:gd name="connsiteX40" fmla="*/ 16976 w 96974"/>
                  <a:gd name="connsiteY40" fmla="*/ 28144 h 82106"/>
                  <a:gd name="connsiteX41" fmla="*/ 12325 w 96974"/>
                  <a:gd name="connsiteY41" fmla="*/ 28144 h 82106"/>
                  <a:gd name="connsiteX42" fmla="*/ 12325 w 96974"/>
                  <a:gd name="connsiteY42" fmla="*/ 32796 h 82106"/>
                  <a:gd name="connsiteX43" fmla="*/ 9767 w 96974"/>
                  <a:gd name="connsiteY43" fmla="*/ 35354 h 82106"/>
                  <a:gd name="connsiteX44" fmla="*/ 9767 w 96974"/>
                  <a:gd name="connsiteY44" fmla="*/ 37099 h 82106"/>
                  <a:gd name="connsiteX45" fmla="*/ 7325 w 96974"/>
                  <a:gd name="connsiteY45" fmla="*/ 39541 h 82106"/>
                  <a:gd name="connsiteX46" fmla="*/ 4884 w 96974"/>
                  <a:gd name="connsiteY46" fmla="*/ 37099 h 82106"/>
                  <a:gd name="connsiteX47" fmla="*/ 4884 w 96974"/>
                  <a:gd name="connsiteY47" fmla="*/ 35354 h 82106"/>
                  <a:gd name="connsiteX48" fmla="*/ 1744 w 96974"/>
                  <a:gd name="connsiteY48" fmla="*/ 32214 h 82106"/>
                  <a:gd name="connsiteX49" fmla="*/ 1744 w 96974"/>
                  <a:gd name="connsiteY49" fmla="*/ 27562 h 82106"/>
                  <a:gd name="connsiteX50" fmla="*/ 0 w 96974"/>
                  <a:gd name="connsiteY50" fmla="*/ 25818 h 82106"/>
                  <a:gd name="connsiteX51" fmla="*/ 1744 w 96974"/>
                  <a:gd name="connsiteY51" fmla="*/ 24074 h 82106"/>
                  <a:gd name="connsiteX52" fmla="*/ 3023 w 96974"/>
                  <a:gd name="connsiteY52" fmla="*/ 25353 h 82106"/>
                  <a:gd name="connsiteX53" fmla="*/ 13953 w 96974"/>
                  <a:gd name="connsiteY53" fmla="*/ 25353 h 82106"/>
                  <a:gd name="connsiteX54" fmla="*/ 18255 w 96974"/>
                  <a:gd name="connsiteY54" fmla="*/ 21050 h 82106"/>
                  <a:gd name="connsiteX55" fmla="*/ 21976 w 96974"/>
                  <a:gd name="connsiteY55" fmla="*/ 25004 h 82106"/>
                  <a:gd name="connsiteX56" fmla="*/ 29999 w 96974"/>
                  <a:gd name="connsiteY56" fmla="*/ 25004 h 82106"/>
                  <a:gd name="connsiteX57" fmla="*/ 29999 w 96974"/>
                  <a:gd name="connsiteY57" fmla="*/ 18840 h 82106"/>
                  <a:gd name="connsiteX58" fmla="*/ 31976 w 96974"/>
                  <a:gd name="connsiteY58" fmla="*/ 16863 h 82106"/>
                  <a:gd name="connsiteX59" fmla="*/ 35580 w 96974"/>
                  <a:gd name="connsiteY59" fmla="*/ 16863 h 82106"/>
                  <a:gd name="connsiteX60" fmla="*/ 35580 w 96974"/>
                  <a:gd name="connsiteY60" fmla="*/ 11165 h 82106"/>
                  <a:gd name="connsiteX61" fmla="*/ 33953 w 96974"/>
                  <a:gd name="connsiteY61" fmla="*/ 9536 h 82106"/>
                  <a:gd name="connsiteX62" fmla="*/ 36860 w 96974"/>
                  <a:gd name="connsiteY62" fmla="*/ 6629 h 82106"/>
                  <a:gd name="connsiteX63" fmla="*/ 39767 w 96974"/>
                  <a:gd name="connsiteY63" fmla="*/ 6629 h 82106"/>
                  <a:gd name="connsiteX64" fmla="*/ 42325 w 96974"/>
                  <a:gd name="connsiteY64" fmla="*/ 4070 h 82106"/>
                  <a:gd name="connsiteX65" fmla="*/ 44999 w 96974"/>
                  <a:gd name="connsiteY65" fmla="*/ 4070 h 82106"/>
                  <a:gd name="connsiteX66" fmla="*/ 44999 w 96974"/>
                  <a:gd name="connsiteY66" fmla="*/ 0 h 82106"/>
                  <a:gd name="connsiteX67" fmla="*/ 47208 w 96974"/>
                  <a:gd name="connsiteY67" fmla="*/ 0 h 82106"/>
                  <a:gd name="connsiteX68" fmla="*/ 49185 w 96974"/>
                  <a:gd name="connsiteY68" fmla="*/ 1977 h 82106"/>
                  <a:gd name="connsiteX69" fmla="*/ 52557 w 96974"/>
                  <a:gd name="connsiteY69" fmla="*/ 1977 h 82106"/>
                  <a:gd name="connsiteX70" fmla="*/ 64533 w 96974"/>
                  <a:gd name="connsiteY70" fmla="*/ 13956 h 82106"/>
                  <a:gd name="connsiteX71" fmla="*/ 67905 w 96974"/>
                  <a:gd name="connsiteY71" fmla="*/ 13956 h 82106"/>
                  <a:gd name="connsiteX72" fmla="*/ 67905 w 96974"/>
                  <a:gd name="connsiteY72" fmla="*/ 16747 h 82106"/>
                  <a:gd name="connsiteX73" fmla="*/ 81859 w 96974"/>
                  <a:gd name="connsiteY73" fmla="*/ 16747 h 82106"/>
                  <a:gd name="connsiteX74" fmla="*/ 84649 w 96974"/>
                  <a:gd name="connsiteY74" fmla="*/ 13956 h 82106"/>
                  <a:gd name="connsiteX75" fmla="*/ 88021 w 96974"/>
                  <a:gd name="connsiteY75" fmla="*/ 13956 h 82106"/>
                  <a:gd name="connsiteX76" fmla="*/ 88021 w 96974"/>
                  <a:gd name="connsiteY76" fmla="*/ 21515 h 82106"/>
                  <a:gd name="connsiteX77" fmla="*/ 89533 w 96974"/>
                  <a:gd name="connsiteY77" fmla="*/ 23143 h 82106"/>
                  <a:gd name="connsiteX78" fmla="*/ 89533 w 96974"/>
                  <a:gd name="connsiteY78" fmla="*/ 23143 h 8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6974" h="82106">
                    <a:moveTo>
                      <a:pt x="89533" y="23143"/>
                    </a:moveTo>
                    <a:lnTo>
                      <a:pt x="89533" y="26865"/>
                    </a:lnTo>
                    <a:lnTo>
                      <a:pt x="90812" y="28144"/>
                    </a:lnTo>
                    <a:lnTo>
                      <a:pt x="93137" y="28144"/>
                    </a:lnTo>
                    <a:lnTo>
                      <a:pt x="96974" y="31982"/>
                    </a:lnTo>
                    <a:lnTo>
                      <a:pt x="90696" y="31982"/>
                    </a:lnTo>
                    <a:lnTo>
                      <a:pt x="90696" y="38262"/>
                    </a:lnTo>
                    <a:lnTo>
                      <a:pt x="86626" y="38262"/>
                    </a:lnTo>
                    <a:lnTo>
                      <a:pt x="86626" y="34191"/>
                    </a:lnTo>
                    <a:lnTo>
                      <a:pt x="79649" y="34191"/>
                    </a:lnTo>
                    <a:lnTo>
                      <a:pt x="77789" y="32331"/>
                    </a:lnTo>
                    <a:lnTo>
                      <a:pt x="58720" y="32331"/>
                    </a:lnTo>
                    <a:lnTo>
                      <a:pt x="55696" y="29307"/>
                    </a:lnTo>
                    <a:lnTo>
                      <a:pt x="53952" y="31051"/>
                    </a:lnTo>
                    <a:lnTo>
                      <a:pt x="49766" y="31051"/>
                    </a:lnTo>
                    <a:lnTo>
                      <a:pt x="45348" y="35471"/>
                    </a:lnTo>
                    <a:lnTo>
                      <a:pt x="41278" y="31400"/>
                    </a:lnTo>
                    <a:lnTo>
                      <a:pt x="36976" y="31400"/>
                    </a:lnTo>
                    <a:lnTo>
                      <a:pt x="36976" y="40588"/>
                    </a:lnTo>
                    <a:lnTo>
                      <a:pt x="42325" y="45938"/>
                    </a:lnTo>
                    <a:lnTo>
                      <a:pt x="42325" y="48496"/>
                    </a:lnTo>
                    <a:lnTo>
                      <a:pt x="44534" y="50706"/>
                    </a:lnTo>
                    <a:lnTo>
                      <a:pt x="44534" y="55358"/>
                    </a:lnTo>
                    <a:lnTo>
                      <a:pt x="59068" y="69895"/>
                    </a:lnTo>
                    <a:lnTo>
                      <a:pt x="61859" y="69895"/>
                    </a:lnTo>
                    <a:lnTo>
                      <a:pt x="61859" y="73733"/>
                    </a:lnTo>
                    <a:lnTo>
                      <a:pt x="70231" y="82106"/>
                    </a:lnTo>
                    <a:lnTo>
                      <a:pt x="66045" y="82106"/>
                    </a:lnTo>
                    <a:lnTo>
                      <a:pt x="56278" y="72337"/>
                    </a:lnTo>
                    <a:lnTo>
                      <a:pt x="54301" y="72337"/>
                    </a:lnTo>
                    <a:lnTo>
                      <a:pt x="52906" y="70942"/>
                    </a:lnTo>
                    <a:lnTo>
                      <a:pt x="50464" y="70942"/>
                    </a:lnTo>
                    <a:lnTo>
                      <a:pt x="48487" y="68964"/>
                    </a:lnTo>
                    <a:lnTo>
                      <a:pt x="41394" y="68964"/>
                    </a:lnTo>
                    <a:lnTo>
                      <a:pt x="29651" y="57218"/>
                    </a:lnTo>
                    <a:lnTo>
                      <a:pt x="29651" y="55474"/>
                    </a:lnTo>
                    <a:lnTo>
                      <a:pt x="26860" y="52683"/>
                    </a:lnTo>
                    <a:lnTo>
                      <a:pt x="33139" y="52683"/>
                    </a:lnTo>
                    <a:lnTo>
                      <a:pt x="23255" y="42797"/>
                    </a:lnTo>
                    <a:lnTo>
                      <a:pt x="23255" y="34424"/>
                    </a:lnTo>
                    <a:lnTo>
                      <a:pt x="16976" y="28144"/>
                    </a:lnTo>
                    <a:lnTo>
                      <a:pt x="12325" y="28144"/>
                    </a:lnTo>
                    <a:lnTo>
                      <a:pt x="12325" y="32796"/>
                    </a:lnTo>
                    <a:lnTo>
                      <a:pt x="9767" y="35354"/>
                    </a:lnTo>
                    <a:lnTo>
                      <a:pt x="9767" y="37099"/>
                    </a:lnTo>
                    <a:lnTo>
                      <a:pt x="7325" y="39541"/>
                    </a:lnTo>
                    <a:lnTo>
                      <a:pt x="4884" y="37099"/>
                    </a:lnTo>
                    <a:lnTo>
                      <a:pt x="4884" y="35354"/>
                    </a:lnTo>
                    <a:lnTo>
                      <a:pt x="1744" y="32214"/>
                    </a:lnTo>
                    <a:lnTo>
                      <a:pt x="1744" y="27562"/>
                    </a:lnTo>
                    <a:lnTo>
                      <a:pt x="0" y="25818"/>
                    </a:lnTo>
                    <a:lnTo>
                      <a:pt x="1744" y="24074"/>
                    </a:lnTo>
                    <a:lnTo>
                      <a:pt x="3023" y="25353"/>
                    </a:lnTo>
                    <a:lnTo>
                      <a:pt x="13953" y="25353"/>
                    </a:lnTo>
                    <a:lnTo>
                      <a:pt x="18255" y="21050"/>
                    </a:lnTo>
                    <a:lnTo>
                      <a:pt x="21976" y="25004"/>
                    </a:lnTo>
                    <a:lnTo>
                      <a:pt x="29999" y="25004"/>
                    </a:lnTo>
                    <a:lnTo>
                      <a:pt x="29999" y="18840"/>
                    </a:lnTo>
                    <a:lnTo>
                      <a:pt x="31976" y="16863"/>
                    </a:lnTo>
                    <a:lnTo>
                      <a:pt x="35580" y="16863"/>
                    </a:lnTo>
                    <a:lnTo>
                      <a:pt x="35580" y="11165"/>
                    </a:lnTo>
                    <a:lnTo>
                      <a:pt x="33953" y="9536"/>
                    </a:lnTo>
                    <a:lnTo>
                      <a:pt x="36860" y="6629"/>
                    </a:lnTo>
                    <a:lnTo>
                      <a:pt x="39767" y="6629"/>
                    </a:lnTo>
                    <a:lnTo>
                      <a:pt x="42325" y="4070"/>
                    </a:lnTo>
                    <a:lnTo>
                      <a:pt x="44999" y="4070"/>
                    </a:lnTo>
                    <a:lnTo>
                      <a:pt x="44999" y="0"/>
                    </a:lnTo>
                    <a:lnTo>
                      <a:pt x="47208" y="0"/>
                    </a:lnTo>
                    <a:lnTo>
                      <a:pt x="49185" y="1977"/>
                    </a:lnTo>
                    <a:lnTo>
                      <a:pt x="52557" y="1977"/>
                    </a:lnTo>
                    <a:lnTo>
                      <a:pt x="64533" y="13956"/>
                    </a:lnTo>
                    <a:lnTo>
                      <a:pt x="67905" y="13956"/>
                    </a:lnTo>
                    <a:lnTo>
                      <a:pt x="67905" y="16747"/>
                    </a:lnTo>
                    <a:lnTo>
                      <a:pt x="81859" y="16747"/>
                    </a:lnTo>
                    <a:lnTo>
                      <a:pt x="84649" y="13956"/>
                    </a:lnTo>
                    <a:lnTo>
                      <a:pt x="88021" y="13956"/>
                    </a:lnTo>
                    <a:lnTo>
                      <a:pt x="88021" y="21515"/>
                    </a:lnTo>
                    <a:lnTo>
                      <a:pt x="89533" y="23143"/>
                    </a:lnTo>
                    <a:lnTo>
                      <a:pt x="89533" y="23143"/>
                    </a:lnTo>
                    <a:close/>
                  </a:path>
                </a:pathLst>
              </a:custGeom>
              <a:grpFill/>
              <a:ln w="1162" cap="rnd">
                <a:solidFill>
                  <a:schemeClr val="bg2"/>
                </a:solidFill>
                <a:prstDash val="solid"/>
                <a:round/>
              </a:ln>
            </p:spPr>
            <p:txBody>
              <a:bodyPr rtlCol="0" anchor="ctr"/>
              <a:lstStyle/>
              <a:p>
                <a:endParaRPr lang="en-US"/>
              </a:p>
            </p:txBody>
          </p:sp>
          <p:sp>
            <p:nvSpPr>
              <p:cNvPr id="170" name="Freeform 169">
                <a:extLst>
                  <a:ext uri="{FF2B5EF4-FFF2-40B4-BE49-F238E27FC236}">
                    <a16:creationId xmlns:a16="http://schemas.microsoft.com/office/drawing/2014/main" id="{D5507A71-912F-A498-AFF5-8C013251227E}"/>
                  </a:ext>
                </a:extLst>
              </p:cNvPr>
              <p:cNvSpPr/>
              <p:nvPr/>
            </p:nvSpPr>
            <p:spPr>
              <a:xfrm>
                <a:off x="6022146" y="2795415"/>
                <a:ext cx="103951" cy="65824"/>
              </a:xfrm>
              <a:custGeom>
                <a:avLst/>
                <a:gdLst>
                  <a:gd name="connsiteX0" fmla="*/ 0 w 103951"/>
                  <a:gd name="connsiteY0" fmla="*/ 41286 h 65824"/>
                  <a:gd name="connsiteX1" fmla="*/ 6744 w 103951"/>
                  <a:gd name="connsiteY1" fmla="*/ 48031 h 65824"/>
                  <a:gd name="connsiteX2" fmla="*/ 9419 w 103951"/>
                  <a:gd name="connsiteY2" fmla="*/ 48031 h 65824"/>
                  <a:gd name="connsiteX3" fmla="*/ 9419 w 103951"/>
                  <a:gd name="connsiteY3" fmla="*/ 51287 h 65824"/>
                  <a:gd name="connsiteX4" fmla="*/ 11744 w 103951"/>
                  <a:gd name="connsiteY4" fmla="*/ 53613 h 65824"/>
                  <a:gd name="connsiteX5" fmla="*/ 11744 w 103951"/>
                  <a:gd name="connsiteY5" fmla="*/ 64196 h 65824"/>
                  <a:gd name="connsiteX6" fmla="*/ 15581 w 103951"/>
                  <a:gd name="connsiteY6" fmla="*/ 64196 h 65824"/>
                  <a:gd name="connsiteX7" fmla="*/ 17558 w 103951"/>
                  <a:gd name="connsiteY7" fmla="*/ 62219 h 65824"/>
                  <a:gd name="connsiteX8" fmla="*/ 25348 w 103951"/>
                  <a:gd name="connsiteY8" fmla="*/ 62219 h 65824"/>
                  <a:gd name="connsiteX9" fmla="*/ 28139 w 103951"/>
                  <a:gd name="connsiteY9" fmla="*/ 59428 h 65824"/>
                  <a:gd name="connsiteX10" fmla="*/ 28139 w 103951"/>
                  <a:gd name="connsiteY10" fmla="*/ 59428 h 65824"/>
                  <a:gd name="connsiteX11" fmla="*/ 35930 w 103951"/>
                  <a:gd name="connsiteY11" fmla="*/ 59428 h 65824"/>
                  <a:gd name="connsiteX12" fmla="*/ 38953 w 103951"/>
                  <a:gd name="connsiteY12" fmla="*/ 62452 h 65824"/>
                  <a:gd name="connsiteX13" fmla="*/ 45232 w 103951"/>
                  <a:gd name="connsiteY13" fmla="*/ 62452 h 65824"/>
                  <a:gd name="connsiteX14" fmla="*/ 48604 w 103951"/>
                  <a:gd name="connsiteY14" fmla="*/ 65825 h 65824"/>
                  <a:gd name="connsiteX15" fmla="*/ 54883 w 103951"/>
                  <a:gd name="connsiteY15" fmla="*/ 65825 h 65824"/>
                  <a:gd name="connsiteX16" fmla="*/ 57092 w 103951"/>
                  <a:gd name="connsiteY16" fmla="*/ 63615 h 65824"/>
                  <a:gd name="connsiteX17" fmla="*/ 63138 w 103951"/>
                  <a:gd name="connsiteY17" fmla="*/ 63615 h 65824"/>
                  <a:gd name="connsiteX18" fmla="*/ 63138 w 103951"/>
                  <a:gd name="connsiteY18" fmla="*/ 58498 h 65824"/>
                  <a:gd name="connsiteX19" fmla="*/ 61975 w 103951"/>
                  <a:gd name="connsiteY19" fmla="*/ 57335 h 65824"/>
                  <a:gd name="connsiteX20" fmla="*/ 64068 w 103951"/>
                  <a:gd name="connsiteY20" fmla="*/ 55241 h 65824"/>
                  <a:gd name="connsiteX21" fmla="*/ 66743 w 103951"/>
                  <a:gd name="connsiteY21" fmla="*/ 55241 h 65824"/>
                  <a:gd name="connsiteX22" fmla="*/ 66743 w 103951"/>
                  <a:gd name="connsiteY22" fmla="*/ 53497 h 65824"/>
                  <a:gd name="connsiteX23" fmla="*/ 69533 w 103951"/>
                  <a:gd name="connsiteY23" fmla="*/ 53497 h 65824"/>
                  <a:gd name="connsiteX24" fmla="*/ 72906 w 103951"/>
                  <a:gd name="connsiteY24" fmla="*/ 50124 h 65824"/>
                  <a:gd name="connsiteX25" fmla="*/ 76277 w 103951"/>
                  <a:gd name="connsiteY25" fmla="*/ 50124 h 65824"/>
                  <a:gd name="connsiteX26" fmla="*/ 78603 w 103951"/>
                  <a:gd name="connsiteY26" fmla="*/ 47798 h 65824"/>
                  <a:gd name="connsiteX27" fmla="*/ 81975 w 103951"/>
                  <a:gd name="connsiteY27" fmla="*/ 47798 h 65824"/>
                  <a:gd name="connsiteX28" fmla="*/ 85463 w 103951"/>
                  <a:gd name="connsiteY28" fmla="*/ 51287 h 65824"/>
                  <a:gd name="connsiteX29" fmla="*/ 93951 w 103951"/>
                  <a:gd name="connsiteY29" fmla="*/ 51287 h 65824"/>
                  <a:gd name="connsiteX30" fmla="*/ 93951 w 103951"/>
                  <a:gd name="connsiteY30" fmla="*/ 48496 h 65824"/>
                  <a:gd name="connsiteX31" fmla="*/ 89998 w 103951"/>
                  <a:gd name="connsiteY31" fmla="*/ 44542 h 65824"/>
                  <a:gd name="connsiteX32" fmla="*/ 89998 w 103951"/>
                  <a:gd name="connsiteY32" fmla="*/ 42332 h 65824"/>
                  <a:gd name="connsiteX33" fmla="*/ 86277 w 103951"/>
                  <a:gd name="connsiteY33" fmla="*/ 38611 h 65824"/>
                  <a:gd name="connsiteX34" fmla="*/ 91975 w 103951"/>
                  <a:gd name="connsiteY34" fmla="*/ 32912 h 65824"/>
                  <a:gd name="connsiteX35" fmla="*/ 91975 w 103951"/>
                  <a:gd name="connsiteY35" fmla="*/ 24306 h 65824"/>
                  <a:gd name="connsiteX36" fmla="*/ 98021 w 103951"/>
                  <a:gd name="connsiteY36" fmla="*/ 18259 h 65824"/>
                  <a:gd name="connsiteX37" fmla="*/ 100812 w 103951"/>
                  <a:gd name="connsiteY37" fmla="*/ 18259 h 65824"/>
                  <a:gd name="connsiteX38" fmla="*/ 103951 w 103951"/>
                  <a:gd name="connsiteY38" fmla="*/ 15119 h 65824"/>
                  <a:gd name="connsiteX39" fmla="*/ 103951 w 103951"/>
                  <a:gd name="connsiteY39" fmla="*/ 10932 h 65824"/>
                  <a:gd name="connsiteX40" fmla="*/ 97440 w 103951"/>
                  <a:gd name="connsiteY40" fmla="*/ 10932 h 65824"/>
                  <a:gd name="connsiteX41" fmla="*/ 93021 w 103951"/>
                  <a:gd name="connsiteY41" fmla="*/ 6513 h 65824"/>
                  <a:gd name="connsiteX42" fmla="*/ 86510 w 103951"/>
                  <a:gd name="connsiteY42" fmla="*/ 6513 h 65824"/>
                  <a:gd name="connsiteX43" fmla="*/ 83370 w 103951"/>
                  <a:gd name="connsiteY43" fmla="*/ 3373 h 65824"/>
                  <a:gd name="connsiteX44" fmla="*/ 65348 w 103951"/>
                  <a:gd name="connsiteY44" fmla="*/ 3373 h 65824"/>
                  <a:gd name="connsiteX45" fmla="*/ 56627 w 103951"/>
                  <a:gd name="connsiteY45" fmla="*/ 12095 h 65824"/>
                  <a:gd name="connsiteX46" fmla="*/ 44650 w 103951"/>
                  <a:gd name="connsiteY46" fmla="*/ 12095 h 65824"/>
                  <a:gd name="connsiteX47" fmla="*/ 42790 w 103951"/>
                  <a:gd name="connsiteY47" fmla="*/ 10234 h 65824"/>
                  <a:gd name="connsiteX48" fmla="*/ 27209 w 103951"/>
                  <a:gd name="connsiteY48" fmla="*/ 10234 h 65824"/>
                  <a:gd name="connsiteX49" fmla="*/ 25348 w 103951"/>
                  <a:gd name="connsiteY49" fmla="*/ 8374 h 65824"/>
                  <a:gd name="connsiteX50" fmla="*/ 9767 w 103951"/>
                  <a:gd name="connsiteY50" fmla="*/ 8374 h 65824"/>
                  <a:gd name="connsiteX51" fmla="*/ 13488 w 103951"/>
                  <a:gd name="connsiteY51" fmla="*/ 4652 h 65824"/>
                  <a:gd name="connsiteX52" fmla="*/ 8837 w 103951"/>
                  <a:gd name="connsiteY52" fmla="*/ 0 h 65824"/>
                  <a:gd name="connsiteX53" fmla="*/ 5698 w 103951"/>
                  <a:gd name="connsiteY53" fmla="*/ 0 h 65824"/>
                  <a:gd name="connsiteX54" fmla="*/ 5698 w 103951"/>
                  <a:gd name="connsiteY54" fmla="*/ 2907 h 65824"/>
                  <a:gd name="connsiteX55" fmla="*/ 2442 w 103951"/>
                  <a:gd name="connsiteY55" fmla="*/ 6164 h 65824"/>
                  <a:gd name="connsiteX56" fmla="*/ 2442 w 103951"/>
                  <a:gd name="connsiteY56" fmla="*/ 12793 h 65824"/>
                  <a:gd name="connsiteX57" fmla="*/ 12209 w 103951"/>
                  <a:gd name="connsiteY57" fmla="*/ 22562 h 65824"/>
                  <a:gd name="connsiteX58" fmla="*/ 12209 w 103951"/>
                  <a:gd name="connsiteY58" fmla="*/ 25469 h 65824"/>
                  <a:gd name="connsiteX59" fmla="*/ 7442 w 103951"/>
                  <a:gd name="connsiteY59" fmla="*/ 30237 h 65824"/>
                  <a:gd name="connsiteX60" fmla="*/ 3721 w 103951"/>
                  <a:gd name="connsiteY60" fmla="*/ 30237 h 65824"/>
                  <a:gd name="connsiteX61" fmla="*/ 3721 w 103951"/>
                  <a:gd name="connsiteY61" fmla="*/ 41286 h 65824"/>
                  <a:gd name="connsiteX62" fmla="*/ 0 w 103951"/>
                  <a:gd name="connsiteY62" fmla="*/ 41286 h 65824"/>
                  <a:gd name="connsiteX63" fmla="*/ 0 w 103951"/>
                  <a:gd name="connsiteY63" fmla="*/ 41286 h 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3951" h="65824">
                    <a:moveTo>
                      <a:pt x="0" y="41286"/>
                    </a:moveTo>
                    <a:lnTo>
                      <a:pt x="6744" y="48031"/>
                    </a:lnTo>
                    <a:lnTo>
                      <a:pt x="9419" y="48031"/>
                    </a:lnTo>
                    <a:lnTo>
                      <a:pt x="9419" y="51287"/>
                    </a:lnTo>
                    <a:lnTo>
                      <a:pt x="11744" y="53613"/>
                    </a:lnTo>
                    <a:lnTo>
                      <a:pt x="11744" y="64196"/>
                    </a:lnTo>
                    <a:lnTo>
                      <a:pt x="15581" y="64196"/>
                    </a:lnTo>
                    <a:lnTo>
                      <a:pt x="17558" y="62219"/>
                    </a:lnTo>
                    <a:lnTo>
                      <a:pt x="25348" y="62219"/>
                    </a:lnTo>
                    <a:lnTo>
                      <a:pt x="28139" y="59428"/>
                    </a:lnTo>
                    <a:lnTo>
                      <a:pt x="28139" y="59428"/>
                    </a:lnTo>
                    <a:lnTo>
                      <a:pt x="35930" y="59428"/>
                    </a:lnTo>
                    <a:lnTo>
                      <a:pt x="38953" y="62452"/>
                    </a:lnTo>
                    <a:lnTo>
                      <a:pt x="45232" y="62452"/>
                    </a:lnTo>
                    <a:lnTo>
                      <a:pt x="48604" y="65825"/>
                    </a:lnTo>
                    <a:lnTo>
                      <a:pt x="54883" y="65825"/>
                    </a:lnTo>
                    <a:lnTo>
                      <a:pt x="57092" y="63615"/>
                    </a:lnTo>
                    <a:lnTo>
                      <a:pt x="63138" y="63615"/>
                    </a:lnTo>
                    <a:lnTo>
                      <a:pt x="63138" y="58498"/>
                    </a:lnTo>
                    <a:lnTo>
                      <a:pt x="61975" y="57335"/>
                    </a:lnTo>
                    <a:lnTo>
                      <a:pt x="64068" y="55241"/>
                    </a:lnTo>
                    <a:lnTo>
                      <a:pt x="66743" y="55241"/>
                    </a:lnTo>
                    <a:lnTo>
                      <a:pt x="66743" y="53497"/>
                    </a:lnTo>
                    <a:lnTo>
                      <a:pt x="69533" y="53497"/>
                    </a:lnTo>
                    <a:lnTo>
                      <a:pt x="72906" y="50124"/>
                    </a:lnTo>
                    <a:lnTo>
                      <a:pt x="76277" y="50124"/>
                    </a:lnTo>
                    <a:lnTo>
                      <a:pt x="78603" y="47798"/>
                    </a:lnTo>
                    <a:lnTo>
                      <a:pt x="81975" y="47798"/>
                    </a:lnTo>
                    <a:lnTo>
                      <a:pt x="85463" y="51287"/>
                    </a:lnTo>
                    <a:lnTo>
                      <a:pt x="93951" y="51287"/>
                    </a:lnTo>
                    <a:lnTo>
                      <a:pt x="93951" y="48496"/>
                    </a:lnTo>
                    <a:lnTo>
                      <a:pt x="89998" y="44542"/>
                    </a:lnTo>
                    <a:lnTo>
                      <a:pt x="89998" y="42332"/>
                    </a:lnTo>
                    <a:lnTo>
                      <a:pt x="86277" y="38611"/>
                    </a:lnTo>
                    <a:lnTo>
                      <a:pt x="91975" y="32912"/>
                    </a:lnTo>
                    <a:lnTo>
                      <a:pt x="91975" y="24306"/>
                    </a:lnTo>
                    <a:lnTo>
                      <a:pt x="98021" y="18259"/>
                    </a:lnTo>
                    <a:lnTo>
                      <a:pt x="100812" y="18259"/>
                    </a:lnTo>
                    <a:lnTo>
                      <a:pt x="103951" y="15119"/>
                    </a:lnTo>
                    <a:lnTo>
                      <a:pt x="103951" y="10932"/>
                    </a:lnTo>
                    <a:lnTo>
                      <a:pt x="97440" y="10932"/>
                    </a:lnTo>
                    <a:lnTo>
                      <a:pt x="93021" y="6513"/>
                    </a:lnTo>
                    <a:lnTo>
                      <a:pt x="86510" y="6513"/>
                    </a:lnTo>
                    <a:lnTo>
                      <a:pt x="83370" y="3373"/>
                    </a:lnTo>
                    <a:lnTo>
                      <a:pt x="65348" y="3373"/>
                    </a:lnTo>
                    <a:lnTo>
                      <a:pt x="56627" y="12095"/>
                    </a:lnTo>
                    <a:lnTo>
                      <a:pt x="44650" y="12095"/>
                    </a:lnTo>
                    <a:lnTo>
                      <a:pt x="42790" y="10234"/>
                    </a:lnTo>
                    <a:lnTo>
                      <a:pt x="27209" y="10234"/>
                    </a:lnTo>
                    <a:lnTo>
                      <a:pt x="25348" y="8374"/>
                    </a:lnTo>
                    <a:lnTo>
                      <a:pt x="9767" y="8374"/>
                    </a:lnTo>
                    <a:lnTo>
                      <a:pt x="13488" y="4652"/>
                    </a:lnTo>
                    <a:lnTo>
                      <a:pt x="8837" y="0"/>
                    </a:lnTo>
                    <a:lnTo>
                      <a:pt x="5698" y="0"/>
                    </a:lnTo>
                    <a:lnTo>
                      <a:pt x="5698" y="2907"/>
                    </a:lnTo>
                    <a:lnTo>
                      <a:pt x="2442" y="6164"/>
                    </a:lnTo>
                    <a:lnTo>
                      <a:pt x="2442" y="12793"/>
                    </a:lnTo>
                    <a:lnTo>
                      <a:pt x="12209" y="22562"/>
                    </a:lnTo>
                    <a:lnTo>
                      <a:pt x="12209" y="25469"/>
                    </a:lnTo>
                    <a:lnTo>
                      <a:pt x="7442" y="30237"/>
                    </a:lnTo>
                    <a:lnTo>
                      <a:pt x="3721" y="30237"/>
                    </a:lnTo>
                    <a:lnTo>
                      <a:pt x="3721" y="41286"/>
                    </a:lnTo>
                    <a:lnTo>
                      <a:pt x="0" y="41286"/>
                    </a:lnTo>
                    <a:lnTo>
                      <a:pt x="0" y="41286"/>
                    </a:lnTo>
                    <a:close/>
                  </a:path>
                </a:pathLst>
              </a:custGeom>
              <a:grpFill/>
              <a:ln w="1162" cap="rnd">
                <a:solidFill>
                  <a:schemeClr val="bg2"/>
                </a:solidFill>
                <a:prstDash val="solid"/>
                <a:round/>
              </a:ln>
            </p:spPr>
            <p:txBody>
              <a:bodyPr rtlCol="0" anchor="ctr"/>
              <a:lstStyle/>
              <a:p>
                <a:endParaRPr lang="en-US"/>
              </a:p>
            </p:txBody>
          </p:sp>
          <p:sp>
            <p:nvSpPr>
              <p:cNvPr id="171" name="Freeform 170">
                <a:extLst>
                  <a:ext uri="{FF2B5EF4-FFF2-40B4-BE49-F238E27FC236}">
                    <a16:creationId xmlns:a16="http://schemas.microsoft.com/office/drawing/2014/main" id="{BBFA4EE7-B2C9-3A36-8EBC-D1E79DFD4B11}"/>
                  </a:ext>
                </a:extLst>
              </p:cNvPr>
              <p:cNvSpPr/>
              <p:nvPr/>
            </p:nvSpPr>
            <p:spPr>
              <a:xfrm>
                <a:off x="5915986" y="2770992"/>
                <a:ext cx="62324" cy="60474"/>
              </a:xfrm>
              <a:custGeom>
                <a:avLst/>
                <a:gdLst>
                  <a:gd name="connsiteX0" fmla="*/ 51976 w 62324"/>
                  <a:gd name="connsiteY0" fmla="*/ 39309 h 60474"/>
                  <a:gd name="connsiteX1" fmla="*/ 51976 w 62324"/>
                  <a:gd name="connsiteY1" fmla="*/ 42449 h 60474"/>
                  <a:gd name="connsiteX2" fmla="*/ 53720 w 62324"/>
                  <a:gd name="connsiteY2" fmla="*/ 44193 h 60474"/>
                  <a:gd name="connsiteX3" fmla="*/ 50464 w 62324"/>
                  <a:gd name="connsiteY3" fmla="*/ 44193 h 60474"/>
                  <a:gd name="connsiteX4" fmla="*/ 46976 w 62324"/>
                  <a:gd name="connsiteY4" fmla="*/ 47682 h 60474"/>
                  <a:gd name="connsiteX5" fmla="*/ 46976 w 62324"/>
                  <a:gd name="connsiteY5" fmla="*/ 51752 h 60474"/>
                  <a:gd name="connsiteX6" fmla="*/ 43720 w 62324"/>
                  <a:gd name="connsiteY6" fmla="*/ 51752 h 60474"/>
                  <a:gd name="connsiteX7" fmla="*/ 43720 w 62324"/>
                  <a:gd name="connsiteY7" fmla="*/ 55939 h 60474"/>
                  <a:gd name="connsiteX8" fmla="*/ 44999 w 62324"/>
                  <a:gd name="connsiteY8" fmla="*/ 57219 h 60474"/>
                  <a:gd name="connsiteX9" fmla="*/ 44999 w 62324"/>
                  <a:gd name="connsiteY9" fmla="*/ 60475 h 60474"/>
                  <a:gd name="connsiteX10" fmla="*/ 40929 w 62324"/>
                  <a:gd name="connsiteY10" fmla="*/ 60475 h 60474"/>
                  <a:gd name="connsiteX11" fmla="*/ 24883 w 62324"/>
                  <a:gd name="connsiteY11" fmla="*/ 44426 h 60474"/>
                  <a:gd name="connsiteX12" fmla="*/ 24883 w 62324"/>
                  <a:gd name="connsiteY12" fmla="*/ 40588 h 60474"/>
                  <a:gd name="connsiteX13" fmla="*/ 22093 w 62324"/>
                  <a:gd name="connsiteY13" fmla="*/ 40588 h 60474"/>
                  <a:gd name="connsiteX14" fmla="*/ 7558 w 62324"/>
                  <a:gd name="connsiteY14" fmla="*/ 26051 h 60474"/>
                  <a:gd name="connsiteX15" fmla="*/ 7558 w 62324"/>
                  <a:gd name="connsiteY15" fmla="*/ 21399 h 60474"/>
                  <a:gd name="connsiteX16" fmla="*/ 5349 w 62324"/>
                  <a:gd name="connsiteY16" fmla="*/ 19189 h 60474"/>
                  <a:gd name="connsiteX17" fmla="*/ 5349 w 62324"/>
                  <a:gd name="connsiteY17" fmla="*/ 16631 h 60474"/>
                  <a:gd name="connsiteX18" fmla="*/ 0 w 62324"/>
                  <a:gd name="connsiteY18" fmla="*/ 11281 h 60474"/>
                  <a:gd name="connsiteX19" fmla="*/ 0 w 62324"/>
                  <a:gd name="connsiteY19" fmla="*/ 2093 h 60474"/>
                  <a:gd name="connsiteX20" fmla="*/ 4302 w 62324"/>
                  <a:gd name="connsiteY20" fmla="*/ 2093 h 60474"/>
                  <a:gd name="connsiteX21" fmla="*/ 8372 w 62324"/>
                  <a:gd name="connsiteY21" fmla="*/ 6164 h 60474"/>
                  <a:gd name="connsiteX22" fmla="*/ 12790 w 62324"/>
                  <a:gd name="connsiteY22" fmla="*/ 1744 h 60474"/>
                  <a:gd name="connsiteX23" fmla="*/ 16976 w 62324"/>
                  <a:gd name="connsiteY23" fmla="*/ 1744 h 60474"/>
                  <a:gd name="connsiteX24" fmla="*/ 18720 w 62324"/>
                  <a:gd name="connsiteY24" fmla="*/ 0 h 60474"/>
                  <a:gd name="connsiteX25" fmla="*/ 21744 w 62324"/>
                  <a:gd name="connsiteY25" fmla="*/ 3024 h 60474"/>
                  <a:gd name="connsiteX26" fmla="*/ 40813 w 62324"/>
                  <a:gd name="connsiteY26" fmla="*/ 3024 h 60474"/>
                  <a:gd name="connsiteX27" fmla="*/ 42673 w 62324"/>
                  <a:gd name="connsiteY27" fmla="*/ 4885 h 60474"/>
                  <a:gd name="connsiteX28" fmla="*/ 49650 w 62324"/>
                  <a:gd name="connsiteY28" fmla="*/ 4885 h 60474"/>
                  <a:gd name="connsiteX29" fmla="*/ 49650 w 62324"/>
                  <a:gd name="connsiteY29" fmla="*/ 8955 h 60474"/>
                  <a:gd name="connsiteX30" fmla="*/ 58952 w 62324"/>
                  <a:gd name="connsiteY30" fmla="*/ 8955 h 60474"/>
                  <a:gd name="connsiteX31" fmla="*/ 58952 w 62324"/>
                  <a:gd name="connsiteY31" fmla="*/ 11281 h 60474"/>
                  <a:gd name="connsiteX32" fmla="*/ 56394 w 62324"/>
                  <a:gd name="connsiteY32" fmla="*/ 13839 h 60474"/>
                  <a:gd name="connsiteX33" fmla="*/ 56394 w 62324"/>
                  <a:gd name="connsiteY33" fmla="*/ 16165 h 60474"/>
                  <a:gd name="connsiteX34" fmla="*/ 54766 w 62324"/>
                  <a:gd name="connsiteY34" fmla="*/ 17794 h 60474"/>
                  <a:gd name="connsiteX35" fmla="*/ 54766 w 62324"/>
                  <a:gd name="connsiteY35" fmla="*/ 21166 h 60474"/>
                  <a:gd name="connsiteX36" fmla="*/ 54766 w 62324"/>
                  <a:gd name="connsiteY36" fmla="*/ 21166 h 60474"/>
                  <a:gd name="connsiteX37" fmla="*/ 57789 w 62324"/>
                  <a:gd name="connsiteY37" fmla="*/ 24190 h 60474"/>
                  <a:gd name="connsiteX38" fmla="*/ 59417 w 62324"/>
                  <a:gd name="connsiteY38" fmla="*/ 24190 h 60474"/>
                  <a:gd name="connsiteX39" fmla="*/ 62324 w 62324"/>
                  <a:gd name="connsiteY39" fmla="*/ 27097 h 60474"/>
                  <a:gd name="connsiteX40" fmla="*/ 62324 w 62324"/>
                  <a:gd name="connsiteY40" fmla="*/ 30005 h 60474"/>
                  <a:gd name="connsiteX41" fmla="*/ 56627 w 62324"/>
                  <a:gd name="connsiteY41" fmla="*/ 30005 h 60474"/>
                  <a:gd name="connsiteX42" fmla="*/ 61161 w 62324"/>
                  <a:gd name="connsiteY42" fmla="*/ 34540 h 60474"/>
                  <a:gd name="connsiteX43" fmla="*/ 61161 w 62324"/>
                  <a:gd name="connsiteY43" fmla="*/ 38727 h 60474"/>
                  <a:gd name="connsiteX44" fmla="*/ 51976 w 62324"/>
                  <a:gd name="connsiteY44" fmla="*/ 38727 h 60474"/>
                  <a:gd name="connsiteX45" fmla="*/ 51976 w 62324"/>
                  <a:gd name="connsiteY45" fmla="*/ 39309 h 6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2324" h="60474">
                    <a:moveTo>
                      <a:pt x="51976" y="39309"/>
                    </a:moveTo>
                    <a:lnTo>
                      <a:pt x="51976" y="42449"/>
                    </a:lnTo>
                    <a:lnTo>
                      <a:pt x="53720" y="44193"/>
                    </a:lnTo>
                    <a:lnTo>
                      <a:pt x="50464" y="44193"/>
                    </a:lnTo>
                    <a:lnTo>
                      <a:pt x="46976" y="47682"/>
                    </a:lnTo>
                    <a:lnTo>
                      <a:pt x="46976" y="51752"/>
                    </a:lnTo>
                    <a:lnTo>
                      <a:pt x="43720" y="51752"/>
                    </a:lnTo>
                    <a:lnTo>
                      <a:pt x="43720" y="55939"/>
                    </a:lnTo>
                    <a:lnTo>
                      <a:pt x="44999" y="57219"/>
                    </a:lnTo>
                    <a:lnTo>
                      <a:pt x="44999" y="60475"/>
                    </a:lnTo>
                    <a:lnTo>
                      <a:pt x="40929" y="60475"/>
                    </a:lnTo>
                    <a:lnTo>
                      <a:pt x="24883" y="44426"/>
                    </a:lnTo>
                    <a:lnTo>
                      <a:pt x="24883" y="40588"/>
                    </a:lnTo>
                    <a:lnTo>
                      <a:pt x="22093" y="40588"/>
                    </a:lnTo>
                    <a:lnTo>
                      <a:pt x="7558" y="26051"/>
                    </a:lnTo>
                    <a:lnTo>
                      <a:pt x="7558" y="21399"/>
                    </a:lnTo>
                    <a:lnTo>
                      <a:pt x="5349" y="19189"/>
                    </a:lnTo>
                    <a:lnTo>
                      <a:pt x="5349" y="16631"/>
                    </a:lnTo>
                    <a:lnTo>
                      <a:pt x="0" y="11281"/>
                    </a:lnTo>
                    <a:lnTo>
                      <a:pt x="0" y="2093"/>
                    </a:lnTo>
                    <a:lnTo>
                      <a:pt x="4302" y="2093"/>
                    </a:lnTo>
                    <a:lnTo>
                      <a:pt x="8372" y="6164"/>
                    </a:lnTo>
                    <a:lnTo>
                      <a:pt x="12790" y="1744"/>
                    </a:lnTo>
                    <a:lnTo>
                      <a:pt x="16976" y="1744"/>
                    </a:lnTo>
                    <a:lnTo>
                      <a:pt x="18720" y="0"/>
                    </a:lnTo>
                    <a:lnTo>
                      <a:pt x="21744" y="3024"/>
                    </a:lnTo>
                    <a:lnTo>
                      <a:pt x="40813" y="3024"/>
                    </a:lnTo>
                    <a:lnTo>
                      <a:pt x="42673" y="4885"/>
                    </a:lnTo>
                    <a:lnTo>
                      <a:pt x="49650" y="4885"/>
                    </a:lnTo>
                    <a:lnTo>
                      <a:pt x="49650" y="8955"/>
                    </a:lnTo>
                    <a:lnTo>
                      <a:pt x="58952" y="8955"/>
                    </a:lnTo>
                    <a:lnTo>
                      <a:pt x="58952" y="11281"/>
                    </a:lnTo>
                    <a:lnTo>
                      <a:pt x="56394" y="13839"/>
                    </a:lnTo>
                    <a:lnTo>
                      <a:pt x="56394" y="16165"/>
                    </a:lnTo>
                    <a:lnTo>
                      <a:pt x="54766" y="17794"/>
                    </a:lnTo>
                    <a:lnTo>
                      <a:pt x="54766" y="21166"/>
                    </a:lnTo>
                    <a:lnTo>
                      <a:pt x="54766" y="21166"/>
                    </a:lnTo>
                    <a:lnTo>
                      <a:pt x="57789" y="24190"/>
                    </a:lnTo>
                    <a:lnTo>
                      <a:pt x="59417" y="24190"/>
                    </a:lnTo>
                    <a:lnTo>
                      <a:pt x="62324" y="27097"/>
                    </a:lnTo>
                    <a:lnTo>
                      <a:pt x="62324" y="30005"/>
                    </a:lnTo>
                    <a:lnTo>
                      <a:pt x="56627" y="30005"/>
                    </a:lnTo>
                    <a:lnTo>
                      <a:pt x="61161" y="34540"/>
                    </a:lnTo>
                    <a:lnTo>
                      <a:pt x="61161" y="38727"/>
                    </a:lnTo>
                    <a:lnTo>
                      <a:pt x="51976" y="38727"/>
                    </a:lnTo>
                    <a:lnTo>
                      <a:pt x="51976" y="39309"/>
                    </a:lnTo>
                    <a:close/>
                  </a:path>
                </a:pathLst>
              </a:custGeom>
              <a:grpFill/>
              <a:ln w="1162" cap="rnd">
                <a:solidFill>
                  <a:schemeClr val="bg2"/>
                </a:solidFill>
                <a:prstDash val="solid"/>
                <a:round/>
              </a:ln>
            </p:spPr>
            <p:txBody>
              <a:bodyPr rtlCol="0" anchor="ctr"/>
              <a:lstStyle/>
              <a:p>
                <a:endParaRPr lang="en-US"/>
              </a:p>
            </p:txBody>
          </p:sp>
          <p:sp>
            <p:nvSpPr>
              <p:cNvPr id="172" name="Freeform 171">
                <a:extLst>
                  <a:ext uri="{FF2B5EF4-FFF2-40B4-BE49-F238E27FC236}">
                    <a16:creationId xmlns:a16="http://schemas.microsoft.com/office/drawing/2014/main" id="{3DE68AE9-5E15-5C05-59FD-5B373DDFAAB7}"/>
                  </a:ext>
                </a:extLst>
              </p:cNvPr>
              <p:cNvSpPr/>
              <p:nvPr/>
            </p:nvSpPr>
            <p:spPr>
              <a:xfrm>
                <a:off x="5700526" y="2619573"/>
                <a:ext cx="62905" cy="49891"/>
              </a:xfrm>
              <a:custGeom>
                <a:avLst/>
                <a:gdLst>
                  <a:gd name="connsiteX0" fmla="*/ 11046 w 62905"/>
                  <a:gd name="connsiteY0" fmla="*/ 24306 h 49891"/>
                  <a:gd name="connsiteX1" fmla="*/ 18255 w 62905"/>
                  <a:gd name="connsiteY1" fmla="*/ 24306 h 49891"/>
                  <a:gd name="connsiteX2" fmla="*/ 18255 w 62905"/>
                  <a:gd name="connsiteY2" fmla="*/ 29772 h 49891"/>
                  <a:gd name="connsiteX3" fmla="*/ 23720 w 62905"/>
                  <a:gd name="connsiteY3" fmla="*/ 29772 h 49891"/>
                  <a:gd name="connsiteX4" fmla="*/ 26744 w 62905"/>
                  <a:gd name="connsiteY4" fmla="*/ 32796 h 49891"/>
                  <a:gd name="connsiteX5" fmla="*/ 26744 w 62905"/>
                  <a:gd name="connsiteY5" fmla="*/ 39192 h 49891"/>
                  <a:gd name="connsiteX6" fmla="*/ 33139 w 62905"/>
                  <a:gd name="connsiteY6" fmla="*/ 39192 h 49891"/>
                  <a:gd name="connsiteX7" fmla="*/ 37673 w 62905"/>
                  <a:gd name="connsiteY7" fmla="*/ 34657 h 49891"/>
                  <a:gd name="connsiteX8" fmla="*/ 37673 w 62905"/>
                  <a:gd name="connsiteY8" fmla="*/ 43146 h 49891"/>
                  <a:gd name="connsiteX9" fmla="*/ 41743 w 62905"/>
                  <a:gd name="connsiteY9" fmla="*/ 43146 h 49891"/>
                  <a:gd name="connsiteX10" fmla="*/ 48487 w 62905"/>
                  <a:gd name="connsiteY10" fmla="*/ 49892 h 49891"/>
                  <a:gd name="connsiteX11" fmla="*/ 53022 w 62905"/>
                  <a:gd name="connsiteY11" fmla="*/ 49892 h 49891"/>
                  <a:gd name="connsiteX12" fmla="*/ 55580 w 62905"/>
                  <a:gd name="connsiteY12" fmla="*/ 47333 h 49891"/>
                  <a:gd name="connsiteX13" fmla="*/ 52441 w 62905"/>
                  <a:gd name="connsiteY13" fmla="*/ 44193 h 49891"/>
                  <a:gd name="connsiteX14" fmla="*/ 52441 w 62905"/>
                  <a:gd name="connsiteY14" fmla="*/ 39774 h 49891"/>
                  <a:gd name="connsiteX15" fmla="*/ 54301 w 62905"/>
                  <a:gd name="connsiteY15" fmla="*/ 37913 h 49891"/>
                  <a:gd name="connsiteX16" fmla="*/ 54301 w 62905"/>
                  <a:gd name="connsiteY16" fmla="*/ 35238 h 49891"/>
                  <a:gd name="connsiteX17" fmla="*/ 55347 w 62905"/>
                  <a:gd name="connsiteY17" fmla="*/ 34192 h 49891"/>
                  <a:gd name="connsiteX18" fmla="*/ 58836 w 62905"/>
                  <a:gd name="connsiteY18" fmla="*/ 34192 h 49891"/>
                  <a:gd name="connsiteX19" fmla="*/ 62905 w 62905"/>
                  <a:gd name="connsiteY19" fmla="*/ 30121 h 49891"/>
                  <a:gd name="connsiteX20" fmla="*/ 62905 w 62905"/>
                  <a:gd name="connsiteY20" fmla="*/ 24655 h 49891"/>
                  <a:gd name="connsiteX21" fmla="*/ 58022 w 62905"/>
                  <a:gd name="connsiteY21" fmla="*/ 19771 h 49891"/>
                  <a:gd name="connsiteX22" fmla="*/ 53952 w 62905"/>
                  <a:gd name="connsiteY22" fmla="*/ 19771 h 49891"/>
                  <a:gd name="connsiteX23" fmla="*/ 50348 w 62905"/>
                  <a:gd name="connsiteY23" fmla="*/ 16165 h 49891"/>
                  <a:gd name="connsiteX24" fmla="*/ 52557 w 62905"/>
                  <a:gd name="connsiteY24" fmla="*/ 13956 h 49891"/>
                  <a:gd name="connsiteX25" fmla="*/ 52557 w 62905"/>
                  <a:gd name="connsiteY25" fmla="*/ 11746 h 49891"/>
                  <a:gd name="connsiteX26" fmla="*/ 54069 w 62905"/>
                  <a:gd name="connsiteY26" fmla="*/ 10234 h 49891"/>
                  <a:gd name="connsiteX27" fmla="*/ 54069 w 62905"/>
                  <a:gd name="connsiteY27" fmla="*/ 8025 h 49891"/>
                  <a:gd name="connsiteX28" fmla="*/ 50580 w 62905"/>
                  <a:gd name="connsiteY28" fmla="*/ 4536 h 49891"/>
                  <a:gd name="connsiteX29" fmla="*/ 44069 w 62905"/>
                  <a:gd name="connsiteY29" fmla="*/ 4536 h 49891"/>
                  <a:gd name="connsiteX30" fmla="*/ 39534 w 62905"/>
                  <a:gd name="connsiteY30" fmla="*/ 0 h 49891"/>
                  <a:gd name="connsiteX31" fmla="*/ 32325 w 62905"/>
                  <a:gd name="connsiteY31" fmla="*/ 0 h 49891"/>
                  <a:gd name="connsiteX32" fmla="*/ 29999 w 62905"/>
                  <a:gd name="connsiteY32" fmla="*/ 2326 h 49891"/>
                  <a:gd name="connsiteX33" fmla="*/ 13023 w 62905"/>
                  <a:gd name="connsiteY33" fmla="*/ 2326 h 49891"/>
                  <a:gd name="connsiteX34" fmla="*/ 10116 w 62905"/>
                  <a:gd name="connsiteY34" fmla="*/ 5233 h 49891"/>
                  <a:gd name="connsiteX35" fmla="*/ 7209 w 62905"/>
                  <a:gd name="connsiteY35" fmla="*/ 5233 h 49891"/>
                  <a:gd name="connsiteX36" fmla="*/ 4302 w 62905"/>
                  <a:gd name="connsiteY36" fmla="*/ 8141 h 49891"/>
                  <a:gd name="connsiteX37" fmla="*/ 2209 w 62905"/>
                  <a:gd name="connsiteY37" fmla="*/ 8141 h 49891"/>
                  <a:gd name="connsiteX38" fmla="*/ 0 w 62905"/>
                  <a:gd name="connsiteY38" fmla="*/ 10351 h 49891"/>
                  <a:gd name="connsiteX39" fmla="*/ 0 w 62905"/>
                  <a:gd name="connsiteY39" fmla="*/ 14421 h 49891"/>
                  <a:gd name="connsiteX40" fmla="*/ 5465 w 62905"/>
                  <a:gd name="connsiteY40" fmla="*/ 19887 h 49891"/>
                  <a:gd name="connsiteX41" fmla="*/ 7093 w 62905"/>
                  <a:gd name="connsiteY41" fmla="*/ 18259 h 49891"/>
                  <a:gd name="connsiteX42" fmla="*/ 11162 w 62905"/>
                  <a:gd name="connsiteY42" fmla="*/ 18259 h 49891"/>
                  <a:gd name="connsiteX43" fmla="*/ 11046 w 62905"/>
                  <a:gd name="connsiteY43" fmla="*/ 24306 h 49891"/>
                  <a:gd name="connsiteX44" fmla="*/ 11046 w 62905"/>
                  <a:gd name="connsiteY44" fmla="*/ 24306 h 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2905" h="49891">
                    <a:moveTo>
                      <a:pt x="11046" y="24306"/>
                    </a:moveTo>
                    <a:lnTo>
                      <a:pt x="18255" y="24306"/>
                    </a:lnTo>
                    <a:lnTo>
                      <a:pt x="18255" y="29772"/>
                    </a:lnTo>
                    <a:lnTo>
                      <a:pt x="23720" y="29772"/>
                    </a:lnTo>
                    <a:lnTo>
                      <a:pt x="26744" y="32796"/>
                    </a:lnTo>
                    <a:lnTo>
                      <a:pt x="26744" y="39192"/>
                    </a:lnTo>
                    <a:lnTo>
                      <a:pt x="33139" y="39192"/>
                    </a:lnTo>
                    <a:lnTo>
                      <a:pt x="37673" y="34657"/>
                    </a:lnTo>
                    <a:lnTo>
                      <a:pt x="37673" y="43146"/>
                    </a:lnTo>
                    <a:lnTo>
                      <a:pt x="41743" y="43146"/>
                    </a:lnTo>
                    <a:lnTo>
                      <a:pt x="48487" y="49892"/>
                    </a:lnTo>
                    <a:lnTo>
                      <a:pt x="53022" y="49892"/>
                    </a:lnTo>
                    <a:lnTo>
                      <a:pt x="55580" y="47333"/>
                    </a:lnTo>
                    <a:lnTo>
                      <a:pt x="52441" y="44193"/>
                    </a:lnTo>
                    <a:lnTo>
                      <a:pt x="52441" y="39774"/>
                    </a:lnTo>
                    <a:lnTo>
                      <a:pt x="54301" y="37913"/>
                    </a:lnTo>
                    <a:lnTo>
                      <a:pt x="54301" y="35238"/>
                    </a:lnTo>
                    <a:lnTo>
                      <a:pt x="55347" y="34192"/>
                    </a:lnTo>
                    <a:lnTo>
                      <a:pt x="58836" y="34192"/>
                    </a:lnTo>
                    <a:lnTo>
                      <a:pt x="62905" y="30121"/>
                    </a:lnTo>
                    <a:lnTo>
                      <a:pt x="62905" y="24655"/>
                    </a:lnTo>
                    <a:lnTo>
                      <a:pt x="58022" y="19771"/>
                    </a:lnTo>
                    <a:lnTo>
                      <a:pt x="53952" y="19771"/>
                    </a:lnTo>
                    <a:lnTo>
                      <a:pt x="50348" y="16165"/>
                    </a:lnTo>
                    <a:lnTo>
                      <a:pt x="52557" y="13956"/>
                    </a:lnTo>
                    <a:lnTo>
                      <a:pt x="52557" y="11746"/>
                    </a:lnTo>
                    <a:lnTo>
                      <a:pt x="54069" y="10234"/>
                    </a:lnTo>
                    <a:lnTo>
                      <a:pt x="54069" y="8025"/>
                    </a:lnTo>
                    <a:lnTo>
                      <a:pt x="50580" y="4536"/>
                    </a:lnTo>
                    <a:lnTo>
                      <a:pt x="44069" y="4536"/>
                    </a:lnTo>
                    <a:lnTo>
                      <a:pt x="39534" y="0"/>
                    </a:lnTo>
                    <a:lnTo>
                      <a:pt x="32325" y="0"/>
                    </a:lnTo>
                    <a:lnTo>
                      <a:pt x="29999" y="2326"/>
                    </a:lnTo>
                    <a:lnTo>
                      <a:pt x="13023" y="2326"/>
                    </a:lnTo>
                    <a:lnTo>
                      <a:pt x="10116" y="5233"/>
                    </a:lnTo>
                    <a:lnTo>
                      <a:pt x="7209" y="5233"/>
                    </a:lnTo>
                    <a:lnTo>
                      <a:pt x="4302" y="8141"/>
                    </a:lnTo>
                    <a:lnTo>
                      <a:pt x="2209" y="8141"/>
                    </a:lnTo>
                    <a:lnTo>
                      <a:pt x="0" y="10351"/>
                    </a:lnTo>
                    <a:lnTo>
                      <a:pt x="0" y="14421"/>
                    </a:lnTo>
                    <a:lnTo>
                      <a:pt x="5465" y="19887"/>
                    </a:lnTo>
                    <a:lnTo>
                      <a:pt x="7093" y="18259"/>
                    </a:lnTo>
                    <a:lnTo>
                      <a:pt x="11162" y="18259"/>
                    </a:lnTo>
                    <a:lnTo>
                      <a:pt x="11046" y="24306"/>
                    </a:lnTo>
                    <a:lnTo>
                      <a:pt x="11046" y="24306"/>
                    </a:lnTo>
                    <a:close/>
                  </a:path>
                </a:pathLst>
              </a:custGeom>
              <a:grpFill/>
              <a:ln w="1162" cap="rnd">
                <a:solidFill>
                  <a:schemeClr val="bg2"/>
                </a:solidFill>
                <a:prstDash val="solid"/>
                <a:round/>
              </a:ln>
            </p:spPr>
            <p:txBody>
              <a:bodyPr rtlCol="0" anchor="ctr"/>
              <a:lstStyle/>
              <a:p>
                <a:endParaRPr lang="en-US"/>
              </a:p>
            </p:txBody>
          </p:sp>
          <p:sp>
            <p:nvSpPr>
              <p:cNvPr id="173" name="Freeform 172">
                <a:extLst>
                  <a:ext uri="{FF2B5EF4-FFF2-40B4-BE49-F238E27FC236}">
                    <a16:creationId xmlns:a16="http://schemas.microsoft.com/office/drawing/2014/main" id="{0D155DFD-317F-8A33-4A55-8CDEE2F88213}"/>
                  </a:ext>
                </a:extLst>
              </p:cNvPr>
              <p:cNvSpPr/>
              <p:nvPr/>
            </p:nvSpPr>
            <p:spPr>
              <a:xfrm>
                <a:off x="6037728" y="2493041"/>
                <a:ext cx="154066" cy="132463"/>
              </a:xfrm>
              <a:custGeom>
                <a:avLst/>
                <a:gdLst>
                  <a:gd name="connsiteX0" fmla="*/ 97323 w 154066"/>
                  <a:gd name="connsiteY0" fmla="*/ 0 h 132463"/>
                  <a:gd name="connsiteX1" fmla="*/ 72091 w 154066"/>
                  <a:gd name="connsiteY1" fmla="*/ 0 h 132463"/>
                  <a:gd name="connsiteX2" fmla="*/ 72091 w 154066"/>
                  <a:gd name="connsiteY2" fmla="*/ 7094 h 132463"/>
                  <a:gd name="connsiteX3" fmla="*/ 60929 w 154066"/>
                  <a:gd name="connsiteY3" fmla="*/ 7094 h 132463"/>
                  <a:gd name="connsiteX4" fmla="*/ 51859 w 154066"/>
                  <a:gd name="connsiteY4" fmla="*/ 16165 h 132463"/>
                  <a:gd name="connsiteX5" fmla="*/ 51859 w 154066"/>
                  <a:gd name="connsiteY5" fmla="*/ 21050 h 132463"/>
                  <a:gd name="connsiteX6" fmla="*/ 56743 w 154066"/>
                  <a:gd name="connsiteY6" fmla="*/ 21050 h 132463"/>
                  <a:gd name="connsiteX7" fmla="*/ 56743 w 154066"/>
                  <a:gd name="connsiteY7" fmla="*/ 26865 h 132463"/>
                  <a:gd name="connsiteX8" fmla="*/ 49650 w 154066"/>
                  <a:gd name="connsiteY8" fmla="*/ 26865 h 132463"/>
                  <a:gd name="connsiteX9" fmla="*/ 39999 w 154066"/>
                  <a:gd name="connsiteY9" fmla="*/ 36517 h 132463"/>
                  <a:gd name="connsiteX10" fmla="*/ 39999 w 154066"/>
                  <a:gd name="connsiteY10" fmla="*/ 46635 h 132463"/>
                  <a:gd name="connsiteX11" fmla="*/ 32906 w 154066"/>
                  <a:gd name="connsiteY11" fmla="*/ 53730 h 132463"/>
                  <a:gd name="connsiteX12" fmla="*/ 28022 w 154066"/>
                  <a:gd name="connsiteY12" fmla="*/ 53730 h 132463"/>
                  <a:gd name="connsiteX13" fmla="*/ 21860 w 154066"/>
                  <a:gd name="connsiteY13" fmla="*/ 59893 h 132463"/>
                  <a:gd name="connsiteX14" fmla="*/ 4419 w 154066"/>
                  <a:gd name="connsiteY14" fmla="*/ 59893 h 132463"/>
                  <a:gd name="connsiteX15" fmla="*/ 4419 w 154066"/>
                  <a:gd name="connsiteY15" fmla="*/ 68034 h 132463"/>
                  <a:gd name="connsiteX16" fmla="*/ 10581 w 154066"/>
                  <a:gd name="connsiteY16" fmla="*/ 74198 h 132463"/>
                  <a:gd name="connsiteX17" fmla="*/ 10581 w 154066"/>
                  <a:gd name="connsiteY17" fmla="*/ 92224 h 132463"/>
                  <a:gd name="connsiteX18" fmla="*/ 0 w 154066"/>
                  <a:gd name="connsiteY18" fmla="*/ 102807 h 132463"/>
                  <a:gd name="connsiteX19" fmla="*/ 6279 w 154066"/>
                  <a:gd name="connsiteY19" fmla="*/ 109087 h 132463"/>
                  <a:gd name="connsiteX20" fmla="*/ 6279 w 154066"/>
                  <a:gd name="connsiteY20" fmla="*/ 121996 h 132463"/>
                  <a:gd name="connsiteX21" fmla="*/ 11860 w 154066"/>
                  <a:gd name="connsiteY21" fmla="*/ 121996 h 132463"/>
                  <a:gd name="connsiteX22" fmla="*/ 19767 w 154066"/>
                  <a:gd name="connsiteY22" fmla="*/ 114088 h 132463"/>
                  <a:gd name="connsiteX23" fmla="*/ 49069 w 154066"/>
                  <a:gd name="connsiteY23" fmla="*/ 114088 h 132463"/>
                  <a:gd name="connsiteX24" fmla="*/ 53603 w 154066"/>
                  <a:gd name="connsiteY24" fmla="*/ 118624 h 132463"/>
                  <a:gd name="connsiteX25" fmla="*/ 62440 w 154066"/>
                  <a:gd name="connsiteY25" fmla="*/ 118624 h 132463"/>
                  <a:gd name="connsiteX26" fmla="*/ 66975 w 154066"/>
                  <a:gd name="connsiteY26" fmla="*/ 123159 h 132463"/>
                  <a:gd name="connsiteX27" fmla="*/ 86858 w 154066"/>
                  <a:gd name="connsiteY27" fmla="*/ 123159 h 132463"/>
                  <a:gd name="connsiteX28" fmla="*/ 91393 w 154066"/>
                  <a:gd name="connsiteY28" fmla="*/ 127695 h 132463"/>
                  <a:gd name="connsiteX29" fmla="*/ 96974 w 154066"/>
                  <a:gd name="connsiteY29" fmla="*/ 122113 h 132463"/>
                  <a:gd name="connsiteX30" fmla="*/ 96974 w 154066"/>
                  <a:gd name="connsiteY30" fmla="*/ 125601 h 132463"/>
                  <a:gd name="connsiteX31" fmla="*/ 100695 w 154066"/>
                  <a:gd name="connsiteY31" fmla="*/ 129323 h 132463"/>
                  <a:gd name="connsiteX32" fmla="*/ 103835 w 154066"/>
                  <a:gd name="connsiteY32" fmla="*/ 126183 h 132463"/>
                  <a:gd name="connsiteX33" fmla="*/ 112672 w 154066"/>
                  <a:gd name="connsiteY33" fmla="*/ 126183 h 132463"/>
                  <a:gd name="connsiteX34" fmla="*/ 118951 w 154066"/>
                  <a:gd name="connsiteY34" fmla="*/ 132463 h 132463"/>
                  <a:gd name="connsiteX35" fmla="*/ 122439 w 154066"/>
                  <a:gd name="connsiteY35" fmla="*/ 128974 h 132463"/>
                  <a:gd name="connsiteX36" fmla="*/ 118951 w 154066"/>
                  <a:gd name="connsiteY36" fmla="*/ 125485 h 132463"/>
                  <a:gd name="connsiteX37" fmla="*/ 118951 w 154066"/>
                  <a:gd name="connsiteY37" fmla="*/ 118973 h 132463"/>
                  <a:gd name="connsiteX38" fmla="*/ 126974 w 154066"/>
                  <a:gd name="connsiteY38" fmla="*/ 110948 h 132463"/>
                  <a:gd name="connsiteX39" fmla="*/ 143369 w 154066"/>
                  <a:gd name="connsiteY39" fmla="*/ 110948 h 132463"/>
                  <a:gd name="connsiteX40" fmla="*/ 137090 w 154066"/>
                  <a:gd name="connsiteY40" fmla="*/ 104668 h 132463"/>
                  <a:gd name="connsiteX41" fmla="*/ 137090 w 154066"/>
                  <a:gd name="connsiteY41" fmla="*/ 91177 h 132463"/>
                  <a:gd name="connsiteX42" fmla="*/ 132439 w 154066"/>
                  <a:gd name="connsiteY42" fmla="*/ 86525 h 132463"/>
                  <a:gd name="connsiteX43" fmla="*/ 138253 w 154066"/>
                  <a:gd name="connsiteY43" fmla="*/ 80711 h 132463"/>
                  <a:gd name="connsiteX44" fmla="*/ 148485 w 154066"/>
                  <a:gd name="connsiteY44" fmla="*/ 80711 h 132463"/>
                  <a:gd name="connsiteX45" fmla="*/ 154066 w 154066"/>
                  <a:gd name="connsiteY45" fmla="*/ 75128 h 132463"/>
                  <a:gd name="connsiteX46" fmla="*/ 131276 w 154066"/>
                  <a:gd name="connsiteY46" fmla="*/ 52334 h 132463"/>
                  <a:gd name="connsiteX47" fmla="*/ 131276 w 154066"/>
                  <a:gd name="connsiteY47" fmla="*/ 39890 h 132463"/>
                  <a:gd name="connsiteX48" fmla="*/ 124648 w 154066"/>
                  <a:gd name="connsiteY48" fmla="*/ 33261 h 132463"/>
                  <a:gd name="connsiteX49" fmla="*/ 124648 w 154066"/>
                  <a:gd name="connsiteY49" fmla="*/ 13607 h 132463"/>
                  <a:gd name="connsiteX50" fmla="*/ 116509 w 154066"/>
                  <a:gd name="connsiteY50" fmla="*/ 5466 h 132463"/>
                  <a:gd name="connsiteX51" fmla="*/ 102672 w 154066"/>
                  <a:gd name="connsiteY51" fmla="*/ 5466 h 132463"/>
                  <a:gd name="connsiteX52" fmla="*/ 97323 w 154066"/>
                  <a:gd name="connsiteY52" fmla="*/ 0 h 132463"/>
                  <a:gd name="connsiteX53" fmla="*/ 97323 w 154066"/>
                  <a:gd name="connsiteY53" fmla="*/ 0 h 13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4066" h="132463">
                    <a:moveTo>
                      <a:pt x="97323" y="0"/>
                    </a:moveTo>
                    <a:lnTo>
                      <a:pt x="72091" y="0"/>
                    </a:lnTo>
                    <a:lnTo>
                      <a:pt x="72091" y="7094"/>
                    </a:lnTo>
                    <a:lnTo>
                      <a:pt x="60929" y="7094"/>
                    </a:lnTo>
                    <a:lnTo>
                      <a:pt x="51859" y="16165"/>
                    </a:lnTo>
                    <a:lnTo>
                      <a:pt x="51859" y="21050"/>
                    </a:lnTo>
                    <a:lnTo>
                      <a:pt x="56743" y="21050"/>
                    </a:lnTo>
                    <a:lnTo>
                      <a:pt x="56743" y="26865"/>
                    </a:lnTo>
                    <a:lnTo>
                      <a:pt x="49650" y="26865"/>
                    </a:lnTo>
                    <a:lnTo>
                      <a:pt x="39999" y="36517"/>
                    </a:lnTo>
                    <a:lnTo>
                      <a:pt x="39999" y="46635"/>
                    </a:lnTo>
                    <a:lnTo>
                      <a:pt x="32906" y="53730"/>
                    </a:lnTo>
                    <a:lnTo>
                      <a:pt x="28022" y="53730"/>
                    </a:lnTo>
                    <a:lnTo>
                      <a:pt x="21860" y="59893"/>
                    </a:lnTo>
                    <a:lnTo>
                      <a:pt x="4419" y="59893"/>
                    </a:lnTo>
                    <a:lnTo>
                      <a:pt x="4419" y="68034"/>
                    </a:lnTo>
                    <a:lnTo>
                      <a:pt x="10581" y="74198"/>
                    </a:lnTo>
                    <a:lnTo>
                      <a:pt x="10581" y="92224"/>
                    </a:lnTo>
                    <a:lnTo>
                      <a:pt x="0" y="102807"/>
                    </a:lnTo>
                    <a:lnTo>
                      <a:pt x="6279" y="109087"/>
                    </a:lnTo>
                    <a:lnTo>
                      <a:pt x="6279" y="121996"/>
                    </a:lnTo>
                    <a:lnTo>
                      <a:pt x="11860" y="121996"/>
                    </a:lnTo>
                    <a:lnTo>
                      <a:pt x="19767" y="114088"/>
                    </a:lnTo>
                    <a:lnTo>
                      <a:pt x="49069" y="114088"/>
                    </a:lnTo>
                    <a:lnTo>
                      <a:pt x="53603" y="118624"/>
                    </a:lnTo>
                    <a:lnTo>
                      <a:pt x="62440" y="118624"/>
                    </a:lnTo>
                    <a:lnTo>
                      <a:pt x="66975" y="123159"/>
                    </a:lnTo>
                    <a:lnTo>
                      <a:pt x="86858" y="123159"/>
                    </a:lnTo>
                    <a:lnTo>
                      <a:pt x="91393" y="127695"/>
                    </a:lnTo>
                    <a:lnTo>
                      <a:pt x="96974" y="122113"/>
                    </a:lnTo>
                    <a:lnTo>
                      <a:pt x="96974" y="125601"/>
                    </a:lnTo>
                    <a:lnTo>
                      <a:pt x="100695" y="129323"/>
                    </a:lnTo>
                    <a:lnTo>
                      <a:pt x="103835" y="126183"/>
                    </a:lnTo>
                    <a:lnTo>
                      <a:pt x="112672" y="126183"/>
                    </a:lnTo>
                    <a:lnTo>
                      <a:pt x="118951" y="132463"/>
                    </a:lnTo>
                    <a:lnTo>
                      <a:pt x="122439" y="128974"/>
                    </a:lnTo>
                    <a:lnTo>
                      <a:pt x="118951" y="125485"/>
                    </a:lnTo>
                    <a:lnTo>
                      <a:pt x="118951" y="118973"/>
                    </a:lnTo>
                    <a:lnTo>
                      <a:pt x="126974" y="110948"/>
                    </a:lnTo>
                    <a:lnTo>
                      <a:pt x="143369" y="110948"/>
                    </a:lnTo>
                    <a:lnTo>
                      <a:pt x="137090" y="104668"/>
                    </a:lnTo>
                    <a:lnTo>
                      <a:pt x="137090" y="91177"/>
                    </a:lnTo>
                    <a:lnTo>
                      <a:pt x="132439" y="86525"/>
                    </a:lnTo>
                    <a:lnTo>
                      <a:pt x="138253" y="80711"/>
                    </a:lnTo>
                    <a:lnTo>
                      <a:pt x="148485" y="80711"/>
                    </a:lnTo>
                    <a:lnTo>
                      <a:pt x="154066" y="75128"/>
                    </a:lnTo>
                    <a:lnTo>
                      <a:pt x="131276" y="52334"/>
                    </a:lnTo>
                    <a:lnTo>
                      <a:pt x="131276" y="39890"/>
                    </a:lnTo>
                    <a:lnTo>
                      <a:pt x="124648" y="33261"/>
                    </a:lnTo>
                    <a:lnTo>
                      <a:pt x="124648" y="13607"/>
                    </a:lnTo>
                    <a:lnTo>
                      <a:pt x="116509" y="5466"/>
                    </a:lnTo>
                    <a:lnTo>
                      <a:pt x="102672" y="5466"/>
                    </a:lnTo>
                    <a:lnTo>
                      <a:pt x="97323" y="0"/>
                    </a:lnTo>
                    <a:lnTo>
                      <a:pt x="97323" y="0"/>
                    </a:lnTo>
                    <a:close/>
                  </a:path>
                </a:pathLst>
              </a:custGeom>
              <a:grpFill/>
              <a:ln w="1162" cap="rnd">
                <a:solidFill>
                  <a:schemeClr val="bg2"/>
                </a:solidFill>
                <a:prstDash val="solid"/>
                <a:round/>
              </a:ln>
            </p:spPr>
            <p:txBody>
              <a:bodyPr rtlCol="0" anchor="ctr"/>
              <a:lstStyle/>
              <a:p>
                <a:endParaRPr lang="en-US"/>
              </a:p>
            </p:txBody>
          </p:sp>
          <p:sp>
            <p:nvSpPr>
              <p:cNvPr id="174" name="Freeform 173">
                <a:extLst>
                  <a:ext uri="{FF2B5EF4-FFF2-40B4-BE49-F238E27FC236}">
                    <a16:creationId xmlns:a16="http://schemas.microsoft.com/office/drawing/2014/main" id="{DE9BB0CF-1D69-74C7-716F-493B0477C114}"/>
                  </a:ext>
                </a:extLst>
              </p:cNvPr>
              <p:cNvSpPr/>
              <p:nvPr/>
            </p:nvSpPr>
            <p:spPr>
              <a:xfrm>
                <a:off x="5813663" y="2682025"/>
                <a:ext cx="123369" cy="61986"/>
              </a:xfrm>
              <a:custGeom>
                <a:avLst/>
                <a:gdLst>
                  <a:gd name="connsiteX0" fmla="*/ 42441 w 123369"/>
                  <a:gd name="connsiteY0" fmla="*/ 46752 h 61986"/>
                  <a:gd name="connsiteX1" fmla="*/ 45348 w 123369"/>
                  <a:gd name="connsiteY1" fmla="*/ 46752 h 61986"/>
                  <a:gd name="connsiteX2" fmla="*/ 43022 w 123369"/>
                  <a:gd name="connsiteY2" fmla="*/ 49078 h 61986"/>
                  <a:gd name="connsiteX3" fmla="*/ 46627 w 123369"/>
                  <a:gd name="connsiteY3" fmla="*/ 52683 h 61986"/>
                  <a:gd name="connsiteX4" fmla="*/ 46627 w 123369"/>
                  <a:gd name="connsiteY4" fmla="*/ 54311 h 61986"/>
                  <a:gd name="connsiteX5" fmla="*/ 49069 w 123369"/>
                  <a:gd name="connsiteY5" fmla="*/ 56753 h 61986"/>
                  <a:gd name="connsiteX6" fmla="*/ 52557 w 123369"/>
                  <a:gd name="connsiteY6" fmla="*/ 56753 h 61986"/>
                  <a:gd name="connsiteX7" fmla="*/ 54301 w 123369"/>
                  <a:gd name="connsiteY7" fmla="*/ 58498 h 61986"/>
                  <a:gd name="connsiteX8" fmla="*/ 61161 w 123369"/>
                  <a:gd name="connsiteY8" fmla="*/ 58498 h 61986"/>
                  <a:gd name="connsiteX9" fmla="*/ 62905 w 123369"/>
                  <a:gd name="connsiteY9" fmla="*/ 60242 h 61986"/>
                  <a:gd name="connsiteX10" fmla="*/ 72556 w 123369"/>
                  <a:gd name="connsiteY10" fmla="*/ 60242 h 61986"/>
                  <a:gd name="connsiteX11" fmla="*/ 74301 w 123369"/>
                  <a:gd name="connsiteY11" fmla="*/ 61987 h 61986"/>
                  <a:gd name="connsiteX12" fmla="*/ 83952 w 123369"/>
                  <a:gd name="connsiteY12" fmla="*/ 61987 h 61986"/>
                  <a:gd name="connsiteX13" fmla="*/ 89068 w 123369"/>
                  <a:gd name="connsiteY13" fmla="*/ 56870 h 61986"/>
                  <a:gd name="connsiteX14" fmla="*/ 106277 w 123369"/>
                  <a:gd name="connsiteY14" fmla="*/ 56870 h 61986"/>
                  <a:gd name="connsiteX15" fmla="*/ 106277 w 123369"/>
                  <a:gd name="connsiteY15" fmla="*/ 54078 h 61986"/>
                  <a:gd name="connsiteX16" fmla="*/ 113370 w 123369"/>
                  <a:gd name="connsiteY16" fmla="*/ 46984 h 61986"/>
                  <a:gd name="connsiteX17" fmla="*/ 113370 w 123369"/>
                  <a:gd name="connsiteY17" fmla="*/ 42798 h 61986"/>
                  <a:gd name="connsiteX18" fmla="*/ 117439 w 123369"/>
                  <a:gd name="connsiteY18" fmla="*/ 38727 h 61986"/>
                  <a:gd name="connsiteX19" fmla="*/ 117439 w 123369"/>
                  <a:gd name="connsiteY19" fmla="*/ 34773 h 61986"/>
                  <a:gd name="connsiteX20" fmla="*/ 114648 w 123369"/>
                  <a:gd name="connsiteY20" fmla="*/ 31982 h 61986"/>
                  <a:gd name="connsiteX21" fmla="*/ 123369 w 123369"/>
                  <a:gd name="connsiteY21" fmla="*/ 31982 h 61986"/>
                  <a:gd name="connsiteX22" fmla="*/ 123369 w 123369"/>
                  <a:gd name="connsiteY22" fmla="*/ 24771 h 61986"/>
                  <a:gd name="connsiteX23" fmla="*/ 123369 w 123369"/>
                  <a:gd name="connsiteY23" fmla="*/ 24771 h 61986"/>
                  <a:gd name="connsiteX24" fmla="*/ 123369 w 123369"/>
                  <a:gd name="connsiteY24" fmla="*/ 20352 h 61986"/>
                  <a:gd name="connsiteX25" fmla="*/ 120230 w 123369"/>
                  <a:gd name="connsiteY25" fmla="*/ 17212 h 61986"/>
                  <a:gd name="connsiteX26" fmla="*/ 120230 w 123369"/>
                  <a:gd name="connsiteY26" fmla="*/ 12793 h 61986"/>
                  <a:gd name="connsiteX27" fmla="*/ 122206 w 123369"/>
                  <a:gd name="connsiteY27" fmla="*/ 10816 h 61986"/>
                  <a:gd name="connsiteX28" fmla="*/ 122206 w 123369"/>
                  <a:gd name="connsiteY28" fmla="*/ 8025 h 61986"/>
                  <a:gd name="connsiteX29" fmla="*/ 118137 w 123369"/>
                  <a:gd name="connsiteY29" fmla="*/ 8025 h 61986"/>
                  <a:gd name="connsiteX30" fmla="*/ 115230 w 123369"/>
                  <a:gd name="connsiteY30" fmla="*/ 5117 h 61986"/>
                  <a:gd name="connsiteX31" fmla="*/ 104997 w 123369"/>
                  <a:gd name="connsiteY31" fmla="*/ 5117 h 61986"/>
                  <a:gd name="connsiteX32" fmla="*/ 99881 w 123369"/>
                  <a:gd name="connsiteY32" fmla="*/ 0 h 61986"/>
                  <a:gd name="connsiteX33" fmla="*/ 89649 w 123369"/>
                  <a:gd name="connsiteY33" fmla="*/ 0 h 61986"/>
                  <a:gd name="connsiteX34" fmla="*/ 89649 w 123369"/>
                  <a:gd name="connsiteY34" fmla="*/ 5117 h 61986"/>
                  <a:gd name="connsiteX35" fmla="*/ 84649 w 123369"/>
                  <a:gd name="connsiteY35" fmla="*/ 10118 h 61986"/>
                  <a:gd name="connsiteX36" fmla="*/ 75696 w 123369"/>
                  <a:gd name="connsiteY36" fmla="*/ 10118 h 61986"/>
                  <a:gd name="connsiteX37" fmla="*/ 70463 w 123369"/>
                  <a:gd name="connsiteY37" fmla="*/ 4885 h 61986"/>
                  <a:gd name="connsiteX38" fmla="*/ 70463 w 123369"/>
                  <a:gd name="connsiteY38" fmla="*/ 10699 h 61986"/>
                  <a:gd name="connsiteX39" fmla="*/ 65231 w 123369"/>
                  <a:gd name="connsiteY39" fmla="*/ 10699 h 61986"/>
                  <a:gd name="connsiteX40" fmla="*/ 65231 w 123369"/>
                  <a:gd name="connsiteY40" fmla="*/ 16980 h 61986"/>
                  <a:gd name="connsiteX41" fmla="*/ 58487 w 123369"/>
                  <a:gd name="connsiteY41" fmla="*/ 16980 h 61986"/>
                  <a:gd name="connsiteX42" fmla="*/ 55813 w 123369"/>
                  <a:gd name="connsiteY42" fmla="*/ 19654 h 61986"/>
                  <a:gd name="connsiteX43" fmla="*/ 55813 w 123369"/>
                  <a:gd name="connsiteY43" fmla="*/ 31400 h 61986"/>
                  <a:gd name="connsiteX44" fmla="*/ 58022 w 123369"/>
                  <a:gd name="connsiteY44" fmla="*/ 31400 h 61986"/>
                  <a:gd name="connsiteX45" fmla="*/ 58022 w 123369"/>
                  <a:gd name="connsiteY45" fmla="*/ 37332 h 61986"/>
                  <a:gd name="connsiteX46" fmla="*/ 54069 w 123369"/>
                  <a:gd name="connsiteY46" fmla="*/ 33378 h 61986"/>
                  <a:gd name="connsiteX47" fmla="*/ 49883 w 123369"/>
                  <a:gd name="connsiteY47" fmla="*/ 33378 h 61986"/>
                  <a:gd name="connsiteX48" fmla="*/ 47441 w 123369"/>
                  <a:gd name="connsiteY48" fmla="*/ 30935 h 61986"/>
                  <a:gd name="connsiteX49" fmla="*/ 43952 w 123369"/>
                  <a:gd name="connsiteY49" fmla="*/ 30935 h 61986"/>
                  <a:gd name="connsiteX50" fmla="*/ 43952 w 123369"/>
                  <a:gd name="connsiteY50" fmla="*/ 34308 h 61986"/>
                  <a:gd name="connsiteX51" fmla="*/ 35348 w 123369"/>
                  <a:gd name="connsiteY51" fmla="*/ 34308 h 61986"/>
                  <a:gd name="connsiteX52" fmla="*/ 30697 w 123369"/>
                  <a:gd name="connsiteY52" fmla="*/ 38960 h 61986"/>
                  <a:gd name="connsiteX53" fmla="*/ 26046 w 123369"/>
                  <a:gd name="connsiteY53" fmla="*/ 38960 h 61986"/>
                  <a:gd name="connsiteX54" fmla="*/ 22790 w 123369"/>
                  <a:gd name="connsiteY54" fmla="*/ 35703 h 61986"/>
                  <a:gd name="connsiteX55" fmla="*/ 15813 w 123369"/>
                  <a:gd name="connsiteY55" fmla="*/ 35703 h 61986"/>
                  <a:gd name="connsiteX56" fmla="*/ 15813 w 123369"/>
                  <a:gd name="connsiteY56" fmla="*/ 40006 h 61986"/>
                  <a:gd name="connsiteX57" fmla="*/ 11511 w 123369"/>
                  <a:gd name="connsiteY57" fmla="*/ 40006 h 61986"/>
                  <a:gd name="connsiteX58" fmla="*/ 11511 w 123369"/>
                  <a:gd name="connsiteY58" fmla="*/ 40006 h 61986"/>
                  <a:gd name="connsiteX59" fmla="*/ 7209 w 123369"/>
                  <a:gd name="connsiteY59" fmla="*/ 35703 h 61986"/>
                  <a:gd name="connsiteX60" fmla="*/ 0 w 123369"/>
                  <a:gd name="connsiteY60" fmla="*/ 35703 h 61986"/>
                  <a:gd name="connsiteX61" fmla="*/ 2674 w 123369"/>
                  <a:gd name="connsiteY61" fmla="*/ 38378 h 61986"/>
                  <a:gd name="connsiteX62" fmla="*/ 2674 w 123369"/>
                  <a:gd name="connsiteY62" fmla="*/ 40006 h 61986"/>
                  <a:gd name="connsiteX63" fmla="*/ 930 w 123369"/>
                  <a:gd name="connsiteY63" fmla="*/ 41751 h 61986"/>
                  <a:gd name="connsiteX64" fmla="*/ 2209 w 123369"/>
                  <a:gd name="connsiteY64" fmla="*/ 43030 h 61986"/>
                  <a:gd name="connsiteX65" fmla="*/ 2209 w 123369"/>
                  <a:gd name="connsiteY65" fmla="*/ 44775 h 61986"/>
                  <a:gd name="connsiteX66" fmla="*/ 3139 w 123369"/>
                  <a:gd name="connsiteY66" fmla="*/ 45705 h 61986"/>
                  <a:gd name="connsiteX67" fmla="*/ 3139 w 123369"/>
                  <a:gd name="connsiteY67" fmla="*/ 47333 h 61986"/>
                  <a:gd name="connsiteX68" fmla="*/ 5465 w 123369"/>
                  <a:gd name="connsiteY68" fmla="*/ 47333 h 61986"/>
                  <a:gd name="connsiteX69" fmla="*/ 10581 w 123369"/>
                  <a:gd name="connsiteY69" fmla="*/ 52450 h 61986"/>
                  <a:gd name="connsiteX70" fmla="*/ 14069 w 123369"/>
                  <a:gd name="connsiteY70" fmla="*/ 48961 h 61986"/>
                  <a:gd name="connsiteX71" fmla="*/ 16976 w 123369"/>
                  <a:gd name="connsiteY71" fmla="*/ 51869 h 61986"/>
                  <a:gd name="connsiteX72" fmla="*/ 19534 w 123369"/>
                  <a:gd name="connsiteY72" fmla="*/ 51869 h 61986"/>
                  <a:gd name="connsiteX73" fmla="*/ 21395 w 123369"/>
                  <a:gd name="connsiteY73" fmla="*/ 53730 h 61986"/>
                  <a:gd name="connsiteX74" fmla="*/ 23953 w 123369"/>
                  <a:gd name="connsiteY74" fmla="*/ 53730 h 61986"/>
                  <a:gd name="connsiteX75" fmla="*/ 28836 w 123369"/>
                  <a:gd name="connsiteY75" fmla="*/ 48845 h 61986"/>
                  <a:gd name="connsiteX76" fmla="*/ 39767 w 123369"/>
                  <a:gd name="connsiteY76" fmla="*/ 48845 h 61986"/>
                  <a:gd name="connsiteX77" fmla="*/ 42441 w 123369"/>
                  <a:gd name="connsiteY77" fmla="*/ 46752 h 61986"/>
                  <a:gd name="connsiteX78" fmla="*/ 42441 w 123369"/>
                  <a:gd name="connsiteY78" fmla="*/ 46752 h 6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69" h="61986">
                    <a:moveTo>
                      <a:pt x="42441" y="46752"/>
                    </a:moveTo>
                    <a:lnTo>
                      <a:pt x="45348" y="46752"/>
                    </a:lnTo>
                    <a:lnTo>
                      <a:pt x="43022" y="49078"/>
                    </a:lnTo>
                    <a:lnTo>
                      <a:pt x="46627" y="52683"/>
                    </a:lnTo>
                    <a:lnTo>
                      <a:pt x="46627" y="54311"/>
                    </a:lnTo>
                    <a:lnTo>
                      <a:pt x="49069" y="56753"/>
                    </a:lnTo>
                    <a:lnTo>
                      <a:pt x="52557" y="56753"/>
                    </a:lnTo>
                    <a:lnTo>
                      <a:pt x="54301" y="58498"/>
                    </a:lnTo>
                    <a:lnTo>
                      <a:pt x="61161" y="58498"/>
                    </a:lnTo>
                    <a:lnTo>
                      <a:pt x="62905" y="60242"/>
                    </a:lnTo>
                    <a:lnTo>
                      <a:pt x="72556" y="60242"/>
                    </a:lnTo>
                    <a:lnTo>
                      <a:pt x="74301" y="61987"/>
                    </a:lnTo>
                    <a:lnTo>
                      <a:pt x="83952" y="61987"/>
                    </a:lnTo>
                    <a:lnTo>
                      <a:pt x="89068" y="56870"/>
                    </a:lnTo>
                    <a:lnTo>
                      <a:pt x="106277" y="56870"/>
                    </a:lnTo>
                    <a:lnTo>
                      <a:pt x="106277" y="54078"/>
                    </a:lnTo>
                    <a:lnTo>
                      <a:pt x="113370" y="46984"/>
                    </a:lnTo>
                    <a:lnTo>
                      <a:pt x="113370" y="42798"/>
                    </a:lnTo>
                    <a:lnTo>
                      <a:pt x="117439" y="38727"/>
                    </a:lnTo>
                    <a:lnTo>
                      <a:pt x="117439" y="34773"/>
                    </a:lnTo>
                    <a:lnTo>
                      <a:pt x="114648" y="31982"/>
                    </a:lnTo>
                    <a:lnTo>
                      <a:pt x="123369" y="31982"/>
                    </a:lnTo>
                    <a:lnTo>
                      <a:pt x="123369" y="24771"/>
                    </a:lnTo>
                    <a:lnTo>
                      <a:pt x="123369" y="24771"/>
                    </a:lnTo>
                    <a:lnTo>
                      <a:pt x="123369" y="20352"/>
                    </a:lnTo>
                    <a:lnTo>
                      <a:pt x="120230" y="17212"/>
                    </a:lnTo>
                    <a:lnTo>
                      <a:pt x="120230" y="12793"/>
                    </a:lnTo>
                    <a:lnTo>
                      <a:pt x="122206" y="10816"/>
                    </a:lnTo>
                    <a:lnTo>
                      <a:pt x="122206" y="8025"/>
                    </a:lnTo>
                    <a:lnTo>
                      <a:pt x="118137" y="8025"/>
                    </a:lnTo>
                    <a:lnTo>
                      <a:pt x="115230" y="5117"/>
                    </a:lnTo>
                    <a:lnTo>
                      <a:pt x="104997" y="5117"/>
                    </a:lnTo>
                    <a:lnTo>
                      <a:pt x="99881" y="0"/>
                    </a:lnTo>
                    <a:lnTo>
                      <a:pt x="89649" y="0"/>
                    </a:lnTo>
                    <a:lnTo>
                      <a:pt x="89649" y="5117"/>
                    </a:lnTo>
                    <a:lnTo>
                      <a:pt x="84649" y="10118"/>
                    </a:lnTo>
                    <a:lnTo>
                      <a:pt x="75696" y="10118"/>
                    </a:lnTo>
                    <a:lnTo>
                      <a:pt x="70463" y="4885"/>
                    </a:lnTo>
                    <a:lnTo>
                      <a:pt x="70463" y="10699"/>
                    </a:lnTo>
                    <a:lnTo>
                      <a:pt x="65231" y="10699"/>
                    </a:lnTo>
                    <a:lnTo>
                      <a:pt x="65231" y="16980"/>
                    </a:lnTo>
                    <a:lnTo>
                      <a:pt x="58487" y="16980"/>
                    </a:lnTo>
                    <a:lnTo>
                      <a:pt x="55813" y="19654"/>
                    </a:lnTo>
                    <a:lnTo>
                      <a:pt x="55813" y="31400"/>
                    </a:lnTo>
                    <a:lnTo>
                      <a:pt x="58022" y="31400"/>
                    </a:lnTo>
                    <a:lnTo>
                      <a:pt x="58022" y="37332"/>
                    </a:lnTo>
                    <a:lnTo>
                      <a:pt x="54069" y="33378"/>
                    </a:lnTo>
                    <a:lnTo>
                      <a:pt x="49883" y="33378"/>
                    </a:lnTo>
                    <a:lnTo>
                      <a:pt x="47441" y="30935"/>
                    </a:lnTo>
                    <a:lnTo>
                      <a:pt x="43952" y="30935"/>
                    </a:lnTo>
                    <a:lnTo>
                      <a:pt x="43952" y="34308"/>
                    </a:lnTo>
                    <a:lnTo>
                      <a:pt x="35348" y="34308"/>
                    </a:lnTo>
                    <a:lnTo>
                      <a:pt x="30697" y="38960"/>
                    </a:lnTo>
                    <a:lnTo>
                      <a:pt x="26046" y="38960"/>
                    </a:lnTo>
                    <a:lnTo>
                      <a:pt x="22790" y="35703"/>
                    </a:lnTo>
                    <a:lnTo>
                      <a:pt x="15813" y="35703"/>
                    </a:lnTo>
                    <a:lnTo>
                      <a:pt x="15813" y="40006"/>
                    </a:lnTo>
                    <a:lnTo>
                      <a:pt x="11511" y="40006"/>
                    </a:lnTo>
                    <a:lnTo>
                      <a:pt x="11511" y="40006"/>
                    </a:lnTo>
                    <a:lnTo>
                      <a:pt x="7209" y="35703"/>
                    </a:lnTo>
                    <a:lnTo>
                      <a:pt x="0" y="35703"/>
                    </a:lnTo>
                    <a:lnTo>
                      <a:pt x="2674" y="38378"/>
                    </a:lnTo>
                    <a:lnTo>
                      <a:pt x="2674" y="40006"/>
                    </a:lnTo>
                    <a:lnTo>
                      <a:pt x="930" y="41751"/>
                    </a:lnTo>
                    <a:lnTo>
                      <a:pt x="2209" y="43030"/>
                    </a:lnTo>
                    <a:lnTo>
                      <a:pt x="2209" y="44775"/>
                    </a:lnTo>
                    <a:lnTo>
                      <a:pt x="3139" y="45705"/>
                    </a:lnTo>
                    <a:lnTo>
                      <a:pt x="3139" y="47333"/>
                    </a:lnTo>
                    <a:lnTo>
                      <a:pt x="5465" y="47333"/>
                    </a:lnTo>
                    <a:lnTo>
                      <a:pt x="10581" y="52450"/>
                    </a:lnTo>
                    <a:lnTo>
                      <a:pt x="14069" y="48961"/>
                    </a:lnTo>
                    <a:lnTo>
                      <a:pt x="16976" y="51869"/>
                    </a:lnTo>
                    <a:lnTo>
                      <a:pt x="19534" y="51869"/>
                    </a:lnTo>
                    <a:lnTo>
                      <a:pt x="21395" y="53730"/>
                    </a:lnTo>
                    <a:lnTo>
                      <a:pt x="23953" y="53730"/>
                    </a:lnTo>
                    <a:lnTo>
                      <a:pt x="28836" y="48845"/>
                    </a:lnTo>
                    <a:lnTo>
                      <a:pt x="39767" y="48845"/>
                    </a:lnTo>
                    <a:lnTo>
                      <a:pt x="42441" y="46752"/>
                    </a:lnTo>
                    <a:lnTo>
                      <a:pt x="42441" y="46752"/>
                    </a:lnTo>
                    <a:close/>
                  </a:path>
                </a:pathLst>
              </a:custGeom>
              <a:grpFill/>
              <a:ln w="1162" cap="rnd">
                <a:solidFill>
                  <a:schemeClr val="bg2"/>
                </a:solidFill>
                <a:prstDash val="solid"/>
                <a:round/>
              </a:ln>
            </p:spPr>
            <p:txBody>
              <a:bodyPr rtlCol="0" anchor="ctr"/>
              <a:lstStyle/>
              <a:p>
                <a:endParaRPr lang="en-US"/>
              </a:p>
            </p:txBody>
          </p:sp>
          <p:sp>
            <p:nvSpPr>
              <p:cNvPr id="175" name="Freeform 174">
                <a:extLst>
                  <a:ext uri="{FF2B5EF4-FFF2-40B4-BE49-F238E27FC236}">
                    <a16:creationId xmlns:a16="http://schemas.microsoft.com/office/drawing/2014/main" id="{84BB4F67-6E93-A9A3-69A4-F417778D272B}"/>
                  </a:ext>
                </a:extLst>
              </p:cNvPr>
              <p:cNvSpPr/>
              <p:nvPr/>
            </p:nvSpPr>
            <p:spPr>
              <a:xfrm>
                <a:off x="5682038" y="2831235"/>
                <a:ext cx="5930" cy="4186"/>
              </a:xfrm>
              <a:custGeom>
                <a:avLst/>
                <a:gdLst>
                  <a:gd name="connsiteX0" fmla="*/ 116 w 5930"/>
                  <a:gd name="connsiteY0" fmla="*/ 1512 h 4186"/>
                  <a:gd name="connsiteX1" fmla="*/ 1628 w 5930"/>
                  <a:gd name="connsiteY1" fmla="*/ 0 h 4186"/>
                  <a:gd name="connsiteX2" fmla="*/ 5930 w 5930"/>
                  <a:gd name="connsiteY2" fmla="*/ 0 h 4186"/>
                  <a:gd name="connsiteX3" fmla="*/ 5930 w 5930"/>
                  <a:gd name="connsiteY3" fmla="*/ 1977 h 4186"/>
                  <a:gd name="connsiteX4" fmla="*/ 3721 w 5930"/>
                  <a:gd name="connsiteY4" fmla="*/ 4187 h 4186"/>
                  <a:gd name="connsiteX5" fmla="*/ 0 w 5930"/>
                  <a:gd name="connsiteY5" fmla="*/ 4187 h 4186"/>
                  <a:gd name="connsiteX6" fmla="*/ 116 w 5930"/>
                  <a:gd name="connsiteY6" fmla="*/ 1512 h 4186"/>
                  <a:gd name="connsiteX7" fmla="*/ 116 w 5930"/>
                  <a:gd name="connsiteY7" fmla="*/ 1512 h 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 h="4186">
                    <a:moveTo>
                      <a:pt x="116" y="1512"/>
                    </a:moveTo>
                    <a:lnTo>
                      <a:pt x="1628" y="0"/>
                    </a:lnTo>
                    <a:lnTo>
                      <a:pt x="5930" y="0"/>
                    </a:lnTo>
                    <a:lnTo>
                      <a:pt x="5930" y="1977"/>
                    </a:lnTo>
                    <a:lnTo>
                      <a:pt x="3721" y="4187"/>
                    </a:lnTo>
                    <a:lnTo>
                      <a:pt x="0" y="4187"/>
                    </a:lnTo>
                    <a:lnTo>
                      <a:pt x="116" y="1512"/>
                    </a:lnTo>
                    <a:lnTo>
                      <a:pt x="116" y="1512"/>
                    </a:lnTo>
                    <a:close/>
                  </a:path>
                </a:pathLst>
              </a:custGeom>
              <a:grpFill/>
              <a:ln w="1162" cap="rnd">
                <a:solidFill>
                  <a:schemeClr val="bg2"/>
                </a:solidFill>
                <a:prstDash val="solid"/>
                <a:round/>
              </a:ln>
            </p:spPr>
            <p:txBody>
              <a:bodyPr rtlCol="0" anchor="ctr"/>
              <a:lstStyle/>
              <a:p>
                <a:endParaRPr lang="en-US"/>
              </a:p>
            </p:txBody>
          </p:sp>
          <p:sp>
            <p:nvSpPr>
              <p:cNvPr id="176" name="Freeform 175">
                <a:extLst>
                  <a:ext uri="{FF2B5EF4-FFF2-40B4-BE49-F238E27FC236}">
                    <a16:creationId xmlns:a16="http://schemas.microsoft.com/office/drawing/2014/main" id="{CC67E5E3-00D3-FE3D-9696-0ED1A7E95D7F}"/>
                  </a:ext>
                </a:extLst>
              </p:cNvPr>
              <p:cNvSpPr/>
              <p:nvPr/>
            </p:nvSpPr>
            <p:spPr>
              <a:xfrm>
                <a:off x="5972962" y="2829258"/>
                <a:ext cx="29185" cy="65242"/>
              </a:xfrm>
              <a:custGeom>
                <a:avLst/>
                <a:gdLst>
                  <a:gd name="connsiteX0" fmla="*/ 5465 w 29185"/>
                  <a:gd name="connsiteY0" fmla="*/ 23957 h 65242"/>
                  <a:gd name="connsiteX1" fmla="*/ 5465 w 29185"/>
                  <a:gd name="connsiteY1" fmla="*/ 20934 h 65242"/>
                  <a:gd name="connsiteX2" fmla="*/ 3837 w 29185"/>
                  <a:gd name="connsiteY2" fmla="*/ 19305 h 65242"/>
                  <a:gd name="connsiteX3" fmla="*/ 1511 w 29185"/>
                  <a:gd name="connsiteY3" fmla="*/ 19305 h 65242"/>
                  <a:gd name="connsiteX4" fmla="*/ 1511 w 29185"/>
                  <a:gd name="connsiteY4" fmla="*/ 13258 h 65242"/>
                  <a:gd name="connsiteX5" fmla="*/ 0 w 29185"/>
                  <a:gd name="connsiteY5" fmla="*/ 11746 h 65242"/>
                  <a:gd name="connsiteX6" fmla="*/ 2442 w 29185"/>
                  <a:gd name="connsiteY6" fmla="*/ 9304 h 65242"/>
                  <a:gd name="connsiteX7" fmla="*/ 2442 w 29185"/>
                  <a:gd name="connsiteY7" fmla="*/ 7327 h 65242"/>
                  <a:gd name="connsiteX8" fmla="*/ 4884 w 29185"/>
                  <a:gd name="connsiteY8" fmla="*/ 4884 h 65242"/>
                  <a:gd name="connsiteX9" fmla="*/ 4884 w 29185"/>
                  <a:gd name="connsiteY9" fmla="*/ 3140 h 65242"/>
                  <a:gd name="connsiteX10" fmla="*/ 8023 w 29185"/>
                  <a:gd name="connsiteY10" fmla="*/ 0 h 65242"/>
                  <a:gd name="connsiteX11" fmla="*/ 8023 w 29185"/>
                  <a:gd name="connsiteY11" fmla="*/ 4303 h 65242"/>
                  <a:gd name="connsiteX12" fmla="*/ 13372 w 29185"/>
                  <a:gd name="connsiteY12" fmla="*/ 4303 h 65242"/>
                  <a:gd name="connsiteX13" fmla="*/ 15697 w 29185"/>
                  <a:gd name="connsiteY13" fmla="*/ 6629 h 65242"/>
                  <a:gd name="connsiteX14" fmla="*/ 15697 w 29185"/>
                  <a:gd name="connsiteY14" fmla="*/ 8955 h 65242"/>
                  <a:gd name="connsiteX15" fmla="*/ 18023 w 29185"/>
                  <a:gd name="connsiteY15" fmla="*/ 8955 h 65242"/>
                  <a:gd name="connsiteX16" fmla="*/ 21744 w 29185"/>
                  <a:gd name="connsiteY16" fmla="*/ 12676 h 65242"/>
                  <a:gd name="connsiteX17" fmla="*/ 21744 w 29185"/>
                  <a:gd name="connsiteY17" fmla="*/ 23957 h 65242"/>
                  <a:gd name="connsiteX18" fmla="*/ 19651 w 29185"/>
                  <a:gd name="connsiteY18" fmla="*/ 26051 h 65242"/>
                  <a:gd name="connsiteX19" fmla="*/ 19651 w 29185"/>
                  <a:gd name="connsiteY19" fmla="*/ 31168 h 65242"/>
                  <a:gd name="connsiteX20" fmla="*/ 21395 w 29185"/>
                  <a:gd name="connsiteY20" fmla="*/ 32912 h 65242"/>
                  <a:gd name="connsiteX21" fmla="*/ 21395 w 29185"/>
                  <a:gd name="connsiteY21" fmla="*/ 35936 h 65242"/>
                  <a:gd name="connsiteX22" fmla="*/ 24767 w 29185"/>
                  <a:gd name="connsiteY22" fmla="*/ 39309 h 65242"/>
                  <a:gd name="connsiteX23" fmla="*/ 27674 w 29185"/>
                  <a:gd name="connsiteY23" fmla="*/ 39309 h 65242"/>
                  <a:gd name="connsiteX24" fmla="*/ 29185 w 29185"/>
                  <a:gd name="connsiteY24" fmla="*/ 40820 h 65242"/>
                  <a:gd name="connsiteX25" fmla="*/ 29185 w 29185"/>
                  <a:gd name="connsiteY25" fmla="*/ 46635 h 65242"/>
                  <a:gd name="connsiteX26" fmla="*/ 23139 w 29185"/>
                  <a:gd name="connsiteY26" fmla="*/ 52683 h 65242"/>
                  <a:gd name="connsiteX27" fmla="*/ 23139 w 29185"/>
                  <a:gd name="connsiteY27" fmla="*/ 57567 h 65242"/>
                  <a:gd name="connsiteX28" fmla="*/ 20232 w 29185"/>
                  <a:gd name="connsiteY28" fmla="*/ 57567 h 65242"/>
                  <a:gd name="connsiteX29" fmla="*/ 17209 w 29185"/>
                  <a:gd name="connsiteY29" fmla="*/ 60591 h 65242"/>
                  <a:gd name="connsiteX30" fmla="*/ 17325 w 29185"/>
                  <a:gd name="connsiteY30" fmla="*/ 60591 h 65242"/>
                  <a:gd name="connsiteX31" fmla="*/ 19767 w 29185"/>
                  <a:gd name="connsiteY31" fmla="*/ 63033 h 65242"/>
                  <a:gd name="connsiteX32" fmla="*/ 16860 w 29185"/>
                  <a:gd name="connsiteY32" fmla="*/ 63033 h 65242"/>
                  <a:gd name="connsiteX33" fmla="*/ 16860 w 29185"/>
                  <a:gd name="connsiteY33" fmla="*/ 65243 h 65242"/>
                  <a:gd name="connsiteX34" fmla="*/ 13255 w 29185"/>
                  <a:gd name="connsiteY34" fmla="*/ 65243 h 65242"/>
                  <a:gd name="connsiteX35" fmla="*/ 13255 w 29185"/>
                  <a:gd name="connsiteY35" fmla="*/ 61521 h 65242"/>
                  <a:gd name="connsiteX36" fmla="*/ 8372 w 29185"/>
                  <a:gd name="connsiteY36" fmla="*/ 56637 h 65242"/>
                  <a:gd name="connsiteX37" fmla="*/ 6046 w 29185"/>
                  <a:gd name="connsiteY37" fmla="*/ 56637 h 65242"/>
                  <a:gd name="connsiteX38" fmla="*/ 1744 w 29185"/>
                  <a:gd name="connsiteY38" fmla="*/ 52334 h 65242"/>
                  <a:gd name="connsiteX39" fmla="*/ 1744 w 29185"/>
                  <a:gd name="connsiteY39" fmla="*/ 50124 h 65242"/>
                  <a:gd name="connsiteX40" fmla="*/ 4884 w 29185"/>
                  <a:gd name="connsiteY40" fmla="*/ 50124 h 65242"/>
                  <a:gd name="connsiteX41" fmla="*/ 1744 w 29185"/>
                  <a:gd name="connsiteY41" fmla="*/ 46984 h 65242"/>
                  <a:gd name="connsiteX42" fmla="*/ 1744 w 29185"/>
                  <a:gd name="connsiteY42" fmla="*/ 41983 h 65242"/>
                  <a:gd name="connsiteX43" fmla="*/ 3372 w 29185"/>
                  <a:gd name="connsiteY43" fmla="*/ 40355 h 65242"/>
                  <a:gd name="connsiteX44" fmla="*/ 3372 w 29185"/>
                  <a:gd name="connsiteY44" fmla="*/ 26516 h 65242"/>
                  <a:gd name="connsiteX45" fmla="*/ 5465 w 29185"/>
                  <a:gd name="connsiteY45" fmla="*/ 23957 h 65242"/>
                  <a:gd name="connsiteX46" fmla="*/ 5465 w 29185"/>
                  <a:gd name="connsiteY46" fmla="*/ 23957 h 6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185" h="65242">
                    <a:moveTo>
                      <a:pt x="5465" y="23957"/>
                    </a:moveTo>
                    <a:lnTo>
                      <a:pt x="5465" y="20934"/>
                    </a:lnTo>
                    <a:lnTo>
                      <a:pt x="3837" y="19305"/>
                    </a:lnTo>
                    <a:lnTo>
                      <a:pt x="1511" y="19305"/>
                    </a:lnTo>
                    <a:lnTo>
                      <a:pt x="1511" y="13258"/>
                    </a:lnTo>
                    <a:lnTo>
                      <a:pt x="0" y="11746"/>
                    </a:lnTo>
                    <a:lnTo>
                      <a:pt x="2442" y="9304"/>
                    </a:lnTo>
                    <a:lnTo>
                      <a:pt x="2442" y="7327"/>
                    </a:lnTo>
                    <a:lnTo>
                      <a:pt x="4884" y="4884"/>
                    </a:lnTo>
                    <a:lnTo>
                      <a:pt x="4884" y="3140"/>
                    </a:lnTo>
                    <a:lnTo>
                      <a:pt x="8023" y="0"/>
                    </a:lnTo>
                    <a:lnTo>
                      <a:pt x="8023" y="4303"/>
                    </a:lnTo>
                    <a:lnTo>
                      <a:pt x="13372" y="4303"/>
                    </a:lnTo>
                    <a:lnTo>
                      <a:pt x="15697" y="6629"/>
                    </a:lnTo>
                    <a:lnTo>
                      <a:pt x="15697" y="8955"/>
                    </a:lnTo>
                    <a:lnTo>
                      <a:pt x="18023" y="8955"/>
                    </a:lnTo>
                    <a:lnTo>
                      <a:pt x="21744" y="12676"/>
                    </a:lnTo>
                    <a:lnTo>
                      <a:pt x="21744" y="23957"/>
                    </a:lnTo>
                    <a:lnTo>
                      <a:pt x="19651" y="26051"/>
                    </a:lnTo>
                    <a:lnTo>
                      <a:pt x="19651" y="31168"/>
                    </a:lnTo>
                    <a:lnTo>
                      <a:pt x="21395" y="32912"/>
                    </a:lnTo>
                    <a:lnTo>
                      <a:pt x="21395" y="35936"/>
                    </a:lnTo>
                    <a:lnTo>
                      <a:pt x="24767" y="39309"/>
                    </a:lnTo>
                    <a:lnTo>
                      <a:pt x="27674" y="39309"/>
                    </a:lnTo>
                    <a:lnTo>
                      <a:pt x="29185" y="40820"/>
                    </a:lnTo>
                    <a:lnTo>
                      <a:pt x="29185" y="46635"/>
                    </a:lnTo>
                    <a:lnTo>
                      <a:pt x="23139" y="52683"/>
                    </a:lnTo>
                    <a:lnTo>
                      <a:pt x="23139" y="57567"/>
                    </a:lnTo>
                    <a:lnTo>
                      <a:pt x="20232" y="57567"/>
                    </a:lnTo>
                    <a:lnTo>
                      <a:pt x="17209" y="60591"/>
                    </a:lnTo>
                    <a:lnTo>
                      <a:pt x="17325" y="60591"/>
                    </a:lnTo>
                    <a:lnTo>
                      <a:pt x="19767" y="63033"/>
                    </a:lnTo>
                    <a:lnTo>
                      <a:pt x="16860" y="63033"/>
                    </a:lnTo>
                    <a:lnTo>
                      <a:pt x="16860" y="65243"/>
                    </a:lnTo>
                    <a:lnTo>
                      <a:pt x="13255" y="65243"/>
                    </a:lnTo>
                    <a:lnTo>
                      <a:pt x="13255" y="61521"/>
                    </a:lnTo>
                    <a:lnTo>
                      <a:pt x="8372" y="56637"/>
                    </a:lnTo>
                    <a:lnTo>
                      <a:pt x="6046" y="56637"/>
                    </a:lnTo>
                    <a:lnTo>
                      <a:pt x="1744" y="52334"/>
                    </a:lnTo>
                    <a:lnTo>
                      <a:pt x="1744" y="50124"/>
                    </a:lnTo>
                    <a:lnTo>
                      <a:pt x="4884" y="50124"/>
                    </a:lnTo>
                    <a:lnTo>
                      <a:pt x="1744" y="46984"/>
                    </a:lnTo>
                    <a:lnTo>
                      <a:pt x="1744" y="41983"/>
                    </a:lnTo>
                    <a:lnTo>
                      <a:pt x="3372" y="40355"/>
                    </a:lnTo>
                    <a:lnTo>
                      <a:pt x="3372" y="26516"/>
                    </a:lnTo>
                    <a:lnTo>
                      <a:pt x="5465" y="23957"/>
                    </a:lnTo>
                    <a:lnTo>
                      <a:pt x="5465" y="23957"/>
                    </a:lnTo>
                    <a:close/>
                  </a:path>
                </a:pathLst>
              </a:custGeom>
              <a:grpFill/>
              <a:ln w="1162" cap="rnd">
                <a:solidFill>
                  <a:schemeClr val="bg2"/>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1034BFA-3604-EC71-4547-9D90B831A407}"/>
                </a:ext>
              </a:extLst>
            </p:cNvPr>
            <p:cNvGrpSpPr/>
            <p:nvPr/>
          </p:nvGrpSpPr>
          <p:grpSpPr>
            <a:xfrm>
              <a:off x="5976217" y="1134337"/>
              <a:ext cx="2781334" cy="2631116"/>
              <a:chOff x="5976217" y="1134337"/>
              <a:chExt cx="2781334" cy="2631116"/>
            </a:xfrm>
            <a:grpFill/>
          </p:grpSpPr>
          <p:sp>
            <p:nvSpPr>
              <p:cNvPr id="78" name="Freeform 77">
                <a:extLst>
                  <a:ext uri="{FF2B5EF4-FFF2-40B4-BE49-F238E27FC236}">
                    <a16:creationId xmlns:a16="http://schemas.microsoft.com/office/drawing/2014/main" id="{396E3160-22C4-EB46-FC3F-813F630C8C17}"/>
                  </a:ext>
                </a:extLst>
              </p:cNvPr>
              <p:cNvSpPr/>
              <p:nvPr/>
            </p:nvSpPr>
            <p:spPr>
              <a:xfrm>
                <a:off x="6356325" y="3282935"/>
                <a:ext cx="166856" cy="107226"/>
              </a:xfrm>
              <a:custGeom>
                <a:avLst/>
                <a:gdLst>
                  <a:gd name="connsiteX0" fmla="*/ 150927 w 166856"/>
                  <a:gd name="connsiteY0" fmla="*/ 0 h 107226"/>
                  <a:gd name="connsiteX1" fmla="*/ 141160 w 166856"/>
                  <a:gd name="connsiteY1" fmla="*/ 0 h 107226"/>
                  <a:gd name="connsiteX2" fmla="*/ 137322 w 166856"/>
                  <a:gd name="connsiteY2" fmla="*/ 3838 h 107226"/>
                  <a:gd name="connsiteX3" fmla="*/ 113253 w 166856"/>
                  <a:gd name="connsiteY3" fmla="*/ 3838 h 107226"/>
                  <a:gd name="connsiteX4" fmla="*/ 110463 w 166856"/>
                  <a:gd name="connsiteY4" fmla="*/ 6629 h 107226"/>
                  <a:gd name="connsiteX5" fmla="*/ 101626 w 166856"/>
                  <a:gd name="connsiteY5" fmla="*/ 6629 h 107226"/>
                  <a:gd name="connsiteX6" fmla="*/ 97207 w 166856"/>
                  <a:gd name="connsiteY6" fmla="*/ 11048 h 107226"/>
                  <a:gd name="connsiteX7" fmla="*/ 93486 w 166856"/>
                  <a:gd name="connsiteY7" fmla="*/ 11048 h 107226"/>
                  <a:gd name="connsiteX8" fmla="*/ 93486 w 166856"/>
                  <a:gd name="connsiteY8" fmla="*/ 11048 h 107226"/>
                  <a:gd name="connsiteX9" fmla="*/ 76975 w 166856"/>
                  <a:gd name="connsiteY9" fmla="*/ 27563 h 107226"/>
                  <a:gd name="connsiteX10" fmla="*/ 76975 w 166856"/>
                  <a:gd name="connsiteY10" fmla="*/ 31982 h 107226"/>
                  <a:gd name="connsiteX11" fmla="*/ 73836 w 166856"/>
                  <a:gd name="connsiteY11" fmla="*/ 35122 h 107226"/>
                  <a:gd name="connsiteX12" fmla="*/ 69417 w 166856"/>
                  <a:gd name="connsiteY12" fmla="*/ 35122 h 107226"/>
                  <a:gd name="connsiteX13" fmla="*/ 63952 w 166856"/>
                  <a:gd name="connsiteY13" fmla="*/ 29656 h 107226"/>
                  <a:gd name="connsiteX14" fmla="*/ 44185 w 166856"/>
                  <a:gd name="connsiteY14" fmla="*/ 29656 h 107226"/>
                  <a:gd name="connsiteX15" fmla="*/ 41046 w 166856"/>
                  <a:gd name="connsiteY15" fmla="*/ 26516 h 107226"/>
                  <a:gd name="connsiteX16" fmla="*/ 24418 w 166856"/>
                  <a:gd name="connsiteY16" fmla="*/ 26516 h 107226"/>
                  <a:gd name="connsiteX17" fmla="*/ 22093 w 166856"/>
                  <a:gd name="connsiteY17" fmla="*/ 28842 h 107226"/>
                  <a:gd name="connsiteX18" fmla="*/ 16279 w 166856"/>
                  <a:gd name="connsiteY18" fmla="*/ 28842 h 107226"/>
                  <a:gd name="connsiteX19" fmla="*/ 12674 w 166856"/>
                  <a:gd name="connsiteY19" fmla="*/ 25237 h 107226"/>
                  <a:gd name="connsiteX20" fmla="*/ 9651 w 166856"/>
                  <a:gd name="connsiteY20" fmla="*/ 25237 h 107226"/>
                  <a:gd name="connsiteX21" fmla="*/ 6046 w 166856"/>
                  <a:gd name="connsiteY21" fmla="*/ 28842 h 107226"/>
                  <a:gd name="connsiteX22" fmla="*/ 6046 w 166856"/>
                  <a:gd name="connsiteY22" fmla="*/ 39076 h 107226"/>
                  <a:gd name="connsiteX23" fmla="*/ 465 w 166856"/>
                  <a:gd name="connsiteY23" fmla="*/ 44658 h 107226"/>
                  <a:gd name="connsiteX24" fmla="*/ 465 w 166856"/>
                  <a:gd name="connsiteY24" fmla="*/ 52915 h 107226"/>
                  <a:gd name="connsiteX25" fmla="*/ 0 w 166856"/>
                  <a:gd name="connsiteY25" fmla="*/ 53381 h 107226"/>
                  <a:gd name="connsiteX26" fmla="*/ 0 w 166856"/>
                  <a:gd name="connsiteY26" fmla="*/ 64662 h 107226"/>
                  <a:gd name="connsiteX27" fmla="*/ 3023 w 166856"/>
                  <a:gd name="connsiteY27" fmla="*/ 67685 h 107226"/>
                  <a:gd name="connsiteX28" fmla="*/ 3023 w 166856"/>
                  <a:gd name="connsiteY28" fmla="*/ 74779 h 107226"/>
                  <a:gd name="connsiteX29" fmla="*/ 5581 w 166856"/>
                  <a:gd name="connsiteY29" fmla="*/ 77338 h 107226"/>
                  <a:gd name="connsiteX30" fmla="*/ 5581 w 166856"/>
                  <a:gd name="connsiteY30" fmla="*/ 84432 h 107226"/>
                  <a:gd name="connsiteX31" fmla="*/ 7442 w 166856"/>
                  <a:gd name="connsiteY31" fmla="*/ 86293 h 107226"/>
                  <a:gd name="connsiteX32" fmla="*/ 7442 w 166856"/>
                  <a:gd name="connsiteY32" fmla="*/ 96411 h 107226"/>
                  <a:gd name="connsiteX33" fmla="*/ 9651 w 166856"/>
                  <a:gd name="connsiteY33" fmla="*/ 98620 h 107226"/>
                  <a:gd name="connsiteX34" fmla="*/ 9651 w 166856"/>
                  <a:gd name="connsiteY34" fmla="*/ 102807 h 107226"/>
                  <a:gd name="connsiteX35" fmla="*/ 11860 w 166856"/>
                  <a:gd name="connsiteY35" fmla="*/ 105017 h 107226"/>
                  <a:gd name="connsiteX36" fmla="*/ 15116 w 166856"/>
                  <a:gd name="connsiteY36" fmla="*/ 105017 h 107226"/>
                  <a:gd name="connsiteX37" fmla="*/ 17325 w 166856"/>
                  <a:gd name="connsiteY37" fmla="*/ 107227 h 107226"/>
                  <a:gd name="connsiteX38" fmla="*/ 25813 w 166856"/>
                  <a:gd name="connsiteY38" fmla="*/ 107227 h 107226"/>
                  <a:gd name="connsiteX39" fmla="*/ 28371 w 166856"/>
                  <a:gd name="connsiteY39" fmla="*/ 104668 h 107226"/>
                  <a:gd name="connsiteX40" fmla="*/ 35348 w 166856"/>
                  <a:gd name="connsiteY40" fmla="*/ 104668 h 107226"/>
                  <a:gd name="connsiteX41" fmla="*/ 39069 w 166856"/>
                  <a:gd name="connsiteY41" fmla="*/ 100946 h 107226"/>
                  <a:gd name="connsiteX42" fmla="*/ 41976 w 166856"/>
                  <a:gd name="connsiteY42" fmla="*/ 100946 h 107226"/>
                  <a:gd name="connsiteX43" fmla="*/ 48952 w 166856"/>
                  <a:gd name="connsiteY43" fmla="*/ 93969 h 107226"/>
                  <a:gd name="connsiteX44" fmla="*/ 68487 w 166856"/>
                  <a:gd name="connsiteY44" fmla="*/ 93969 h 107226"/>
                  <a:gd name="connsiteX45" fmla="*/ 71975 w 166856"/>
                  <a:gd name="connsiteY45" fmla="*/ 90480 h 107226"/>
                  <a:gd name="connsiteX46" fmla="*/ 75929 w 166856"/>
                  <a:gd name="connsiteY46" fmla="*/ 90480 h 107226"/>
                  <a:gd name="connsiteX47" fmla="*/ 79417 w 166856"/>
                  <a:gd name="connsiteY47" fmla="*/ 86991 h 107226"/>
                  <a:gd name="connsiteX48" fmla="*/ 81975 w 166856"/>
                  <a:gd name="connsiteY48" fmla="*/ 86991 h 107226"/>
                  <a:gd name="connsiteX49" fmla="*/ 85463 w 166856"/>
                  <a:gd name="connsiteY49" fmla="*/ 83502 h 107226"/>
                  <a:gd name="connsiteX50" fmla="*/ 97207 w 166856"/>
                  <a:gd name="connsiteY50" fmla="*/ 83502 h 107226"/>
                  <a:gd name="connsiteX51" fmla="*/ 107323 w 166856"/>
                  <a:gd name="connsiteY51" fmla="*/ 73384 h 107226"/>
                  <a:gd name="connsiteX52" fmla="*/ 111277 w 166856"/>
                  <a:gd name="connsiteY52" fmla="*/ 73384 h 107226"/>
                  <a:gd name="connsiteX53" fmla="*/ 113835 w 166856"/>
                  <a:gd name="connsiteY53" fmla="*/ 70825 h 107226"/>
                  <a:gd name="connsiteX54" fmla="*/ 123137 w 166856"/>
                  <a:gd name="connsiteY54" fmla="*/ 70825 h 107226"/>
                  <a:gd name="connsiteX55" fmla="*/ 127090 w 166856"/>
                  <a:gd name="connsiteY55" fmla="*/ 66871 h 107226"/>
                  <a:gd name="connsiteX56" fmla="*/ 133950 w 166856"/>
                  <a:gd name="connsiteY56" fmla="*/ 66871 h 107226"/>
                  <a:gd name="connsiteX57" fmla="*/ 136392 w 166856"/>
                  <a:gd name="connsiteY57" fmla="*/ 64429 h 107226"/>
                  <a:gd name="connsiteX58" fmla="*/ 141276 w 166856"/>
                  <a:gd name="connsiteY58" fmla="*/ 64429 h 107226"/>
                  <a:gd name="connsiteX59" fmla="*/ 145462 w 166856"/>
                  <a:gd name="connsiteY59" fmla="*/ 60242 h 107226"/>
                  <a:gd name="connsiteX60" fmla="*/ 150811 w 166856"/>
                  <a:gd name="connsiteY60" fmla="*/ 60242 h 107226"/>
                  <a:gd name="connsiteX61" fmla="*/ 153369 w 166856"/>
                  <a:gd name="connsiteY61" fmla="*/ 57684 h 107226"/>
                  <a:gd name="connsiteX62" fmla="*/ 153369 w 166856"/>
                  <a:gd name="connsiteY62" fmla="*/ 50589 h 107226"/>
                  <a:gd name="connsiteX63" fmla="*/ 163368 w 166856"/>
                  <a:gd name="connsiteY63" fmla="*/ 40588 h 107226"/>
                  <a:gd name="connsiteX64" fmla="*/ 166857 w 166856"/>
                  <a:gd name="connsiteY64" fmla="*/ 40588 h 107226"/>
                  <a:gd name="connsiteX65" fmla="*/ 166857 w 166856"/>
                  <a:gd name="connsiteY65" fmla="*/ 32796 h 107226"/>
                  <a:gd name="connsiteX66" fmla="*/ 160113 w 166856"/>
                  <a:gd name="connsiteY66" fmla="*/ 26051 h 107226"/>
                  <a:gd name="connsiteX67" fmla="*/ 160113 w 166856"/>
                  <a:gd name="connsiteY67" fmla="*/ 19887 h 107226"/>
                  <a:gd name="connsiteX68" fmla="*/ 156276 w 166856"/>
                  <a:gd name="connsiteY68" fmla="*/ 16049 h 107226"/>
                  <a:gd name="connsiteX69" fmla="*/ 156276 w 166856"/>
                  <a:gd name="connsiteY69" fmla="*/ 12444 h 107226"/>
                  <a:gd name="connsiteX70" fmla="*/ 153717 w 166856"/>
                  <a:gd name="connsiteY70" fmla="*/ 9885 h 107226"/>
                  <a:gd name="connsiteX71" fmla="*/ 153717 w 166856"/>
                  <a:gd name="connsiteY71" fmla="*/ 6280 h 107226"/>
                  <a:gd name="connsiteX72" fmla="*/ 151159 w 166856"/>
                  <a:gd name="connsiteY72" fmla="*/ 3722 h 107226"/>
                  <a:gd name="connsiteX73" fmla="*/ 150927 w 166856"/>
                  <a:gd name="connsiteY73" fmla="*/ 0 h 107226"/>
                  <a:gd name="connsiteX74" fmla="*/ 150927 w 166856"/>
                  <a:gd name="connsiteY74" fmla="*/ 0 h 10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856" h="107226">
                    <a:moveTo>
                      <a:pt x="150927" y="0"/>
                    </a:moveTo>
                    <a:lnTo>
                      <a:pt x="141160" y="0"/>
                    </a:lnTo>
                    <a:lnTo>
                      <a:pt x="137322" y="3838"/>
                    </a:lnTo>
                    <a:lnTo>
                      <a:pt x="113253" y="3838"/>
                    </a:lnTo>
                    <a:lnTo>
                      <a:pt x="110463" y="6629"/>
                    </a:lnTo>
                    <a:lnTo>
                      <a:pt x="101626" y="6629"/>
                    </a:lnTo>
                    <a:lnTo>
                      <a:pt x="97207" y="11048"/>
                    </a:lnTo>
                    <a:lnTo>
                      <a:pt x="93486" y="11048"/>
                    </a:lnTo>
                    <a:lnTo>
                      <a:pt x="93486" y="11048"/>
                    </a:lnTo>
                    <a:lnTo>
                      <a:pt x="76975" y="27563"/>
                    </a:lnTo>
                    <a:lnTo>
                      <a:pt x="76975" y="31982"/>
                    </a:lnTo>
                    <a:lnTo>
                      <a:pt x="73836" y="35122"/>
                    </a:lnTo>
                    <a:lnTo>
                      <a:pt x="69417" y="35122"/>
                    </a:lnTo>
                    <a:lnTo>
                      <a:pt x="63952" y="29656"/>
                    </a:lnTo>
                    <a:lnTo>
                      <a:pt x="44185" y="29656"/>
                    </a:lnTo>
                    <a:lnTo>
                      <a:pt x="41046" y="26516"/>
                    </a:lnTo>
                    <a:lnTo>
                      <a:pt x="24418" y="26516"/>
                    </a:lnTo>
                    <a:lnTo>
                      <a:pt x="22093" y="28842"/>
                    </a:lnTo>
                    <a:lnTo>
                      <a:pt x="16279" y="28842"/>
                    </a:lnTo>
                    <a:lnTo>
                      <a:pt x="12674" y="25237"/>
                    </a:lnTo>
                    <a:lnTo>
                      <a:pt x="9651" y="25237"/>
                    </a:lnTo>
                    <a:lnTo>
                      <a:pt x="6046" y="28842"/>
                    </a:lnTo>
                    <a:lnTo>
                      <a:pt x="6046" y="39076"/>
                    </a:lnTo>
                    <a:lnTo>
                      <a:pt x="465" y="44658"/>
                    </a:lnTo>
                    <a:lnTo>
                      <a:pt x="465" y="52915"/>
                    </a:lnTo>
                    <a:lnTo>
                      <a:pt x="0" y="53381"/>
                    </a:lnTo>
                    <a:lnTo>
                      <a:pt x="0" y="64662"/>
                    </a:lnTo>
                    <a:lnTo>
                      <a:pt x="3023" y="67685"/>
                    </a:lnTo>
                    <a:lnTo>
                      <a:pt x="3023" y="74779"/>
                    </a:lnTo>
                    <a:lnTo>
                      <a:pt x="5581" y="77338"/>
                    </a:lnTo>
                    <a:lnTo>
                      <a:pt x="5581" y="84432"/>
                    </a:lnTo>
                    <a:lnTo>
                      <a:pt x="7442" y="86293"/>
                    </a:lnTo>
                    <a:lnTo>
                      <a:pt x="7442" y="96411"/>
                    </a:lnTo>
                    <a:lnTo>
                      <a:pt x="9651" y="98620"/>
                    </a:lnTo>
                    <a:lnTo>
                      <a:pt x="9651" y="102807"/>
                    </a:lnTo>
                    <a:lnTo>
                      <a:pt x="11860" y="105017"/>
                    </a:lnTo>
                    <a:lnTo>
                      <a:pt x="15116" y="105017"/>
                    </a:lnTo>
                    <a:lnTo>
                      <a:pt x="17325" y="107227"/>
                    </a:lnTo>
                    <a:lnTo>
                      <a:pt x="25813" y="107227"/>
                    </a:lnTo>
                    <a:lnTo>
                      <a:pt x="28371" y="104668"/>
                    </a:lnTo>
                    <a:lnTo>
                      <a:pt x="35348" y="104668"/>
                    </a:lnTo>
                    <a:lnTo>
                      <a:pt x="39069" y="100946"/>
                    </a:lnTo>
                    <a:lnTo>
                      <a:pt x="41976" y="100946"/>
                    </a:lnTo>
                    <a:lnTo>
                      <a:pt x="48952" y="93969"/>
                    </a:lnTo>
                    <a:lnTo>
                      <a:pt x="68487" y="93969"/>
                    </a:lnTo>
                    <a:lnTo>
                      <a:pt x="71975" y="90480"/>
                    </a:lnTo>
                    <a:lnTo>
                      <a:pt x="75929" y="90480"/>
                    </a:lnTo>
                    <a:lnTo>
                      <a:pt x="79417" y="86991"/>
                    </a:lnTo>
                    <a:lnTo>
                      <a:pt x="81975" y="86991"/>
                    </a:lnTo>
                    <a:lnTo>
                      <a:pt x="85463" y="83502"/>
                    </a:lnTo>
                    <a:lnTo>
                      <a:pt x="97207" y="83502"/>
                    </a:lnTo>
                    <a:lnTo>
                      <a:pt x="107323" y="73384"/>
                    </a:lnTo>
                    <a:lnTo>
                      <a:pt x="111277" y="73384"/>
                    </a:lnTo>
                    <a:lnTo>
                      <a:pt x="113835" y="70825"/>
                    </a:lnTo>
                    <a:lnTo>
                      <a:pt x="123137" y="70825"/>
                    </a:lnTo>
                    <a:lnTo>
                      <a:pt x="127090" y="66871"/>
                    </a:lnTo>
                    <a:lnTo>
                      <a:pt x="133950" y="66871"/>
                    </a:lnTo>
                    <a:lnTo>
                      <a:pt x="136392" y="64429"/>
                    </a:lnTo>
                    <a:lnTo>
                      <a:pt x="141276" y="64429"/>
                    </a:lnTo>
                    <a:lnTo>
                      <a:pt x="145462" y="60242"/>
                    </a:lnTo>
                    <a:lnTo>
                      <a:pt x="150811" y="60242"/>
                    </a:lnTo>
                    <a:lnTo>
                      <a:pt x="153369" y="57684"/>
                    </a:lnTo>
                    <a:lnTo>
                      <a:pt x="153369" y="50589"/>
                    </a:lnTo>
                    <a:lnTo>
                      <a:pt x="163368" y="40588"/>
                    </a:lnTo>
                    <a:lnTo>
                      <a:pt x="166857" y="40588"/>
                    </a:lnTo>
                    <a:lnTo>
                      <a:pt x="166857" y="32796"/>
                    </a:lnTo>
                    <a:lnTo>
                      <a:pt x="160113" y="26051"/>
                    </a:lnTo>
                    <a:lnTo>
                      <a:pt x="160113" y="19887"/>
                    </a:lnTo>
                    <a:lnTo>
                      <a:pt x="156276" y="16049"/>
                    </a:lnTo>
                    <a:lnTo>
                      <a:pt x="156276" y="12444"/>
                    </a:lnTo>
                    <a:lnTo>
                      <a:pt x="153717" y="9885"/>
                    </a:lnTo>
                    <a:lnTo>
                      <a:pt x="153717" y="6280"/>
                    </a:lnTo>
                    <a:lnTo>
                      <a:pt x="151159" y="3722"/>
                    </a:lnTo>
                    <a:lnTo>
                      <a:pt x="150927" y="0"/>
                    </a:lnTo>
                    <a:lnTo>
                      <a:pt x="150927" y="0"/>
                    </a:lnTo>
                    <a:close/>
                  </a:path>
                </a:pathLst>
              </a:custGeom>
              <a:grpFill/>
              <a:ln w="1162" cap="rnd">
                <a:solidFill>
                  <a:schemeClr val="bg2"/>
                </a:solidFill>
                <a:prstDash val="solid"/>
                <a:round/>
              </a:ln>
            </p:spPr>
            <p:txBody>
              <a:bodyPr rtlCol="0" anchor="ctr"/>
              <a:lstStyle/>
              <a:p>
                <a:endParaRPr lang="en-US"/>
              </a:p>
            </p:txBody>
          </p:sp>
          <p:sp>
            <p:nvSpPr>
              <p:cNvPr id="79" name="Freeform 78">
                <a:extLst>
                  <a:ext uri="{FF2B5EF4-FFF2-40B4-BE49-F238E27FC236}">
                    <a16:creationId xmlns:a16="http://schemas.microsoft.com/office/drawing/2014/main" id="{DCB891D5-5650-04C1-B60D-138D84134CD8}"/>
                  </a:ext>
                </a:extLst>
              </p:cNvPr>
              <p:cNvSpPr/>
              <p:nvPr/>
            </p:nvSpPr>
            <p:spPr>
              <a:xfrm>
                <a:off x="7323397" y="3206760"/>
                <a:ext cx="119532" cy="249807"/>
              </a:xfrm>
              <a:custGeom>
                <a:avLst/>
                <a:gdLst>
                  <a:gd name="connsiteX0" fmla="*/ 0 w 119532"/>
                  <a:gd name="connsiteY0" fmla="*/ 18143 h 249807"/>
                  <a:gd name="connsiteX1" fmla="*/ 7093 w 119532"/>
                  <a:gd name="connsiteY1" fmla="*/ 11048 h 249807"/>
                  <a:gd name="connsiteX2" fmla="*/ 13023 w 119532"/>
                  <a:gd name="connsiteY2" fmla="*/ 16980 h 249807"/>
                  <a:gd name="connsiteX3" fmla="*/ 20581 w 119532"/>
                  <a:gd name="connsiteY3" fmla="*/ 9420 h 249807"/>
                  <a:gd name="connsiteX4" fmla="*/ 40115 w 119532"/>
                  <a:gd name="connsiteY4" fmla="*/ 9420 h 249807"/>
                  <a:gd name="connsiteX5" fmla="*/ 49534 w 119532"/>
                  <a:gd name="connsiteY5" fmla="*/ 0 h 249807"/>
                  <a:gd name="connsiteX6" fmla="*/ 57324 w 119532"/>
                  <a:gd name="connsiteY6" fmla="*/ 7792 h 249807"/>
                  <a:gd name="connsiteX7" fmla="*/ 75928 w 119532"/>
                  <a:gd name="connsiteY7" fmla="*/ 7792 h 249807"/>
                  <a:gd name="connsiteX8" fmla="*/ 75928 w 119532"/>
                  <a:gd name="connsiteY8" fmla="*/ 23957 h 249807"/>
                  <a:gd name="connsiteX9" fmla="*/ 83486 w 119532"/>
                  <a:gd name="connsiteY9" fmla="*/ 31400 h 249807"/>
                  <a:gd name="connsiteX10" fmla="*/ 94649 w 119532"/>
                  <a:gd name="connsiteY10" fmla="*/ 31400 h 249807"/>
                  <a:gd name="connsiteX11" fmla="*/ 94649 w 119532"/>
                  <a:gd name="connsiteY11" fmla="*/ 31400 h 249807"/>
                  <a:gd name="connsiteX12" fmla="*/ 83370 w 119532"/>
                  <a:gd name="connsiteY12" fmla="*/ 42681 h 249807"/>
                  <a:gd name="connsiteX13" fmla="*/ 74766 w 119532"/>
                  <a:gd name="connsiteY13" fmla="*/ 42681 h 249807"/>
                  <a:gd name="connsiteX14" fmla="*/ 74766 w 119532"/>
                  <a:gd name="connsiteY14" fmla="*/ 51287 h 249807"/>
                  <a:gd name="connsiteX15" fmla="*/ 66626 w 119532"/>
                  <a:gd name="connsiteY15" fmla="*/ 59428 h 249807"/>
                  <a:gd name="connsiteX16" fmla="*/ 63138 w 119532"/>
                  <a:gd name="connsiteY16" fmla="*/ 59428 h 249807"/>
                  <a:gd name="connsiteX17" fmla="*/ 59650 w 119532"/>
                  <a:gd name="connsiteY17" fmla="*/ 62917 h 249807"/>
                  <a:gd name="connsiteX18" fmla="*/ 59650 w 119532"/>
                  <a:gd name="connsiteY18" fmla="*/ 71058 h 249807"/>
                  <a:gd name="connsiteX19" fmla="*/ 57440 w 119532"/>
                  <a:gd name="connsiteY19" fmla="*/ 73268 h 249807"/>
                  <a:gd name="connsiteX20" fmla="*/ 57440 w 119532"/>
                  <a:gd name="connsiteY20" fmla="*/ 76873 h 249807"/>
                  <a:gd name="connsiteX21" fmla="*/ 61975 w 119532"/>
                  <a:gd name="connsiteY21" fmla="*/ 81408 h 249807"/>
                  <a:gd name="connsiteX22" fmla="*/ 61975 w 119532"/>
                  <a:gd name="connsiteY22" fmla="*/ 84897 h 249807"/>
                  <a:gd name="connsiteX23" fmla="*/ 71626 w 119532"/>
                  <a:gd name="connsiteY23" fmla="*/ 94550 h 249807"/>
                  <a:gd name="connsiteX24" fmla="*/ 71626 w 119532"/>
                  <a:gd name="connsiteY24" fmla="*/ 99086 h 249807"/>
                  <a:gd name="connsiteX25" fmla="*/ 109998 w 119532"/>
                  <a:gd name="connsiteY25" fmla="*/ 137464 h 249807"/>
                  <a:gd name="connsiteX26" fmla="*/ 109998 w 119532"/>
                  <a:gd name="connsiteY26" fmla="*/ 142000 h 249807"/>
                  <a:gd name="connsiteX27" fmla="*/ 115230 w 119532"/>
                  <a:gd name="connsiteY27" fmla="*/ 147233 h 249807"/>
                  <a:gd name="connsiteX28" fmla="*/ 115230 w 119532"/>
                  <a:gd name="connsiteY28" fmla="*/ 155839 h 249807"/>
                  <a:gd name="connsiteX29" fmla="*/ 116625 w 119532"/>
                  <a:gd name="connsiteY29" fmla="*/ 157235 h 249807"/>
                  <a:gd name="connsiteX30" fmla="*/ 116625 w 119532"/>
                  <a:gd name="connsiteY30" fmla="*/ 173167 h 249807"/>
                  <a:gd name="connsiteX31" fmla="*/ 119532 w 119532"/>
                  <a:gd name="connsiteY31" fmla="*/ 176075 h 249807"/>
                  <a:gd name="connsiteX32" fmla="*/ 119532 w 119532"/>
                  <a:gd name="connsiteY32" fmla="*/ 183053 h 249807"/>
                  <a:gd name="connsiteX33" fmla="*/ 115230 w 119532"/>
                  <a:gd name="connsiteY33" fmla="*/ 187356 h 249807"/>
                  <a:gd name="connsiteX34" fmla="*/ 115230 w 119532"/>
                  <a:gd name="connsiteY34" fmla="*/ 202009 h 249807"/>
                  <a:gd name="connsiteX35" fmla="*/ 108602 w 119532"/>
                  <a:gd name="connsiteY35" fmla="*/ 208638 h 249807"/>
                  <a:gd name="connsiteX36" fmla="*/ 103370 w 119532"/>
                  <a:gd name="connsiteY36" fmla="*/ 208638 h 249807"/>
                  <a:gd name="connsiteX37" fmla="*/ 96045 w 119532"/>
                  <a:gd name="connsiteY37" fmla="*/ 215965 h 249807"/>
                  <a:gd name="connsiteX38" fmla="*/ 91742 w 119532"/>
                  <a:gd name="connsiteY38" fmla="*/ 215965 h 249807"/>
                  <a:gd name="connsiteX39" fmla="*/ 86626 w 119532"/>
                  <a:gd name="connsiteY39" fmla="*/ 221082 h 249807"/>
                  <a:gd name="connsiteX40" fmla="*/ 81510 w 119532"/>
                  <a:gd name="connsiteY40" fmla="*/ 215965 h 249807"/>
                  <a:gd name="connsiteX41" fmla="*/ 76394 w 119532"/>
                  <a:gd name="connsiteY41" fmla="*/ 221082 h 249807"/>
                  <a:gd name="connsiteX42" fmla="*/ 76394 w 119532"/>
                  <a:gd name="connsiteY42" fmla="*/ 228409 h 249807"/>
                  <a:gd name="connsiteX43" fmla="*/ 66626 w 119532"/>
                  <a:gd name="connsiteY43" fmla="*/ 238178 h 249807"/>
                  <a:gd name="connsiteX44" fmla="*/ 61278 w 119532"/>
                  <a:gd name="connsiteY44" fmla="*/ 238178 h 249807"/>
                  <a:gd name="connsiteX45" fmla="*/ 49650 w 119532"/>
                  <a:gd name="connsiteY45" fmla="*/ 249807 h 249807"/>
                  <a:gd name="connsiteX46" fmla="*/ 43022 w 119532"/>
                  <a:gd name="connsiteY46" fmla="*/ 249807 h 249807"/>
                  <a:gd name="connsiteX47" fmla="*/ 43022 w 119532"/>
                  <a:gd name="connsiteY47" fmla="*/ 230967 h 249807"/>
                  <a:gd name="connsiteX48" fmla="*/ 48371 w 119532"/>
                  <a:gd name="connsiteY48" fmla="*/ 225617 h 249807"/>
                  <a:gd name="connsiteX49" fmla="*/ 43022 w 119532"/>
                  <a:gd name="connsiteY49" fmla="*/ 225617 h 249807"/>
                  <a:gd name="connsiteX50" fmla="*/ 38371 w 119532"/>
                  <a:gd name="connsiteY50" fmla="*/ 220966 h 249807"/>
                  <a:gd name="connsiteX51" fmla="*/ 40929 w 119532"/>
                  <a:gd name="connsiteY51" fmla="*/ 218407 h 249807"/>
                  <a:gd name="connsiteX52" fmla="*/ 45580 w 119532"/>
                  <a:gd name="connsiteY52" fmla="*/ 218407 h 249807"/>
                  <a:gd name="connsiteX53" fmla="*/ 52789 w 119532"/>
                  <a:gd name="connsiteY53" fmla="*/ 211197 h 249807"/>
                  <a:gd name="connsiteX54" fmla="*/ 66626 w 119532"/>
                  <a:gd name="connsiteY54" fmla="*/ 211197 h 249807"/>
                  <a:gd name="connsiteX55" fmla="*/ 61278 w 119532"/>
                  <a:gd name="connsiteY55" fmla="*/ 205847 h 249807"/>
                  <a:gd name="connsiteX56" fmla="*/ 61278 w 119532"/>
                  <a:gd name="connsiteY56" fmla="*/ 198520 h 249807"/>
                  <a:gd name="connsiteX57" fmla="*/ 61278 w 119532"/>
                  <a:gd name="connsiteY57" fmla="*/ 198520 h 249807"/>
                  <a:gd name="connsiteX58" fmla="*/ 71045 w 119532"/>
                  <a:gd name="connsiteY58" fmla="*/ 198520 h 249807"/>
                  <a:gd name="connsiteX59" fmla="*/ 71045 w 119532"/>
                  <a:gd name="connsiteY59" fmla="*/ 193403 h 249807"/>
                  <a:gd name="connsiteX60" fmla="*/ 78952 w 119532"/>
                  <a:gd name="connsiteY60" fmla="*/ 193403 h 249807"/>
                  <a:gd name="connsiteX61" fmla="*/ 88952 w 119532"/>
                  <a:gd name="connsiteY61" fmla="*/ 183402 h 249807"/>
                  <a:gd name="connsiteX62" fmla="*/ 88952 w 119532"/>
                  <a:gd name="connsiteY62" fmla="*/ 165027 h 249807"/>
                  <a:gd name="connsiteX63" fmla="*/ 85812 w 119532"/>
                  <a:gd name="connsiteY63" fmla="*/ 161887 h 249807"/>
                  <a:gd name="connsiteX64" fmla="*/ 85812 w 119532"/>
                  <a:gd name="connsiteY64" fmla="*/ 153746 h 249807"/>
                  <a:gd name="connsiteX65" fmla="*/ 89300 w 119532"/>
                  <a:gd name="connsiteY65" fmla="*/ 150257 h 249807"/>
                  <a:gd name="connsiteX66" fmla="*/ 89300 w 119532"/>
                  <a:gd name="connsiteY66" fmla="*/ 150257 h 249807"/>
                  <a:gd name="connsiteX67" fmla="*/ 89300 w 119532"/>
                  <a:gd name="connsiteY67" fmla="*/ 142116 h 249807"/>
                  <a:gd name="connsiteX68" fmla="*/ 91858 w 119532"/>
                  <a:gd name="connsiteY68" fmla="*/ 139557 h 249807"/>
                  <a:gd name="connsiteX69" fmla="*/ 83370 w 119532"/>
                  <a:gd name="connsiteY69" fmla="*/ 131068 h 249807"/>
                  <a:gd name="connsiteX70" fmla="*/ 86742 w 119532"/>
                  <a:gd name="connsiteY70" fmla="*/ 127695 h 249807"/>
                  <a:gd name="connsiteX71" fmla="*/ 76975 w 119532"/>
                  <a:gd name="connsiteY71" fmla="*/ 117926 h 249807"/>
                  <a:gd name="connsiteX72" fmla="*/ 72673 w 119532"/>
                  <a:gd name="connsiteY72" fmla="*/ 117926 h 249807"/>
                  <a:gd name="connsiteX73" fmla="*/ 72673 w 119532"/>
                  <a:gd name="connsiteY73" fmla="*/ 110948 h 249807"/>
                  <a:gd name="connsiteX74" fmla="*/ 56859 w 119532"/>
                  <a:gd name="connsiteY74" fmla="*/ 95132 h 249807"/>
                  <a:gd name="connsiteX75" fmla="*/ 56859 w 119532"/>
                  <a:gd name="connsiteY75" fmla="*/ 90829 h 249807"/>
                  <a:gd name="connsiteX76" fmla="*/ 53836 w 119532"/>
                  <a:gd name="connsiteY76" fmla="*/ 87805 h 249807"/>
                  <a:gd name="connsiteX77" fmla="*/ 50813 w 119532"/>
                  <a:gd name="connsiteY77" fmla="*/ 87805 h 249807"/>
                  <a:gd name="connsiteX78" fmla="*/ 48371 w 119532"/>
                  <a:gd name="connsiteY78" fmla="*/ 85712 h 249807"/>
                  <a:gd name="connsiteX79" fmla="*/ 48371 w 119532"/>
                  <a:gd name="connsiteY79" fmla="*/ 81060 h 249807"/>
                  <a:gd name="connsiteX80" fmla="*/ 43720 w 119532"/>
                  <a:gd name="connsiteY80" fmla="*/ 81060 h 249807"/>
                  <a:gd name="connsiteX81" fmla="*/ 33488 w 119532"/>
                  <a:gd name="connsiteY81" fmla="*/ 70825 h 249807"/>
                  <a:gd name="connsiteX82" fmla="*/ 29186 w 119532"/>
                  <a:gd name="connsiteY82" fmla="*/ 70825 h 249807"/>
                  <a:gd name="connsiteX83" fmla="*/ 36162 w 119532"/>
                  <a:gd name="connsiteY83" fmla="*/ 63848 h 249807"/>
                  <a:gd name="connsiteX84" fmla="*/ 41743 w 119532"/>
                  <a:gd name="connsiteY84" fmla="*/ 63848 h 249807"/>
                  <a:gd name="connsiteX85" fmla="*/ 47208 w 119532"/>
                  <a:gd name="connsiteY85" fmla="*/ 58382 h 249807"/>
                  <a:gd name="connsiteX86" fmla="*/ 39069 w 119532"/>
                  <a:gd name="connsiteY86" fmla="*/ 50241 h 249807"/>
                  <a:gd name="connsiteX87" fmla="*/ 39069 w 119532"/>
                  <a:gd name="connsiteY87" fmla="*/ 44542 h 249807"/>
                  <a:gd name="connsiteX88" fmla="*/ 35232 w 119532"/>
                  <a:gd name="connsiteY88" fmla="*/ 40704 h 249807"/>
                  <a:gd name="connsiteX89" fmla="*/ 28953 w 119532"/>
                  <a:gd name="connsiteY89" fmla="*/ 46984 h 249807"/>
                  <a:gd name="connsiteX90" fmla="*/ 24418 w 119532"/>
                  <a:gd name="connsiteY90" fmla="*/ 46984 h 249807"/>
                  <a:gd name="connsiteX91" fmla="*/ 12790 w 119532"/>
                  <a:gd name="connsiteY91" fmla="*/ 35355 h 249807"/>
                  <a:gd name="connsiteX92" fmla="*/ 12790 w 119532"/>
                  <a:gd name="connsiteY92" fmla="*/ 26865 h 249807"/>
                  <a:gd name="connsiteX93" fmla="*/ 8953 w 119532"/>
                  <a:gd name="connsiteY93" fmla="*/ 26865 h 249807"/>
                  <a:gd name="connsiteX94" fmla="*/ 0 w 119532"/>
                  <a:gd name="connsiteY94" fmla="*/ 18143 h 249807"/>
                  <a:gd name="connsiteX95" fmla="*/ 0 w 119532"/>
                  <a:gd name="connsiteY95" fmla="*/ 18143 h 249807"/>
                  <a:gd name="connsiteX96" fmla="*/ 0 w 119532"/>
                  <a:gd name="connsiteY96" fmla="*/ 18143 h 24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9532" h="249807">
                    <a:moveTo>
                      <a:pt x="0" y="18143"/>
                    </a:moveTo>
                    <a:lnTo>
                      <a:pt x="7093" y="11048"/>
                    </a:lnTo>
                    <a:lnTo>
                      <a:pt x="13023" y="16980"/>
                    </a:lnTo>
                    <a:lnTo>
                      <a:pt x="20581" y="9420"/>
                    </a:lnTo>
                    <a:lnTo>
                      <a:pt x="40115" y="9420"/>
                    </a:lnTo>
                    <a:lnTo>
                      <a:pt x="49534" y="0"/>
                    </a:lnTo>
                    <a:lnTo>
                      <a:pt x="57324" y="7792"/>
                    </a:lnTo>
                    <a:lnTo>
                      <a:pt x="75928" y="7792"/>
                    </a:lnTo>
                    <a:lnTo>
                      <a:pt x="75928" y="23957"/>
                    </a:lnTo>
                    <a:lnTo>
                      <a:pt x="83486" y="31400"/>
                    </a:lnTo>
                    <a:lnTo>
                      <a:pt x="94649" y="31400"/>
                    </a:lnTo>
                    <a:lnTo>
                      <a:pt x="94649" y="31400"/>
                    </a:lnTo>
                    <a:lnTo>
                      <a:pt x="83370" y="42681"/>
                    </a:lnTo>
                    <a:lnTo>
                      <a:pt x="74766" y="42681"/>
                    </a:lnTo>
                    <a:lnTo>
                      <a:pt x="74766" y="51287"/>
                    </a:lnTo>
                    <a:lnTo>
                      <a:pt x="66626" y="59428"/>
                    </a:lnTo>
                    <a:lnTo>
                      <a:pt x="63138" y="59428"/>
                    </a:lnTo>
                    <a:lnTo>
                      <a:pt x="59650" y="62917"/>
                    </a:lnTo>
                    <a:lnTo>
                      <a:pt x="59650" y="71058"/>
                    </a:lnTo>
                    <a:lnTo>
                      <a:pt x="57440" y="73268"/>
                    </a:lnTo>
                    <a:lnTo>
                      <a:pt x="57440" y="76873"/>
                    </a:lnTo>
                    <a:lnTo>
                      <a:pt x="61975" y="81408"/>
                    </a:lnTo>
                    <a:lnTo>
                      <a:pt x="61975" y="84897"/>
                    </a:lnTo>
                    <a:lnTo>
                      <a:pt x="71626" y="94550"/>
                    </a:lnTo>
                    <a:lnTo>
                      <a:pt x="71626" y="99086"/>
                    </a:lnTo>
                    <a:lnTo>
                      <a:pt x="109998" y="137464"/>
                    </a:lnTo>
                    <a:lnTo>
                      <a:pt x="109998" y="142000"/>
                    </a:lnTo>
                    <a:lnTo>
                      <a:pt x="115230" y="147233"/>
                    </a:lnTo>
                    <a:lnTo>
                      <a:pt x="115230" y="155839"/>
                    </a:lnTo>
                    <a:lnTo>
                      <a:pt x="116625" y="157235"/>
                    </a:lnTo>
                    <a:lnTo>
                      <a:pt x="116625" y="173167"/>
                    </a:lnTo>
                    <a:lnTo>
                      <a:pt x="119532" y="176075"/>
                    </a:lnTo>
                    <a:lnTo>
                      <a:pt x="119532" y="183053"/>
                    </a:lnTo>
                    <a:lnTo>
                      <a:pt x="115230" y="187356"/>
                    </a:lnTo>
                    <a:lnTo>
                      <a:pt x="115230" y="202009"/>
                    </a:lnTo>
                    <a:lnTo>
                      <a:pt x="108602" y="208638"/>
                    </a:lnTo>
                    <a:lnTo>
                      <a:pt x="103370" y="208638"/>
                    </a:lnTo>
                    <a:lnTo>
                      <a:pt x="96045" y="215965"/>
                    </a:lnTo>
                    <a:lnTo>
                      <a:pt x="91742" y="215965"/>
                    </a:lnTo>
                    <a:lnTo>
                      <a:pt x="86626" y="221082"/>
                    </a:lnTo>
                    <a:lnTo>
                      <a:pt x="81510" y="215965"/>
                    </a:lnTo>
                    <a:lnTo>
                      <a:pt x="76394" y="221082"/>
                    </a:lnTo>
                    <a:lnTo>
                      <a:pt x="76394" y="228409"/>
                    </a:lnTo>
                    <a:lnTo>
                      <a:pt x="66626" y="238178"/>
                    </a:lnTo>
                    <a:lnTo>
                      <a:pt x="61278" y="238178"/>
                    </a:lnTo>
                    <a:lnTo>
                      <a:pt x="49650" y="249807"/>
                    </a:lnTo>
                    <a:lnTo>
                      <a:pt x="43022" y="249807"/>
                    </a:lnTo>
                    <a:lnTo>
                      <a:pt x="43022" y="230967"/>
                    </a:lnTo>
                    <a:lnTo>
                      <a:pt x="48371" y="225617"/>
                    </a:lnTo>
                    <a:lnTo>
                      <a:pt x="43022" y="225617"/>
                    </a:lnTo>
                    <a:lnTo>
                      <a:pt x="38371" y="220966"/>
                    </a:lnTo>
                    <a:lnTo>
                      <a:pt x="40929" y="218407"/>
                    </a:lnTo>
                    <a:lnTo>
                      <a:pt x="45580" y="218407"/>
                    </a:lnTo>
                    <a:lnTo>
                      <a:pt x="52789" y="211197"/>
                    </a:lnTo>
                    <a:lnTo>
                      <a:pt x="66626" y="211197"/>
                    </a:lnTo>
                    <a:lnTo>
                      <a:pt x="61278" y="205847"/>
                    </a:lnTo>
                    <a:lnTo>
                      <a:pt x="61278" y="198520"/>
                    </a:lnTo>
                    <a:lnTo>
                      <a:pt x="61278" y="198520"/>
                    </a:lnTo>
                    <a:lnTo>
                      <a:pt x="71045" y="198520"/>
                    </a:lnTo>
                    <a:lnTo>
                      <a:pt x="71045" y="193403"/>
                    </a:lnTo>
                    <a:lnTo>
                      <a:pt x="78952" y="193403"/>
                    </a:lnTo>
                    <a:lnTo>
                      <a:pt x="88952" y="183402"/>
                    </a:lnTo>
                    <a:lnTo>
                      <a:pt x="88952" y="165027"/>
                    </a:lnTo>
                    <a:lnTo>
                      <a:pt x="85812" y="161887"/>
                    </a:lnTo>
                    <a:lnTo>
                      <a:pt x="85812" y="153746"/>
                    </a:lnTo>
                    <a:lnTo>
                      <a:pt x="89300" y="150257"/>
                    </a:lnTo>
                    <a:lnTo>
                      <a:pt x="89300" y="150257"/>
                    </a:lnTo>
                    <a:lnTo>
                      <a:pt x="89300" y="142116"/>
                    </a:lnTo>
                    <a:lnTo>
                      <a:pt x="91858" y="139557"/>
                    </a:lnTo>
                    <a:lnTo>
                      <a:pt x="83370" y="131068"/>
                    </a:lnTo>
                    <a:lnTo>
                      <a:pt x="86742" y="127695"/>
                    </a:lnTo>
                    <a:lnTo>
                      <a:pt x="76975" y="117926"/>
                    </a:lnTo>
                    <a:lnTo>
                      <a:pt x="72673" y="117926"/>
                    </a:lnTo>
                    <a:lnTo>
                      <a:pt x="72673" y="110948"/>
                    </a:lnTo>
                    <a:lnTo>
                      <a:pt x="56859" y="95132"/>
                    </a:lnTo>
                    <a:lnTo>
                      <a:pt x="56859" y="90829"/>
                    </a:lnTo>
                    <a:lnTo>
                      <a:pt x="53836" y="87805"/>
                    </a:lnTo>
                    <a:lnTo>
                      <a:pt x="50813" y="87805"/>
                    </a:lnTo>
                    <a:lnTo>
                      <a:pt x="48371" y="85712"/>
                    </a:lnTo>
                    <a:lnTo>
                      <a:pt x="48371" y="81060"/>
                    </a:lnTo>
                    <a:lnTo>
                      <a:pt x="43720" y="81060"/>
                    </a:lnTo>
                    <a:lnTo>
                      <a:pt x="33488" y="70825"/>
                    </a:lnTo>
                    <a:lnTo>
                      <a:pt x="29186" y="70825"/>
                    </a:lnTo>
                    <a:lnTo>
                      <a:pt x="36162" y="63848"/>
                    </a:lnTo>
                    <a:lnTo>
                      <a:pt x="41743" y="63848"/>
                    </a:lnTo>
                    <a:lnTo>
                      <a:pt x="47208" y="58382"/>
                    </a:lnTo>
                    <a:lnTo>
                      <a:pt x="39069" y="50241"/>
                    </a:lnTo>
                    <a:lnTo>
                      <a:pt x="39069" y="44542"/>
                    </a:lnTo>
                    <a:lnTo>
                      <a:pt x="35232" y="40704"/>
                    </a:lnTo>
                    <a:lnTo>
                      <a:pt x="28953" y="46984"/>
                    </a:lnTo>
                    <a:lnTo>
                      <a:pt x="24418" y="46984"/>
                    </a:lnTo>
                    <a:lnTo>
                      <a:pt x="12790" y="35355"/>
                    </a:lnTo>
                    <a:lnTo>
                      <a:pt x="12790" y="26865"/>
                    </a:lnTo>
                    <a:lnTo>
                      <a:pt x="8953" y="26865"/>
                    </a:lnTo>
                    <a:lnTo>
                      <a:pt x="0" y="18143"/>
                    </a:lnTo>
                    <a:lnTo>
                      <a:pt x="0" y="18143"/>
                    </a:lnTo>
                    <a:lnTo>
                      <a:pt x="0" y="18143"/>
                    </a:lnTo>
                    <a:close/>
                  </a:path>
                </a:pathLst>
              </a:custGeom>
              <a:grpFill/>
              <a:ln w="1162" cap="rnd">
                <a:solidFill>
                  <a:schemeClr val="bg2"/>
                </a:solidFill>
                <a:prstDash val="solid"/>
                <a:round/>
              </a:ln>
            </p:spPr>
            <p:txBody>
              <a:bodyPr rtlCol="0" anchor="ctr"/>
              <a:lstStyle/>
              <a:p>
                <a:endParaRPr lang="en-US"/>
              </a:p>
            </p:txBody>
          </p:sp>
          <p:sp>
            <p:nvSpPr>
              <p:cNvPr id="80" name="Freeform 79">
                <a:extLst>
                  <a:ext uri="{FF2B5EF4-FFF2-40B4-BE49-F238E27FC236}">
                    <a16:creationId xmlns:a16="http://schemas.microsoft.com/office/drawing/2014/main" id="{B61577E7-2CE9-4C5E-DFDB-2F770C019E48}"/>
                  </a:ext>
                </a:extLst>
              </p:cNvPr>
              <p:cNvSpPr/>
              <p:nvPr/>
            </p:nvSpPr>
            <p:spPr>
              <a:xfrm>
                <a:off x="6571902" y="2767504"/>
                <a:ext cx="279644" cy="178982"/>
              </a:xfrm>
              <a:custGeom>
                <a:avLst/>
                <a:gdLst>
                  <a:gd name="connsiteX0" fmla="*/ 238018 w 279644"/>
                  <a:gd name="connsiteY0" fmla="*/ 112111 h 178982"/>
                  <a:gd name="connsiteX1" fmla="*/ 238018 w 279644"/>
                  <a:gd name="connsiteY1" fmla="*/ 115716 h 178982"/>
                  <a:gd name="connsiteX2" fmla="*/ 244297 w 279644"/>
                  <a:gd name="connsiteY2" fmla="*/ 115716 h 178982"/>
                  <a:gd name="connsiteX3" fmla="*/ 246623 w 279644"/>
                  <a:gd name="connsiteY3" fmla="*/ 113390 h 178982"/>
                  <a:gd name="connsiteX4" fmla="*/ 250576 w 279644"/>
                  <a:gd name="connsiteY4" fmla="*/ 113390 h 178982"/>
                  <a:gd name="connsiteX5" fmla="*/ 254994 w 279644"/>
                  <a:gd name="connsiteY5" fmla="*/ 117810 h 178982"/>
                  <a:gd name="connsiteX6" fmla="*/ 261971 w 279644"/>
                  <a:gd name="connsiteY6" fmla="*/ 110832 h 178982"/>
                  <a:gd name="connsiteX7" fmla="*/ 267320 w 279644"/>
                  <a:gd name="connsiteY7" fmla="*/ 110832 h 178982"/>
                  <a:gd name="connsiteX8" fmla="*/ 267320 w 279644"/>
                  <a:gd name="connsiteY8" fmla="*/ 108506 h 178982"/>
                  <a:gd name="connsiteX9" fmla="*/ 272668 w 279644"/>
                  <a:gd name="connsiteY9" fmla="*/ 108506 h 178982"/>
                  <a:gd name="connsiteX10" fmla="*/ 272668 w 279644"/>
                  <a:gd name="connsiteY10" fmla="*/ 106064 h 178982"/>
                  <a:gd name="connsiteX11" fmla="*/ 276389 w 279644"/>
                  <a:gd name="connsiteY11" fmla="*/ 106064 h 178982"/>
                  <a:gd name="connsiteX12" fmla="*/ 279645 w 279644"/>
                  <a:gd name="connsiteY12" fmla="*/ 102807 h 178982"/>
                  <a:gd name="connsiteX13" fmla="*/ 272087 w 279644"/>
                  <a:gd name="connsiteY13" fmla="*/ 102807 h 178982"/>
                  <a:gd name="connsiteX14" fmla="*/ 267320 w 279644"/>
                  <a:gd name="connsiteY14" fmla="*/ 98039 h 178982"/>
                  <a:gd name="connsiteX15" fmla="*/ 263832 w 279644"/>
                  <a:gd name="connsiteY15" fmla="*/ 98039 h 178982"/>
                  <a:gd name="connsiteX16" fmla="*/ 263832 w 279644"/>
                  <a:gd name="connsiteY16" fmla="*/ 94550 h 178982"/>
                  <a:gd name="connsiteX17" fmla="*/ 258483 w 279644"/>
                  <a:gd name="connsiteY17" fmla="*/ 94550 h 178982"/>
                  <a:gd name="connsiteX18" fmla="*/ 258483 w 279644"/>
                  <a:gd name="connsiteY18" fmla="*/ 90014 h 178982"/>
                  <a:gd name="connsiteX19" fmla="*/ 254297 w 279644"/>
                  <a:gd name="connsiteY19" fmla="*/ 90014 h 178982"/>
                  <a:gd name="connsiteX20" fmla="*/ 254297 w 279644"/>
                  <a:gd name="connsiteY20" fmla="*/ 92457 h 178982"/>
                  <a:gd name="connsiteX21" fmla="*/ 251390 w 279644"/>
                  <a:gd name="connsiteY21" fmla="*/ 92457 h 178982"/>
                  <a:gd name="connsiteX22" fmla="*/ 251390 w 279644"/>
                  <a:gd name="connsiteY22" fmla="*/ 96294 h 178982"/>
                  <a:gd name="connsiteX23" fmla="*/ 246971 w 279644"/>
                  <a:gd name="connsiteY23" fmla="*/ 96294 h 178982"/>
                  <a:gd name="connsiteX24" fmla="*/ 244995 w 279644"/>
                  <a:gd name="connsiteY24" fmla="*/ 94317 h 178982"/>
                  <a:gd name="connsiteX25" fmla="*/ 241041 w 279644"/>
                  <a:gd name="connsiteY25" fmla="*/ 94317 h 178982"/>
                  <a:gd name="connsiteX26" fmla="*/ 241041 w 279644"/>
                  <a:gd name="connsiteY26" fmla="*/ 89549 h 178982"/>
                  <a:gd name="connsiteX27" fmla="*/ 234762 w 279644"/>
                  <a:gd name="connsiteY27" fmla="*/ 89549 h 178982"/>
                  <a:gd name="connsiteX28" fmla="*/ 231739 w 279644"/>
                  <a:gd name="connsiteY28" fmla="*/ 86525 h 178982"/>
                  <a:gd name="connsiteX29" fmla="*/ 238948 w 279644"/>
                  <a:gd name="connsiteY29" fmla="*/ 79315 h 178982"/>
                  <a:gd name="connsiteX30" fmla="*/ 242204 w 279644"/>
                  <a:gd name="connsiteY30" fmla="*/ 79315 h 178982"/>
                  <a:gd name="connsiteX31" fmla="*/ 242204 w 279644"/>
                  <a:gd name="connsiteY31" fmla="*/ 76291 h 178982"/>
                  <a:gd name="connsiteX32" fmla="*/ 246041 w 279644"/>
                  <a:gd name="connsiteY32" fmla="*/ 76291 h 178982"/>
                  <a:gd name="connsiteX33" fmla="*/ 248716 w 279644"/>
                  <a:gd name="connsiteY33" fmla="*/ 73616 h 178982"/>
                  <a:gd name="connsiteX34" fmla="*/ 243599 w 279644"/>
                  <a:gd name="connsiteY34" fmla="*/ 68499 h 178982"/>
                  <a:gd name="connsiteX35" fmla="*/ 228134 w 279644"/>
                  <a:gd name="connsiteY35" fmla="*/ 83967 h 178982"/>
                  <a:gd name="connsiteX36" fmla="*/ 221507 w 279644"/>
                  <a:gd name="connsiteY36" fmla="*/ 83967 h 178982"/>
                  <a:gd name="connsiteX37" fmla="*/ 200461 w 279644"/>
                  <a:gd name="connsiteY37" fmla="*/ 105017 h 178982"/>
                  <a:gd name="connsiteX38" fmla="*/ 190112 w 279644"/>
                  <a:gd name="connsiteY38" fmla="*/ 94666 h 178982"/>
                  <a:gd name="connsiteX39" fmla="*/ 171624 w 279644"/>
                  <a:gd name="connsiteY39" fmla="*/ 94666 h 178982"/>
                  <a:gd name="connsiteX40" fmla="*/ 171624 w 279644"/>
                  <a:gd name="connsiteY40" fmla="*/ 76059 h 178982"/>
                  <a:gd name="connsiteX41" fmla="*/ 163834 w 279644"/>
                  <a:gd name="connsiteY41" fmla="*/ 76059 h 178982"/>
                  <a:gd name="connsiteX42" fmla="*/ 163834 w 279644"/>
                  <a:gd name="connsiteY42" fmla="*/ 59544 h 178982"/>
                  <a:gd name="connsiteX43" fmla="*/ 145811 w 279644"/>
                  <a:gd name="connsiteY43" fmla="*/ 41518 h 178982"/>
                  <a:gd name="connsiteX44" fmla="*/ 145578 w 279644"/>
                  <a:gd name="connsiteY44" fmla="*/ 41751 h 178982"/>
                  <a:gd name="connsiteX45" fmla="*/ 142439 w 279644"/>
                  <a:gd name="connsiteY45" fmla="*/ 44891 h 178982"/>
                  <a:gd name="connsiteX46" fmla="*/ 95347 w 279644"/>
                  <a:gd name="connsiteY46" fmla="*/ 44891 h 178982"/>
                  <a:gd name="connsiteX47" fmla="*/ 50348 w 279644"/>
                  <a:gd name="connsiteY47" fmla="*/ 0 h 178982"/>
                  <a:gd name="connsiteX48" fmla="*/ 21511 w 279644"/>
                  <a:gd name="connsiteY48" fmla="*/ 0 h 178982"/>
                  <a:gd name="connsiteX49" fmla="*/ 0 w 279644"/>
                  <a:gd name="connsiteY49" fmla="*/ 21515 h 178982"/>
                  <a:gd name="connsiteX50" fmla="*/ 0 w 279644"/>
                  <a:gd name="connsiteY50" fmla="*/ 89200 h 178982"/>
                  <a:gd name="connsiteX51" fmla="*/ 0 w 279644"/>
                  <a:gd name="connsiteY51" fmla="*/ 89200 h 178982"/>
                  <a:gd name="connsiteX52" fmla="*/ 16511 w 279644"/>
                  <a:gd name="connsiteY52" fmla="*/ 89200 h 178982"/>
                  <a:gd name="connsiteX53" fmla="*/ 16511 w 279644"/>
                  <a:gd name="connsiteY53" fmla="*/ 79431 h 178982"/>
                  <a:gd name="connsiteX54" fmla="*/ 22093 w 279644"/>
                  <a:gd name="connsiteY54" fmla="*/ 73849 h 178982"/>
                  <a:gd name="connsiteX55" fmla="*/ 31627 w 279644"/>
                  <a:gd name="connsiteY55" fmla="*/ 73849 h 178982"/>
                  <a:gd name="connsiteX56" fmla="*/ 31627 w 279644"/>
                  <a:gd name="connsiteY56" fmla="*/ 67685 h 178982"/>
                  <a:gd name="connsiteX57" fmla="*/ 38953 w 279644"/>
                  <a:gd name="connsiteY57" fmla="*/ 60358 h 178982"/>
                  <a:gd name="connsiteX58" fmla="*/ 42673 w 279644"/>
                  <a:gd name="connsiteY58" fmla="*/ 60358 h 178982"/>
                  <a:gd name="connsiteX59" fmla="*/ 48255 w 279644"/>
                  <a:gd name="connsiteY59" fmla="*/ 65941 h 178982"/>
                  <a:gd name="connsiteX60" fmla="*/ 53836 w 279644"/>
                  <a:gd name="connsiteY60" fmla="*/ 65941 h 178982"/>
                  <a:gd name="connsiteX61" fmla="*/ 53836 w 279644"/>
                  <a:gd name="connsiteY61" fmla="*/ 70709 h 178982"/>
                  <a:gd name="connsiteX62" fmla="*/ 64882 w 279644"/>
                  <a:gd name="connsiteY62" fmla="*/ 70709 h 178982"/>
                  <a:gd name="connsiteX63" fmla="*/ 64882 w 279644"/>
                  <a:gd name="connsiteY63" fmla="*/ 78617 h 178982"/>
                  <a:gd name="connsiteX64" fmla="*/ 68254 w 279644"/>
                  <a:gd name="connsiteY64" fmla="*/ 81990 h 178982"/>
                  <a:gd name="connsiteX65" fmla="*/ 68254 w 279644"/>
                  <a:gd name="connsiteY65" fmla="*/ 91061 h 178982"/>
                  <a:gd name="connsiteX66" fmla="*/ 72673 w 279644"/>
                  <a:gd name="connsiteY66" fmla="*/ 95480 h 178982"/>
                  <a:gd name="connsiteX67" fmla="*/ 86510 w 279644"/>
                  <a:gd name="connsiteY67" fmla="*/ 95480 h 178982"/>
                  <a:gd name="connsiteX68" fmla="*/ 89533 w 279644"/>
                  <a:gd name="connsiteY68" fmla="*/ 92457 h 178982"/>
                  <a:gd name="connsiteX69" fmla="*/ 92556 w 279644"/>
                  <a:gd name="connsiteY69" fmla="*/ 95480 h 178982"/>
                  <a:gd name="connsiteX70" fmla="*/ 96858 w 279644"/>
                  <a:gd name="connsiteY70" fmla="*/ 95480 h 178982"/>
                  <a:gd name="connsiteX71" fmla="*/ 96858 w 279644"/>
                  <a:gd name="connsiteY71" fmla="*/ 101063 h 178982"/>
                  <a:gd name="connsiteX72" fmla="*/ 99765 w 279644"/>
                  <a:gd name="connsiteY72" fmla="*/ 103970 h 178982"/>
                  <a:gd name="connsiteX73" fmla="*/ 99765 w 279644"/>
                  <a:gd name="connsiteY73" fmla="*/ 108157 h 178982"/>
                  <a:gd name="connsiteX74" fmla="*/ 104765 w 279644"/>
                  <a:gd name="connsiteY74" fmla="*/ 113158 h 178982"/>
                  <a:gd name="connsiteX75" fmla="*/ 104765 w 279644"/>
                  <a:gd name="connsiteY75" fmla="*/ 120484 h 178982"/>
                  <a:gd name="connsiteX76" fmla="*/ 115579 w 279644"/>
                  <a:gd name="connsiteY76" fmla="*/ 131300 h 178982"/>
                  <a:gd name="connsiteX77" fmla="*/ 118951 w 279644"/>
                  <a:gd name="connsiteY77" fmla="*/ 131300 h 178982"/>
                  <a:gd name="connsiteX78" fmla="*/ 130811 w 279644"/>
                  <a:gd name="connsiteY78" fmla="*/ 143163 h 178982"/>
                  <a:gd name="connsiteX79" fmla="*/ 137439 w 279644"/>
                  <a:gd name="connsiteY79" fmla="*/ 143163 h 178982"/>
                  <a:gd name="connsiteX80" fmla="*/ 147090 w 279644"/>
                  <a:gd name="connsiteY80" fmla="*/ 152815 h 178982"/>
                  <a:gd name="connsiteX81" fmla="*/ 150811 w 279644"/>
                  <a:gd name="connsiteY81" fmla="*/ 152815 h 178982"/>
                  <a:gd name="connsiteX82" fmla="*/ 157090 w 279644"/>
                  <a:gd name="connsiteY82" fmla="*/ 159095 h 178982"/>
                  <a:gd name="connsiteX83" fmla="*/ 159648 w 279644"/>
                  <a:gd name="connsiteY83" fmla="*/ 156537 h 178982"/>
                  <a:gd name="connsiteX84" fmla="*/ 163368 w 279644"/>
                  <a:gd name="connsiteY84" fmla="*/ 156537 h 178982"/>
                  <a:gd name="connsiteX85" fmla="*/ 168485 w 279644"/>
                  <a:gd name="connsiteY85" fmla="*/ 161654 h 178982"/>
                  <a:gd name="connsiteX86" fmla="*/ 173484 w 279644"/>
                  <a:gd name="connsiteY86" fmla="*/ 161654 h 178982"/>
                  <a:gd name="connsiteX87" fmla="*/ 170461 w 279644"/>
                  <a:gd name="connsiteY87" fmla="*/ 164678 h 178982"/>
                  <a:gd name="connsiteX88" fmla="*/ 170461 w 279644"/>
                  <a:gd name="connsiteY88" fmla="*/ 175493 h 178982"/>
                  <a:gd name="connsiteX89" fmla="*/ 178833 w 279644"/>
                  <a:gd name="connsiteY89" fmla="*/ 175493 h 178982"/>
                  <a:gd name="connsiteX90" fmla="*/ 182322 w 279644"/>
                  <a:gd name="connsiteY90" fmla="*/ 178982 h 178982"/>
                  <a:gd name="connsiteX91" fmla="*/ 191856 w 279644"/>
                  <a:gd name="connsiteY91" fmla="*/ 178982 h 178982"/>
                  <a:gd name="connsiteX92" fmla="*/ 191856 w 279644"/>
                  <a:gd name="connsiteY92" fmla="*/ 171655 h 178982"/>
                  <a:gd name="connsiteX93" fmla="*/ 201042 w 279644"/>
                  <a:gd name="connsiteY93" fmla="*/ 162468 h 178982"/>
                  <a:gd name="connsiteX94" fmla="*/ 201042 w 279644"/>
                  <a:gd name="connsiteY94" fmla="*/ 156304 h 178982"/>
                  <a:gd name="connsiteX95" fmla="*/ 196507 w 279644"/>
                  <a:gd name="connsiteY95" fmla="*/ 151768 h 178982"/>
                  <a:gd name="connsiteX96" fmla="*/ 196507 w 279644"/>
                  <a:gd name="connsiteY96" fmla="*/ 147233 h 178982"/>
                  <a:gd name="connsiteX97" fmla="*/ 198833 w 279644"/>
                  <a:gd name="connsiteY97" fmla="*/ 144907 h 178982"/>
                  <a:gd name="connsiteX98" fmla="*/ 194996 w 279644"/>
                  <a:gd name="connsiteY98" fmla="*/ 141069 h 178982"/>
                  <a:gd name="connsiteX99" fmla="*/ 190461 w 279644"/>
                  <a:gd name="connsiteY99" fmla="*/ 141069 h 178982"/>
                  <a:gd name="connsiteX100" fmla="*/ 190461 w 279644"/>
                  <a:gd name="connsiteY100" fmla="*/ 137231 h 178982"/>
                  <a:gd name="connsiteX101" fmla="*/ 185229 w 279644"/>
                  <a:gd name="connsiteY101" fmla="*/ 137231 h 178982"/>
                  <a:gd name="connsiteX102" fmla="*/ 185229 w 279644"/>
                  <a:gd name="connsiteY102" fmla="*/ 131998 h 178982"/>
                  <a:gd name="connsiteX103" fmla="*/ 189415 w 279644"/>
                  <a:gd name="connsiteY103" fmla="*/ 127811 h 178982"/>
                  <a:gd name="connsiteX104" fmla="*/ 205577 w 279644"/>
                  <a:gd name="connsiteY104" fmla="*/ 127811 h 178982"/>
                  <a:gd name="connsiteX105" fmla="*/ 205577 w 279644"/>
                  <a:gd name="connsiteY105" fmla="*/ 123275 h 178982"/>
                  <a:gd name="connsiteX106" fmla="*/ 210926 w 279644"/>
                  <a:gd name="connsiteY106" fmla="*/ 117926 h 178982"/>
                  <a:gd name="connsiteX107" fmla="*/ 205577 w 279644"/>
                  <a:gd name="connsiteY107" fmla="*/ 117926 h 178982"/>
                  <a:gd name="connsiteX108" fmla="*/ 207786 w 279644"/>
                  <a:gd name="connsiteY108" fmla="*/ 115716 h 178982"/>
                  <a:gd name="connsiteX109" fmla="*/ 216972 w 279644"/>
                  <a:gd name="connsiteY109" fmla="*/ 115716 h 178982"/>
                  <a:gd name="connsiteX110" fmla="*/ 216972 w 279644"/>
                  <a:gd name="connsiteY110" fmla="*/ 103621 h 178982"/>
                  <a:gd name="connsiteX111" fmla="*/ 219298 w 279644"/>
                  <a:gd name="connsiteY111" fmla="*/ 103621 h 178982"/>
                  <a:gd name="connsiteX112" fmla="*/ 221739 w 279644"/>
                  <a:gd name="connsiteY112" fmla="*/ 106064 h 178982"/>
                  <a:gd name="connsiteX113" fmla="*/ 224181 w 279644"/>
                  <a:gd name="connsiteY113" fmla="*/ 106064 h 178982"/>
                  <a:gd name="connsiteX114" fmla="*/ 227437 w 279644"/>
                  <a:gd name="connsiteY114" fmla="*/ 102807 h 178982"/>
                  <a:gd name="connsiteX115" fmla="*/ 229879 w 279644"/>
                  <a:gd name="connsiteY115" fmla="*/ 102807 h 178982"/>
                  <a:gd name="connsiteX116" fmla="*/ 234065 w 279644"/>
                  <a:gd name="connsiteY116" fmla="*/ 98504 h 178982"/>
                  <a:gd name="connsiteX117" fmla="*/ 240343 w 279644"/>
                  <a:gd name="connsiteY117" fmla="*/ 104784 h 178982"/>
                  <a:gd name="connsiteX118" fmla="*/ 240343 w 279644"/>
                  <a:gd name="connsiteY118" fmla="*/ 104901 h 178982"/>
                  <a:gd name="connsiteX119" fmla="*/ 233134 w 279644"/>
                  <a:gd name="connsiteY119" fmla="*/ 112111 h 178982"/>
                  <a:gd name="connsiteX120" fmla="*/ 238018 w 279644"/>
                  <a:gd name="connsiteY120" fmla="*/ 112111 h 178982"/>
                  <a:gd name="connsiteX121" fmla="*/ 238018 w 279644"/>
                  <a:gd name="connsiteY121" fmla="*/ 112111 h 17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9644" h="178982">
                    <a:moveTo>
                      <a:pt x="238018" y="112111"/>
                    </a:moveTo>
                    <a:lnTo>
                      <a:pt x="238018" y="115716"/>
                    </a:lnTo>
                    <a:lnTo>
                      <a:pt x="244297" y="115716"/>
                    </a:lnTo>
                    <a:lnTo>
                      <a:pt x="246623" y="113390"/>
                    </a:lnTo>
                    <a:lnTo>
                      <a:pt x="250576" y="113390"/>
                    </a:lnTo>
                    <a:lnTo>
                      <a:pt x="254994" y="117810"/>
                    </a:lnTo>
                    <a:lnTo>
                      <a:pt x="261971" y="110832"/>
                    </a:lnTo>
                    <a:lnTo>
                      <a:pt x="267320" y="110832"/>
                    </a:lnTo>
                    <a:lnTo>
                      <a:pt x="267320" y="108506"/>
                    </a:lnTo>
                    <a:lnTo>
                      <a:pt x="272668" y="108506"/>
                    </a:lnTo>
                    <a:lnTo>
                      <a:pt x="272668" y="106064"/>
                    </a:lnTo>
                    <a:lnTo>
                      <a:pt x="276389" y="106064"/>
                    </a:lnTo>
                    <a:lnTo>
                      <a:pt x="279645" y="102807"/>
                    </a:lnTo>
                    <a:lnTo>
                      <a:pt x="272087" y="102807"/>
                    </a:lnTo>
                    <a:lnTo>
                      <a:pt x="267320" y="98039"/>
                    </a:lnTo>
                    <a:lnTo>
                      <a:pt x="263832" y="98039"/>
                    </a:lnTo>
                    <a:lnTo>
                      <a:pt x="263832" y="94550"/>
                    </a:lnTo>
                    <a:lnTo>
                      <a:pt x="258483" y="94550"/>
                    </a:lnTo>
                    <a:lnTo>
                      <a:pt x="258483" y="90014"/>
                    </a:lnTo>
                    <a:lnTo>
                      <a:pt x="254297" y="90014"/>
                    </a:lnTo>
                    <a:lnTo>
                      <a:pt x="254297" y="92457"/>
                    </a:lnTo>
                    <a:lnTo>
                      <a:pt x="251390" y="92457"/>
                    </a:lnTo>
                    <a:lnTo>
                      <a:pt x="251390" y="96294"/>
                    </a:lnTo>
                    <a:lnTo>
                      <a:pt x="246971" y="96294"/>
                    </a:lnTo>
                    <a:lnTo>
                      <a:pt x="244995" y="94317"/>
                    </a:lnTo>
                    <a:lnTo>
                      <a:pt x="241041" y="94317"/>
                    </a:lnTo>
                    <a:lnTo>
                      <a:pt x="241041" y="89549"/>
                    </a:lnTo>
                    <a:lnTo>
                      <a:pt x="234762" y="89549"/>
                    </a:lnTo>
                    <a:lnTo>
                      <a:pt x="231739" y="86525"/>
                    </a:lnTo>
                    <a:lnTo>
                      <a:pt x="238948" y="79315"/>
                    </a:lnTo>
                    <a:lnTo>
                      <a:pt x="242204" y="79315"/>
                    </a:lnTo>
                    <a:lnTo>
                      <a:pt x="242204" y="76291"/>
                    </a:lnTo>
                    <a:lnTo>
                      <a:pt x="246041" y="76291"/>
                    </a:lnTo>
                    <a:lnTo>
                      <a:pt x="248716" y="73616"/>
                    </a:lnTo>
                    <a:lnTo>
                      <a:pt x="243599" y="68499"/>
                    </a:lnTo>
                    <a:lnTo>
                      <a:pt x="228134" y="83967"/>
                    </a:lnTo>
                    <a:lnTo>
                      <a:pt x="221507" y="83967"/>
                    </a:lnTo>
                    <a:lnTo>
                      <a:pt x="200461" y="105017"/>
                    </a:lnTo>
                    <a:lnTo>
                      <a:pt x="190112" y="94666"/>
                    </a:lnTo>
                    <a:lnTo>
                      <a:pt x="171624" y="94666"/>
                    </a:lnTo>
                    <a:lnTo>
                      <a:pt x="171624" y="76059"/>
                    </a:lnTo>
                    <a:lnTo>
                      <a:pt x="163834" y="76059"/>
                    </a:lnTo>
                    <a:lnTo>
                      <a:pt x="163834" y="59544"/>
                    </a:lnTo>
                    <a:lnTo>
                      <a:pt x="145811" y="41518"/>
                    </a:lnTo>
                    <a:lnTo>
                      <a:pt x="145578" y="41751"/>
                    </a:lnTo>
                    <a:lnTo>
                      <a:pt x="142439" y="44891"/>
                    </a:lnTo>
                    <a:lnTo>
                      <a:pt x="95347" y="44891"/>
                    </a:lnTo>
                    <a:lnTo>
                      <a:pt x="50348" y="0"/>
                    </a:lnTo>
                    <a:lnTo>
                      <a:pt x="21511" y="0"/>
                    </a:lnTo>
                    <a:lnTo>
                      <a:pt x="0" y="21515"/>
                    </a:lnTo>
                    <a:lnTo>
                      <a:pt x="0" y="89200"/>
                    </a:lnTo>
                    <a:lnTo>
                      <a:pt x="0" y="89200"/>
                    </a:lnTo>
                    <a:lnTo>
                      <a:pt x="16511" y="89200"/>
                    </a:lnTo>
                    <a:lnTo>
                      <a:pt x="16511" y="79431"/>
                    </a:lnTo>
                    <a:lnTo>
                      <a:pt x="22093" y="73849"/>
                    </a:lnTo>
                    <a:lnTo>
                      <a:pt x="31627" y="73849"/>
                    </a:lnTo>
                    <a:lnTo>
                      <a:pt x="31627" y="67685"/>
                    </a:lnTo>
                    <a:lnTo>
                      <a:pt x="38953" y="60358"/>
                    </a:lnTo>
                    <a:lnTo>
                      <a:pt x="42673" y="60358"/>
                    </a:lnTo>
                    <a:lnTo>
                      <a:pt x="48255" y="65941"/>
                    </a:lnTo>
                    <a:lnTo>
                      <a:pt x="53836" y="65941"/>
                    </a:lnTo>
                    <a:lnTo>
                      <a:pt x="53836" y="70709"/>
                    </a:lnTo>
                    <a:lnTo>
                      <a:pt x="64882" y="70709"/>
                    </a:lnTo>
                    <a:lnTo>
                      <a:pt x="64882" y="78617"/>
                    </a:lnTo>
                    <a:lnTo>
                      <a:pt x="68254" y="81990"/>
                    </a:lnTo>
                    <a:lnTo>
                      <a:pt x="68254" y="91061"/>
                    </a:lnTo>
                    <a:lnTo>
                      <a:pt x="72673" y="95480"/>
                    </a:lnTo>
                    <a:lnTo>
                      <a:pt x="86510" y="95480"/>
                    </a:lnTo>
                    <a:lnTo>
                      <a:pt x="89533" y="92457"/>
                    </a:lnTo>
                    <a:lnTo>
                      <a:pt x="92556" y="95480"/>
                    </a:lnTo>
                    <a:lnTo>
                      <a:pt x="96858" y="95480"/>
                    </a:lnTo>
                    <a:lnTo>
                      <a:pt x="96858" y="101063"/>
                    </a:lnTo>
                    <a:lnTo>
                      <a:pt x="99765" y="103970"/>
                    </a:lnTo>
                    <a:lnTo>
                      <a:pt x="99765" y="108157"/>
                    </a:lnTo>
                    <a:lnTo>
                      <a:pt x="104765" y="113158"/>
                    </a:lnTo>
                    <a:lnTo>
                      <a:pt x="104765" y="120484"/>
                    </a:lnTo>
                    <a:lnTo>
                      <a:pt x="115579" y="131300"/>
                    </a:lnTo>
                    <a:lnTo>
                      <a:pt x="118951" y="131300"/>
                    </a:lnTo>
                    <a:lnTo>
                      <a:pt x="130811" y="143163"/>
                    </a:lnTo>
                    <a:lnTo>
                      <a:pt x="137439" y="143163"/>
                    </a:lnTo>
                    <a:lnTo>
                      <a:pt x="147090" y="152815"/>
                    </a:lnTo>
                    <a:lnTo>
                      <a:pt x="150811" y="152815"/>
                    </a:lnTo>
                    <a:lnTo>
                      <a:pt x="157090" y="159095"/>
                    </a:lnTo>
                    <a:lnTo>
                      <a:pt x="159648" y="156537"/>
                    </a:lnTo>
                    <a:lnTo>
                      <a:pt x="163368" y="156537"/>
                    </a:lnTo>
                    <a:lnTo>
                      <a:pt x="168485" y="161654"/>
                    </a:lnTo>
                    <a:lnTo>
                      <a:pt x="173484" y="161654"/>
                    </a:lnTo>
                    <a:lnTo>
                      <a:pt x="170461" y="164678"/>
                    </a:lnTo>
                    <a:lnTo>
                      <a:pt x="170461" y="175493"/>
                    </a:lnTo>
                    <a:lnTo>
                      <a:pt x="178833" y="175493"/>
                    </a:lnTo>
                    <a:lnTo>
                      <a:pt x="182322" y="178982"/>
                    </a:lnTo>
                    <a:lnTo>
                      <a:pt x="191856" y="178982"/>
                    </a:lnTo>
                    <a:lnTo>
                      <a:pt x="191856" y="171655"/>
                    </a:lnTo>
                    <a:lnTo>
                      <a:pt x="201042" y="162468"/>
                    </a:lnTo>
                    <a:lnTo>
                      <a:pt x="201042" y="156304"/>
                    </a:lnTo>
                    <a:lnTo>
                      <a:pt x="196507" y="151768"/>
                    </a:lnTo>
                    <a:lnTo>
                      <a:pt x="196507" y="147233"/>
                    </a:lnTo>
                    <a:lnTo>
                      <a:pt x="198833" y="144907"/>
                    </a:lnTo>
                    <a:lnTo>
                      <a:pt x="194996" y="141069"/>
                    </a:lnTo>
                    <a:lnTo>
                      <a:pt x="190461" y="141069"/>
                    </a:lnTo>
                    <a:lnTo>
                      <a:pt x="190461" y="137231"/>
                    </a:lnTo>
                    <a:lnTo>
                      <a:pt x="185229" y="137231"/>
                    </a:lnTo>
                    <a:lnTo>
                      <a:pt x="185229" y="131998"/>
                    </a:lnTo>
                    <a:lnTo>
                      <a:pt x="189415" y="127811"/>
                    </a:lnTo>
                    <a:lnTo>
                      <a:pt x="205577" y="127811"/>
                    </a:lnTo>
                    <a:lnTo>
                      <a:pt x="205577" y="123275"/>
                    </a:lnTo>
                    <a:lnTo>
                      <a:pt x="210926" y="117926"/>
                    </a:lnTo>
                    <a:lnTo>
                      <a:pt x="205577" y="117926"/>
                    </a:lnTo>
                    <a:lnTo>
                      <a:pt x="207786" y="115716"/>
                    </a:lnTo>
                    <a:lnTo>
                      <a:pt x="216972" y="115716"/>
                    </a:lnTo>
                    <a:lnTo>
                      <a:pt x="216972" y="103621"/>
                    </a:lnTo>
                    <a:lnTo>
                      <a:pt x="219298" y="103621"/>
                    </a:lnTo>
                    <a:lnTo>
                      <a:pt x="221739" y="106064"/>
                    </a:lnTo>
                    <a:lnTo>
                      <a:pt x="224181" y="106064"/>
                    </a:lnTo>
                    <a:lnTo>
                      <a:pt x="227437" y="102807"/>
                    </a:lnTo>
                    <a:lnTo>
                      <a:pt x="229879" y="102807"/>
                    </a:lnTo>
                    <a:lnTo>
                      <a:pt x="234065" y="98504"/>
                    </a:lnTo>
                    <a:lnTo>
                      <a:pt x="240343" y="104784"/>
                    </a:lnTo>
                    <a:lnTo>
                      <a:pt x="240343" y="104901"/>
                    </a:lnTo>
                    <a:lnTo>
                      <a:pt x="233134" y="112111"/>
                    </a:lnTo>
                    <a:lnTo>
                      <a:pt x="238018" y="112111"/>
                    </a:lnTo>
                    <a:lnTo>
                      <a:pt x="238018" y="112111"/>
                    </a:lnTo>
                    <a:close/>
                  </a:path>
                </a:pathLst>
              </a:custGeom>
              <a:grpFill/>
              <a:ln w="1162" cap="rnd">
                <a:solidFill>
                  <a:schemeClr val="bg2"/>
                </a:solidFill>
                <a:prstDash val="solid"/>
                <a:round/>
              </a:ln>
            </p:spPr>
            <p:txBody>
              <a:bodyPr rtlCol="0" anchor="ctr"/>
              <a:lstStyle/>
              <a:p>
                <a:endParaRPr lang="en-US"/>
              </a:p>
            </p:txBody>
          </p:sp>
          <p:sp>
            <p:nvSpPr>
              <p:cNvPr id="81" name="Freeform 80">
                <a:extLst>
                  <a:ext uri="{FF2B5EF4-FFF2-40B4-BE49-F238E27FC236}">
                    <a16:creationId xmlns:a16="http://schemas.microsoft.com/office/drawing/2014/main" id="{BD13F7E6-49A6-D15D-C8AC-F28F930E39AC}"/>
                  </a:ext>
                </a:extLst>
              </p:cNvPr>
              <p:cNvSpPr/>
              <p:nvPr/>
            </p:nvSpPr>
            <p:spPr>
              <a:xfrm>
                <a:off x="6499810" y="3159194"/>
                <a:ext cx="78370" cy="60358"/>
              </a:xfrm>
              <a:custGeom>
                <a:avLst/>
                <a:gdLst>
                  <a:gd name="connsiteX0" fmla="*/ 68022 w 78370"/>
                  <a:gd name="connsiteY0" fmla="*/ 32796 h 60358"/>
                  <a:gd name="connsiteX1" fmla="*/ 69882 w 78370"/>
                  <a:gd name="connsiteY1" fmla="*/ 30935 h 60358"/>
                  <a:gd name="connsiteX2" fmla="*/ 68022 w 78370"/>
                  <a:gd name="connsiteY2" fmla="*/ 29074 h 60358"/>
                  <a:gd name="connsiteX3" fmla="*/ 68022 w 78370"/>
                  <a:gd name="connsiteY3" fmla="*/ 20236 h 60358"/>
                  <a:gd name="connsiteX4" fmla="*/ 72557 w 78370"/>
                  <a:gd name="connsiteY4" fmla="*/ 20236 h 60358"/>
                  <a:gd name="connsiteX5" fmla="*/ 72557 w 78370"/>
                  <a:gd name="connsiteY5" fmla="*/ 24074 h 60358"/>
                  <a:gd name="connsiteX6" fmla="*/ 78371 w 78370"/>
                  <a:gd name="connsiteY6" fmla="*/ 18259 h 60358"/>
                  <a:gd name="connsiteX7" fmla="*/ 78371 w 78370"/>
                  <a:gd name="connsiteY7" fmla="*/ 8025 h 60358"/>
                  <a:gd name="connsiteX8" fmla="*/ 76510 w 78370"/>
                  <a:gd name="connsiteY8" fmla="*/ 8025 h 60358"/>
                  <a:gd name="connsiteX9" fmla="*/ 74766 w 78370"/>
                  <a:gd name="connsiteY9" fmla="*/ 6280 h 60358"/>
                  <a:gd name="connsiteX10" fmla="*/ 74766 w 78370"/>
                  <a:gd name="connsiteY10" fmla="*/ 0 h 60358"/>
                  <a:gd name="connsiteX11" fmla="*/ 72905 w 78370"/>
                  <a:gd name="connsiteY11" fmla="*/ 0 h 60358"/>
                  <a:gd name="connsiteX12" fmla="*/ 72905 w 78370"/>
                  <a:gd name="connsiteY12" fmla="*/ 1861 h 60358"/>
                  <a:gd name="connsiteX13" fmla="*/ 47324 w 78370"/>
                  <a:gd name="connsiteY13" fmla="*/ 27446 h 60358"/>
                  <a:gd name="connsiteX14" fmla="*/ 47324 w 78370"/>
                  <a:gd name="connsiteY14" fmla="*/ 30470 h 60358"/>
                  <a:gd name="connsiteX15" fmla="*/ 44999 w 78370"/>
                  <a:gd name="connsiteY15" fmla="*/ 32796 h 60358"/>
                  <a:gd name="connsiteX16" fmla="*/ 42673 w 78370"/>
                  <a:gd name="connsiteY16" fmla="*/ 32796 h 60358"/>
                  <a:gd name="connsiteX17" fmla="*/ 40115 w 78370"/>
                  <a:gd name="connsiteY17" fmla="*/ 35354 h 60358"/>
                  <a:gd name="connsiteX18" fmla="*/ 27325 w 78370"/>
                  <a:gd name="connsiteY18" fmla="*/ 35354 h 60358"/>
                  <a:gd name="connsiteX19" fmla="*/ 26046 w 78370"/>
                  <a:gd name="connsiteY19" fmla="*/ 34075 h 60358"/>
                  <a:gd name="connsiteX20" fmla="*/ 15232 w 78370"/>
                  <a:gd name="connsiteY20" fmla="*/ 34075 h 60358"/>
                  <a:gd name="connsiteX21" fmla="*/ 11977 w 78370"/>
                  <a:gd name="connsiteY21" fmla="*/ 37332 h 60358"/>
                  <a:gd name="connsiteX22" fmla="*/ 6628 w 78370"/>
                  <a:gd name="connsiteY22" fmla="*/ 37332 h 60358"/>
                  <a:gd name="connsiteX23" fmla="*/ 3954 w 78370"/>
                  <a:gd name="connsiteY23" fmla="*/ 34657 h 60358"/>
                  <a:gd name="connsiteX24" fmla="*/ 3954 w 78370"/>
                  <a:gd name="connsiteY24" fmla="*/ 31982 h 60358"/>
                  <a:gd name="connsiteX25" fmla="*/ 1628 w 78370"/>
                  <a:gd name="connsiteY25" fmla="*/ 31982 h 60358"/>
                  <a:gd name="connsiteX26" fmla="*/ 0 w 78370"/>
                  <a:gd name="connsiteY26" fmla="*/ 30354 h 60358"/>
                  <a:gd name="connsiteX27" fmla="*/ 0 w 78370"/>
                  <a:gd name="connsiteY27" fmla="*/ 35122 h 60358"/>
                  <a:gd name="connsiteX28" fmla="*/ 7674 w 78370"/>
                  <a:gd name="connsiteY28" fmla="*/ 42798 h 60358"/>
                  <a:gd name="connsiteX29" fmla="*/ 7674 w 78370"/>
                  <a:gd name="connsiteY29" fmla="*/ 45705 h 60358"/>
                  <a:gd name="connsiteX30" fmla="*/ 17674 w 78370"/>
                  <a:gd name="connsiteY30" fmla="*/ 55706 h 60358"/>
                  <a:gd name="connsiteX31" fmla="*/ 24302 w 78370"/>
                  <a:gd name="connsiteY31" fmla="*/ 55706 h 60358"/>
                  <a:gd name="connsiteX32" fmla="*/ 25465 w 78370"/>
                  <a:gd name="connsiteY32" fmla="*/ 56869 h 60358"/>
                  <a:gd name="connsiteX33" fmla="*/ 32092 w 78370"/>
                  <a:gd name="connsiteY33" fmla="*/ 56869 h 60358"/>
                  <a:gd name="connsiteX34" fmla="*/ 33255 w 78370"/>
                  <a:gd name="connsiteY34" fmla="*/ 58032 h 60358"/>
                  <a:gd name="connsiteX35" fmla="*/ 39883 w 78370"/>
                  <a:gd name="connsiteY35" fmla="*/ 58032 h 60358"/>
                  <a:gd name="connsiteX36" fmla="*/ 41046 w 78370"/>
                  <a:gd name="connsiteY36" fmla="*/ 59195 h 60358"/>
                  <a:gd name="connsiteX37" fmla="*/ 50580 w 78370"/>
                  <a:gd name="connsiteY37" fmla="*/ 59195 h 60358"/>
                  <a:gd name="connsiteX38" fmla="*/ 51743 w 78370"/>
                  <a:gd name="connsiteY38" fmla="*/ 60358 h 60358"/>
                  <a:gd name="connsiteX39" fmla="*/ 59417 w 78370"/>
                  <a:gd name="connsiteY39" fmla="*/ 60358 h 60358"/>
                  <a:gd name="connsiteX40" fmla="*/ 59417 w 78370"/>
                  <a:gd name="connsiteY40" fmla="*/ 52450 h 60358"/>
                  <a:gd name="connsiteX41" fmla="*/ 61278 w 78370"/>
                  <a:gd name="connsiteY41" fmla="*/ 50589 h 60358"/>
                  <a:gd name="connsiteX42" fmla="*/ 61278 w 78370"/>
                  <a:gd name="connsiteY42" fmla="*/ 47449 h 60358"/>
                  <a:gd name="connsiteX43" fmla="*/ 63487 w 78370"/>
                  <a:gd name="connsiteY43" fmla="*/ 45240 h 60358"/>
                  <a:gd name="connsiteX44" fmla="*/ 63487 w 78370"/>
                  <a:gd name="connsiteY44" fmla="*/ 42100 h 60358"/>
                  <a:gd name="connsiteX45" fmla="*/ 65580 w 78370"/>
                  <a:gd name="connsiteY45" fmla="*/ 40006 h 60358"/>
                  <a:gd name="connsiteX46" fmla="*/ 62440 w 78370"/>
                  <a:gd name="connsiteY46" fmla="*/ 36866 h 60358"/>
                  <a:gd name="connsiteX47" fmla="*/ 71510 w 78370"/>
                  <a:gd name="connsiteY47" fmla="*/ 36866 h 60358"/>
                  <a:gd name="connsiteX48" fmla="*/ 71510 w 78370"/>
                  <a:gd name="connsiteY48" fmla="*/ 32796 h 60358"/>
                  <a:gd name="connsiteX49" fmla="*/ 68022 w 78370"/>
                  <a:gd name="connsiteY49" fmla="*/ 32796 h 60358"/>
                  <a:gd name="connsiteX50" fmla="*/ 68022 w 78370"/>
                  <a:gd name="connsiteY50" fmla="*/ 32796 h 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8370" h="60358">
                    <a:moveTo>
                      <a:pt x="68022" y="32796"/>
                    </a:moveTo>
                    <a:lnTo>
                      <a:pt x="69882" y="30935"/>
                    </a:lnTo>
                    <a:lnTo>
                      <a:pt x="68022" y="29074"/>
                    </a:lnTo>
                    <a:lnTo>
                      <a:pt x="68022" y="20236"/>
                    </a:lnTo>
                    <a:lnTo>
                      <a:pt x="72557" y="20236"/>
                    </a:lnTo>
                    <a:lnTo>
                      <a:pt x="72557" y="24074"/>
                    </a:lnTo>
                    <a:lnTo>
                      <a:pt x="78371" y="18259"/>
                    </a:lnTo>
                    <a:lnTo>
                      <a:pt x="78371" y="8025"/>
                    </a:lnTo>
                    <a:lnTo>
                      <a:pt x="76510" y="8025"/>
                    </a:lnTo>
                    <a:lnTo>
                      <a:pt x="74766" y="6280"/>
                    </a:lnTo>
                    <a:lnTo>
                      <a:pt x="74766" y="0"/>
                    </a:lnTo>
                    <a:lnTo>
                      <a:pt x="72905" y="0"/>
                    </a:lnTo>
                    <a:lnTo>
                      <a:pt x="72905" y="1861"/>
                    </a:lnTo>
                    <a:lnTo>
                      <a:pt x="47324" y="27446"/>
                    </a:lnTo>
                    <a:lnTo>
                      <a:pt x="47324" y="30470"/>
                    </a:lnTo>
                    <a:lnTo>
                      <a:pt x="44999" y="32796"/>
                    </a:lnTo>
                    <a:lnTo>
                      <a:pt x="42673" y="32796"/>
                    </a:lnTo>
                    <a:lnTo>
                      <a:pt x="40115" y="35354"/>
                    </a:lnTo>
                    <a:lnTo>
                      <a:pt x="27325" y="35354"/>
                    </a:lnTo>
                    <a:lnTo>
                      <a:pt x="26046" y="34075"/>
                    </a:lnTo>
                    <a:lnTo>
                      <a:pt x="15232" y="34075"/>
                    </a:lnTo>
                    <a:lnTo>
                      <a:pt x="11977" y="37332"/>
                    </a:lnTo>
                    <a:lnTo>
                      <a:pt x="6628" y="37332"/>
                    </a:lnTo>
                    <a:lnTo>
                      <a:pt x="3954" y="34657"/>
                    </a:lnTo>
                    <a:lnTo>
                      <a:pt x="3954" y="31982"/>
                    </a:lnTo>
                    <a:lnTo>
                      <a:pt x="1628" y="31982"/>
                    </a:lnTo>
                    <a:lnTo>
                      <a:pt x="0" y="30354"/>
                    </a:lnTo>
                    <a:lnTo>
                      <a:pt x="0" y="35122"/>
                    </a:lnTo>
                    <a:lnTo>
                      <a:pt x="7674" y="42798"/>
                    </a:lnTo>
                    <a:lnTo>
                      <a:pt x="7674" y="45705"/>
                    </a:lnTo>
                    <a:lnTo>
                      <a:pt x="17674" y="55706"/>
                    </a:lnTo>
                    <a:lnTo>
                      <a:pt x="24302" y="55706"/>
                    </a:lnTo>
                    <a:lnTo>
                      <a:pt x="25465" y="56869"/>
                    </a:lnTo>
                    <a:lnTo>
                      <a:pt x="32092" y="56869"/>
                    </a:lnTo>
                    <a:lnTo>
                      <a:pt x="33255" y="58032"/>
                    </a:lnTo>
                    <a:lnTo>
                      <a:pt x="39883" y="58032"/>
                    </a:lnTo>
                    <a:lnTo>
                      <a:pt x="41046" y="59195"/>
                    </a:lnTo>
                    <a:lnTo>
                      <a:pt x="50580" y="59195"/>
                    </a:lnTo>
                    <a:lnTo>
                      <a:pt x="51743" y="60358"/>
                    </a:lnTo>
                    <a:lnTo>
                      <a:pt x="59417" y="60358"/>
                    </a:lnTo>
                    <a:lnTo>
                      <a:pt x="59417" y="52450"/>
                    </a:lnTo>
                    <a:lnTo>
                      <a:pt x="61278" y="50589"/>
                    </a:lnTo>
                    <a:lnTo>
                      <a:pt x="61278" y="47449"/>
                    </a:lnTo>
                    <a:lnTo>
                      <a:pt x="63487" y="45240"/>
                    </a:lnTo>
                    <a:lnTo>
                      <a:pt x="63487" y="42100"/>
                    </a:lnTo>
                    <a:lnTo>
                      <a:pt x="65580" y="40006"/>
                    </a:lnTo>
                    <a:lnTo>
                      <a:pt x="62440" y="36866"/>
                    </a:lnTo>
                    <a:lnTo>
                      <a:pt x="71510" y="36866"/>
                    </a:lnTo>
                    <a:lnTo>
                      <a:pt x="71510" y="32796"/>
                    </a:lnTo>
                    <a:lnTo>
                      <a:pt x="68022" y="32796"/>
                    </a:lnTo>
                    <a:lnTo>
                      <a:pt x="68022" y="32796"/>
                    </a:lnTo>
                    <a:close/>
                  </a:path>
                </a:pathLst>
              </a:custGeom>
              <a:grpFill/>
              <a:ln w="1162" cap="rnd">
                <a:solidFill>
                  <a:schemeClr val="bg2"/>
                </a:solidFill>
                <a:prstDash val="solid"/>
                <a:round/>
              </a:ln>
            </p:spPr>
            <p:txBody>
              <a:bodyPr rtlCol="0" anchor="ctr"/>
              <a:lstStyle/>
              <a:p>
                <a:endParaRPr lang="en-US"/>
              </a:p>
            </p:txBody>
          </p:sp>
          <p:sp>
            <p:nvSpPr>
              <p:cNvPr id="82" name="Freeform 81">
                <a:extLst>
                  <a:ext uri="{FF2B5EF4-FFF2-40B4-BE49-F238E27FC236}">
                    <a16:creationId xmlns:a16="http://schemas.microsoft.com/office/drawing/2014/main" id="{8C8322E3-FA53-F21D-AFDA-72520F97FFD3}"/>
                  </a:ext>
                </a:extLst>
              </p:cNvPr>
              <p:cNvSpPr/>
              <p:nvPr/>
            </p:nvSpPr>
            <p:spPr>
              <a:xfrm>
                <a:off x="6519810" y="2828095"/>
                <a:ext cx="225809" cy="157932"/>
              </a:xfrm>
              <a:custGeom>
                <a:avLst/>
                <a:gdLst>
                  <a:gd name="connsiteX0" fmla="*/ 122672 w 225809"/>
                  <a:gd name="connsiteY0" fmla="*/ 129439 h 157932"/>
                  <a:gd name="connsiteX1" fmla="*/ 101277 w 225809"/>
                  <a:gd name="connsiteY1" fmla="*/ 108157 h 157932"/>
                  <a:gd name="connsiteX2" fmla="*/ 88370 w 225809"/>
                  <a:gd name="connsiteY2" fmla="*/ 108157 h 157932"/>
                  <a:gd name="connsiteX3" fmla="*/ 83254 w 225809"/>
                  <a:gd name="connsiteY3" fmla="*/ 103040 h 157932"/>
                  <a:gd name="connsiteX4" fmla="*/ 74417 w 225809"/>
                  <a:gd name="connsiteY4" fmla="*/ 103040 h 157932"/>
                  <a:gd name="connsiteX5" fmla="*/ 74417 w 225809"/>
                  <a:gd name="connsiteY5" fmla="*/ 96294 h 157932"/>
                  <a:gd name="connsiteX6" fmla="*/ 57906 w 225809"/>
                  <a:gd name="connsiteY6" fmla="*/ 96294 h 157932"/>
                  <a:gd name="connsiteX7" fmla="*/ 57906 w 225809"/>
                  <a:gd name="connsiteY7" fmla="*/ 100481 h 157932"/>
                  <a:gd name="connsiteX8" fmla="*/ 42674 w 225809"/>
                  <a:gd name="connsiteY8" fmla="*/ 100481 h 157932"/>
                  <a:gd name="connsiteX9" fmla="*/ 27441 w 225809"/>
                  <a:gd name="connsiteY9" fmla="*/ 115716 h 157932"/>
                  <a:gd name="connsiteX10" fmla="*/ 17790 w 225809"/>
                  <a:gd name="connsiteY10" fmla="*/ 115716 h 157932"/>
                  <a:gd name="connsiteX11" fmla="*/ 17790 w 225809"/>
                  <a:gd name="connsiteY11" fmla="*/ 80129 h 157932"/>
                  <a:gd name="connsiteX12" fmla="*/ 12209 w 225809"/>
                  <a:gd name="connsiteY12" fmla="*/ 74547 h 157932"/>
                  <a:gd name="connsiteX13" fmla="*/ 5581 w 225809"/>
                  <a:gd name="connsiteY13" fmla="*/ 74547 h 157932"/>
                  <a:gd name="connsiteX14" fmla="*/ 5581 w 225809"/>
                  <a:gd name="connsiteY14" fmla="*/ 68964 h 157932"/>
                  <a:gd name="connsiteX15" fmla="*/ 11860 w 225809"/>
                  <a:gd name="connsiteY15" fmla="*/ 68964 h 157932"/>
                  <a:gd name="connsiteX16" fmla="*/ 11860 w 225809"/>
                  <a:gd name="connsiteY16" fmla="*/ 61056 h 157932"/>
                  <a:gd name="connsiteX17" fmla="*/ 5116 w 225809"/>
                  <a:gd name="connsiteY17" fmla="*/ 61056 h 157932"/>
                  <a:gd name="connsiteX18" fmla="*/ 2558 w 225809"/>
                  <a:gd name="connsiteY18" fmla="*/ 63615 h 157932"/>
                  <a:gd name="connsiteX19" fmla="*/ 0 w 225809"/>
                  <a:gd name="connsiteY19" fmla="*/ 61056 h 157932"/>
                  <a:gd name="connsiteX20" fmla="*/ 0 w 225809"/>
                  <a:gd name="connsiteY20" fmla="*/ 41983 h 157932"/>
                  <a:gd name="connsiteX21" fmla="*/ 3140 w 225809"/>
                  <a:gd name="connsiteY21" fmla="*/ 38843 h 157932"/>
                  <a:gd name="connsiteX22" fmla="*/ 7791 w 225809"/>
                  <a:gd name="connsiteY22" fmla="*/ 43495 h 157932"/>
                  <a:gd name="connsiteX23" fmla="*/ 14302 w 225809"/>
                  <a:gd name="connsiteY23" fmla="*/ 43495 h 157932"/>
                  <a:gd name="connsiteX24" fmla="*/ 16744 w 225809"/>
                  <a:gd name="connsiteY24" fmla="*/ 45938 h 157932"/>
                  <a:gd name="connsiteX25" fmla="*/ 25348 w 225809"/>
                  <a:gd name="connsiteY25" fmla="*/ 45938 h 157932"/>
                  <a:gd name="connsiteX26" fmla="*/ 25348 w 225809"/>
                  <a:gd name="connsiteY26" fmla="*/ 40937 h 157932"/>
                  <a:gd name="connsiteX27" fmla="*/ 31627 w 225809"/>
                  <a:gd name="connsiteY27" fmla="*/ 40937 h 157932"/>
                  <a:gd name="connsiteX28" fmla="*/ 31627 w 225809"/>
                  <a:gd name="connsiteY28" fmla="*/ 35820 h 157932"/>
                  <a:gd name="connsiteX29" fmla="*/ 17325 w 225809"/>
                  <a:gd name="connsiteY29" fmla="*/ 21515 h 157932"/>
                  <a:gd name="connsiteX30" fmla="*/ 17325 w 225809"/>
                  <a:gd name="connsiteY30" fmla="*/ 15235 h 157932"/>
                  <a:gd name="connsiteX31" fmla="*/ 22674 w 225809"/>
                  <a:gd name="connsiteY31" fmla="*/ 9885 h 157932"/>
                  <a:gd name="connsiteX32" fmla="*/ 46976 w 225809"/>
                  <a:gd name="connsiteY32" fmla="*/ 34191 h 157932"/>
                  <a:gd name="connsiteX33" fmla="*/ 52324 w 225809"/>
                  <a:gd name="connsiteY33" fmla="*/ 28842 h 157932"/>
                  <a:gd name="connsiteX34" fmla="*/ 52324 w 225809"/>
                  <a:gd name="connsiteY34" fmla="*/ 28842 h 157932"/>
                  <a:gd name="connsiteX35" fmla="*/ 68836 w 225809"/>
                  <a:gd name="connsiteY35" fmla="*/ 28842 h 157932"/>
                  <a:gd name="connsiteX36" fmla="*/ 68836 w 225809"/>
                  <a:gd name="connsiteY36" fmla="*/ 19073 h 157932"/>
                  <a:gd name="connsiteX37" fmla="*/ 74417 w 225809"/>
                  <a:gd name="connsiteY37" fmla="*/ 13490 h 157932"/>
                  <a:gd name="connsiteX38" fmla="*/ 83952 w 225809"/>
                  <a:gd name="connsiteY38" fmla="*/ 13490 h 157932"/>
                  <a:gd name="connsiteX39" fmla="*/ 83952 w 225809"/>
                  <a:gd name="connsiteY39" fmla="*/ 7327 h 157932"/>
                  <a:gd name="connsiteX40" fmla="*/ 91277 w 225809"/>
                  <a:gd name="connsiteY40" fmla="*/ 0 h 157932"/>
                  <a:gd name="connsiteX41" fmla="*/ 94998 w 225809"/>
                  <a:gd name="connsiteY41" fmla="*/ 0 h 157932"/>
                  <a:gd name="connsiteX42" fmla="*/ 100579 w 225809"/>
                  <a:gd name="connsiteY42" fmla="*/ 5582 h 157932"/>
                  <a:gd name="connsiteX43" fmla="*/ 106161 w 225809"/>
                  <a:gd name="connsiteY43" fmla="*/ 5582 h 157932"/>
                  <a:gd name="connsiteX44" fmla="*/ 106161 w 225809"/>
                  <a:gd name="connsiteY44" fmla="*/ 10350 h 157932"/>
                  <a:gd name="connsiteX45" fmla="*/ 117207 w 225809"/>
                  <a:gd name="connsiteY45" fmla="*/ 10350 h 157932"/>
                  <a:gd name="connsiteX46" fmla="*/ 117207 w 225809"/>
                  <a:gd name="connsiteY46" fmla="*/ 18259 h 157932"/>
                  <a:gd name="connsiteX47" fmla="*/ 120579 w 225809"/>
                  <a:gd name="connsiteY47" fmla="*/ 21631 h 157932"/>
                  <a:gd name="connsiteX48" fmla="*/ 120579 w 225809"/>
                  <a:gd name="connsiteY48" fmla="*/ 30702 h 157932"/>
                  <a:gd name="connsiteX49" fmla="*/ 124997 w 225809"/>
                  <a:gd name="connsiteY49" fmla="*/ 35122 h 157932"/>
                  <a:gd name="connsiteX50" fmla="*/ 138834 w 225809"/>
                  <a:gd name="connsiteY50" fmla="*/ 35122 h 157932"/>
                  <a:gd name="connsiteX51" fmla="*/ 141857 w 225809"/>
                  <a:gd name="connsiteY51" fmla="*/ 32098 h 157932"/>
                  <a:gd name="connsiteX52" fmla="*/ 144881 w 225809"/>
                  <a:gd name="connsiteY52" fmla="*/ 35122 h 157932"/>
                  <a:gd name="connsiteX53" fmla="*/ 149183 w 225809"/>
                  <a:gd name="connsiteY53" fmla="*/ 35122 h 157932"/>
                  <a:gd name="connsiteX54" fmla="*/ 149183 w 225809"/>
                  <a:gd name="connsiteY54" fmla="*/ 40704 h 157932"/>
                  <a:gd name="connsiteX55" fmla="*/ 152090 w 225809"/>
                  <a:gd name="connsiteY55" fmla="*/ 43612 h 157932"/>
                  <a:gd name="connsiteX56" fmla="*/ 152090 w 225809"/>
                  <a:gd name="connsiteY56" fmla="*/ 47798 h 157932"/>
                  <a:gd name="connsiteX57" fmla="*/ 157090 w 225809"/>
                  <a:gd name="connsiteY57" fmla="*/ 52799 h 157932"/>
                  <a:gd name="connsiteX58" fmla="*/ 157090 w 225809"/>
                  <a:gd name="connsiteY58" fmla="*/ 60126 h 157932"/>
                  <a:gd name="connsiteX59" fmla="*/ 167903 w 225809"/>
                  <a:gd name="connsiteY59" fmla="*/ 70942 h 157932"/>
                  <a:gd name="connsiteX60" fmla="*/ 171275 w 225809"/>
                  <a:gd name="connsiteY60" fmla="*/ 70942 h 157932"/>
                  <a:gd name="connsiteX61" fmla="*/ 183135 w 225809"/>
                  <a:gd name="connsiteY61" fmla="*/ 82804 h 157932"/>
                  <a:gd name="connsiteX62" fmla="*/ 189763 w 225809"/>
                  <a:gd name="connsiteY62" fmla="*/ 82804 h 157932"/>
                  <a:gd name="connsiteX63" fmla="*/ 199414 w 225809"/>
                  <a:gd name="connsiteY63" fmla="*/ 92457 h 157932"/>
                  <a:gd name="connsiteX64" fmla="*/ 203135 w 225809"/>
                  <a:gd name="connsiteY64" fmla="*/ 92457 h 157932"/>
                  <a:gd name="connsiteX65" fmla="*/ 209414 w 225809"/>
                  <a:gd name="connsiteY65" fmla="*/ 98737 h 157932"/>
                  <a:gd name="connsiteX66" fmla="*/ 211972 w 225809"/>
                  <a:gd name="connsiteY66" fmla="*/ 96178 h 157932"/>
                  <a:gd name="connsiteX67" fmla="*/ 215693 w 225809"/>
                  <a:gd name="connsiteY67" fmla="*/ 96178 h 157932"/>
                  <a:gd name="connsiteX68" fmla="*/ 220809 w 225809"/>
                  <a:gd name="connsiteY68" fmla="*/ 101295 h 157932"/>
                  <a:gd name="connsiteX69" fmla="*/ 225809 w 225809"/>
                  <a:gd name="connsiteY69" fmla="*/ 101295 h 157932"/>
                  <a:gd name="connsiteX70" fmla="*/ 222786 w 225809"/>
                  <a:gd name="connsiteY70" fmla="*/ 104319 h 157932"/>
                  <a:gd name="connsiteX71" fmla="*/ 222786 w 225809"/>
                  <a:gd name="connsiteY71" fmla="*/ 115135 h 157932"/>
                  <a:gd name="connsiteX72" fmla="*/ 217786 w 225809"/>
                  <a:gd name="connsiteY72" fmla="*/ 115135 h 157932"/>
                  <a:gd name="connsiteX73" fmla="*/ 212902 w 225809"/>
                  <a:gd name="connsiteY73" fmla="*/ 110250 h 157932"/>
                  <a:gd name="connsiteX74" fmla="*/ 206275 w 225809"/>
                  <a:gd name="connsiteY74" fmla="*/ 116879 h 157932"/>
                  <a:gd name="connsiteX75" fmla="*/ 199996 w 225809"/>
                  <a:gd name="connsiteY75" fmla="*/ 116879 h 157932"/>
                  <a:gd name="connsiteX76" fmla="*/ 192089 w 225809"/>
                  <a:gd name="connsiteY76" fmla="*/ 124787 h 157932"/>
                  <a:gd name="connsiteX77" fmla="*/ 192089 w 225809"/>
                  <a:gd name="connsiteY77" fmla="*/ 134440 h 157932"/>
                  <a:gd name="connsiteX78" fmla="*/ 182903 w 225809"/>
                  <a:gd name="connsiteY78" fmla="*/ 143628 h 157932"/>
                  <a:gd name="connsiteX79" fmla="*/ 167671 w 225809"/>
                  <a:gd name="connsiteY79" fmla="*/ 143628 h 157932"/>
                  <a:gd name="connsiteX80" fmla="*/ 167671 w 225809"/>
                  <a:gd name="connsiteY80" fmla="*/ 153280 h 157932"/>
                  <a:gd name="connsiteX81" fmla="*/ 163020 w 225809"/>
                  <a:gd name="connsiteY81" fmla="*/ 157932 h 157932"/>
                  <a:gd name="connsiteX82" fmla="*/ 154415 w 225809"/>
                  <a:gd name="connsiteY82" fmla="*/ 157932 h 157932"/>
                  <a:gd name="connsiteX83" fmla="*/ 149764 w 225809"/>
                  <a:gd name="connsiteY83" fmla="*/ 153280 h 157932"/>
                  <a:gd name="connsiteX84" fmla="*/ 143136 w 225809"/>
                  <a:gd name="connsiteY84" fmla="*/ 153280 h 157932"/>
                  <a:gd name="connsiteX85" fmla="*/ 136392 w 225809"/>
                  <a:gd name="connsiteY85" fmla="*/ 146535 h 157932"/>
                  <a:gd name="connsiteX86" fmla="*/ 136392 w 225809"/>
                  <a:gd name="connsiteY86" fmla="*/ 129555 h 157932"/>
                  <a:gd name="connsiteX87" fmla="*/ 122672 w 225809"/>
                  <a:gd name="connsiteY87" fmla="*/ 129439 h 157932"/>
                  <a:gd name="connsiteX88" fmla="*/ 122672 w 225809"/>
                  <a:gd name="connsiteY88" fmla="*/ 129439 h 15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25809" h="157932">
                    <a:moveTo>
                      <a:pt x="122672" y="129439"/>
                    </a:moveTo>
                    <a:lnTo>
                      <a:pt x="101277" y="108157"/>
                    </a:lnTo>
                    <a:lnTo>
                      <a:pt x="88370" y="108157"/>
                    </a:lnTo>
                    <a:lnTo>
                      <a:pt x="83254" y="103040"/>
                    </a:lnTo>
                    <a:lnTo>
                      <a:pt x="74417" y="103040"/>
                    </a:lnTo>
                    <a:lnTo>
                      <a:pt x="74417" y="96294"/>
                    </a:lnTo>
                    <a:lnTo>
                      <a:pt x="57906" y="96294"/>
                    </a:lnTo>
                    <a:lnTo>
                      <a:pt x="57906" y="100481"/>
                    </a:lnTo>
                    <a:lnTo>
                      <a:pt x="42674" y="100481"/>
                    </a:lnTo>
                    <a:lnTo>
                      <a:pt x="27441" y="115716"/>
                    </a:lnTo>
                    <a:lnTo>
                      <a:pt x="17790" y="115716"/>
                    </a:lnTo>
                    <a:lnTo>
                      <a:pt x="17790" y="80129"/>
                    </a:lnTo>
                    <a:lnTo>
                      <a:pt x="12209" y="74547"/>
                    </a:lnTo>
                    <a:lnTo>
                      <a:pt x="5581" y="74547"/>
                    </a:lnTo>
                    <a:lnTo>
                      <a:pt x="5581" y="68964"/>
                    </a:lnTo>
                    <a:lnTo>
                      <a:pt x="11860" y="68964"/>
                    </a:lnTo>
                    <a:lnTo>
                      <a:pt x="11860" y="61056"/>
                    </a:lnTo>
                    <a:lnTo>
                      <a:pt x="5116" y="61056"/>
                    </a:lnTo>
                    <a:lnTo>
                      <a:pt x="2558" y="63615"/>
                    </a:lnTo>
                    <a:lnTo>
                      <a:pt x="0" y="61056"/>
                    </a:lnTo>
                    <a:lnTo>
                      <a:pt x="0" y="41983"/>
                    </a:lnTo>
                    <a:lnTo>
                      <a:pt x="3140" y="38843"/>
                    </a:lnTo>
                    <a:lnTo>
                      <a:pt x="7791" y="43495"/>
                    </a:lnTo>
                    <a:lnTo>
                      <a:pt x="14302" y="43495"/>
                    </a:lnTo>
                    <a:lnTo>
                      <a:pt x="16744" y="45938"/>
                    </a:lnTo>
                    <a:lnTo>
                      <a:pt x="25348" y="45938"/>
                    </a:lnTo>
                    <a:lnTo>
                      <a:pt x="25348" y="40937"/>
                    </a:lnTo>
                    <a:lnTo>
                      <a:pt x="31627" y="40937"/>
                    </a:lnTo>
                    <a:lnTo>
                      <a:pt x="31627" y="35820"/>
                    </a:lnTo>
                    <a:lnTo>
                      <a:pt x="17325" y="21515"/>
                    </a:lnTo>
                    <a:lnTo>
                      <a:pt x="17325" y="15235"/>
                    </a:lnTo>
                    <a:lnTo>
                      <a:pt x="22674" y="9885"/>
                    </a:lnTo>
                    <a:lnTo>
                      <a:pt x="46976" y="34191"/>
                    </a:lnTo>
                    <a:lnTo>
                      <a:pt x="52324" y="28842"/>
                    </a:lnTo>
                    <a:lnTo>
                      <a:pt x="52324" y="28842"/>
                    </a:lnTo>
                    <a:lnTo>
                      <a:pt x="68836" y="28842"/>
                    </a:lnTo>
                    <a:lnTo>
                      <a:pt x="68836" y="19073"/>
                    </a:lnTo>
                    <a:lnTo>
                      <a:pt x="74417" y="13490"/>
                    </a:lnTo>
                    <a:lnTo>
                      <a:pt x="83952" y="13490"/>
                    </a:lnTo>
                    <a:lnTo>
                      <a:pt x="83952" y="7327"/>
                    </a:lnTo>
                    <a:lnTo>
                      <a:pt x="91277" y="0"/>
                    </a:lnTo>
                    <a:lnTo>
                      <a:pt x="94998" y="0"/>
                    </a:lnTo>
                    <a:lnTo>
                      <a:pt x="100579" y="5582"/>
                    </a:lnTo>
                    <a:lnTo>
                      <a:pt x="106161" y="5582"/>
                    </a:lnTo>
                    <a:lnTo>
                      <a:pt x="106161" y="10350"/>
                    </a:lnTo>
                    <a:lnTo>
                      <a:pt x="117207" y="10350"/>
                    </a:lnTo>
                    <a:lnTo>
                      <a:pt x="117207" y="18259"/>
                    </a:lnTo>
                    <a:lnTo>
                      <a:pt x="120579" y="21631"/>
                    </a:lnTo>
                    <a:lnTo>
                      <a:pt x="120579" y="30702"/>
                    </a:lnTo>
                    <a:lnTo>
                      <a:pt x="124997" y="35122"/>
                    </a:lnTo>
                    <a:lnTo>
                      <a:pt x="138834" y="35122"/>
                    </a:lnTo>
                    <a:lnTo>
                      <a:pt x="141857" y="32098"/>
                    </a:lnTo>
                    <a:lnTo>
                      <a:pt x="144881" y="35122"/>
                    </a:lnTo>
                    <a:lnTo>
                      <a:pt x="149183" y="35122"/>
                    </a:lnTo>
                    <a:lnTo>
                      <a:pt x="149183" y="40704"/>
                    </a:lnTo>
                    <a:lnTo>
                      <a:pt x="152090" y="43612"/>
                    </a:lnTo>
                    <a:lnTo>
                      <a:pt x="152090" y="47798"/>
                    </a:lnTo>
                    <a:lnTo>
                      <a:pt x="157090" y="52799"/>
                    </a:lnTo>
                    <a:lnTo>
                      <a:pt x="157090" y="60126"/>
                    </a:lnTo>
                    <a:lnTo>
                      <a:pt x="167903" y="70942"/>
                    </a:lnTo>
                    <a:lnTo>
                      <a:pt x="171275" y="70942"/>
                    </a:lnTo>
                    <a:lnTo>
                      <a:pt x="183135" y="82804"/>
                    </a:lnTo>
                    <a:lnTo>
                      <a:pt x="189763" y="82804"/>
                    </a:lnTo>
                    <a:lnTo>
                      <a:pt x="199414" y="92457"/>
                    </a:lnTo>
                    <a:lnTo>
                      <a:pt x="203135" y="92457"/>
                    </a:lnTo>
                    <a:lnTo>
                      <a:pt x="209414" y="98737"/>
                    </a:lnTo>
                    <a:lnTo>
                      <a:pt x="211972" y="96178"/>
                    </a:lnTo>
                    <a:lnTo>
                      <a:pt x="215693" y="96178"/>
                    </a:lnTo>
                    <a:lnTo>
                      <a:pt x="220809" y="101295"/>
                    </a:lnTo>
                    <a:lnTo>
                      <a:pt x="225809" y="101295"/>
                    </a:lnTo>
                    <a:lnTo>
                      <a:pt x="222786" y="104319"/>
                    </a:lnTo>
                    <a:lnTo>
                      <a:pt x="222786" y="115135"/>
                    </a:lnTo>
                    <a:lnTo>
                      <a:pt x="217786" y="115135"/>
                    </a:lnTo>
                    <a:lnTo>
                      <a:pt x="212902" y="110250"/>
                    </a:lnTo>
                    <a:lnTo>
                      <a:pt x="206275" y="116879"/>
                    </a:lnTo>
                    <a:lnTo>
                      <a:pt x="199996" y="116879"/>
                    </a:lnTo>
                    <a:lnTo>
                      <a:pt x="192089" y="124787"/>
                    </a:lnTo>
                    <a:lnTo>
                      <a:pt x="192089" y="134440"/>
                    </a:lnTo>
                    <a:lnTo>
                      <a:pt x="182903" y="143628"/>
                    </a:lnTo>
                    <a:lnTo>
                      <a:pt x="167671" y="143628"/>
                    </a:lnTo>
                    <a:lnTo>
                      <a:pt x="167671" y="153280"/>
                    </a:lnTo>
                    <a:lnTo>
                      <a:pt x="163020" y="157932"/>
                    </a:lnTo>
                    <a:lnTo>
                      <a:pt x="154415" y="157932"/>
                    </a:lnTo>
                    <a:lnTo>
                      <a:pt x="149764" y="153280"/>
                    </a:lnTo>
                    <a:lnTo>
                      <a:pt x="143136" y="153280"/>
                    </a:lnTo>
                    <a:lnTo>
                      <a:pt x="136392" y="146535"/>
                    </a:lnTo>
                    <a:lnTo>
                      <a:pt x="136392" y="129555"/>
                    </a:lnTo>
                    <a:lnTo>
                      <a:pt x="122672" y="129439"/>
                    </a:lnTo>
                    <a:lnTo>
                      <a:pt x="122672" y="129439"/>
                    </a:lnTo>
                    <a:close/>
                  </a:path>
                </a:pathLst>
              </a:custGeom>
              <a:grpFill/>
              <a:ln w="1162" cap="rnd">
                <a:solidFill>
                  <a:schemeClr val="bg2"/>
                </a:solidFill>
                <a:prstDash val="solid"/>
                <a:round/>
              </a:ln>
            </p:spPr>
            <p:txBody>
              <a:bodyPr rtlCol="0" anchor="ctr"/>
              <a:lstStyle/>
              <a:p>
                <a:endParaRPr lang="en-US"/>
              </a:p>
            </p:txBody>
          </p:sp>
          <p:sp>
            <p:nvSpPr>
              <p:cNvPr id="83" name="Freeform 82">
                <a:extLst>
                  <a:ext uri="{FF2B5EF4-FFF2-40B4-BE49-F238E27FC236}">
                    <a16:creationId xmlns:a16="http://schemas.microsoft.com/office/drawing/2014/main" id="{9CAF0C68-6D73-E1B7-D618-88791E6C516B}"/>
                  </a:ext>
                </a:extLst>
              </p:cNvPr>
              <p:cNvSpPr/>
              <p:nvPr/>
            </p:nvSpPr>
            <p:spPr>
              <a:xfrm>
                <a:off x="6084006" y="2842864"/>
                <a:ext cx="306155" cy="131881"/>
              </a:xfrm>
              <a:custGeom>
                <a:avLst/>
                <a:gdLst>
                  <a:gd name="connsiteX0" fmla="*/ 85463 w 306155"/>
                  <a:gd name="connsiteY0" fmla="*/ 17910 h 131881"/>
                  <a:gd name="connsiteX1" fmla="*/ 88835 w 306155"/>
                  <a:gd name="connsiteY1" fmla="*/ 14537 h 131881"/>
                  <a:gd name="connsiteX2" fmla="*/ 93719 w 306155"/>
                  <a:gd name="connsiteY2" fmla="*/ 14537 h 131881"/>
                  <a:gd name="connsiteX3" fmla="*/ 99881 w 306155"/>
                  <a:gd name="connsiteY3" fmla="*/ 8373 h 131881"/>
                  <a:gd name="connsiteX4" fmla="*/ 103486 w 306155"/>
                  <a:gd name="connsiteY4" fmla="*/ 8373 h 131881"/>
                  <a:gd name="connsiteX5" fmla="*/ 106044 w 306155"/>
                  <a:gd name="connsiteY5" fmla="*/ 5815 h 131881"/>
                  <a:gd name="connsiteX6" fmla="*/ 111742 w 306155"/>
                  <a:gd name="connsiteY6" fmla="*/ 5815 h 131881"/>
                  <a:gd name="connsiteX7" fmla="*/ 114300 w 306155"/>
                  <a:gd name="connsiteY7" fmla="*/ 3256 h 131881"/>
                  <a:gd name="connsiteX8" fmla="*/ 144299 w 306155"/>
                  <a:gd name="connsiteY8" fmla="*/ 3256 h 131881"/>
                  <a:gd name="connsiteX9" fmla="*/ 147555 w 306155"/>
                  <a:gd name="connsiteY9" fmla="*/ 0 h 131881"/>
                  <a:gd name="connsiteX10" fmla="*/ 147555 w 306155"/>
                  <a:gd name="connsiteY10" fmla="*/ 3838 h 131881"/>
                  <a:gd name="connsiteX11" fmla="*/ 152904 w 306155"/>
                  <a:gd name="connsiteY11" fmla="*/ 9188 h 131881"/>
                  <a:gd name="connsiteX12" fmla="*/ 160927 w 306155"/>
                  <a:gd name="connsiteY12" fmla="*/ 9188 h 131881"/>
                  <a:gd name="connsiteX13" fmla="*/ 162671 w 306155"/>
                  <a:gd name="connsiteY13" fmla="*/ 7443 h 131881"/>
                  <a:gd name="connsiteX14" fmla="*/ 162671 w 306155"/>
                  <a:gd name="connsiteY14" fmla="*/ 7443 h 131881"/>
                  <a:gd name="connsiteX15" fmla="*/ 162671 w 306155"/>
                  <a:gd name="connsiteY15" fmla="*/ 11746 h 131881"/>
                  <a:gd name="connsiteX16" fmla="*/ 169647 w 306155"/>
                  <a:gd name="connsiteY16" fmla="*/ 18724 h 131881"/>
                  <a:gd name="connsiteX17" fmla="*/ 172205 w 306155"/>
                  <a:gd name="connsiteY17" fmla="*/ 16165 h 131881"/>
                  <a:gd name="connsiteX18" fmla="*/ 175810 w 306155"/>
                  <a:gd name="connsiteY18" fmla="*/ 16165 h 131881"/>
                  <a:gd name="connsiteX19" fmla="*/ 180461 w 306155"/>
                  <a:gd name="connsiteY19" fmla="*/ 20817 h 131881"/>
                  <a:gd name="connsiteX20" fmla="*/ 192786 w 306155"/>
                  <a:gd name="connsiteY20" fmla="*/ 20817 h 131881"/>
                  <a:gd name="connsiteX21" fmla="*/ 192786 w 306155"/>
                  <a:gd name="connsiteY21" fmla="*/ 20817 h 131881"/>
                  <a:gd name="connsiteX22" fmla="*/ 196972 w 306155"/>
                  <a:gd name="connsiteY22" fmla="*/ 25004 h 131881"/>
                  <a:gd name="connsiteX23" fmla="*/ 204298 w 306155"/>
                  <a:gd name="connsiteY23" fmla="*/ 25004 h 131881"/>
                  <a:gd name="connsiteX24" fmla="*/ 206739 w 306155"/>
                  <a:gd name="connsiteY24" fmla="*/ 22562 h 131881"/>
                  <a:gd name="connsiteX25" fmla="*/ 206739 w 306155"/>
                  <a:gd name="connsiteY25" fmla="*/ 22562 h 131881"/>
                  <a:gd name="connsiteX26" fmla="*/ 224646 w 306155"/>
                  <a:gd name="connsiteY26" fmla="*/ 22562 h 131881"/>
                  <a:gd name="connsiteX27" fmla="*/ 226390 w 306155"/>
                  <a:gd name="connsiteY27" fmla="*/ 24306 h 131881"/>
                  <a:gd name="connsiteX28" fmla="*/ 235111 w 306155"/>
                  <a:gd name="connsiteY28" fmla="*/ 24306 h 131881"/>
                  <a:gd name="connsiteX29" fmla="*/ 238715 w 306155"/>
                  <a:gd name="connsiteY29" fmla="*/ 20701 h 131881"/>
                  <a:gd name="connsiteX30" fmla="*/ 241041 w 306155"/>
                  <a:gd name="connsiteY30" fmla="*/ 20701 h 131881"/>
                  <a:gd name="connsiteX31" fmla="*/ 244646 w 306155"/>
                  <a:gd name="connsiteY31" fmla="*/ 17096 h 131881"/>
                  <a:gd name="connsiteX32" fmla="*/ 248018 w 306155"/>
                  <a:gd name="connsiteY32" fmla="*/ 17096 h 131881"/>
                  <a:gd name="connsiteX33" fmla="*/ 251622 w 306155"/>
                  <a:gd name="connsiteY33" fmla="*/ 13490 h 131881"/>
                  <a:gd name="connsiteX34" fmla="*/ 266506 w 306155"/>
                  <a:gd name="connsiteY34" fmla="*/ 13490 h 131881"/>
                  <a:gd name="connsiteX35" fmla="*/ 268947 w 306155"/>
                  <a:gd name="connsiteY35" fmla="*/ 11048 h 131881"/>
                  <a:gd name="connsiteX36" fmla="*/ 273250 w 306155"/>
                  <a:gd name="connsiteY36" fmla="*/ 11048 h 131881"/>
                  <a:gd name="connsiteX37" fmla="*/ 283133 w 306155"/>
                  <a:gd name="connsiteY37" fmla="*/ 20934 h 131881"/>
                  <a:gd name="connsiteX38" fmla="*/ 286970 w 306155"/>
                  <a:gd name="connsiteY38" fmla="*/ 24771 h 131881"/>
                  <a:gd name="connsiteX39" fmla="*/ 286970 w 306155"/>
                  <a:gd name="connsiteY39" fmla="*/ 32447 h 131881"/>
                  <a:gd name="connsiteX40" fmla="*/ 285459 w 306155"/>
                  <a:gd name="connsiteY40" fmla="*/ 33959 h 131881"/>
                  <a:gd name="connsiteX41" fmla="*/ 285459 w 306155"/>
                  <a:gd name="connsiteY41" fmla="*/ 36052 h 131881"/>
                  <a:gd name="connsiteX42" fmla="*/ 287900 w 306155"/>
                  <a:gd name="connsiteY42" fmla="*/ 38494 h 131881"/>
                  <a:gd name="connsiteX43" fmla="*/ 287900 w 306155"/>
                  <a:gd name="connsiteY43" fmla="*/ 43263 h 131881"/>
                  <a:gd name="connsiteX44" fmla="*/ 297435 w 306155"/>
                  <a:gd name="connsiteY44" fmla="*/ 43263 h 131881"/>
                  <a:gd name="connsiteX45" fmla="*/ 303133 w 306155"/>
                  <a:gd name="connsiteY45" fmla="*/ 48961 h 131881"/>
                  <a:gd name="connsiteX46" fmla="*/ 303133 w 306155"/>
                  <a:gd name="connsiteY46" fmla="*/ 48961 h 131881"/>
                  <a:gd name="connsiteX47" fmla="*/ 298598 w 306155"/>
                  <a:gd name="connsiteY47" fmla="*/ 53497 h 131881"/>
                  <a:gd name="connsiteX48" fmla="*/ 298598 w 306155"/>
                  <a:gd name="connsiteY48" fmla="*/ 58033 h 131881"/>
                  <a:gd name="connsiteX49" fmla="*/ 292784 w 306155"/>
                  <a:gd name="connsiteY49" fmla="*/ 58033 h 131881"/>
                  <a:gd name="connsiteX50" fmla="*/ 295691 w 306155"/>
                  <a:gd name="connsiteY50" fmla="*/ 60940 h 131881"/>
                  <a:gd name="connsiteX51" fmla="*/ 295691 w 306155"/>
                  <a:gd name="connsiteY51" fmla="*/ 68267 h 131881"/>
                  <a:gd name="connsiteX52" fmla="*/ 298249 w 306155"/>
                  <a:gd name="connsiteY52" fmla="*/ 70825 h 131881"/>
                  <a:gd name="connsiteX53" fmla="*/ 298249 w 306155"/>
                  <a:gd name="connsiteY53" fmla="*/ 79199 h 131881"/>
                  <a:gd name="connsiteX54" fmla="*/ 302784 w 306155"/>
                  <a:gd name="connsiteY54" fmla="*/ 79199 h 131881"/>
                  <a:gd name="connsiteX55" fmla="*/ 295691 w 306155"/>
                  <a:gd name="connsiteY55" fmla="*/ 86293 h 131881"/>
                  <a:gd name="connsiteX56" fmla="*/ 295691 w 306155"/>
                  <a:gd name="connsiteY56" fmla="*/ 89200 h 131881"/>
                  <a:gd name="connsiteX57" fmla="*/ 299296 w 306155"/>
                  <a:gd name="connsiteY57" fmla="*/ 89200 h 131881"/>
                  <a:gd name="connsiteX58" fmla="*/ 302784 w 306155"/>
                  <a:gd name="connsiteY58" fmla="*/ 92689 h 131881"/>
                  <a:gd name="connsiteX59" fmla="*/ 302784 w 306155"/>
                  <a:gd name="connsiteY59" fmla="*/ 97690 h 131881"/>
                  <a:gd name="connsiteX60" fmla="*/ 306156 w 306155"/>
                  <a:gd name="connsiteY60" fmla="*/ 101063 h 131881"/>
                  <a:gd name="connsiteX61" fmla="*/ 306156 w 306155"/>
                  <a:gd name="connsiteY61" fmla="*/ 103970 h 131881"/>
                  <a:gd name="connsiteX62" fmla="*/ 299644 w 306155"/>
                  <a:gd name="connsiteY62" fmla="*/ 103970 h 131881"/>
                  <a:gd name="connsiteX63" fmla="*/ 295807 w 306155"/>
                  <a:gd name="connsiteY63" fmla="*/ 107808 h 131881"/>
                  <a:gd name="connsiteX64" fmla="*/ 295807 w 306155"/>
                  <a:gd name="connsiteY64" fmla="*/ 100132 h 131881"/>
                  <a:gd name="connsiteX65" fmla="*/ 292668 w 306155"/>
                  <a:gd name="connsiteY65" fmla="*/ 100132 h 131881"/>
                  <a:gd name="connsiteX66" fmla="*/ 289993 w 306155"/>
                  <a:gd name="connsiteY66" fmla="*/ 102807 h 131881"/>
                  <a:gd name="connsiteX67" fmla="*/ 284296 w 306155"/>
                  <a:gd name="connsiteY67" fmla="*/ 102807 h 131881"/>
                  <a:gd name="connsiteX68" fmla="*/ 281156 w 306155"/>
                  <a:gd name="connsiteY68" fmla="*/ 99667 h 131881"/>
                  <a:gd name="connsiteX69" fmla="*/ 271622 w 306155"/>
                  <a:gd name="connsiteY69" fmla="*/ 99667 h 131881"/>
                  <a:gd name="connsiteX70" fmla="*/ 266738 w 306155"/>
                  <a:gd name="connsiteY70" fmla="*/ 104552 h 131881"/>
                  <a:gd name="connsiteX71" fmla="*/ 263133 w 306155"/>
                  <a:gd name="connsiteY71" fmla="*/ 100946 h 131881"/>
                  <a:gd name="connsiteX72" fmla="*/ 259529 w 306155"/>
                  <a:gd name="connsiteY72" fmla="*/ 104552 h 131881"/>
                  <a:gd name="connsiteX73" fmla="*/ 235111 w 306155"/>
                  <a:gd name="connsiteY73" fmla="*/ 104552 h 131881"/>
                  <a:gd name="connsiteX74" fmla="*/ 228483 w 306155"/>
                  <a:gd name="connsiteY74" fmla="*/ 111181 h 131881"/>
                  <a:gd name="connsiteX75" fmla="*/ 221855 w 306155"/>
                  <a:gd name="connsiteY75" fmla="*/ 111181 h 131881"/>
                  <a:gd name="connsiteX76" fmla="*/ 219763 w 306155"/>
                  <a:gd name="connsiteY76" fmla="*/ 113274 h 131881"/>
                  <a:gd name="connsiteX77" fmla="*/ 206623 w 306155"/>
                  <a:gd name="connsiteY77" fmla="*/ 113274 h 131881"/>
                  <a:gd name="connsiteX78" fmla="*/ 201740 w 306155"/>
                  <a:gd name="connsiteY78" fmla="*/ 108389 h 131881"/>
                  <a:gd name="connsiteX79" fmla="*/ 196740 w 306155"/>
                  <a:gd name="connsiteY79" fmla="*/ 108389 h 131881"/>
                  <a:gd name="connsiteX80" fmla="*/ 194414 w 306155"/>
                  <a:gd name="connsiteY80" fmla="*/ 110715 h 131881"/>
                  <a:gd name="connsiteX81" fmla="*/ 189414 w 306155"/>
                  <a:gd name="connsiteY81" fmla="*/ 110715 h 131881"/>
                  <a:gd name="connsiteX82" fmla="*/ 187089 w 306155"/>
                  <a:gd name="connsiteY82" fmla="*/ 113274 h 131881"/>
                  <a:gd name="connsiteX83" fmla="*/ 178252 w 306155"/>
                  <a:gd name="connsiteY83" fmla="*/ 113274 h 131881"/>
                  <a:gd name="connsiteX84" fmla="*/ 176159 w 306155"/>
                  <a:gd name="connsiteY84" fmla="*/ 111181 h 131881"/>
                  <a:gd name="connsiteX85" fmla="*/ 176159 w 306155"/>
                  <a:gd name="connsiteY85" fmla="*/ 111181 h 131881"/>
                  <a:gd name="connsiteX86" fmla="*/ 170461 w 306155"/>
                  <a:gd name="connsiteY86" fmla="*/ 111181 h 131881"/>
                  <a:gd name="connsiteX87" fmla="*/ 170461 w 306155"/>
                  <a:gd name="connsiteY87" fmla="*/ 119787 h 131881"/>
                  <a:gd name="connsiteX88" fmla="*/ 173717 w 306155"/>
                  <a:gd name="connsiteY88" fmla="*/ 123043 h 131881"/>
                  <a:gd name="connsiteX89" fmla="*/ 168020 w 306155"/>
                  <a:gd name="connsiteY89" fmla="*/ 123043 h 131881"/>
                  <a:gd name="connsiteX90" fmla="*/ 168020 w 306155"/>
                  <a:gd name="connsiteY90" fmla="*/ 127695 h 131881"/>
                  <a:gd name="connsiteX91" fmla="*/ 164531 w 306155"/>
                  <a:gd name="connsiteY91" fmla="*/ 127695 h 131881"/>
                  <a:gd name="connsiteX92" fmla="*/ 164531 w 306155"/>
                  <a:gd name="connsiteY92" fmla="*/ 131882 h 131881"/>
                  <a:gd name="connsiteX93" fmla="*/ 160810 w 306155"/>
                  <a:gd name="connsiteY93" fmla="*/ 128160 h 131881"/>
                  <a:gd name="connsiteX94" fmla="*/ 160810 w 306155"/>
                  <a:gd name="connsiteY94" fmla="*/ 122578 h 131881"/>
                  <a:gd name="connsiteX95" fmla="*/ 158717 w 306155"/>
                  <a:gd name="connsiteY95" fmla="*/ 120484 h 131881"/>
                  <a:gd name="connsiteX96" fmla="*/ 166043 w 306155"/>
                  <a:gd name="connsiteY96" fmla="*/ 113158 h 131881"/>
                  <a:gd name="connsiteX97" fmla="*/ 161392 w 306155"/>
                  <a:gd name="connsiteY97" fmla="*/ 108506 h 131881"/>
                  <a:gd name="connsiteX98" fmla="*/ 154880 w 306155"/>
                  <a:gd name="connsiteY98" fmla="*/ 115018 h 131881"/>
                  <a:gd name="connsiteX99" fmla="*/ 148136 w 306155"/>
                  <a:gd name="connsiteY99" fmla="*/ 115018 h 131881"/>
                  <a:gd name="connsiteX100" fmla="*/ 144299 w 306155"/>
                  <a:gd name="connsiteY100" fmla="*/ 111181 h 131881"/>
                  <a:gd name="connsiteX101" fmla="*/ 139997 w 306155"/>
                  <a:gd name="connsiteY101" fmla="*/ 111181 h 131881"/>
                  <a:gd name="connsiteX102" fmla="*/ 128718 w 306155"/>
                  <a:gd name="connsiteY102" fmla="*/ 122461 h 131881"/>
                  <a:gd name="connsiteX103" fmla="*/ 123834 w 306155"/>
                  <a:gd name="connsiteY103" fmla="*/ 122461 h 131881"/>
                  <a:gd name="connsiteX104" fmla="*/ 120346 w 306155"/>
                  <a:gd name="connsiteY104" fmla="*/ 125950 h 131881"/>
                  <a:gd name="connsiteX105" fmla="*/ 105928 w 306155"/>
                  <a:gd name="connsiteY105" fmla="*/ 125950 h 131881"/>
                  <a:gd name="connsiteX106" fmla="*/ 93603 w 306155"/>
                  <a:gd name="connsiteY106" fmla="*/ 113623 h 131881"/>
                  <a:gd name="connsiteX107" fmla="*/ 89998 w 306155"/>
                  <a:gd name="connsiteY107" fmla="*/ 113623 h 131881"/>
                  <a:gd name="connsiteX108" fmla="*/ 85696 w 306155"/>
                  <a:gd name="connsiteY108" fmla="*/ 109320 h 131881"/>
                  <a:gd name="connsiteX109" fmla="*/ 72324 w 306155"/>
                  <a:gd name="connsiteY109" fmla="*/ 109320 h 131881"/>
                  <a:gd name="connsiteX110" fmla="*/ 72324 w 306155"/>
                  <a:gd name="connsiteY110" fmla="*/ 120019 h 131881"/>
                  <a:gd name="connsiteX111" fmla="*/ 66975 w 306155"/>
                  <a:gd name="connsiteY111" fmla="*/ 120019 h 131881"/>
                  <a:gd name="connsiteX112" fmla="*/ 63836 w 306155"/>
                  <a:gd name="connsiteY112" fmla="*/ 123159 h 131881"/>
                  <a:gd name="connsiteX113" fmla="*/ 54185 w 306155"/>
                  <a:gd name="connsiteY113" fmla="*/ 123159 h 131881"/>
                  <a:gd name="connsiteX114" fmla="*/ 51045 w 306155"/>
                  <a:gd name="connsiteY114" fmla="*/ 120019 h 131881"/>
                  <a:gd name="connsiteX115" fmla="*/ 51045 w 306155"/>
                  <a:gd name="connsiteY115" fmla="*/ 116298 h 131881"/>
                  <a:gd name="connsiteX116" fmla="*/ 48371 w 306155"/>
                  <a:gd name="connsiteY116" fmla="*/ 113623 h 131881"/>
                  <a:gd name="connsiteX117" fmla="*/ 48371 w 306155"/>
                  <a:gd name="connsiteY117" fmla="*/ 113623 h 131881"/>
                  <a:gd name="connsiteX118" fmla="*/ 43371 w 306155"/>
                  <a:gd name="connsiteY118" fmla="*/ 113623 h 131881"/>
                  <a:gd name="connsiteX119" fmla="*/ 41511 w 306155"/>
                  <a:gd name="connsiteY119" fmla="*/ 111762 h 131881"/>
                  <a:gd name="connsiteX120" fmla="*/ 30813 w 306155"/>
                  <a:gd name="connsiteY120" fmla="*/ 111762 h 131881"/>
                  <a:gd name="connsiteX121" fmla="*/ 35813 w 306155"/>
                  <a:gd name="connsiteY121" fmla="*/ 106645 h 131881"/>
                  <a:gd name="connsiteX122" fmla="*/ 19534 w 306155"/>
                  <a:gd name="connsiteY122" fmla="*/ 106645 h 131881"/>
                  <a:gd name="connsiteX123" fmla="*/ 19534 w 306155"/>
                  <a:gd name="connsiteY123" fmla="*/ 103272 h 131881"/>
                  <a:gd name="connsiteX124" fmla="*/ 22906 w 306155"/>
                  <a:gd name="connsiteY124" fmla="*/ 103272 h 131881"/>
                  <a:gd name="connsiteX125" fmla="*/ 19302 w 306155"/>
                  <a:gd name="connsiteY125" fmla="*/ 99667 h 131881"/>
                  <a:gd name="connsiteX126" fmla="*/ 19302 w 306155"/>
                  <a:gd name="connsiteY126" fmla="*/ 97109 h 131881"/>
                  <a:gd name="connsiteX127" fmla="*/ 16744 w 306155"/>
                  <a:gd name="connsiteY127" fmla="*/ 94550 h 131881"/>
                  <a:gd name="connsiteX128" fmla="*/ 18837 w 306155"/>
                  <a:gd name="connsiteY128" fmla="*/ 92457 h 131881"/>
                  <a:gd name="connsiteX129" fmla="*/ 18837 w 306155"/>
                  <a:gd name="connsiteY129" fmla="*/ 85014 h 131881"/>
                  <a:gd name="connsiteX130" fmla="*/ 13139 w 306155"/>
                  <a:gd name="connsiteY130" fmla="*/ 85014 h 131881"/>
                  <a:gd name="connsiteX131" fmla="*/ 10465 w 306155"/>
                  <a:gd name="connsiteY131" fmla="*/ 82339 h 131881"/>
                  <a:gd name="connsiteX132" fmla="*/ 6511 w 306155"/>
                  <a:gd name="connsiteY132" fmla="*/ 82339 h 131881"/>
                  <a:gd name="connsiteX133" fmla="*/ 6511 w 306155"/>
                  <a:gd name="connsiteY133" fmla="*/ 73384 h 131881"/>
                  <a:gd name="connsiteX134" fmla="*/ 11860 w 306155"/>
                  <a:gd name="connsiteY134" fmla="*/ 78733 h 131881"/>
                  <a:gd name="connsiteX135" fmla="*/ 11860 w 306155"/>
                  <a:gd name="connsiteY135" fmla="*/ 73268 h 131881"/>
                  <a:gd name="connsiteX136" fmla="*/ 15697 w 306155"/>
                  <a:gd name="connsiteY136" fmla="*/ 69430 h 131881"/>
                  <a:gd name="connsiteX137" fmla="*/ 15697 w 306155"/>
                  <a:gd name="connsiteY137" fmla="*/ 69430 h 131881"/>
                  <a:gd name="connsiteX138" fmla="*/ 13488 w 306155"/>
                  <a:gd name="connsiteY138" fmla="*/ 67220 h 131881"/>
                  <a:gd name="connsiteX139" fmla="*/ 13488 w 306155"/>
                  <a:gd name="connsiteY139" fmla="*/ 62452 h 131881"/>
                  <a:gd name="connsiteX140" fmla="*/ 10116 w 306155"/>
                  <a:gd name="connsiteY140" fmla="*/ 59079 h 131881"/>
                  <a:gd name="connsiteX141" fmla="*/ 15813 w 306155"/>
                  <a:gd name="connsiteY141" fmla="*/ 53497 h 131881"/>
                  <a:gd name="connsiteX142" fmla="*/ 11279 w 306155"/>
                  <a:gd name="connsiteY142" fmla="*/ 53497 h 131881"/>
                  <a:gd name="connsiteX143" fmla="*/ 9069 w 306155"/>
                  <a:gd name="connsiteY143" fmla="*/ 55707 h 131881"/>
                  <a:gd name="connsiteX144" fmla="*/ 1744 w 306155"/>
                  <a:gd name="connsiteY144" fmla="*/ 55707 h 131881"/>
                  <a:gd name="connsiteX145" fmla="*/ 1744 w 306155"/>
                  <a:gd name="connsiteY145" fmla="*/ 45007 h 131881"/>
                  <a:gd name="connsiteX146" fmla="*/ 5349 w 306155"/>
                  <a:gd name="connsiteY146" fmla="*/ 45007 h 131881"/>
                  <a:gd name="connsiteX147" fmla="*/ 14069 w 306155"/>
                  <a:gd name="connsiteY147" fmla="*/ 36285 h 131881"/>
                  <a:gd name="connsiteX148" fmla="*/ 16046 w 306155"/>
                  <a:gd name="connsiteY148" fmla="*/ 36285 h 131881"/>
                  <a:gd name="connsiteX149" fmla="*/ 17441 w 306155"/>
                  <a:gd name="connsiteY149" fmla="*/ 34889 h 131881"/>
                  <a:gd name="connsiteX150" fmla="*/ 19883 w 306155"/>
                  <a:gd name="connsiteY150" fmla="*/ 34889 h 131881"/>
                  <a:gd name="connsiteX151" fmla="*/ 22906 w 306155"/>
                  <a:gd name="connsiteY151" fmla="*/ 37913 h 131881"/>
                  <a:gd name="connsiteX152" fmla="*/ 27790 w 306155"/>
                  <a:gd name="connsiteY152" fmla="*/ 37913 h 131881"/>
                  <a:gd name="connsiteX153" fmla="*/ 29069 w 306155"/>
                  <a:gd name="connsiteY153" fmla="*/ 36634 h 131881"/>
                  <a:gd name="connsiteX154" fmla="*/ 26860 w 306155"/>
                  <a:gd name="connsiteY154" fmla="*/ 34424 h 131881"/>
                  <a:gd name="connsiteX155" fmla="*/ 33604 w 306155"/>
                  <a:gd name="connsiteY155" fmla="*/ 34424 h 131881"/>
                  <a:gd name="connsiteX156" fmla="*/ 31046 w 306155"/>
                  <a:gd name="connsiteY156" fmla="*/ 36983 h 131881"/>
                  <a:gd name="connsiteX157" fmla="*/ 46976 w 306155"/>
                  <a:gd name="connsiteY157" fmla="*/ 36983 h 131881"/>
                  <a:gd name="connsiteX158" fmla="*/ 49650 w 306155"/>
                  <a:gd name="connsiteY158" fmla="*/ 34308 h 131881"/>
                  <a:gd name="connsiteX159" fmla="*/ 44418 w 306155"/>
                  <a:gd name="connsiteY159" fmla="*/ 34308 h 131881"/>
                  <a:gd name="connsiteX160" fmla="*/ 48138 w 306155"/>
                  <a:gd name="connsiteY160" fmla="*/ 30586 h 131881"/>
                  <a:gd name="connsiteX161" fmla="*/ 55929 w 306155"/>
                  <a:gd name="connsiteY161" fmla="*/ 30586 h 131881"/>
                  <a:gd name="connsiteX162" fmla="*/ 58952 w 306155"/>
                  <a:gd name="connsiteY162" fmla="*/ 27562 h 131881"/>
                  <a:gd name="connsiteX163" fmla="*/ 51976 w 306155"/>
                  <a:gd name="connsiteY163" fmla="*/ 27562 h 131881"/>
                  <a:gd name="connsiteX164" fmla="*/ 48371 w 306155"/>
                  <a:gd name="connsiteY164" fmla="*/ 23957 h 131881"/>
                  <a:gd name="connsiteX165" fmla="*/ 48371 w 306155"/>
                  <a:gd name="connsiteY165" fmla="*/ 22097 h 131881"/>
                  <a:gd name="connsiteX166" fmla="*/ 51627 w 306155"/>
                  <a:gd name="connsiteY166" fmla="*/ 18840 h 131881"/>
                  <a:gd name="connsiteX167" fmla="*/ 71510 w 306155"/>
                  <a:gd name="connsiteY167" fmla="*/ 18840 h 131881"/>
                  <a:gd name="connsiteX168" fmla="*/ 73952 w 306155"/>
                  <a:gd name="connsiteY168" fmla="*/ 21283 h 131881"/>
                  <a:gd name="connsiteX169" fmla="*/ 85696 w 306155"/>
                  <a:gd name="connsiteY169" fmla="*/ 21283 h 131881"/>
                  <a:gd name="connsiteX170" fmla="*/ 85463 w 306155"/>
                  <a:gd name="connsiteY170" fmla="*/ 17910 h 131881"/>
                  <a:gd name="connsiteX171" fmla="*/ 85463 w 306155"/>
                  <a:gd name="connsiteY171" fmla="*/ 17910 h 131881"/>
                  <a:gd name="connsiteX172" fmla="*/ 4535 w 306155"/>
                  <a:gd name="connsiteY172" fmla="*/ 43263 h 131881"/>
                  <a:gd name="connsiteX173" fmla="*/ 2674 w 306155"/>
                  <a:gd name="connsiteY173" fmla="*/ 43263 h 131881"/>
                  <a:gd name="connsiteX174" fmla="*/ 2674 w 306155"/>
                  <a:gd name="connsiteY174" fmla="*/ 39076 h 131881"/>
                  <a:gd name="connsiteX175" fmla="*/ 7907 w 306155"/>
                  <a:gd name="connsiteY175" fmla="*/ 33843 h 131881"/>
                  <a:gd name="connsiteX176" fmla="*/ 9767 w 306155"/>
                  <a:gd name="connsiteY176" fmla="*/ 33843 h 131881"/>
                  <a:gd name="connsiteX177" fmla="*/ 11860 w 306155"/>
                  <a:gd name="connsiteY177" fmla="*/ 31749 h 131881"/>
                  <a:gd name="connsiteX178" fmla="*/ 2209 w 306155"/>
                  <a:gd name="connsiteY178" fmla="*/ 31749 h 131881"/>
                  <a:gd name="connsiteX179" fmla="*/ 0 w 306155"/>
                  <a:gd name="connsiteY179" fmla="*/ 29540 h 131881"/>
                  <a:gd name="connsiteX180" fmla="*/ 4651 w 306155"/>
                  <a:gd name="connsiteY180" fmla="*/ 24888 h 131881"/>
                  <a:gd name="connsiteX181" fmla="*/ 4651 w 306155"/>
                  <a:gd name="connsiteY181" fmla="*/ 19305 h 131881"/>
                  <a:gd name="connsiteX182" fmla="*/ 8953 w 306155"/>
                  <a:gd name="connsiteY182" fmla="*/ 15002 h 131881"/>
                  <a:gd name="connsiteX183" fmla="*/ 8953 w 306155"/>
                  <a:gd name="connsiteY183" fmla="*/ 10583 h 131881"/>
                  <a:gd name="connsiteX184" fmla="*/ 5814 w 306155"/>
                  <a:gd name="connsiteY184" fmla="*/ 7443 h 131881"/>
                  <a:gd name="connsiteX185" fmla="*/ 4535 w 306155"/>
                  <a:gd name="connsiteY185" fmla="*/ 7443 h 131881"/>
                  <a:gd name="connsiteX186" fmla="*/ 4535 w 306155"/>
                  <a:gd name="connsiteY186" fmla="*/ 5699 h 131881"/>
                  <a:gd name="connsiteX187" fmla="*/ 7325 w 306155"/>
                  <a:gd name="connsiteY187" fmla="*/ 5699 h 131881"/>
                  <a:gd name="connsiteX188" fmla="*/ 10697 w 306155"/>
                  <a:gd name="connsiteY188" fmla="*/ 2326 h 131881"/>
                  <a:gd name="connsiteX189" fmla="*/ 14069 w 306155"/>
                  <a:gd name="connsiteY189" fmla="*/ 2326 h 131881"/>
                  <a:gd name="connsiteX190" fmla="*/ 16395 w 306155"/>
                  <a:gd name="connsiteY190" fmla="*/ 0 h 131881"/>
                  <a:gd name="connsiteX191" fmla="*/ 19767 w 306155"/>
                  <a:gd name="connsiteY191" fmla="*/ 0 h 131881"/>
                  <a:gd name="connsiteX192" fmla="*/ 23255 w 306155"/>
                  <a:gd name="connsiteY192" fmla="*/ 3489 h 131881"/>
                  <a:gd name="connsiteX193" fmla="*/ 31743 w 306155"/>
                  <a:gd name="connsiteY193" fmla="*/ 3489 h 131881"/>
                  <a:gd name="connsiteX194" fmla="*/ 31743 w 306155"/>
                  <a:gd name="connsiteY194" fmla="*/ 6745 h 131881"/>
                  <a:gd name="connsiteX195" fmla="*/ 40348 w 306155"/>
                  <a:gd name="connsiteY195" fmla="*/ 15351 h 131881"/>
                  <a:gd name="connsiteX196" fmla="*/ 43255 w 306155"/>
                  <a:gd name="connsiteY196" fmla="*/ 15351 h 131881"/>
                  <a:gd name="connsiteX197" fmla="*/ 45929 w 306155"/>
                  <a:gd name="connsiteY197" fmla="*/ 18026 h 131881"/>
                  <a:gd name="connsiteX198" fmla="*/ 49418 w 306155"/>
                  <a:gd name="connsiteY198" fmla="*/ 18026 h 131881"/>
                  <a:gd name="connsiteX199" fmla="*/ 44185 w 306155"/>
                  <a:gd name="connsiteY199" fmla="*/ 23260 h 131881"/>
                  <a:gd name="connsiteX200" fmla="*/ 38953 w 306155"/>
                  <a:gd name="connsiteY200" fmla="*/ 23260 h 131881"/>
                  <a:gd name="connsiteX201" fmla="*/ 37790 w 306155"/>
                  <a:gd name="connsiteY201" fmla="*/ 22097 h 131881"/>
                  <a:gd name="connsiteX202" fmla="*/ 33255 w 306155"/>
                  <a:gd name="connsiteY202" fmla="*/ 22097 h 131881"/>
                  <a:gd name="connsiteX203" fmla="*/ 31395 w 306155"/>
                  <a:gd name="connsiteY203" fmla="*/ 23957 h 131881"/>
                  <a:gd name="connsiteX204" fmla="*/ 23604 w 306155"/>
                  <a:gd name="connsiteY204" fmla="*/ 23957 h 131881"/>
                  <a:gd name="connsiteX205" fmla="*/ 4535 w 306155"/>
                  <a:gd name="connsiteY205" fmla="*/ 43263 h 131881"/>
                  <a:gd name="connsiteX206" fmla="*/ 4535 w 306155"/>
                  <a:gd name="connsiteY206" fmla="*/ 43263 h 131881"/>
                  <a:gd name="connsiteX207" fmla="*/ 4535 w 306155"/>
                  <a:gd name="connsiteY207" fmla="*/ 43263 h 131881"/>
                  <a:gd name="connsiteX208" fmla="*/ 85463 w 306155"/>
                  <a:gd name="connsiteY208" fmla="*/ 17910 h 131881"/>
                  <a:gd name="connsiteX209" fmla="*/ 85463 w 306155"/>
                  <a:gd name="connsiteY209" fmla="*/ 17910 h 131881"/>
                  <a:gd name="connsiteX210" fmla="*/ 85463 w 306155"/>
                  <a:gd name="connsiteY210" fmla="*/ 17910 h 131881"/>
                  <a:gd name="connsiteX211" fmla="*/ 85463 w 306155"/>
                  <a:gd name="connsiteY211" fmla="*/ 17910 h 13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306155" h="131881">
                    <a:moveTo>
                      <a:pt x="85463" y="17910"/>
                    </a:moveTo>
                    <a:lnTo>
                      <a:pt x="88835" y="14537"/>
                    </a:lnTo>
                    <a:lnTo>
                      <a:pt x="93719" y="14537"/>
                    </a:lnTo>
                    <a:lnTo>
                      <a:pt x="99881" y="8373"/>
                    </a:lnTo>
                    <a:lnTo>
                      <a:pt x="103486" y="8373"/>
                    </a:lnTo>
                    <a:lnTo>
                      <a:pt x="106044" y="5815"/>
                    </a:lnTo>
                    <a:lnTo>
                      <a:pt x="111742" y="5815"/>
                    </a:lnTo>
                    <a:lnTo>
                      <a:pt x="114300" y="3256"/>
                    </a:lnTo>
                    <a:lnTo>
                      <a:pt x="144299" y="3256"/>
                    </a:lnTo>
                    <a:lnTo>
                      <a:pt x="147555" y="0"/>
                    </a:lnTo>
                    <a:lnTo>
                      <a:pt x="147555" y="3838"/>
                    </a:lnTo>
                    <a:lnTo>
                      <a:pt x="152904" y="9188"/>
                    </a:lnTo>
                    <a:lnTo>
                      <a:pt x="160927" y="9188"/>
                    </a:lnTo>
                    <a:lnTo>
                      <a:pt x="162671" y="7443"/>
                    </a:lnTo>
                    <a:lnTo>
                      <a:pt x="162671" y="7443"/>
                    </a:lnTo>
                    <a:lnTo>
                      <a:pt x="162671" y="11746"/>
                    </a:lnTo>
                    <a:lnTo>
                      <a:pt x="169647" y="18724"/>
                    </a:lnTo>
                    <a:lnTo>
                      <a:pt x="172205" y="16165"/>
                    </a:lnTo>
                    <a:lnTo>
                      <a:pt x="175810" y="16165"/>
                    </a:lnTo>
                    <a:lnTo>
                      <a:pt x="180461" y="20817"/>
                    </a:lnTo>
                    <a:lnTo>
                      <a:pt x="192786" y="20817"/>
                    </a:lnTo>
                    <a:lnTo>
                      <a:pt x="192786" y="20817"/>
                    </a:lnTo>
                    <a:lnTo>
                      <a:pt x="196972" y="25004"/>
                    </a:lnTo>
                    <a:lnTo>
                      <a:pt x="204298" y="25004"/>
                    </a:lnTo>
                    <a:lnTo>
                      <a:pt x="206739" y="22562"/>
                    </a:lnTo>
                    <a:lnTo>
                      <a:pt x="206739" y="22562"/>
                    </a:lnTo>
                    <a:lnTo>
                      <a:pt x="224646" y="22562"/>
                    </a:lnTo>
                    <a:lnTo>
                      <a:pt x="226390" y="24306"/>
                    </a:lnTo>
                    <a:lnTo>
                      <a:pt x="235111" y="24306"/>
                    </a:lnTo>
                    <a:lnTo>
                      <a:pt x="238715" y="20701"/>
                    </a:lnTo>
                    <a:lnTo>
                      <a:pt x="241041" y="20701"/>
                    </a:lnTo>
                    <a:lnTo>
                      <a:pt x="244646" y="17096"/>
                    </a:lnTo>
                    <a:lnTo>
                      <a:pt x="248018" y="17096"/>
                    </a:lnTo>
                    <a:lnTo>
                      <a:pt x="251622" y="13490"/>
                    </a:lnTo>
                    <a:lnTo>
                      <a:pt x="266506" y="13490"/>
                    </a:lnTo>
                    <a:lnTo>
                      <a:pt x="268947" y="11048"/>
                    </a:lnTo>
                    <a:lnTo>
                      <a:pt x="273250" y="11048"/>
                    </a:lnTo>
                    <a:lnTo>
                      <a:pt x="283133" y="20934"/>
                    </a:lnTo>
                    <a:lnTo>
                      <a:pt x="286970" y="24771"/>
                    </a:lnTo>
                    <a:lnTo>
                      <a:pt x="286970" y="32447"/>
                    </a:lnTo>
                    <a:lnTo>
                      <a:pt x="285459" y="33959"/>
                    </a:lnTo>
                    <a:lnTo>
                      <a:pt x="285459" y="36052"/>
                    </a:lnTo>
                    <a:lnTo>
                      <a:pt x="287900" y="38494"/>
                    </a:lnTo>
                    <a:lnTo>
                      <a:pt x="287900" y="43263"/>
                    </a:lnTo>
                    <a:lnTo>
                      <a:pt x="297435" y="43263"/>
                    </a:lnTo>
                    <a:lnTo>
                      <a:pt x="303133" y="48961"/>
                    </a:lnTo>
                    <a:lnTo>
                      <a:pt x="303133" y="48961"/>
                    </a:lnTo>
                    <a:lnTo>
                      <a:pt x="298598" y="53497"/>
                    </a:lnTo>
                    <a:lnTo>
                      <a:pt x="298598" y="58033"/>
                    </a:lnTo>
                    <a:lnTo>
                      <a:pt x="292784" y="58033"/>
                    </a:lnTo>
                    <a:lnTo>
                      <a:pt x="295691" y="60940"/>
                    </a:lnTo>
                    <a:lnTo>
                      <a:pt x="295691" y="68267"/>
                    </a:lnTo>
                    <a:lnTo>
                      <a:pt x="298249" y="70825"/>
                    </a:lnTo>
                    <a:lnTo>
                      <a:pt x="298249" y="79199"/>
                    </a:lnTo>
                    <a:lnTo>
                      <a:pt x="302784" y="79199"/>
                    </a:lnTo>
                    <a:lnTo>
                      <a:pt x="295691" y="86293"/>
                    </a:lnTo>
                    <a:lnTo>
                      <a:pt x="295691" y="89200"/>
                    </a:lnTo>
                    <a:lnTo>
                      <a:pt x="299296" y="89200"/>
                    </a:lnTo>
                    <a:lnTo>
                      <a:pt x="302784" y="92689"/>
                    </a:lnTo>
                    <a:lnTo>
                      <a:pt x="302784" y="97690"/>
                    </a:lnTo>
                    <a:lnTo>
                      <a:pt x="306156" y="101063"/>
                    </a:lnTo>
                    <a:lnTo>
                      <a:pt x="306156" y="103970"/>
                    </a:lnTo>
                    <a:lnTo>
                      <a:pt x="299644" y="103970"/>
                    </a:lnTo>
                    <a:lnTo>
                      <a:pt x="295807" y="107808"/>
                    </a:lnTo>
                    <a:lnTo>
                      <a:pt x="295807" y="100132"/>
                    </a:lnTo>
                    <a:lnTo>
                      <a:pt x="292668" y="100132"/>
                    </a:lnTo>
                    <a:lnTo>
                      <a:pt x="289993" y="102807"/>
                    </a:lnTo>
                    <a:lnTo>
                      <a:pt x="284296" y="102807"/>
                    </a:lnTo>
                    <a:lnTo>
                      <a:pt x="281156" y="99667"/>
                    </a:lnTo>
                    <a:lnTo>
                      <a:pt x="271622" y="99667"/>
                    </a:lnTo>
                    <a:lnTo>
                      <a:pt x="266738" y="104552"/>
                    </a:lnTo>
                    <a:lnTo>
                      <a:pt x="263133" y="100946"/>
                    </a:lnTo>
                    <a:lnTo>
                      <a:pt x="259529" y="104552"/>
                    </a:lnTo>
                    <a:lnTo>
                      <a:pt x="235111" y="104552"/>
                    </a:lnTo>
                    <a:lnTo>
                      <a:pt x="228483" y="111181"/>
                    </a:lnTo>
                    <a:lnTo>
                      <a:pt x="221855" y="111181"/>
                    </a:lnTo>
                    <a:lnTo>
                      <a:pt x="219763" y="113274"/>
                    </a:lnTo>
                    <a:lnTo>
                      <a:pt x="206623" y="113274"/>
                    </a:lnTo>
                    <a:lnTo>
                      <a:pt x="201740" y="108389"/>
                    </a:lnTo>
                    <a:lnTo>
                      <a:pt x="196740" y="108389"/>
                    </a:lnTo>
                    <a:lnTo>
                      <a:pt x="194414" y="110715"/>
                    </a:lnTo>
                    <a:lnTo>
                      <a:pt x="189414" y="110715"/>
                    </a:lnTo>
                    <a:lnTo>
                      <a:pt x="187089" y="113274"/>
                    </a:lnTo>
                    <a:lnTo>
                      <a:pt x="178252" y="113274"/>
                    </a:lnTo>
                    <a:lnTo>
                      <a:pt x="176159" y="111181"/>
                    </a:lnTo>
                    <a:lnTo>
                      <a:pt x="176159" y="111181"/>
                    </a:lnTo>
                    <a:lnTo>
                      <a:pt x="170461" y="111181"/>
                    </a:lnTo>
                    <a:lnTo>
                      <a:pt x="170461" y="119787"/>
                    </a:lnTo>
                    <a:lnTo>
                      <a:pt x="173717" y="123043"/>
                    </a:lnTo>
                    <a:lnTo>
                      <a:pt x="168020" y="123043"/>
                    </a:lnTo>
                    <a:lnTo>
                      <a:pt x="168020" y="127695"/>
                    </a:lnTo>
                    <a:lnTo>
                      <a:pt x="164531" y="127695"/>
                    </a:lnTo>
                    <a:lnTo>
                      <a:pt x="164531" y="131882"/>
                    </a:lnTo>
                    <a:lnTo>
                      <a:pt x="160810" y="128160"/>
                    </a:lnTo>
                    <a:lnTo>
                      <a:pt x="160810" y="122578"/>
                    </a:lnTo>
                    <a:lnTo>
                      <a:pt x="158717" y="120484"/>
                    </a:lnTo>
                    <a:lnTo>
                      <a:pt x="166043" y="113158"/>
                    </a:lnTo>
                    <a:lnTo>
                      <a:pt x="161392" y="108506"/>
                    </a:lnTo>
                    <a:lnTo>
                      <a:pt x="154880" y="115018"/>
                    </a:lnTo>
                    <a:lnTo>
                      <a:pt x="148136" y="115018"/>
                    </a:lnTo>
                    <a:lnTo>
                      <a:pt x="144299" y="111181"/>
                    </a:lnTo>
                    <a:lnTo>
                      <a:pt x="139997" y="111181"/>
                    </a:lnTo>
                    <a:lnTo>
                      <a:pt x="128718" y="122461"/>
                    </a:lnTo>
                    <a:lnTo>
                      <a:pt x="123834" y="122461"/>
                    </a:lnTo>
                    <a:lnTo>
                      <a:pt x="120346" y="125950"/>
                    </a:lnTo>
                    <a:lnTo>
                      <a:pt x="105928" y="125950"/>
                    </a:lnTo>
                    <a:lnTo>
                      <a:pt x="93603" y="113623"/>
                    </a:lnTo>
                    <a:lnTo>
                      <a:pt x="89998" y="113623"/>
                    </a:lnTo>
                    <a:lnTo>
                      <a:pt x="85696" y="109320"/>
                    </a:lnTo>
                    <a:lnTo>
                      <a:pt x="72324" y="109320"/>
                    </a:lnTo>
                    <a:lnTo>
                      <a:pt x="72324" y="120019"/>
                    </a:lnTo>
                    <a:lnTo>
                      <a:pt x="66975" y="120019"/>
                    </a:lnTo>
                    <a:lnTo>
                      <a:pt x="63836" y="123159"/>
                    </a:lnTo>
                    <a:lnTo>
                      <a:pt x="54185" y="123159"/>
                    </a:lnTo>
                    <a:lnTo>
                      <a:pt x="51045" y="120019"/>
                    </a:lnTo>
                    <a:lnTo>
                      <a:pt x="51045" y="116298"/>
                    </a:lnTo>
                    <a:lnTo>
                      <a:pt x="48371" y="113623"/>
                    </a:lnTo>
                    <a:lnTo>
                      <a:pt x="48371" y="113623"/>
                    </a:lnTo>
                    <a:lnTo>
                      <a:pt x="43371" y="113623"/>
                    </a:lnTo>
                    <a:lnTo>
                      <a:pt x="41511" y="111762"/>
                    </a:lnTo>
                    <a:lnTo>
                      <a:pt x="30813" y="111762"/>
                    </a:lnTo>
                    <a:lnTo>
                      <a:pt x="35813" y="106645"/>
                    </a:lnTo>
                    <a:lnTo>
                      <a:pt x="19534" y="106645"/>
                    </a:lnTo>
                    <a:lnTo>
                      <a:pt x="19534" y="103272"/>
                    </a:lnTo>
                    <a:lnTo>
                      <a:pt x="22906" y="103272"/>
                    </a:lnTo>
                    <a:lnTo>
                      <a:pt x="19302" y="99667"/>
                    </a:lnTo>
                    <a:lnTo>
                      <a:pt x="19302" y="97109"/>
                    </a:lnTo>
                    <a:lnTo>
                      <a:pt x="16744" y="94550"/>
                    </a:lnTo>
                    <a:lnTo>
                      <a:pt x="18837" y="92457"/>
                    </a:lnTo>
                    <a:lnTo>
                      <a:pt x="18837" y="85014"/>
                    </a:lnTo>
                    <a:lnTo>
                      <a:pt x="13139" y="85014"/>
                    </a:lnTo>
                    <a:lnTo>
                      <a:pt x="10465" y="82339"/>
                    </a:lnTo>
                    <a:lnTo>
                      <a:pt x="6511" y="82339"/>
                    </a:lnTo>
                    <a:lnTo>
                      <a:pt x="6511" y="73384"/>
                    </a:lnTo>
                    <a:lnTo>
                      <a:pt x="11860" y="78733"/>
                    </a:lnTo>
                    <a:lnTo>
                      <a:pt x="11860" y="73268"/>
                    </a:lnTo>
                    <a:lnTo>
                      <a:pt x="15697" y="69430"/>
                    </a:lnTo>
                    <a:lnTo>
                      <a:pt x="15697" y="69430"/>
                    </a:lnTo>
                    <a:lnTo>
                      <a:pt x="13488" y="67220"/>
                    </a:lnTo>
                    <a:lnTo>
                      <a:pt x="13488" y="62452"/>
                    </a:lnTo>
                    <a:lnTo>
                      <a:pt x="10116" y="59079"/>
                    </a:lnTo>
                    <a:lnTo>
                      <a:pt x="15813" y="53497"/>
                    </a:lnTo>
                    <a:lnTo>
                      <a:pt x="11279" y="53497"/>
                    </a:lnTo>
                    <a:lnTo>
                      <a:pt x="9069" y="55707"/>
                    </a:lnTo>
                    <a:lnTo>
                      <a:pt x="1744" y="55707"/>
                    </a:lnTo>
                    <a:lnTo>
                      <a:pt x="1744" y="45007"/>
                    </a:lnTo>
                    <a:lnTo>
                      <a:pt x="5349" y="45007"/>
                    </a:lnTo>
                    <a:lnTo>
                      <a:pt x="14069" y="36285"/>
                    </a:lnTo>
                    <a:lnTo>
                      <a:pt x="16046" y="36285"/>
                    </a:lnTo>
                    <a:lnTo>
                      <a:pt x="17441" y="34889"/>
                    </a:lnTo>
                    <a:lnTo>
                      <a:pt x="19883" y="34889"/>
                    </a:lnTo>
                    <a:lnTo>
                      <a:pt x="22906" y="37913"/>
                    </a:lnTo>
                    <a:lnTo>
                      <a:pt x="27790" y="37913"/>
                    </a:lnTo>
                    <a:lnTo>
                      <a:pt x="29069" y="36634"/>
                    </a:lnTo>
                    <a:lnTo>
                      <a:pt x="26860" y="34424"/>
                    </a:lnTo>
                    <a:lnTo>
                      <a:pt x="33604" y="34424"/>
                    </a:lnTo>
                    <a:lnTo>
                      <a:pt x="31046" y="36983"/>
                    </a:lnTo>
                    <a:lnTo>
                      <a:pt x="46976" y="36983"/>
                    </a:lnTo>
                    <a:lnTo>
                      <a:pt x="49650" y="34308"/>
                    </a:lnTo>
                    <a:lnTo>
                      <a:pt x="44418" y="34308"/>
                    </a:lnTo>
                    <a:lnTo>
                      <a:pt x="48138" y="30586"/>
                    </a:lnTo>
                    <a:lnTo>
                      <a:pt x="55929" y="30586"/>
                    </a:lnTo>
                    <a:lnTo>
                      <a:pt x="58952" y="27562"/>
                    </a:lnTo>
                    <a:lnTo>
                      <a:pt x="51976" y="27562"/>
                    </a:lnTo>
                    <a:lnTo>
                      <a:pt x="48371" y="23957"/>
                    </a:lnTo>
                    <a:lnTo>
                      <a:pt x="48371" y="22097"/>
                    </a:lnTo>
                    <a:lnTo>
                      <a:pt x="51627" y="18840"/>
                    </a:lnTo>
                    <a:lnTo>
                      <a:pt x="71510" y="18840"/>
                    </a:lnTo>
                    <a:lnTo>
                      <a:pt x="73952" y="21283"/>
                    </a:lnTo>
                    <a:lnTo>
                      <a:pt x="85696" y="21283"/>
                    </a:lnTo>
                    <a:lnTo>
                      <a:pt x="85463" y="17910"/>
                    </a:lnTo>
                    <a:lnTo>
                      <a:pt x="85463" y="17910"/>
                    </a:lnTo>
                    <a:close/>
                    <a:moveTo>
                      <a:pt x="4535" y="43263"/>
                    </a:moveTo>
                    <a:lnTo>
                      <a:pt x="2674" y="43263"/>
                    </a:lnTo>
                    <a:lnTo>
                      <a:pt x="2674" y="39076"/>
                    </a:lnTo>
                    <a:lnTo>
                      <a:pt x="7907" y="33843"/>
                    </a:lnTo>
                    <a:lnTo>
                      <a:pt x="9767" y="33843"/>
                    </a:lnTo>
                    <a:lnTo>
                      <a:pt x="11860" y="31749"/>
                    </a:lnTo>
                    <a:lnTo>
                      <a:pt x="2209" y="31749"/>
                    </a:lnTo>
                    <a:lnTo>
                      <a:pt x="0" y="29540"/>
                    </a:lnTo>
                    <a:lnTo>
                      <a:pt x="4651" y="24888"/>
                    </a:lnTo>
                    <a:lnTo>
                      <a:pt x="4651" y="19305"/>
                    </a:lnTo>
                    <a:lnTo>
                      <a:pt x="8953" y="15002"/>
                    </a:lnTo>
                    <a:lnTo>
                      <a:pt x="8953" y="10583"/>
                    </a:lnTo>
                    <a:lnTo>
                      <a:pt x="5814" y="7443"/>
                    </a:lnTo>
                    <a:lnTo>
                      <a:pt x="4535" y="7443"/>
                    </a:lnTo>
                    <a:lnTo>
                      <a:pt x="4535" y="5699"/>
                    </a:lnTo>
                    <a:lnTo>
                      <a:pt x="7325" y="5699"/>
                    </a:lnTo>
                    <a:lnTo>
                      <a:pt x="10697" y="2326"/>
                    </a:lnTo>
                    <a:lnTo>
                      <a:pt x="14069" y="2326"/>
                    </a:lnTo>
                    <a:lnTo>
                      <a:pt x="16395" y="0"/>
                    </a:lnTo>
                    <a:lnTo>
                      <a:pt x="19767" y="0"/>
                    </a:lnTo>
                    <a:lnTo>
                      <a:pt x="23255" y="3489"/>
                    </a:lnTo>
                    <a:lnTo>
                      <a:pt x="31743" y="3489"/>
                    </a:lnTo>
                    <a:lnTo>
                      <a:pt x="31743" y="6745"/>
                    </a:lnTo>
                    <a:lnTo>
                      <a:pt x="40348" y="15351"/>
                    </a:lnTo>
                    <a:lnTo>
                      <a:pt x="43255" y="15351"/>
                    </a:lnTo>
                    <a:lnTo>
                      <a:pt x="45929" y="18026"/>
                    </a:lnTo>
                    <a:lnTo>
                      <a:pt x="49418" y="18026"/>
                    </a:lnTo>
                    <a:lnTo>
                      <a:pt x="44185" y="23260"/>
                    </a:lnTo>
                    <a:lnTo>
                      <a:pt x="38953" y="23260"/>
                    </a:lnTo>
                    <a:lnTo>
                      <a:pt x="37790" y="22097"/>
                    </a:lnTo>
                    <a:lnTo>
                      <a:pt x="33255" y="22097"/>
                    </a:lnTo>
                    <a:lnTo>
                      <a:pt x="31395" y="23957"/>
                    </a:lnTo>
                    <a:lnTo>
                      <a:pt x="23604" y="23957"/>
                    </a:lnTo>
                    <a:lnTo>
                      <a:pt x="4535" y="43263"/>
                    </a:lnTo>
                    <a:lnTo>
                      <a:pt x="4535" y="43263"/>
                    </a:lnTo>
                    <a:lnTo>
                      <a:pt x="4535" y="43263"/>
                    </a:lnTo>
                    <a:close/>
                    <a:moveTo>
                      <a:pt x="85463" y="17910"/>
                    </a:moveTo>
                    <a:lnTo>
                      <a:pt x="85463" y="17910"/>
                    </a:lnTo>
                    <a:lnTo>
                      <a:pt x="85463" y="17910"/>
                    </a:lnTo>
                    <a:lnTo>
                      <a:pt x="85463" y="17910"/>
                    </a:lnTo>
                    <a:close/>
                  </a:path>
                </a:pathLst>
              </a:custGeom>
              <a:grpFill/>
              <a:ln w="1162" cap="rnd">
                <a:solidFill>
                  <a:schemeClr val="bg2"/>
                </a:solidFill>
                <a:prstDash val="solid"/>
                <a:round/>
              </a:ln>
            </p:spPr>
            <p:txBody>
              <a:bodyPr rtlCol="0" anchor="ctr"/>
              <a:lstStyle/>
              <a:p>
                <a:endParaRPr lang="en-US"/>
              </a:p>
            </p:txBody>
          </p:sp>
          <p:sp>
            <p:nvSpPr>
              <p:cNvPr id="84" name="Freeform 83">
                <a:extLst>
                  <a:ext uri="{FF2B5EF4-FFF2-40B4-BE49-F238E27FC236}">
                    <a16:creationId xmlns:a16="http://schemas.microsoft.com/office/drawing/2014/main" id="{26E02061-EDB2-ADFB-E53B-E5DBA229D68D}"/>
                  </a:ext>
                </a:extLst>
              </p:cNvPr>
              <p:cNvSpPr/>
              <p:nvPr/>
            </p:nvSpPr>
            <p:spPr>
              <a:xfrm>
                <a:off x="7246305" y="3258047"/>
                <a:ext cx="136973" cy="245736"/>
              </a:xfrm>
              <a:custGeom>
                <a:avLst/>
                <a:gdLst>
                  <a:gd name="connsiteX0" fmla="*/ 83487 w 136973"/>
                  <a:gd name="connsiteY0" fmla="*/ 129207 h 245736"/>
                  <a:gd name="connsiteX1" fmla="*/ 88487 w 136973"/>
                  <a:gd name="connsiteY1" fmla="*/ 133975 h 245736"/>
                  <a:gd name="connsiteX2" fmla="*/ 88487 w 136973"/>
                  <a:gd name="connsiteY2" fmla="*/ 144325 h 245736"/>
                  <a:gd name="connsiteX3" fmla="*/ 81161 w 136973"/>
                  <a:gd name="connsiteY3" fmla="*/ 136999 h 245736"/>
                  <a:gd name="connsiteX4" fmla="*/ 78022 w 136973"/>
                  <a:gd name="connsiteY4" fmla="*/ 136999 h 245736"/>
                  <a:gd name="connsiteX5" fmla="*/ 72208 w 136973"/>
                  <a:gd name="connsiteY5" fmla="*/ 131184 h 245736"/>
                  <a:gd name="connsiteX6" fmla="*/ 58138 w 136973"/>
                  <a:gd name="connsiteY6" fmla="*/ 131184 h 245736"/>
                  <a:gd name="connsiteX7" fmla="*/ 58138 w 136973"/>
                  <a:gd name="connsiteY7" fmla="*/ 117112 h 245736"/>
                  <a:gd name="connsiteX8" fmla="*/ 46743 w 136973"/>
                  <a:gd name="connsiteY8" fmla="*/ 117112 h 245736"/>
                  <a:gd name="connsiteX9" fmla="*/ 42790 w 136973"/>
                  <a:gd name="connsiteY9" fmla="*/ 121066 h 245736"/>
                  <a:gd name="connsiteX10" fmla="*/ 45464 w 136973"/>
                  <a:gd name="connsiteY10" fmla="*/ 123741 h 245736"/>
                  <a:gd name="connsiteX11" fmla="*/ 45464 w 136973"/>
                  <a:gd name="connsiteY11" fmla="*/ 127695 h 245736"/>
                  <a:gd name="connsiteX12" fmla="*/ 43604 w 136973"/>
                  <a:gd name="connsiteY12" fmla="*/ 129555 h 245736"/>
                  <a:gd name="connsiteX13" fmla="*/ 43604 w 136973"/>
                  <a:gd name="connsiteY13" fmla="*/ 139906 h 245736"/>
                  <a:gd name="connsiteX14" fmla="*/ 41743 w 136973"/>
                  <a:gd name="connsiteY14" fmla="*/ 141767 h 245736"/>
                  <a:gd name="connsiteX15" fmla="*/ 41743 w 136973"/>
                  <a:gd name="connsiteY15" fmla="*/ 145721 h 245736"/>
                  <a:gd name="connsiteX16" fmla="*/ 37674 w 136973"/>
                  <a:gd name="connsiteY16" fmla="*/ 149791 h 245736"/>
                  <a:gd name="connsiteX17" fmla="*/ 37674 w 136973"/>
                  <a:gd name="connsiteY17" fmla="*/ 153745 h 245736"/>
                  <a:gd name="connsiteX18" fmla="*/ 36162 w 136973"/>
                  <a:gd name="connsiteY18" fmla="*/ 155257 h 245736"/>
                  <a:gd name="connsiteX19" fmla="*/ 36162 w 136973"/>
                  <a:gd name="connsiteY19" fmla="*/ 161654 h 245736"/>
                  <a:gd name="connsiteX20" fmla="*/ 30930 w 136973"/>
                  <a:gd name="connsiteY20" fmla="*/ 166887 h 245736"/>
                  <a:gd name="connsiteX21" fmla="*/ 30930 w 136973"/>
                  <a:gd name="connsiteY21" fmla="*/ 185844 h 245736"/>
                  <a:gd name="connsiteX22" fmla="*/ 38837 w 136973"/>
                  <a:gd name="connsiteY22" fmla="*/ 185844 h 245736"/>
                  <a:gd name="connsiteX23" fmla="*/ 42790 w 136973"/>
                  <a:gd name="connsiteY23" fmla="*/ 189798 h 245736"/>
                  <a:gd name="connsiteX24" fmla="*/ 42790 w 136973"/>
                  <a:gd name="connsiteY24" fmla="*/ 195380 h 245736"/>
                  <a:gd name="connsiteX25" fmla="*/ 47208 w 136973"/>
                  <a:gd name="connsiteY25" fmla="*/ 199799 h 245736"/>
                  <a:gd name="connsiteX26" fmla="*/ 47208 w 136973"/>
                  <a:gd name="connsiteY26" fmla="*/ 205382 h 245736"/>
                  <a:gd name="connsiteX27" fmla="*/ 49301 w 136973"/>
                  <a:gd name="connsiteY27" fmla="*/ 207475 h 245736"/>
                  <a:gd name="connsiteX28" fmla="*/ 49301 w 136973"/>
                  <a:gd name="connsiteY28" fmla="*/ 213057 h 245736"/>
                  <a:gd name="connsiteX29" fmla="*/ 51394 w 136973"/>
                  <a:gd name="connsiteY29" fmla="*/ 215151 h 245736"/>
                  <a:gd name="connsiteX30" fmla="*/ 51394 w 136973"/>
                  <a:gd name="connsiteY30" fmla="*/ 221082 h 245736"/>
                  <a:gd name="connsiteX31" fmla="*/ 54882 w 136973"/>
                  <a:gd name="connsiteY31" fmla="*/ 221082 h 245736"/>
                  <a:gd name="connsiteX32" fmla="*/ 59766 w 136973"/>
                  <a:gd name="connsiteY32" fmla="*/ 225966 h 245736"/>
                  <a:gd name="connsiteX33" fmla="*/ 66626 w 136973"/>
                  <a:gd name="connsiteY33" fmla="*/ 225966 h 245736"/>
                  <a:gd name="connsiteX34" fmla="*/ 78022 w 136973"/>
                  <a:gd name="connsiteY34" fmla="*/ 237364 h 245736"/>
                  <a:gd name="connsiteX35" fmla="*/ 72440 w 136973"/>
                  <a:gd name="connsiteY35" fmla="*/ 242946 h 245736"/>
                  <a:gd name="connsiteX36" fmla="*/ 63836 w 136973"/>
                  <a:gd name="connsiteY36" fmla="*/ 242946 h 245736"/>
                  <a:gd name="connsiteX37" fmla="*/ 61045 w 136973"/>
                  <a:gd name="connsiteY37" fmla="*/ 245737 h 245736"/>
                  <a:gd name="connsiteX38" fmla="*/ 61045 w 136973"/>
                  <a:gd name="connsiteY38" fmla="*/ 236201 h 245736"/>
                  <a:gd name="connsiteX39" fmla="*/ 57906 w 136973"/>
                  <a:gd name="connsiteY39" fmla="*/ 236201 h 245736"/>
                  <a:gd name="connsiteX40" fmla="*/ 57906 w 136973"/>
                  <a:gd name="connsiteY40" fmla="*/ 233875 h 245736"/>
                  <a:gd name="connsiteX41" fmla="*/ 54417 w 136973"/>
                  <a:gd name="connsiteY41" fmla="*/ 233875 h 245736"/>
                  <a:gd name="connsiteX42" fmla="*/ 49418 w 136973"/>
                  <a:gd name="connsiteY42" fmla="*/ 228874 h 245736"/>
                  <a:gd name="connsiteX43" fmla="*/ 44999 w 136973"/>
                  <a:gd name="connsiteY43" fmla="*/ 228874 h 245736"/>
                  <a:gd name="connsiteX44" fmla="*/ 44999 w 136973"/>
                  <a:gd name="connsiteY44" fmla="*/ 233293 h 245736"/>
                  <a:gd name="connsiteX45" fmla="*/ 38604 w 136973"/>
                  <a:gd name="connsiteY45" fmla="*/ 226897 h 245736"/>
                  <a:gd name="connsiteX46" fmla="*/ 38604 w 136973"/>
                  <a:gd name="connsiteY46" fmla="*/ 218640 h 245736"/>
                  <a:gd name="connsiteX47" fmla="*/ 32209 w 136973"/>
                  <a:gd name="connsiteY47" fmla="*/ 218640 h 245736"/>
                  <a:gd name="connsiteX48" fmla="*/ 32209 w 136973"/>
                  <a:gd name="connsiteY48" fmla="*/ 214220 h 245736"/>
                  <a:gd name="connsiteX49" fmla="*/ 21860 w 136973"/>
                  <a:gd name="connsiteY49" fmla="*/ 203870 h 245736"/>
                  <a:gd name="connsiteX50" fmla="*/ 14302 w 136973"/>
                  <a:gd name="connsiteY50" fmla="*/ 203870 h 245736"/>
                  <a:gd name="connsiteX51" fmla="*/ 14302 w 136973"/>
                  <a:gd name="connsiteY51" fmla="*/ 186541 h 245736"/>
                  <a:gd name="connsiteX52" fmla="*/ 21162 w 136973"/>
                  <a:gd name="connsiteY52" fmla="*/ 179680 h 245736"/>
                  <a:gd name="connsiteX53" fmla="*/ 21162 w 136973"/>
                  <a:gd name="connsiteY53" fmla="*/ 173283 h 245736"/>
                  <a:gd name="connsiteX54" fmla="*/ 23837 w 136973"/>
                  <a:gd name="connsiteY54" fmla="*/ 170609 h 245736"/>
                  <a:gd name="connsiteX55" fmla="*/ 23837 w 136973"/>
                  <a:gd name="connsiteY55" fmla="*/ 164212 h 245736"/>
                  <a:gd name="connsiteX56" fmla="*/ 29883 w 136973"/>
                  <a:gd name="connsiteY56" fmla="*/ 158165 h 245736"/>
                  <a:gd name="connsiteX57" fmla="*/ 29883 w 136973"/>
                  <a:gd name="connsiteY57" fmla="*/ 155490 h 245736"/>
                  <a:gd name="connsiteX58" fmla="*/ 33837 w 136973"/>
                  <a:gd name="connsiteY58" fmla="*/ 151536 h 245736"/>
                  <a:gd name="connsiteX59" fmla="*/ 33837 w 136973"/>
                  <a:gd name="connsiteY59" fmla="*/ 148861 h 245736"/>
                  <a:gd name="connsiteX60" fmla="*/ 36278 w 136973"/>
                  <a:gd name="connsiteY60" fmla="*/ 146419 h 245736"/>
                  <a:gd name="connsiteX61" fmla="*/ 36278 w 136973"/>
                  <a:gd name="connsiteY61" fmla="*/ 141302 h 245736"/>
                  <a:gd name="connsiteX62" fmla="*/ 33837 w 136973"/>
                  <a:gd name="connsiteY62" fmla="*/ 138859 h 245736"/>
                  <a:gd name="connsiteX63" fmla="*/ 33837 w 136973"/>
                  <a:gd name="connsiteY63" fmla="*/ 132463 h 245736"/>
                  <a:gd name="connsiteX64" fmla="*/ 30116 w 136973"/>
                  <a:gd name="connsiteY64" fmla="*/ 128741 h 245736"/>
                  <a:gd name="connsiteX65" fmla="*/ 30116 w 136973"/>
                  <a:gd name="connsiteY65" fmla="*/ 112576 h 245736"/>
                  <a:gd name="connsiteX66" fmla="*/ 16046 w 136973"/>
                  <a:gd name="connsiteY66" fmla="*/ 98504 h 245736"/>
                  <a:gd name="connsiteX67" fmla="*/ 16046 w 136973"/>
                  <a:gd name="connsiteY67" fmla="*/ 95829 h 245736"/>
                  <a:gd name="connsiteX68" fmla="*/ 13721 w 136973"/>
                  <a:gd name="connsiteY68" fmla="*/ 93503 h 245736"/>
                  <a:gd name="connsiteX69" fmla="*/ 13721 w 136973"/>
                  <a:gd name="connsiteY69" fmla="*/ 88503 h 245736"/>
                  <a:gd name="connsiteX70" fmla="*/ 19535 w 136973"/>
                  <a:gd name="connsiteY70" fmla="*/ 82688 h 245736"/>
                  <a:gd name="connsiteX71" fmla="*/ 19535 w 136973"/>
                  <a:gd name="connsiteY71" fmla="*/ 74547 h 245736"/>
                  <a:gd name="connsiteX72" fmla="*/ 24883 w 136973"/>
                  <a:gd name="connsiteY72" fmla="*/ 69197 h 245736"/>
                  <a:gd name="connsiteX73" fmla="*/ 24883 w 136973"/>
                  <a:gd name="connsiteY73" fmla="*/ 66639 h 245736"/>
                  <a:gd name="connsiteX74" fmla="*/ 21628 w 136973"/>
                  <a:gd name="connsiteY74" fmla="*/ 69895 h 245736"/>
                  <a:gd name="connsiteX75" fmla="*/ 21628 w 136973"/>
                  <a:gd name="connsiteY75" fmla="*/ 65243 h 245736"/>
                  <a:gd name="connsiteX76" fmla="*/ 18372 w 136973"/>
                  <a:gd name="connsiteY76" fmla="*/ 61987 h 245736"/>
                  <a:gd name="connsiteX77" fmla="*/ 18372 w 136973"/>
                  <a:gd name="connsiteY77" fmla="*/ 58847 h 245736"/>
                  <a:gd name="connsiteX78" fmla="*/ 18372 w 136973"/>
                  <a:gd name="connsiteY78" fmla="*/ 58847 h 245736"/>
                  <a:gd name="connsiteX79" fmla="*/ 9302 w 136973"/>
                  <a:gd name="connsiteY79" fmla="*/ 49775 h 245736"/>
                  <a:gd name="connsiteX80" fmla="*/ 9302 w 136973"/>
                  <a:gd name="connsiteY80" fmla="*/ 46635 h 245736"/>
                  <a:gd name="connsiteX81" fmla="*/ 5930 w 136973"/>
                  <a:gd name="connsiteY81" fmla="*/ 43263 h 245736"/>
                  <a:gd name="connsiteX82" fmla="*/ 5930 w 136973"/>
                  <a:gd name="connsiteY82" fmla="*/ 36401 h 245736"/>
                  <a:gd name="connsiteX83" fmla="*/ 0 w 136973"/>
                  <a:gd name="connsiteY83" fmla="*/ 36401 h 245736"/>
                  <a:gd name="connsiteX84" fmla="*/ 6860 w 136973"/>
                  <a:gd name="connsiteY84" fmla="*/ 29539 h 245736"/>
                  <a:gd name="connsiteX85" fmla="*/ 6860 w 136973"/>
                  <a:gd name="connsiteY85" fmla="*/ 16514 h 245736"/>
                  <a:gd name="connsiteX86" fmla="*/ 12442 w 136973"/>
                  <a:gd name="connsiteY86" fmla="*/ 10932 h 245736"/>
                  <a:gd name="connsiteX87" fmla="*/ 24999 w 136973"/>
                  <a:gd name="connsiteY87" fmla="*/ 10932 h 245736"/>
                  <a:gd name="connsiteX88" fmla="*/ 31395 w 136973"/>
                  <a:gd name="connsiteY88" fmla="*/ 4535 h 245736"/>
                  <a:gd name="connsiteX89" fmla="*/ 35930 w 136973"/>
                  <a:gd name="connsiteY89" fmla="*/ 4535 h 245736"/>
                  <a:gd name="connsiteX90" fmla="*/ 35930 w 136973"/>
                  <a:gd name="connsiteY90" fmla="*/ 0 h 245736"/>
                  <a:gd name="connsiteX91" fmla="*/ 48720 w 136973"/>
                  <a:gd name="connsiteY91" fmla="*/ 0 h 245736"/>
                  <a:gd name="connsiteX92" fmla="*/ 52324 w 136973"/>
                  <a:gd name="connsiteY92" fmla="*/ 3605 h 245736"/>
                  <a:gd name="connsiteX93" fmla="*/ 52324 w 136973"/>
                  <a:gd name="connsiteY93" fmla="*/ 7559 h 245736"/>
                  <a:gd name="connsiteX94" fmla="*/ 50348 w 136973"/>
                  <a:gd name="connsiteY94" fmla="*/ 9536 h 245736"/>
                  <a:gd name="connsiteX95" fmla="*/ 55231 w 136973"/>
                  <a:gd name="connsiteY95" fmla="*/ 14421 h 245736"/>
                  <a:gd name="connsiteX96" fmla="*/ 63952 w 136973"/>
                  <a:gd name="connsiteY96" fmla="*/ 14421 h 245736"/>
                  <a:gd name="connsiteX97" fmla="*/ 63952 w 136973"/>
                  <a:gd name="connsiteY97" fmla="*/ 30935 h 245736"/>
                  <a:gd name="connsiteX98" fmla="*/ 61162 w 136973"/>
                  <a:gd name="connsiteY98" fmla="*/ 33726 h 245736"/>
                  <a:gd name="connsiteX99" fmla="*/ 61162 w 136973"/>
                  <a:gd name="connsiteY99" fmla="*/ 45124 h 245736"/>
                  <a:gd name="connsiteX100" fmla="*/ 56278 w 136973"/>
                  <a:gd name="connsiteY100" fmla="*/ 50008 h 245736"/>
                  <a:gd name="connsiteX101" fmla="*/ 63603 w 136973"/>
                  <a:gd name="connsiteY101" fmla="*/ 50008 h 245736"/>
                  <a:gd name="connsiteX102" fmla="*/ 76161 w 136973"/>
                  <a:gd name="connsiteY102" fmla="*/ 37448 h 245736"/>
                  <a:gd name="connsiteX103" fmla="*/ 81394 w 136973"/>
                  <a:gd name="connsiteY103" fmla="*/ 37448 h 245736"/>
                  <a:gd name="connsiteX104" fmla="*/ 86975 w 136973"/>
                  <a:gd name="connsiteY104" fmla="*/ 43030 h 245736"/>
                  <a:gd name="connsiteX105" fmla="*/ 96277 w 136973"/>
                  <a:gd name="connsiteY105" fmla="*/ 33726 h 245736"/>
                  <a:gd name="connsiteX106" fmla="*/ 104881 w 136973"/>
                  <a:gd name="connsiteY106" fmla="*/ 33726 h 245736"/>
                  <a:gd name="connsiteX107" fmla="*/ 120463 w 136973"/>
                  <a:gd name="connsiteY107" fmla="*/ 49310 h 245736"/>
                  <a:gd name="connsiteX108" fmla="*/ 120463 w 136973"/>
                  <a:gd name="connsiteY108" fmla="*/ 65825 h 245736"/>
                  <a:gd name="connsiteX109" fmla="*/ 136974 w 136973"/>
                  <a:gd name="connsiteY109" fmla="*/ 82339 h 245736"/>
                  <a:gd name="connsiteX110" fmla="*/ 133718 w 136973"/>
                  <a:gd name="connsiteY110" fmla="*/ 85595 h 245736"/>
                  <a:gd name="connsiteX111" fmla="*/ 133718 w 136973"/>
                  <a:gd name="connsiteY111" fmla="*/ 96992 h 245736"/>
                  <a:gd name="connsiteX112" fmla="*/ 128021 w 136973"/>
                  <a:gd name="connsiteY112" fmla="*/ 102691 h 245736"/>
                  <a:gd name="connsiteX113" fmla="*/ 94068 w 136973"/>
                  <a:gd name="connsiteY113" fmla="*/ 102691 h 245736"/>
                  <a:gd name="connsiteX114" fmla="*/ 90928 w 136973"/>
                  <a:gd name="connsiteY114" fmla="*/ 105831 h 245736"/>
                  <a:gd name="connsiteX115" fmla="*/ 90928 w 136973"/>
                  <a:gd name="connsiteY115" fmla="*/ 110250 h 245736"/>
                  <a:gd name="connsiteX116" fmla="*/ 84882 w 136973"/>
                  <a:gd name="connsiteY116" fmla="*/ 116298 h 245736"/>
                  <a:gd name="connsiteX117" fmla="*/ 81510 w 136973"/>
                  <a:gd name="connsiteY117" fmla="*/ 116298 h 245736"/>
                  <a:gd name="connsiteX118" fmla="*/ 81510 w 136973"/>
                  <a:gd name="connsiteY118" fmla="*/ 121298 h 245736"/>
                  <a:gd name="connsiteX119" fmla="*/ 83952 w 136973"/>
                  <a:gd name="connsiteY119" fmla="*/ 123741 h 245736"/>
                  <a:gd name="connsiteX120" fmla="*/ 83952 w 136973"/>
                  <a:gd name="connsiteY120" fmla="*/ 129207 h 245736"/>
                  <a:gd name="connsiteX121" fmla="*/ 83487 w 136973"/>
                  <a:gd name="connsiteY121" fmla="*/ 129207 h 2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36973" h="245736">
                    <a:moveTo>
                      <a:pt x="83487" y="129207"/>
                    </a:moveTo>
                    <a:lnTo>
                      <a:pt x="88487" y="133975"/>
                    </a:lnTo>
                    <a:lnTo>
                      <a:pt x="88487" y="144325"/>
                    </a:lnTo>
                    <a:lnTo>
                      <a:pt x="81161" y="136999"/>
                    </a:lnTo>
                    <a:lnTo>
                      <a:pt x="78022" y="136999"/>
                    </a:lnTo>
                    <a:lnTo>
                      <a:pt x="72208" y="131184"/>
                    </a:lnTo>
                    <a:lnTo>
                      <a:pt x="58138" y="131184"/>
                    </a:lnTo>
                    <a:lnTo>
                      <a:pt x="58138" y="117112"/>
                    </a:lnTo>
                    <a:lnTo>
                      <a:pt x="46743" y="117112"/>
                    </a:lnTo>
                    <a:lnTo>
                      <a:pt x="42790" y="121066"/>
                    </a:lnTo>
                    <a:lnTo>
                      <a:pt x="45464" y="123741"/>
                    </a:lnTo>
                    <a:lnTo>
                      <a:pt x="45464" y="127695"/>
                    </a:lnTo>
                    <a:lnTo>
                      <a:pt x="43604" y="129555"/>
                    </a:lnTo>
                    <a:lnTo>
                      <a:pt x="43604" y="139906"/>
                    </a:lnTo>
                    <a:lnTo>
                      <a:pt x="41743" y="141767"/>
                    </a:lnTo>
                    <a:lnTo>
                      <a:pt x="41743" y="145721"/>
                    </a:lnTo>
                    <a:lnTo>
                      <a:pt x="37674" y="149791"/>
                    </a:lnTo>
                    <a:lnTo>
                      <a:pt x="37674" y="153745"/>
                    </a:lnTo>
                    <a:lnTo>
                      <a:pt x="36162" y="155257"/>
                    </a:lnTo>
                    <a:lnTo>
                      <a:pt x="36162" y="161654"/>
                    </a:lnTo>
                    <a:lnTo>
                      <a:pt x="30930" y="166887"/>
                    </a:lnTo>
                    <a:lnTo>
                      <a:pt x="30930" y="185844"/>
                    </a:lnTo>
                    <a:lnTo>
                      <a:pt x="38837" y="185844"/>
                    </a:lnTo>
                    <a:lnTo>
                      <a:pt x="42790" y="189798"/>
                    </a:lnTo>
                    <a:lnTo>
                      <a:pt x="42790" y="195380"/>
                    </a:lnTo>
                    <a:lnTo>
                      <a:pt x="47208" y="199799"/>
                    </a:lnTo>
                    <a:lnTo>
                      <a:pt x="47208" y="205382"/>
                    </a:lnTo>
                    <a:lnTo>
                      <a:pt x="49301" y="207475"/>
                    </a:lnTo>
                    <a:lnTo>
                      <a:pt x="49301" y="213057"/>
                    </a:lnTo>
                    <a:lnTo>
                      <a:pt x="51394" y="215151"/>
                    </a:lnTo>
                    <a:lnTo>
                      <a:pt x="51394" y="221082"/>
                    </a:lnTo>
                    <a:lnTo>
                      <a:pt x="54882" y="221082"/>
                    </a:lnTo>
                    <a:lnTo>
                      <a:pt x="59766" y="225966"/>
                    </a:lnTo>
                    <a:lnTo>
                      <a:pt x="66626" y="225966"/>
                    </a:lnTo>
                    <a:lnTo>
                      <a:pt x="78022" y="237364"/>
                    </a:lnTo>
                    <a:lnTo>
                      <a:pt x="72440" y="242946"/>
                    </a:lnTo>
                    <a:lnTo>
                      <a:pt x="63836" y="242946"/>
                    </a:lnTo>
                    <a:lnTo>
                      <a:pt x="61045" y="245737"/>
                    </a:lnTo>
                    <a:lnTo>
                      <a:pt x="61045" y="236201"/>
                    </a:lnTo>
                    <a:lnTo>
                      <a:pt x="57906" y="236201"/>
                    </a:lnTo>
                    <a:lnTo>
                      <a:pt x="57906" y="233875"/>
                    </a:lnTo>
                    <a:lnTo>
                      <a:pt x="54417" y="233875"/>
                    </a:lnTo>
                    <a:lnTo>
                      <a:pt x="49418" y="228874"/>
                    </a:lnTo>
                    <a:lnTo>
                      <a:pt x="44999" y="228874"/>
                    </a:lnTo>
                    <a:lnTo>
                      <a:pt x="44999" y="233293"/>
                    </a:lnTo>
                    <a:lnTo>
                      <a:pt x="38604" y="226897"/>
                    </a:lnTo>
                    <a:lnTo>
                      <a:pt x="38604" y="218640"/>
                    </a:lnTo>
                    <a:lnTo>
                      <a:pt x="32209" y="218640"/>
                    </a:lnTo>
                    <a:lnTo>
                      <a:pt x="32209" y="214220"/>
                    </a:lnTo>
                    <a:lnTo>
                      <a:pt x="21860" y="203870"/>
                    </a:lnTo>
                    <a:lnTo>
                      <a:pt x="14302" y="203870"/>
                    </a:lnTo>
                    <a:lnTo>
                      <a:pt x="14302" y="186541"/>
                    </a:lnTo>
                    <a:lnTo>
                      <a:pt x="21162" y="179680"/>
                    </a:lnTo>
                    <a:lnTo>
                      <a:pt x="21162" y="173283"/>
                    </a:lnTo>
                    <a:lnTo>
                      <a:pt x="23837" y="170609"/>
                    </a:lnTo>
                    <a:lnTo>
                      <a:pt x="23837" y="164212"/>
                    </a:lnTo>
                    <a:lnTo>
                      <a:pt x="29883" y="158165"/>
                    </a:lnTo>
                    <a:lnTo>
                      <a:pt x="29883" y="155490"/>
                    </a:lnTo>
                    <a:lnTo>
                      <a:pt x="33837" y="151536"/>
                    </a:lnTo>
                    <a:lnTo>
                      <a:pt x="33837" y="148861"/>
                    </a:lnTo>
                    <a:lnTo>
                      <a:pt x="36278" y="146419"/>
                    </a:lnTo>
                    <a:lnTo>
                      <a:pt x="36278" y="141302"/>
                    </a:lnTo>
                    <a:lnTo>
                      <a:pt x="33837" y="138859"/>
                    </a:lnTo>
                    <a:lnTo>
                      <a:pt x="33837" y="132463"/>
                    </a:lnTo>
                    <a:lnTo>
                      <a:pt x="30116" y="128741"/>
                    </a:lnTo>
                    <a:lnTo>
                      <a:pt x="30116" y="112576"/>
                    </a:lnTo>
                    <a:lnTo>
                      <a:pt x="16046" y="98504"/>
                    </a:lnTo>
                    <a:lnTo>
                      <a:pt x="16046" y="95829"/>
                    </a:lnTo>
                    <a:lnTo>
                      <a:pt x="13721" y="93503"/>
                    </a:lnTo>
                    <a:lnTo>
                      <a:pt x="13721" y="88503"/>
                    </a:lnTo>
                    <a:lnTo>
                      <a:pt x="19535" y="82688"/>
                    </a:lnTo>
                    <a:lnTo>
                      <a:pt x="19535" y="74547"/>
                    </a:lnTo>
                    <a:lnTo>
                      <a:pt x="24883" y="69197"/>
                    </a:lnTo>
                    <a:lnTo>
                      <a:pt x="24883" y="66639"/>
                    </a:lnTo>
                    <a:lnTo>
                      <a:pt x="21628" y="69895"/>
                    </a:lnTo>
                    <a:lnTo>
                      <a:pt x="21628" y="65243"/>
                    </a:lnTo>
                    <a:lnTo>
                      <a:pt x="18372" y="61987"/>
                    </a:lnTo>
                    <a:lnTo>
                      <a:pt x="18372" y="58847"/>
                    </a:lnTo>
                    <a:lnTo>
                      <a:pt x="18372" y="58847"/>
                    </a:lnTo>
                    <a:lnTo>
                      <a:pt x="9302" y="49775"/>
                    </a:lnTo>
                    <a:lnTo>
                      <a:pt x="9302" y="46635"/>
                    </a:lnTo>
                    <a:lnTo>
                      <a:pt x="5930" y="43263"/>
                    </a:lnTo>
                    <a:lnTo>
                      <a:pt x="5930" y="36401"/>
                    </a:lnTo>
                    <a:lnTo>
                      <a:pt x="0" y="36401"/>
                    </a:lnTo>
                    <a:lnTo>
                      <a:pt x="6860" y="29539"/>
                    </a:lnTo>
                    <a:lnTo>
                      <a:pt x="6860" y="16514"/>
                    </a:lnTo>
                    <a:lnTo>
                      <a:pt x="12442" y="10932"/>
                    </a:lnTo>
                    <a:lnTo>
                      <a:pt x="24999" y="10932"/>
                    </a:lnTo>
                    <a:lnTo>
                      <a:pt x="31395" y="4535"/>
                    </a:lnTo>
                    <a:lnTo>
                      <a:pt x="35930" y="4535"/>
                    </a:lnTo>
                    <a:lnTo>
                      <a:pt x="35930" y="0"/>
                    </a:lnTo>
                    <a:lnTo>
                      <a:pt x="48720" y="0"/>
                    </a:lnTo>
                    <a:lnTo>
                      <a:pt x="52324" y="3605"/>
                    </a:lnTo>
                    <a:lnTo>
                      <a:pt x="52324" y="7559"/>
                    </a:lnTo>
                    <a:lnTo>
                      <a:pt x="50348" y="9536"/>
                    </a:lnTo>
                    <a:lnTo>
                      <a:pt x="55231" y="14421"/>
                    </a:lnTo>
                    <a:lnTo>
                      <a:pt x="63952" y="14421"/>
                    </a:lnTo>
                    <a:lnTo>
                      <a:pt x="63952" y="30935"/>
                    </a:lnTo>
                    <a:lnTo>
                      <a:pt x="61162" y="33726"/>
                    </a:lnTo>
                    <a:lnTo>
                      <a:pt x="61162" y="45124"/>
                    </a:lnTo>
                    <a:lnTo>
                      <a:pt x="56278" y="50008"/>
                    </a:lnTo>
                    <a:lnTo>
                      <a:pt x="63603" y="50008"/>
                    </a:lnTo>
                    <a:lnTo>
                      <a:pt x="76161" y="37448"/>
                    </a:lnTo>
                    <a:lnTo>
                      <a:pt x="81394" y="37448"/>
                    </a:lnTo>
                    <a:lnTo>
                      <a:pt x="86975" y="43030"/>
                    </a:lnTo>
                    <a:lnTo>
                      <a:pt x="96277" y="33726"/>
                    </a:lnTo>
                    <a:lnTo>
                      <a:pt x="104881" y="33726"/>
                    </a:lnTo>
                    <a:lnTo>
                      <a:pt x="120463" y="49310"/>
                    </a:lnTo>
                    <a:lnTo>
                      <a:pt x="120463" y="65825"/>
                    </a:lnTo>
                    <a:lnTo>
                      <a:pt x="136974" y="82339"/>
                    </a:lnTo>
                    <a:lnTo>
                      <a:pt x="133718" y="85595"/>
                    </a:lnTo>
                    <a:lnTo>
                      <a:pt x="133718" y="96992"/>
                    </a:lnTo>
                    <a:lnTo>
                      <a:pt x="128021" y="102691"/>
                    </a:lnTo>
                    <a:lnTo>
                      <a:pt x="94068" y="102691"/>
                    </a:lnTo>
                    <a:lnTo>
                      <a:pt x="90928" y="105831"/>
                    </a:lnTo>
                    <a:lnTo>
                      <a:pt x="90928" y="110250"/>
                    </a:lnTo>
                    <a:lnTo>
                      <a:pt x="84882" y="116298"/>
                    </a:lnTo>
                    <a:lnTo>
                      <a:pt x="81510" y="116298"/>
                    </a:lnTo>
                    <a:lnTo>
                      <a:pt x="81510" y="121298"/>
                    </a:lnTo>
                    <a:lnTo>
                      <a:pt x="83952" y="123741"/>
                    </a:lnTo>
                    <a:lnTo>
                      <a:pt x="83952" y="129207"/>
                    </a:lnTo>
                    <a:lnTo>
                      <a:pt x="83487" y="129207"/>
                    </a:lnTo>
                    <a:close/>
                  </a:path>
                </a:pathLst>
              </a:custGeom>
              <a:grpFill/>
              <a:ln w="1162" cap="rnd">
                <a:solidFill>
                  <a:schemeClr val="bg2"/>
                </a:solidFill>
                <a:prstDash val="solid"/>
                <a:round/>
              </a:ln>
            </p:spPr>
            <p:txBody>
              <a:bodyPr rtlCol="0" anchor="ctr"/>
              <a:lstStyle/>
              <a:p>
                <a:endParaRPr lang="en-US"/>
              </a:p>
            </p:txBody>
          </p:sp>
          <p:sp>
            <p:nvSpPr>
              <p:cNvPr id="85" name="Freeform 84">
                <a:extLst>
                  <a:ext uri="{FF2B5EF4-FFF2-40B4-BE49-F238E27FC236}">
                    <a16:creationId xmlns:a16="http://schemas.microsoft.com/office/drawing/2014/main" id="{720E1B9E-9E04-A016-80C9-EB4BD75749D1}"/>
                  </a:ext>
                </a:extLst>
              </p:cNvPr>
              <p:cNvSpPr/>
              <p:nvPr/>
            </p:nvSpPr>
            <p:spPr>
              <a:xfrm>
                <a:off x="6757479" y="2866240"/>
                <a:ext cx="127555" cy="90944"/>
              </a:xfrm>
              <a:custGeom>
                <a:avLst/>
                <a:gdLst>
                  <a:gd name="connsiteX0" fmla="*/ 101858 w 127555"/>
                  <a:gd name="connsiteY0" fmla="*/ 39425 h 90944"/>
                  <a:gd name="connsiteX1" fmla="*/ 101858 w 127555"/>
                  <a:gd name="connsiteY1" fmla="*/ 33029 h 90944"/>
                  <a:gd name="connsiteX2" fmla="*/ 98021 w 127555"/>
                  <a:gd name="connsiteY2" fmla="*/ 33029 h 90944"/>
                  <a:gd name="connsiteX3" fmla="*/ 96393 w 127555"/>
                  <a:gd name="connsiteY3" fmla="*/ 34657 h 90944"/>
                  <a:gd name="connsiteX4" fmla="*/ 82789 w 127555"/>
                  <a:gd name="connsiteY4" fmla="*/ 34657 h 90944"/>
                  <a:gd name="connsiteX5" fmla="*/ 80696 w 127555"/>
                  <a:gd name="connsiteY5" fmla="*/ 36750 h 90944"/>
                  <a:gd name="connsiteX6" fmla="*/ 72324 w 127555"/>
                  <a:gd name="connsiteY6" fmla="*/ 36750 h 90944"/>
                  <a:gd name="connsiteX7" fmla="*/ 68022 w 127555"/>
                  <a:gd name="connsiteY7" fmla="*/ 32447 h 90944"/>
                  <a:gd name="connsiteX8" fmla="*/ 68022 w 127555"/>
                  <a:gd name="connsiteY8" fmla="*/ 30005 h 90944"/>
                  <a:gd name="connsiteX9" fmla="*/ 65929 w 127555"/>
                  <a:gd name="connsiteY9" fmla="*/ 30005 h 90944"/>
                  <a:gd name="connsiteX10" fmla="*/ 65929 w 127555"/>
                  <a:gd name="connsiteY10" fmla="*/ 30005 h 90944"/>
                  <a:gd name="connsiteX11" fmla="*/ 64417 w 127555"/>
                  <a:gd name="connsiteY11" fmla="*/ 31517 h 90944"/>
                  <a:gd name="connsiteX12" fmla="*/ 62324 w 127555"/>
                  <a:gd name="connsiteY12" fmla="*/ 31517 h 90944"/>
                  <a:gd name="connsiteX13" fmla="*/ 59766 w 127555"/>
                  <a:gd name="connsiteY13" fmla="*/ 34075 h 90944"/>
                  <a:gd name="connsiteX14" fmla="*/ 53255 w 127555"/>
                  <a:gd name="connsiteY14" fmla="*/ 34075 h 90944"/>
                  <a:gd name="connsiteX15" fmla="*/ 53255 w 127555"/>
                  <a:gd name="connsiteY15" fmla="*/ 30005 h 90944"/>
                  <a:gd name="connsiteX16" fmla="*/ 47906 w 127555"/>
                  <a:gd name="connsiteY16" fmla="*/ 30005 h 90944"/>
                  <a:gd name="connsiteX17" fmla="*/ 46162 w 127555"/>
                  <a:gd name="connsiteY17" fmla="*/ 31749 h 90944"/>
                  <a:gd name="connsiteX18" fmla="*/ 29999 w 127555"/>
                  <a:gd name="connsiteY18" fmla="*/ 31749 h 90944"/>
                  <a:gd name="connsiteX19" fmla="*/ 29999 w 127555"/>
                  <a:gd name="connsiteY19" fmla="*/ 23492 h 90944"/>
                  <a:gd name="connsiteX20" fmla="*/ 31744 w 127555"/>
                  <a:gd name="connsiteY20" fmla="*/ 21748 h 90944"/>
                  <a:gd name="connsiteX21" fmla="*/ 34302 w 127555"/>
                  <a:gd name="connsiteY21" fmla="*/ 24306 h 90944"/>
                  <a:gd name="connsiteX22" fmla="*/ 34302 w 127555"/>
                  <a:gd name="connsiteY22" fmla="*/ 21748 h 90944"/>
                  <a:gd name="connsiteX23" fmla="*/ 38371 w 127555"/>
                  <a:gd name="connsiteY23" fmla="*/ 17677 h 90944"/>
                  <a:gd name="connsiteX24" fmla="*/ 42906 w 127555"/>
                  <a:gd name="connsiteY24" fmla="*/ 17677 h 90944"/>
                  <a:gd name="connsiteX25" fmla="*/ 44650 w 127555"/>
                  <a:gd name="connsiteY25" fmla="*/ 19422 h 90944"/>
                  <a:gd name="connsiteX26" fmla="*/ 47906 w 127555"/>
                  <a:gd name="connsiteY26" fmla="*/ 19422 h 90944"/>
                  <a:gd name="connsiteX27" fmla="*/ 51162 w 127555"/>
                  <a:gd name="connsiteY27" fmla="*/ 22678 h 90944"/>
                  <a:gd name="connsiteX28" fmla="*/ 53255 w 127555"/>
                  <a:gd name="connsiteY28" fmla="*/ 22678 h 90944"/>
                  <a:gd name="connsiteX29" fmla="*/ 58720 w 127555"/>
                  <a:gd name="connsiteY29" fmla="*/ 17212 h 90944"/>
                  <a:gd name="connsiteX30" fmla="*/ 52441 w 127555"/>
                  <a:gd name="connsiteY30" fmla="*/ 17212 h 90944"/>
                  <a:gd name="connsiteX31" fmla="*/ 52441 w 127555"/>
                  <a:gd name="connsiteY31" fmla="*/ 13607 h 90944"/>
                  <a:gd name="connsiteX32" fmla="*/ 47906 w 127555"/>
                  <a:gd name="connsiteY32" fmla="*/ 13607 h 90944"/>
                  <a:gd name="connsiteX33" fmla="*/ 55115 w 127555"/>
                  <a:gd name="connsiteY33" fmla="*/ 6396 h 90944"/>
                  <a:gd name="connsiteX34" fmla="*/ 55115 w 127555"/>
                  <a:gd name="connsiteY34" fmla="*/ 6280 h 90944"/>
                  <a:gd name="connsiteX35" fmla="*/ 48836 w 127555"/>
                  <a:gd name="connsiteY35" fmla="*/ 0 h 90944"/>
                  <a:gd name="connsiteX36" fmla="*/ 44650 w 127555"/>
                  <a:gd name="connsiteY36" fmla="*/ 4303 h 90944"/>
                  <a:gd name="connsiteX37" fmla="*/ 42208 w 127555"/>
                  <a:gd name="connsiteY37" fmla="*/ 4303 h 90944"/>
                  <a:gd name="connsiteX38" fmla="*/ 38953 w 127555"/>
                  <a:gd name="connsiteY38" fmla="*/ 7559 h 90944"/>
                  <a:gd name="connsiteX39" fmla="*/ 36511 w 127555"/>
                  <a:gd name="connsiteY39" fmla="*/ 7559 h 90944"/>
                  <a:gd name="connsiteX40" fmla="*/ 34069 w 127555"/>
                  <a:gd name="connsiteY40" fmla="*/ 5117 h 90944"/>
                  <a:gd name="connsiteX41" fmla="*/ 31744 w 127555"/>
                  <a:gd name="connsiteY41" fmla="*/ 5117 h 90944"/>
                  <a:gd name="connsiteX42" fmla="*/ 31744 w 127555"/>
                  <a:gd name="connsiteY42" fmla="*/ 17212 h 90944"/>
                  <a:gd name="connsiteX43" fmla="*/ 22558 w 127555"/>
                  <a:gd name="connsiteY43" fmla="*/ 17212 h 90944"/>
                  <a:gd name="connsiteX44" fmla="*/ 20348 w 127555"/>
                  <a:gd name="connsiteY44" fmla="*/ 19422 h 90944"/>
                  <a:gd name="connsiteX45" fmla="*/ 25697 w 127555"/>
                  <a:gd name="connsiteY45" fmla="*/ 19422 h 90944"/>
                  <a:gd name="connsiteX46" fmla="*/ 20348 w 127555"/>
                  <a:gd name="connsiteY46" fmla="*/ 24771 h 90944"/>
                  <a:gd name="connsiteX47" fmla="*/ 20348 w 127555"/>
                  <a:gd name="connsiteY47" fmla="*/ 29307 h 90944"/>
                  <a:gd name="connsiteX48" fmla="*/ 4186 w 127555"/>
                  <a:gd name="connsiteY48" fmla="*/ 29307 h 90944"/>
                  <a:gd name="connsiteX49" fmla="*/ 0 w 127555"/>
                  <a:gd name="connsiteY49" fmla="*/ 33494 h 90944"/>
                  <a:gd name="connsiteX50" fmla="*/ 0 w 127555"/>
                  <a:gd name="connsiteY50" fmla="*/ 38727 h 90944"/>
                  <a:gd name="connsiteX51" fmla="*/ 5232 w 127555"/>
                  <a:gd name="connsiteY51" fmla="*/ 38727 h 90944"/>
                  <a:gd name="connsiteX52" fmla="*/ 5232 w 127555"/>
                  <a:gd name="connsiteY52" fmla="*/ 42565 h 90944"/>
                  <a:gd name="connsiteX53" fmla="*/ 9767 w 127555"/>
                  <a:gd name="connsiteY53" fmla="*/ 42565 h 90944"/>
                  <a:gd name="connsiteX54" fmla="*/ 13604 w 127555"/>
                  <a:gd name="connsiteY54" fmla="*/ 46403 h 90944"/>
                  <a:gd name="connsiteX55" fmla="*/ 11279 w 127555"/>
                  <a:gd name="connsiteY55" fmla="*/ 48729 h 90944"/>
                  <a:gd name="connsiteX56" fmla="*/ 11279 w 127555"/>
                  <a:gd name="connsiteY56" fmla="*/ 53264 h 90944"/>
                  <a:gd name="connsiteX57" fmla="*/ 15813 w 127555"/>
                  <a:gd name="connsiteY57" fmla="*/ 57800 h 90944"/>
                  <a:gd name="connsiteX58" fmla="*/ 15813 w 127555"/>
                  <a:gd name="connsiteY58" fmla="*/ 63964 h 90944"/>
                  <a:gd name="connsiteX59" fmla="*/ 6628 w 127555"/>
                  <a:gd name="connsiteY59" fmla="*/ 73151 h 90944"/>
                  <a:gd name="connsiteX60" fmla="*/ 6628 w 127555"/>
                  <a:gd name="connsiteY60" fmla="*/ 80478 h 90944"/>
                  <a:gd name="connsiteX61" fmla="*/ 6628 w 127555"/>
                  <a:gd name="connsiteY61" fmla="*/ 80478 h 90944"/>
                  <a:gd name="connsiteX62" fmla="*/ 10930 w 127555"/>
                  <a:gd name="connsiteY62" fmla="*/ 84781 h 90944"/>
                  <a:gd name="connsiteX63" fmla="*/ 13372 w 127555"/>
                  <a:gd name="connsiteY63" fmla="*/ 84781 h 90944"/>
                  <a:gd name="connsiteX64" fmla="*/ 18255 w 127555"/>
                  <a:gd name="connsiteY64" fmla="*/ 79897 h 90944"/>
                  <a:gd name="connsiteX65" fmla="*/ 20697 w 127555"/>
                  <a:gd name="connsiteY65" fmla="*/ 79897 h 90944"/>
                  <a:gd name="connsiteX66" fmla="*/ 23837 w 127555"/>
                  <a:gd name="connsiteY66" fmla="*/ 76756 h 90944"/>
                  <a:gd name="connsiteX67" fmla="*/ 25697 w 127555"/>
                  <a:gd name="connsiteY67" fmla="*/ 76756 h 90944"/>
                  <a:gd name="connsiteX68" fmla="*/ 30929 w 127555"/>
                  <a:gd name="connsiteY68" fmla="*/ 81990 h 90944"/>
                  <a:gd name="connsiteX69" fmla="*/ 33604 w 127555"/>
                  <a:gd name="connsiteY69" fmla="*/ 79315 h 90944"/>
                  <a:gd name="connsiteX70" fmla="*/ 33604 w 127555"/>
                  <a:gd name="connsiteY70" fmla="*/ 74430 h 90944"/>
                  <a:gd name="connsiteX71" fmla="*/ 36162 w 127555"/>
                  <a:gd name="connsiteY71" fmla="*/ 71872 h 90944"/>
                  <a:gd name="connsiteX72" fmla="*/ 41976 w 127555"/>
                  <a:gd name="connsiteY72" fmla="*/ 71872 h 90944"/>
                  <a:gd name="connsiteX73" fmla="*/ 43255 w 127555"/>
                  <a:gd name="connsiteY73" fmla="*/ 73151 h 90944"/>
                  <a:gd name="connsiteX74" fmla="*/ 45115 w 127555"/>
                  <a:gd name="connsiteY74" fmla="*/ 73151 h 90944"/>
                  <a:gd name="connsiteX75" fmla="*/ 47441 w 127555"/>
                  <a:gd name="connsiteY75" fmla="*/ 70825 h 90944"/>
                  <a:gd name="connsiteX76" fmla="*/ 47441 w 127555"/>
                  <a:gd name="connsiteY76" fmla="*/ 64545 h 90944"/>
                  <a:gd name="connsiteX77" fmla="*/ 52557 w 127555"/>
                  <a:gd name="connsiteY77" fmla="*/ 59428 h 90944"/>
                  <a:gd name="connsiteX78" fmla="*/ 52557 w 127555"/>
                  <a:gd name="connsiteY78" fmla="*/ 56753 h 90944"/>
                  <a:gd name="connsiteX79" fmla="*/ 55115 w 127555"/>
                  <a:gd name="connsiteY79" fmla="*/ 54195 h 90944"/>
                  <a:gd name="connsiteX80" fmla="*/ 58836 w 127555"/>
                  <a:gd name="connsiteY80" fmla="*/ 54195 h 90944"/>
                  <a:gd name="connsiteX81" fmla="*/ 64533 w 127555"/>
                  <a:gd name="connsiteY81" fmla="*/ 59893 h 90944"/>
                  <a:gd name="connsiteX82" fmla="*/ 64533 w 127555"/>
                  <a:gd name="connsiteY82" fmla="*/ 65592 h 90944"/>
                  <a:gd name="connsiteX83" fmla="*/ 68138 w 127555"/>
                  <a:gd name="connsiteY83" fmla="*/ 65592 h 90944"/>
                  <a:gd name="connsiteX84" fmla="*/ 68138 w 127555"/>
                  <a:gd name="connsiteY84" fmla="*/ 75477 h 90944"/>
                  <a:gd name="connsiteX85" fmla="*/ 66278 w 127555"/>
                  <a:gd name="connsiteY85" fmla="*/ 77338 h 90944"/>
                  <a:gd name="connsiteX86" fmla="*/ 66278 w 127555"/>
                  <a:gd name="connsiteY86" fmla="*/ 82223 h 90944"/>
                  <a:gd name="connsiteX87" fmla="*/ 66278 w 127555"/>
                  <a:gd name="connsiteY87" fmla="*/ 82223 h 90944"/>
                  <a:gd name="connsiteX88" fmla="*/ 67673 w 127555"/>
                  <a:gd name="connsiteY88" fmla="*/ 83618 h 90944"/>
                  <a:gd name="connsiteX89" fmla="*/ 67673 w 127555"/>
                  <a:gd name="connsiteY89" fmla="*/ 87921 h 90944"/>
                  <a:gd name="connsiteX90" fmla="*/ 70696 w 127555"/>
                  <a:gd name="connsiteY90" fmla="*/ 90945 h 90944"/>
                  <a:gd name="connsiteX91" fmla="*/ 72208 w 127555"/>
                  <a:gd name="connsiteY91" fmla="*/ 89433 h 90944"/>
                  <a:gd name="connsiteX92" fmla="*/ 74068 w 127555"/>
                  <a:gd name="connsiteY92" fmla="*/ 89433 h 90944"/>
                  <a:gd name="connsiteX93" fmla="*/ 79301 w 127555"/>
                  <a:gd name="connsiteY93" fmla="*/ 84200 h 90944"/>
                  <a:gd name="connsiteX94" fmla="*/ 85696 w 127555"/>
                  <a:gd name="connsiteY94" fmla="*/ 84200 h 90944"/>
                  <a:gd name="connsiteX95" fmla="*/ 95463 w 127555"/>
                  <a:gd name="connsiteY95" fmla="*/ 74430 h 90944"/>
                  <a:gd name="connsiteX96" fmla="*/ 103370 w 127555"/>
                  <a:gd name="connsiteY96" fmla="*/ 74430 h 90944"/>
                  <a:gd name="connsiteX97" fmla="*/ 103370 w 127555"/>
                  <a:gd name="connsiteY97" fmla="*/ 77105 h 90944"/>
                  <a:gd name="connsiteX98" fmla="*/ 101161 w 127555"/>
                  <a:gd name="connsiteY98" fmla="*/ 79315 h 90944"/>
                  <a:gd name="connsiteX99" fmla="*/ 107556 w 127555"/>
                  <a:gd name="connsiteY99" fmla="*/ 79315 h 90944"/>
                  <a:gd name="connsiteX100" fmla="*/ 111277 w 127555"/>
                  <a:gd name="connsiteY100" fmla="*/ 75593 h 90944"/>
                  <a:gd name="connsiteX101" fmla="*/ 120811 w 127555"/>
                  <a:gd name="connsiteY101" fmla="*/ 75710 h 90944"/>
                  <a:gd name="connsiteX102" fmla="*/ 123951 w 127555"/>
                  <a:gd name="connsiteY102" fmla="*/ 78850 h 90944"/>
                  <a:gd name="connsiteX103" fmla="*/ 127555 w 127555"/>
                  <a:gd name="connsiteY103" fmla="*/ 75245 h 90944"/>
                  <a:gd name="connsiteX104" fmla="*/ 124299 w 127555"/>
                  <a:gd name="connsiteY104" fmla="*/ 71988 h 90944"/>
                  <a:gd name="connsiteX105" fmla="*/ 124299 w 127555"/>
                  <a:gd name="connsiteY105" fmla="*/ 65127 h 90944"/>
                  <a:gd name="connsiteX106" fmla="*/ 122206 w 127555"/>
                  <a:gd name="connsiteY106" fmla="*/ 63033 h 90944"/>
                  <a:gd name="connsiteX107" fmla="*/ 122206 w 127555"/>
                  <a:gd name="connsiteY107" fmla="*/ 55009 h 90944"/>
                  <a:gd name="connsiteX108" fmla="*/ 116509 w 127555"/>
                  <a:gd name="connsiteY108" fmla="*/ 49310 h 90944"/>
                  <a:gd name="connsiteX109" fmla="*/ 112207 w 127555"/>
                  <a:gd name="connsiteY109" fmla="*/ 49310 h 90944"/>
                  <a:gd name="connsiteX110" fmla="*/ 108370 w 127555"/>
                  <a:gd name="connsiteY110" fmla="*/ 53148 h 90944"/>
                  <a:gd name="connsiteX111" fmla="*/ 104532 w 127555"/>
                  <a:gd name="connsiteY111" fmla="*/ 49310 h 90944"/>
                  <a:gd name="connsiteX112" fmla="*/ 104532 w 127555"/>
                  <a:gd name="connsiteY112" fmla="*/ 42565 h 90944"/>
                  <a:gd name="connsiteX113" fmla="*/ 101858 w 127555"/>
                  <a:gd name="connsiteY113" fmla="*/ 39425 h 90944"/>
                  <a:gd name="connsiteX114" fmla="*/ 101858 w 127555"/>
                  <a:gd name="connsiteY114" fmla="*/ 39425 h 9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7555" h="90944">
                    <a:moveTo>
                      <a:pt x="101858" y="39425"/>
                    </a:moveTo>
                    <a:lnTo>
                      <a:pt x="101858" y="33029"/>
                    </a:lnTo>
                    <a:lnTo>
                      <a:pt x="98021" y="33029"/>
                    </a:lnTo>
                    <a:lnTo>
                      <a:pt x="96393" y="34657"/>
                    </a:lnTo>
                    <a:lnTo>
                      <a:pt x="82789" y="34657"/>
                    </a:lnTo>
                    <a:lnTo>
                      <a:pt x="80696" y="36750"/>
                    </a:lnTo>
                    <a:lnTo>
                      <a:pt x="72324" y="36750"/>
                    </a:lnTo>
                    <a:lnTo>
                      <a:pt x="68022" y="32447"/>
                    </a:lnTo>
                    <a:lnTo>
                      <a:pt x="68022" y="30005"/>
                    </a:lnTo>
                    <a:lnTo>
                      <a:pt x="65929" y="30005"/>
                    </a:lnTo>
                    <a:lnTo>
                      <a:pt x="65929" y="30005"/>
                    </a:lnTo>
                    <a:lnTo>
                      <a:pt x="64417" y="31517"/>
                    </a:lnTo>
                    <a:lnTo>
                      <a:pt x="62324" y="31517"/>
                    </a:lnTo>
                    <a:lnTo>
                      <a:pt x="59766" y="34075"/>
                    </a:lnTo>
                    <a:lnTo>
                      <a:pt x="53255" y="34075"/>
                    </a:lnTo>
                    <a:lnTo>
                      <a:pt x="53255" y="30005"/>
                    </a:lnTo>
                    <a:lnTo>
                      <a:pt x="47906" y="30005"/>
                    </a:lnTo>
                    <a:lnTo>
                      <a:pt x="46162" y="31749"/>
                    </a:lnTo>
                    <a:lnTo>
                      <a:pt x="29999" y="31749"/>
                    </a:lnTo>
                    <a:lnTo>
                      <a:pt x="29999" y="23492"/>
                    </a:lnTo>
                    <a:lnTo>
                      <a:pt x="31744" y="21748"/>
                    </a:lnTo>
                    <a:lnTo>
                      <a:pt x="34302" y="24306"/>
                    </a:lnTo>
                    <a:lnTo>
                      <a:pt x="34302" y="21748"/>
                    </a:lnTo>
                    <a:lnTo>
                      <a:pt x="38371" y="17677"/>
                    </a:lnTo>
                    <a:lnTo>
                      <a:pt x="42906" y="17677"/>
                    </a:lnTo>
                    <a:lnTo>
                      <a:pt x="44650" y="19422"/>
                    </a:lnTo>
                    <a:lnTo>
                      <a:pt x="47906" y="19422"/>
                    </a:lnTo>
                    <a:lnTo>
                      <a:pt x="51162" y="22678"/>
                    </a:lnTo>
                    <a:lnTo>
                      <a:pt x="53255" y="22678"/>
                    </a:lnTo>
                    <a:lnTo>
                      <a:pt x="58720" y="17212"/>
                    </a:lnTo>
                    <a:lnTo>
                      <a:pt x="52441" y="17212"/>
                    </a:lnTo>
                    <a:lnTo>
                      <a:pt x="52441" y="13607"/>
                    </a:lnTo>
                    <a:lnTo>
                      <a:pt x="47906" y="13607"/>
                    </a:lnTo>
                    <a:lnTo>
                      <a:pt x="55115" y="6396"/>
                    </a:lnTo>
                    <a:lnTo>
                      <a:pt x="55115" y="6280"/>
                    </a:lnTo>
                    <a:lnTo>
                      <a:pt x="48836" y="0"/>
                    </a:lnTo>
                    <a:lnTo>
                      <a:pt x="44650" y="4303"/>
                    </a:lnTo>
                    <a:lnTo>
                      <a:pt x="42208" y="4303"/>
                    </a:lnTo>
                    <a:lnTo>
                      <a:pt x="38953" y="7559"/>
                    </a:lnTo>
                    <a:lnTo>
                      <a:pt x="36511" y="7559"/>
                    </a:lnTo>
                    <a:lnTo>
                      <a:pt x="34069" y="5117"/>
                    </a:lnTo>
                    <a:lnTo>
                      <a:pt x="31744" y="5117"/>
                    </a:lnTo>
                    <a:lnTo>
                      <a:pt x="31744" y="17212"/>
                    </a:lnTo>
                    <a:lnTo>
                      <a:pt x="22558" y="17212"/>
                    </a:lnTo>
                    <a:lnTo>
                      <a:pt x="20348" y="19422"/>
                    </a:lnTo>
                    <a:lnTo>
                      <a:pt x="25697" y="19422"/>
                    </a:lnTo>
                    <a:lnTo>
                      <a:pt x="20348" y="24771"/>
                    </a:lnTo>
                    <a:lnTo>
                      <a:pt x="20348" y="29307"/>
                    </a:lnTo>
                    <a:lnTo>
                      <a:pt x="4186" y="29307"/>
                    </a:lnTo>
                    <a:lnTo>
                      <a:pt x="0" y="33494"/>
                    </a:lnTo>
                    <a:lnTo>
                      <a:pt x="0" y="38727"/>
                    </a:lnTo>
                    <a:lnTo>
                      <a:pt x="5232" y="38727"/>
                    </a:lnTo>
                    <a:lnTo>
                      <a:pt x="5232" y="42565"/>
                    </a:lnTo>
                    <a:lnTo>
                      <a:pt x="9767" y="42565"/>
                    </a:lnTo>
                    <a:lnTo>
                      <a:pt x="13604" y="46403"/>
                    </a:lnTo>
                    <a:lnTo>
                      <a:pt x="11279" y="48729"/>
                    </a:lnTo>
                    <a:lnTo>
                      <a:pt x="11279" y="53264"/>
                    </a:lnTo>
                    <a:lnTo>
                      <a:pt x="15813" y="57800"/>
                    </a:lnTo>
                    <a:lnTo>
                      <a:pt x="15813" y="63964"/>
                    </a:lnTo>
                    <a:lnTo>
                      <a:pt x="6628" y="73151"/>
                    </a:lnTo>
                    <a:lnTo>
                      <a:pt x="6628" y="80478"/>
                    </a:lnTo>
                    <a:lnTo>
                      <a:pt x="6628" y="80478"/>
                    </a:lnTo>
                    <a:lnTo>
                      <a:pt x="10930" y="84781"/>
                    </a:lnTo>
                    <a:lnTo>
                      <a:pt x="13372" y="84781"/>
                    </a:lnTo>
                    <a:lnTo>
                      <a:pt x="18255" y="79897"/>
                    </a:lnTo>
                    <a:lnTo>
                      <a:pt x="20697" y="79897"/>
                    </a:lnTo>
                    <a:lnTo>
                      <a:pt x="23837" y="76756"/>
                    </a:lnTo>
                    <a:lnTo>
                      <a:pt x="25697" y="76756"/>
                    </a:lnTo>
                    <a:lnTo>
                      <a:pt x="30929" y="81990"/>
                    </a:lnTo>
                    <a:lnTo>
                      <a:pt x="33604" y="79315"/>
                    </a:lnTo>
                    <a:lnTo>
                      <a:pt x="33604" y="74430"/>
                    </a:lnTo>
                    <a:lnTo>
                      <a:pt x="36162" y="71872"/>
                    </a:lnTo>
                    <a:lnTo>
                      <a:pt x="41976" y="71872"/>
                    </a:lnTo>
                    <a:lnTo>
                      <a:pt x="43255" y="73151"/>
                    </a:lnTo>
                    <a:lnTo>
                      <a:pt x="45115" y="73151"/>
                    </a:lnTo>
                    <a:lnTo>
                      <a:pt x="47441" y="70825"/>
                    </a:lnTo>
                    <a:lnTo>
                      <a:pt x="47441" y="64545"/>
                    </a:lnTo>
                    <a:lnTo>
                      <a:pt x="52557" y="59428"/>
                    </a:lnTo>
                    <a:lnTo>
                      <a:pt x="52557" y="56753"/>
                    </a:lnTo>
                    <a:lnTo>
                      <a:pt x="55115" y="54195"/>
                    </a:lnTo>
                    <a:lnTo>
                      <a:pt x="58836" y="54195"/>
                    </a:lnTo>
                    <a:lnTo>
                      <a:pt x="64533" y="59893"/>
                    </a:lnTo>
                    <a:lnTo>
                      <a:pt x="64533" y="65592"/>
                    </a:lnTo>
                    <a:lnTo>
                      <a:pt x="68138" y="65592"/>
                    </a:lnTo>
                    <a:lnTo>
                      <a:pt x="68138" y="75477"/>
                    </a:lnTo>
                    <a:lnTo>
                      <a:pt x="66278" y="77338"/>
                    </a:lnTo>
                    <a:lnTo>
                      <a:pt x="66278" y="82223"/>
                    </a:lnTo>
                    <a:lnTo>
                      <a:pt x="66278" y="82223"/>
                    </a:lnTo>
                    <a:lnTo>
                      <a:pt x="67673" y="83618"/>
                    </a:lnTo>
                    <a:lnTo>
                      <a:pt x="67673" y="87921"/>
                    </a:lnTo>
                    <a:lnTo>
                      <a:pt x="70696" y="90945"/>
                    </a:lnTo>
                    <a:lnTo>
                      <a:pt x="72208" y="89433"/>
                    </a:lnTo>
                    <a:lnTo>
                      <a:pt x="74068" y="89433"/>
                    </a:lnTo>
                    <a:lnTo>
                      <a:pt x="79301" y="84200"/>
                    </a:lnTo>
                    <a:lnTo>
                      <a:pt x="85696" y="84200"/>
                    </a:lnTo>
                    <a:lnTo>
                      <a:pt x="95463" y="74430"/>
                    </a:lnTo>
                    <a:lnTo>
                      <a:pt x="103370" y="74430"/>
                    </a:lnTo>
                    <a:lnTo>
                      <a:pt x="103370" y="77105"/>
                    </a:lnTo>
                    <a:lnTo>
                      <a:pt x="101161" y="79315"/>
                    </a:lnTo>
                    <a:lnTo>
                      <a:pt x="107556" y="79315"/>
                    </a:lnTo>
                    <a:lnTo>
                      <a:pt x="111277" y="75593"/>
                    </a:lnTo>
                    <a:lnTo>
                      <a:pt x="120811" y="75710"/>
                    </a:lnTo>
                    <a:lnTo>
                      <a:pt x="123951" y="78850"/>
                    </a:lnTo>
                    <a:lnTo>
                      <a:pt x="127555" y="75245"/>
                    </a:lnTo>
                    <a:lnTo>
                      <a:pt x="124299" y="71988"/>
                    </a:lnTo>
                    <a:lnTo>
                      <a:pt x="124299" y="65127"/>
                    </a:lnTo>
                    <a:lnTo>
                      <a:pt x="122206" y="63033"/>
                    </a:lnTo>
                    <a:lnTo>
                      <a:pt x="122206" y="55009"/>
                    </a:lnTo>
                    <a:lnTo>
                      <a:pt x="116509" y="49310"/>
                    </a:lnTo>
                    <a:lnTo>
                      <a:pt x="112207" y="49310"/>
                    </a:lnTo>
                    <a:lnTo>
                      <a:pt x="108370" y="53148"/>
                    </a:lnTo>
                    <a:lnTo>
                      <a:pt x="104532" y="49310"/>
                    </a:lnTo>
                    <a:lnTo>
                      <a:pt x="104532" y="42565"/>
                    </a:lnTo>
                    <a:lnTo>
                      <a:pt x="101858" y="39425"/>
                    </a:lnTo>
                    <a:lnTo>
                      <a:pt x="101858" y="39425"/>
                    </a:lnTo>
                    <a:close/>
                  </a:path>
                </a:pathLst>
              </a:custGeom>
              <a:grpFill/>
              <a:ln w="1162" cap="rnd">
                <a:solidFill>
                  <a:schemeClr val="bg2"/>
                </a:solidFill>
                <a:prstDash val="solid"/>
                <a:round/>
              </a:ln>
            </p:spPr>
            <p:txBody>
              <a:bodyPr rtlCol="0" anchor="ctr"/>
              <a:lstStyle/>
              <a:p>
                <a:endParaRPr lang="en-US"/>
              </a:p>
            </p:txBody>
          </p:sp>
          <p:sp>
            <p:nvSpPr>
              <p:cNvPr id="86" name="Freeform 85">
                <a:extLst>
                  <a:ext uri="{FF2B5EF4-FFF2-40B4-BE49-F238E27FC236}">
                    <a16:creationId xmlns:a16="http://schemas.microsoft.com/office/drawing/2014/main" id="{C47A71FD-C866-0D77-4091-A1958D2B09FE}"/>
                  </a:ext>
                </a:extLst>
              </p:cNvPr>
              <p:cNvSpPr/>
              <p:nvPr/>
            </p:nvSpPr>
            <p:spPr>
              <a:xfrm>
                <a:off x="7615949" y="3173150"/>
                <a:ext cx="31161" cy="58730"/>
              </a:xfrm>
              <a:custGeom>
                <a:avLst/>
                <a:gdLst>
                  <a:gd name="connsiteX0" fmla="*/ 7442 w 31161"/>
                  <a:gd name="connsiteY0" fmla="*/ 18143 h 58730"/>
                  <a:gd name="connsiteX1" fmla="*/ 7442 w 31161"/>
                  <a:gd name="connsiteY1" fmla="*/ 14537 h 58730"/>
                  <a:gd name="connsiteX2" fmla="*/ 14767 w 31161"/>
                  <a:gd name="connsiteY2" fmla="*/ 7210 h 58730"/>
                  <a:gd name="connsiteX3" fmla="*/ 14767 w 31161"/>
                  <a:gd name="connsiteY3" fmla="*/ 5117 h 58730"/>
                  <a:gd name="connsiteX4" fmla="*/ 17790 w 31161"/>
                  <a:gd name="connsiteY4" fmla="*/ 2093 h 58730"/>
                  <a:gd name="connsiteX5" fmla="*/ 22093 w 31161"/>
                  <a:gd name="connsiteY5" fmla="*/ 2093 h 58730"/>
                  <a:gd name="connsiteX6" fmla="*/ 24185 w 31161"/>
                  <a:gd name="connsiteY6" fmla="*/ 0 h 58730"/>
                  <a:gd name="connsiteX7" fmla="*/ 26046 w 31161"/>
                  <a:gd name="connsiteY7" fmla="*/ 1861 h 58730"/>
                  <a:gd name="connsiteX8" fmla="*/ 29069 w 31161"/>
                  <a:gd name="connsiteY8" fmla="*/ 1861 h 58730"/>
                  <a:gd name="connsiteX9" fmla="*/ 31162 w 31161"/>
                  <a:gd name="connsiteY9" fmla="*/ 3954 h 58730"/>
                  <a:gd name="connsiteX10" fmla="*/ 29069 w 31161"/>
                  <a:gd name="connsiteY10" fmla="*/ 6047 h 58730"/>
                  <a:gd name="connsiteX11" fmla="*/ 29069 w 31161"/>
                  <a:gd name="connsiteY11" fmla="*/ 12793 h 58730"/>
                  <a:gd name="connsiteX12" fmla="*/ 27209 w 31161"/>
                  <a:gd name="connsiteY12" fmla="*/ 14654 h 58730"/>
                  <a:gd name="connsiteX13" fmla="*/ 27209 w 31161"/>
                  <a:gd name="connsiteY13" fmla="*/ 19306 h 58730"/>
                  <a:gd name="connsiteX14" fmla="*/ 25348 w 31161"/>
                  <a:gd name="connsiteY14" fmla="*/ 21166 h 58730"/>
                  <a:gd name="connsiteX15" fmla="*/ 25348 w 31161"/>
                  <a:gd name="connsiteY15" fmla="*/ 26981 h 58730"/>
                  <a:gd name="connsiteX16" fmla="*/ 23488 w 31161"/>
                  <a:gd name="connsiteY16" fmla="*/ 28842 h 58730"/>
                  <a:gd name="connsiteX17" fmla="*/ 23488 w 31161"/>
                  <a:gd name="connsiteY17" fmla="*/ 34657 h 58730"/>
                  <a:gd name="connsiteX18" fmla="*/ 21628 w 31161"/>
                  <a:gd name="connsiteY18" fmla="*/ 36517 h 58730"/>
                  <a:gd name="connsiteX19" fmla="*/ 21628 w 31161"/>
                  <a:gd name="connsiteY19" fmla="*/ 39309 h 58730"/>
                  <a:gd name="connsiteX20" fmla="*/ 16744 w 31161"/>
                  <a:gd name="connsiteY20" fmla="*/ 44193 h 58730"/>
                  <a:gd name="connsiteX21" fmla="*/ 16744 w 31161"/>
                  <a:gd name="connsiteY21" fmla="*/ 46984 h 58730"/>
                  <a:gd name="connsiteX22" fmla="*/ 13604 w 31161"/>
                  <a:gd name="connsiteY22" fmla="*/ 50124 h 58730"/>
                  <a:gd name="connsiteX23" fmla="*/ 13604 w 31161"/>
                  <a:gd name="connsiteY23" fmla="*/ 58730 h 58730"/>
                  <a:gd name="connsiteX24" fmla="*/ 11744 w 31161"/>
                  <a:gd name="connsiteY24" fmla="*/ 58730 h 58730"/>
                  <a:gd name="connsiteX25" fmla="*/ 9651 w 31161"/>
                  <a:gd name="connsiteY25" fmla="*/ 56637 h 58730"/>
                  <a:gd name="connsiteX26" fmla="*/ 9651 w 31161"/>
                  <a:gd name="connsiteY26" fmla="*/ 52915 h 58730"/>
                  <a:gd name="connsiteX27" fmla="*/ 2674 w 31161"/>
                  <a:gd name="connsiteY27" fmla="*/ 45938 h 58730"/>
                  <a:gd name="connsiteX28" fmla="*/ 2674 w 31161"/>
                  <a:gd name="connsiteY28" fmla="*/ 42216 h 58730"/>
                  <a:gd name="connsiteX29" fmla="*/ 0 w 31161"/>
                  <a:gd name="connsiteY29" fmla="*/ 39541 h 58730"/>
                  <a:gd name="connsiteX30" fmla="*/ 0 w 31161"/>
                  <a:gd name="connsiteY30" fmla="*/ 28609 h 58730"/>
                  <a:gd name="connsiteX31" fmla="*/ 3605 w 31161"/>
                  <a:gd name="connsiteY31" fmla="*/ 25004 h 58730"/>
                  <a:gd name="connsiteX32" fmla="*/ 3605 w 31161"/>
                  <a:gd name="connsiteY32" fmla="*/ 21399 h 58730"/>
                  <a:gd name="connsiteX33" fmla="*/ 7442 w 31161"/>
                  <a:gd name="connsiteY33" fmla="*/ 18143 h 58730"/>
                  <a:gd name="connsiteX34" fmla="*/ 7442 w 31161"/>
                  <a:gd name="connsiteY34" fmla="*/ 18143 h 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161" h="58730">
                    <a:moveTo>
                      <a:pt x="7442" y="18143"/>
                    </a:moveTo>
                    <a:lnTo>
                      <a:pt x="7442" y="14537"/>
                    </a:lnTo>
                    <a:lnTo>
                      <a:pt x="14767" y="7210"/>
                    </a:lnTo>
                    <a:lnTo>
                      <a:pt x="14767" y="5117"/>
                    </a:lnTo>
                    <a:lnTo>
                      <a:pt x="17790" y="2093"/>
                    </a:lnTo>
                    <a:lnTo>
                      <a:pt x="22093" y="2093"/>
                    </a:lnTo>
                    <a:lnTo>
                      <a:pt x="24185" y="0"/>
                    </a:lnTo>
                    <a:lnTo>
                      <a:pt x="26046" y="1861"/>
                    </a:lnTo>
                    <a:lnTo>
                      <a:pt x="29069" y="1861"/>
                    </a:lnTo>
                    <a:lnTo>
                      <a:pt x="31162" y="3954"/>
                    </a:lnTo>
                    <a:lnTo>
                      <a:pt x="29069" y="6047"/>
                    </a:lnTo>
                    <a:lnTo>
                      <a:pt x="29069" y="12793"/>
                    </a:lnTo>
                    <a:lnTo>
                      <a:pt x="27209" y="14654"/>
                    </a:lnTo>
                    <a:lnTo>
                      <a:pt x="27209" y="19306"/>
                    </a:lnTo>
                    <a:lnTo>
                      <a:pt x="25348" y="21166"/>
                    </a:lnTo>
                    <a:lnTo>
                      <a:pt x="25348" y="26981"/>
                    </a:lnTo>
                    <a:lnTo>
                      <a:pt x="23488" y="28842"/>
                    </a:lnTo>
                    <a:lnTo>
                      <a:pt x="23488" y="34657"/>
                    </a:lnTo>
                    <a:lnTo>
                      <a:pt x="21628" y="36517"/>
                    </a:lnTo>
                    <a:lnTo>
                      <a:pt x="21628" y="39309"/>
                    </a:lnTo>
                    <a:lnTo>
                      <a:pt x="16744" y="44193"/>
                    </a:lnTo>
                    <a:lnTo>
                      <a:pt x="16744" y="46984"/>
                    </a:lnTo>
                    <a:lnTo>
                      <a:pt x="13604" y="50124"/>
                    </a:lnTo>
                    <a:lnTo>
                      <a:pt x="13604" y="58730"/>
                    </a:lnTo>
                    <a:lnTo>
                      <a:pt x="11744" y="58730"/>
                    </a:lnTo>
                    <a:lnTo>
                      <a:pt x="9651" y="56637"/>
                    </a:lnTo>
                    <a:lnTo>
                      <a:pt x="9651" y="52915"/>
                    </a:lnTo>
                    <a:lnTo>
                      <a:pt x="2674" y="45938"/>
                    </a:lnTo>
                    <a:lnTo>
                      <a:pt x="2674" y="42216"/>
                    </a:lnTo>
                    <a:lnTo>
                      <a:pt x="0" y="39541"/>
                    </a:lnTo>
                    <a:lnTo>
                      <a:pt x="0" y="28609"/>
                    </a:lnTo>
                    <a:lnTo>
                      <a:pt x="3605" y="25004"/>
                    </a:lnTo>
                    <a:lnTo>
                      <a:pt x="3605" y="21399"/>
                    </a:lnTo>
                    <a:lnTo>
                      <a:pt x="7442" y="18143"/>
                    </a:lnTo>
                    <a:lnTo>
                      <a:pt x="7442" y="18143"/>
                    </a:lnTo>
                    <a:close/>
                  </a:path>
                </a:pathLst>
              </a:custGeom>
              <a:grpFill/>
              <a:ln w="1162" cap="rnd">
                <a:solidFill>
                  <a:schemeClr val="bg2"/>
                </a:solidFill>
                <a:prstDash val="solid"/>
                <a:round/>
              </a:ln>
            </p:spPr>
            <p:txBody>
              <a:bodyPr rtlCol="0" anchor="ctr"/>
              <a:lstStyle/>
              <a:p>
                <a:endParaRPr lang="en-US"/>
              </a:p>
            </p:txBody>
          </p:sp>
          <p:sp>
            <p:nvSpPr>
              <p:cNvPr id="87" name="Freeform 86">
                <a:extLst>
                  <a:ext uri="{FF2B5EF4-FFF2-40B4-BE49-F238E27FC236}">
                    <a16:creationId xmlns:a16="http://schemas.microsoft.com/office/drawing/2014/main" id="{25A7B171-16B5-E6BC-28A8-756FE99F50D7}"/>
                  </a:ext>
                </a:extLst>
              </p:cNvPr>
              <p:cNvSpPr/>
              <p:nvPr/>
            </p:nvSpPr>
            <p:spPr>
              <a:xfrm>
                <a:off x="6242374" y="2944160"/>
                <a:ext cx="108369" cy="97573"/>
              </a:xfrm>
              <a:custGeom>
                <a:avLst/>
                <a:gdLst>
                  <a:gd name="connsiteX0" fmla="*/ 97672 w 108369"/>
                  <a:gd name="connsiteY0" fmla="*/ 14305 h 97573"/>
                  <a:gd name="connsiteX1" fmla="*/ 108370 w 108369"/>
                  <a:gd name="connsiteY1" fmla="*/ 3605 h 97573"/>
                  <a:gd name="connsiteX2" fmla="*/ 104765 w 108369"/>
                  <a:gd name="connsiteY2" fmla="*/ 0 h 97573"/>
                  <a:gd name="connsiteX3" fmla="*/ 101161 w 108369"/>
                  <a:gd name="connsiteY3" fmla="*/ 3605 h 97573"/>
                  <a:gd name="connsiteX4" fmla="*/ 76742 w 108369"/>
                  <a:gd name="connsiteY4" fmla="*/ 3605 h 97573"/>
                  <a:gd name="connsiteX5" fmla="*/ 70115 w 108369"/>
                  <a:gd name="connsiteY5" fmla="*/ 10234 h 97573"/>
                  <a:gd name="connsiteX6" fmla="*/ 63487 w 108369"/>
                  <a:gd name="connsiteY6" fmla="*/ 10234 h 97573"/>
                  <a:gd name="connsiteX7" fmla="*/ 61394 w 108369"/>
                  <a:gd name="connsiteY7" fmla="*/ 12328 h 97573"/>
                  <a:gd name="connsiteX8" fmla="*/ 48255 w 108369"/>
                  <a:gd name="connsiteY8" fmla="*/ 12328 h 97573"/>
                  <a:gd name="connsiteX9" fmla="*/ 43371 w 108369"/>
                  <a:gd name="connsiteY9" fmla="*/ 7443 h 97573"/>
                  <a:gd name="connsiteX10" fmla="*/ 38371 w 108369"/>
                  <a:gd name="connsiteY10" fmla="*/ 7443 h 97573"/>
                  <a:gd name="connsiteX11" fmla="*/ 36046 w 108369"/>
                  <a:gd name="connsiteY11" fmla="*/ 9769 h 97573"/>
                  <a:gd name="connsiteX12" fmla="*/ 31046 w 108369"/>
                  <a:gd name="connsiteY12" fmla="*/ 9769 h 97573"/>
                  <a:gd name="connsiteX13" fmla="*/ 28720 w 108369"/>
                  <a:gd name="connsiteY13" fmla="*/ 12328 h 97573"/>
                  <a:gd name="connsiteX14" fmla="*/ 19883 w 108369"/>
                  <a:gd name="connsiteY14" fmla="*/ 12328 h 97573"/>
                  <a:gd name="connsiteX15" fmla="*/ 17790 w 108369"/>
                  <a:gd name="connsiteY15" fmla="*/ 10234 h 97573"/>
                  <a:gd name="connsiteX16" fmla="*/ 17790 w 108369"/>
                  <a:gd name="connsiteY16" fmla="*/ 10234 h 97573"/>
                  <a:gd name="connsiteX17" fmla="*/ 12093 w 108369"/>
                  <a:gd name="connsiteY17" fmla="*/ 10234 h 97573"/>
                  <a:gd name="connsiteX18" fmla="*/ 12093 w 108369"/>
                  <a:gd name="connsiteY18" fmla="*/ 18840 h 97573"/>
                  <a:gd name="connsiteX19" fmla="*/ 15348 w 108369"/>
                  <a:gd name="connsiteY19" fmla="*/ 22097 h 97573"/>
                  <a:gd name="connsiteX20" fmla="*/ 9651 w 108369"/>
                  <a:gd name="connsiteY20" fmla="*/ 22097 h 97573"/>
                  <a:gd name="connsiteX21" fmla="*/ 9651 w 108369"/>
                  <a:gd name="connsiteY21" fmla="*/ 26748 h 97573"/>
                  <a:gd name="connsiteX22" fmla="*/ 6163 w 108369"/>
                  <a:gd name="connsiteY22" fmla="*/ 26748 h 97573"/>
                  <a:gd name="connsiteX23" fmla="*/ 6163 w 108369"/>
                  <a:gd name="connsiteY23" fmla="*/ 30935 h 97573"/>
                  <a:gd name="connsiteX24" fmla="*/ 2442 w 108369"/>
                  <a:gd name="connsiteY24" fmla="*/ 27214 h 97573"/>
                  <a:gd name="connsiteX25" fmla="*/ 0 w 108369"/>
                  <a:gd name="connsiteY25" fmla="*/ 29656 h 97573"/>
                  <a:gd name="connsiteX26" fmla="*/ 0 w 108369"/>
                  <a:gd name="connsiteY26" fmla="*/ 35471 h 97573"/>
                  <a:gd name="connsiteX27" fmla="*/ 2442 w 108369"/>
                  <a:gd name="connsiteY27" fmla="*/ 37913 h 97573"/>
                  <a:gd name="connsiteX28" fmla="*/ 2442 w 108369"/>
                  <a:gd name="connsiteY28" fmla="*/ 53497 h 97573"/>
                  <a:gd name="connsiteX29" fmla="*/ 10814 w 108369"/>
                  <a:gd name="connsiteY29" fmla="*/ 53497 h 97573"/>
                  <a:gd name="connsiteX30" fmla="*/ 8139 w 108369"/>
                  <a:gd name="connsiteY30" fmla="*/ 56172 h 97573"/>
                  <a:gd name="connsiteX31" fmla="*/ 10814 w 108369"/>
                  <a:gd name="connsiteY31" fmla="*/ 56172 h 97573"/>
                  <a:gd name="connsiteX32" fmla="*/ 13488 w 108369"/>
                  <a:gd name="connsiteY32" fmla="*/ 58847 h 97573"/>
                  <a:gd name="connsiteX33" fmla="*/ 13488 w 108369"/>
                  <a:gd name="connsiteY33" fmla="*/ 62568 h 97573"/>
                  <a:gd name="connsiteX34" fmla="*/ 8255 w 108369"/>
                  <a:gd name="connsiteY34" fmla="*/ 67802 h 97573"/>
                  <a:gd name="connsiteX35" fmla="*/ 10930 w 108369"/>
                  <a:gd name="connsiteY35" fmla="*/ 67802 h 97573"/>
                  <a:gd name="connsiteX36" fmla="*/ 8721 w 108369"/>
                  <a:gd name="connsiteY36" fmla="*/ 70011 h 97573"/>
                  <a:gd name="connsiteX37" fmla="*/ 4884 w 108369"/>
                  <a:gd name="connsiteY37" fmla="*/ 70011 h 97573"/>
                  <a:gd name="connsiteX38" fmla="*/ 3139 w 108369"/>
                  <a:gd name="connsiteY38" fmla="*/ 71756 h 97573"/>
                  <a:gd name="connsiteX39" fmla="*/ 4884 w 108369"/>
                  <a:gd name="connsiteY39" fmla="*/ 73500 h 97573"/>
                  <a:gd name="connsiteX40" fmla="*/ 1395 w 108369"/>
                  <a:gd name="connsiteY40" fmla="*/ 76989 h 97573"/>
                  <a:gd name="connsiteX41" fmla="*/ 1395 w 108369"/>
                  <a:gd name="connsiteY41" fmla="*/ 84316 h 97573"/>
                  <a:gd name="connsiteX42" fmla="*/ 3139 w 108369"/>
                  <a:gd name="connsiteY42" fmla="*/ 86060 h 97573"/>
                  <a:gd name="connsiteX43" fmla="*/ 116 w 108369"/>
                  <a:gd name="connsiteY43" fmla="*/ 89084 h 97573"/>
                  <a:gd name="connsiteX44" fmla="*/ 116 w 108369"/>
                  <a:gd name="connsiteY44" fmla="*/ 89084 h 97573"/>
                  <a:gd name="connsiteX45" fmla="*/ 5930 w 108369"/>
                  <a:gd name="connsiteY45" fmla="*/ 94899 h 97573"/>
                  <a:gd name="connsiteX46" fmla="*/ 8953 w 108369"/>
                  <a:gd name="connsiteY46" fmla="*/ 94899 h 97573"/>
                  <a:gd name="connsiteX47" fmla="*/ 11628 w 108369"/>
                  <a:gd name="connsiteY47" fmla="*/ 97574 h 97573"/>
                  <a:gd name="connsiteX48" fmla="*/ 19418 w 108369"/>
                  <a:gd name="connsiteY48" fmla="*/ 97574 h 97573"/>
                  <a:gd name="connsiteX49" fmla="*/ 24999 w 108369"/>
                  <a:gd name="connsiteY49" fmla="*/ 91991 h 97573"/>
                  <a:gd name="connsiteX50" fmla="*/ 28022 w 108369"/>
                  <a:gd name="connsiteY50" fmla="*/ 91991 h 97573"/>
                  <a:gd name="connsiteX51" fmla="*/ 33604 w 108369"/>
                  <a:gd name="connsiteY51" fmla="*/ 86409 h 97573"/>
                  <a:gd name="connsiteX52" fmla="*/ 36627 w 108369"/>
                  <a:gd name="connsiteY52" fmla="*/ 86409 h 97573"/>
                  <a:gd name="connsiteX53" fmla="*/ 42208 w 108369"/>
                  <a:gd name="connsiteY53" fmla="*/ 80827 h 97573"/>
                  <a:gd name="connsiteX54" fmla="*/ 45231 w 108369"/>
                  <a:gd name="connsiteY54" fmla="*/ 80827 h 97573"/>
                  <a:gd name="connsiteX55" fmla="*/ 47673 w 108369"/>
                  <a:gd name="connsiteY55" fmla="*/ 78385 h 97573"/>
                  <a:gd name="connsiteX56" fmla="*/ 50696 w 108369"/>
                  <a:gd name="connsiteY56" fmla="*/ 78385 h 97573"/>
                  <a:gd name="connsiteX57" fmla="*/ 53138 w 108369"/>
                  <a:gd name="connsiteY57" fmla="*/ 75942 h 97573"/>
                  <a:gd name="connsiteX58" fmla="*/ 53138 w 108369"/>
                  <a:gd name="connsiteY58" fmla="*/ 75942 h 97573"/>
                  <a:gd name="connsiteX59" fmla="*/ 56162 w 108369"/>
                  <a:gd name="connsiteY59" fmla="*/ 75942 h 97573"/>
                  <a:gd name="connsiteX60" fmla="*/ 63254 w 108369"/>
                  <a:gd name="connsiteY60" fmla="*/ 68848 h 97573"/>
                  <a:gd name="connsiteX61" fmla="*/ 66278 w 108369"/>
                  <a:gd name="connsiteY61" fmla="*/ 68848 h 97573"/>
                  <a:gd name="connsiteX62" fmla="*/ 70696 w 108369"/>
                  <a:gd name="connsiteY62" fmla="*/ 64429 h 97573"/>
                  <a:gd name="connsiteX63" fmla="*/ 73719 w 108369"/>
                  <a:gd name="connsiteY63" fmla="*/ 64429 h 97573"/>
                  <a:gd name="connsiteX64" fmla="*/ 79417 w 108369"/>
                  <a:gd name="connsiteY64" fmla="*/ 58730 h 97573"/>
                  <a:gd name="connsiteX65" fmla="*/ 83138 w 108369"/>
                  <a:gd name="connsiteY65" fmla="*/ 58730 h 97573"/>
                  <a:gd name="connsiteX66" fmla="*/ 89184 w 108369"/>
                  <a:gd name="connsiteY66" fmla="*/ 52683 h 97573"/>
                  <a:gd name="connsiteX67" fmla="*/ 89184 w 108369"/>
                  <a:gd name="connsiteY67" fmla="*/ 37332 h 97573"/>
                  <a:gd name="connsiteX68" fmla="*/ 91858 w 108369"/>
                  <a:gd name="connsiteY68" fmla="*/ 34657 h 97573"/>
                  <a:gd name="connsiteX69" fmla="*/ 91858 w 108369"/>
                  <a:gd name="connsiteY69" fmla="*/ 29074 h 97573"/>
                  <a:gd name="connsiteX70" fmla="*/ 89882 w 108369"/>
                  <a:gd name="connsiteY70" fmla="*/ 27097 h 97573"/>
                  <a:gd name="connsiteX71" fmla="*/ 89882 w 108369"/>
                  <a:gd name="connsiteY71" fmla="*/ 19073 h 97573"/>
                  <a:gd name="connsiteX72" fmla="*/ 94765 w 108369"/>
                  <a:gd name="connsiteY72" fmla="*/ 14188 h 97573"/>
                  <a:gd name="connsiteX73" fmla="*/ 97672 w 108369"/>
                  <a:gd name="connsiteY73" fmla="*/ 14305 h 97573"/>
                  <a:gd name="connsiteX74" fmla="*/ 97672 w 108369"/>
                  <a:gd name="connsiteY74" fmla="*/ 14305 h 9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8369" h="97573">
                    <a:moveTo>
                      <a:pt x="97672" y="14305"/>
                    </a:moveTo>
                    <a:lnTo>
                      <a:pt x="108370" y="3605"/>
                    </a:lnTo>
                    <a:lnTo>
                      <a:pt x="104765" y="0"/>
                    </a:lnTo>
                    <a:lnTo>
                      <a:pt x="101161" y="3605"/>
                    </a:lnTo>
                    <a:lnTo>
                      <a:pt x="76742" y="3605"/>
                    </a:lnTo>
                    <a:lnTo>
                      <a:pt x="70115" y="10234"/>
                    </a:lnTo>
                    <a:lnTo>
                      <a:pt x="63487" y="10234"/>
                    </a:lnTo>
                    <a:lnTo>
                      <a:pt x="61394" y="12328"/>
                    </a:lnTo>
                    <a:lnTo>
                      <a:pt x="48255" y="12328"/>
                    </a:lnTo>
                    <a:lnTo>
                      <a:pt x="43371" y="7443"/>
                    </a:lnTo>
                    <a:lnTo>
                      <a:pt x="38371" y="7443"/>
                    </a:lnTo>
                    <a:lnTo>
                      <a:pt x="36046" y="9769"/>
                    </a:lnTo>
                    <a:lnTo>
                      <a:pt x="31046" y="9769"/>
                    </a:lnTo>
                    <a:lnTo>
                      <a:pt x="28720" y="12328"/>
                    </a:lnTo>
                    <a:lnTo>
                      <a:pt x="19883" y="12328"/>
                    </a:lnTo>
                    <a:lnTo>
                      <a:pt x="17790" y="10234"/>
                    </a:lnTo>
                    <a:lnTo>
                      <a:pt x="17790" y="10234"/>
                    </a:lnTo>
                    <a:lnTo>
                      <a:pt x="12093" y="10234"/>
                    </a:lnTo>
                    <a:lnTo>
                      <a:pt x="12093" y="18840"/>
                    </a:lnTo>
                    <a:lnTo>
                      <a:pt x="15348" y="22097"/>
                    </a:lnTo>
                    <a:lnTo>
                      <a:pt x="9651" y="22097"/>
                    </a:lnTo>
                    <a:lnTo>
                      <a:pt x="9651" y="26748"/>
                    </a:lnTo>
                    <a:lnTo>
                      <a:pt x="6163" y="26748"/>
                    </a:lnTo>
                    <a:lnTo>
                      <a:pt x="6163" y="30935"/>
                    </a:lnTo>
                    <a:lnTo>
                      <a:pt x="2442" y="27214"/>
                    </a:lnTo>
                    <a:lnTo>
                      <a:pt x="0" y="29656"/>
                    </a:lnTo>
                    <a:lnTo>
                      <a:pt x="0" y="35471"/>
                    </a:lnTo>
                    <a:lnTo>
                      <a:pt x="2442" y="37913"/>
                    </a:lnTo>
                    <a:lnTo>
                      <a:pt x="2442" y="53497"/>
                    </a:lnTo>
                    <a:lnTo>
                      <a:pt x="10814" y="53497"/>
                    </a:lnTo>
                    <a:lnTo>
                      <a:pt x="8139" y="56172"/>
                    </a:lnTo>
                    <a:lnTo>
                      <a:pt x="10814" y="56172"/>
                    </a:lnTo>
                    <a:lnTo>
                      <a:pt x="13488" y="58847"/>
                    </a:lnTo>
                    <a:lnTo>
                      <a:pt x="13488" y="62568"/>
                    </a:lnTo>
                    <a:lnTo>
                      <a:pt x="8255" y="67802"/>
                    </a:lnTo>
                    <a:lnTo>
                      <a:pt x="10930" y="67802"/>
                    </a:lnTo>
                    <a:lnTo>
                      <a:pt x="8721" y="70011"/>
                    </a:lnTo>
                    <a:lnTo>
                      <a:pt x="4884" y="70011"/>
                    </a:lnTo>
                    <a:lnTo>
                      <a:pt x="3139" y="71756"/>
                    </a:lnTo>
                    <a:lnTo>
                      <a:pt x="4884" y="73500"/>
                    </a:lnTo>
                    <a:lnTo>
                      <a:pt x="1395" y="76989"/>
                    </a:lnTo>
                    <a:lnTo>
                      <a:pt x="1395" y="84316"/>
                    </a:lnTo>
                    <a:lnTo>
                      <a:pt x="3139" y="86060"/>
                    </a:lnTo>
                    <a:lnTo>
                      <a:pt x="116" y="89084"/>
                    </a:lnTo>
                    <a:lnTo>
                      <a:pt x="116" y="89084"/>
                    </a:lnTo>
                    <a:lnTo>
                      <a:pt x="5930" y="94899"/>
                    </a:lnTo>
                    <a:lnTo>
                      <a:pt x="8953" y="94899"/>
                    </a:lnTo>
                    <a:lnTo>
                      <a:pt x="11628" y="97574"/>
                    </a:lnTo>
                    <a:lnTo>
                      <a:pt x="19418" y="97574"/>
                    </a:lnTo>
                    <a:lnTo>
                      <a:pt x="24999" y="91991"/>
                    </a:lnTo>
                    <a:lnTo>
                      <a:pt x="28022" y="91991"/>
                    </a:lnTo>
                    <a:lnTo>
                      <a:pt x="33604" y="86409"/>
                    </a:lnTo>
                    <a:lnTo>
                      <a:pt x="36627" y="86409"/>
                    </a:lnTo>
                    <a:lnTo>
                      <a:pt x="42208" y="80827"/>
                    </a:lnTo>
                    <a:lnTo>
                      <a:pt x="45231" y="80827"/>
                    </a:lnTo>
                    <a:lnTo>
                      <a:pt x="47673" y="78385"/>
                    </a:lnTo>
                    <a:lnTo>
                      <a:pt x="50696" y="78385"/>
                    </a:lnTo>
                    <a:lnTo>
                      <a:pt x="53138" y="75942"/>
                    </a:lnTo>
                    <a:lnTo>
                      <a:pt x="53138" y="75942"/>
                    </a:lnTo>
                    <a:lnTo>
                      <a:pt x="56162" y="75942"/>
                    </a:lnTo>
                    <a:lnTo>
                      <a:pt x="63254" y="68848"/>
                    </a:lnTo>
                    <a:lnTo>
                      <a:pt x="66278" y="68848"/>
                    </a:lnTo>
                    <a:lnTo>
                      <a:pt x="70696" y="64429"/>
                    </a:lnTo>
                    <a:lnTo>
                      <a:pt x="73719" y="64429"/>
                    </a:lnTo>
                    <a:lnTo>
                      <a:pt x="79417" y="58730"/>
                    </a:lnTo>
                    <a:lnTo>
                      <a:pt x="83138" y="58730"/>
                    </a:lnTo>
                    <a:lnTo>
                      <a:pt x="89184" y="52683"/>
                    </a:lnTo>
                    <a:lnTo>
                      <a:pt x="89184" y="37332"/>
                    </a:lnTo>
                    <a:lnTo>
                      <a:pt x="91858" y="34657"/>
                    </a:lnTo>
                    <a:lnTo>
                      <a:pt x="91858" y="29074"/>
                    </a:lnTo>
                    <a:lnTo>
                      <a:pt x="89882" y="27097"/>
                    </a:lnTo>
                    <a:lnTo>
                      <a:pt x="89882" y="19073"/>
                    </a:lnTo>
                    <a:lnTo>
                      <a:pt x="94765" y="14188"/>
                    </a:lnTo>
                    <a:lnTo>
                      <a:pt x="97672" y="14305"/>
                    </a:lnTo>
                    <a:lnTo>
                      <a:pt x="97672" y="14305"/>
                    </a:lnTo>
                    <a:close/>
                  </a:path>
                </a:pathLst>
              </a:custGeom>
              <a:grpFill/>
              <a:ln w="1162" cap="rnd">
                <a:solidFill>
                  <a:schemeClr val="bg2"/>
                </a:solidFill>
                <a:prstDash val="solid"/>
                <a:round/>
              </a:ln>
            </p:spPr>
            <p:txBody>
              <a:bodyPr rtlCol="0" anchor="ctr"/>
              <a:lstStyle/>
              <a:p>
                <a:endParaRPr lang="en-US"/>
              </a:p>
            </p:txBody>
          </p:sp>
          <p:sp>
            <p:nvSpPr>
              <p:cNvPr id="88" name="Freeform 87">
                <a:extLst>
                  <a:ext uri="{FF2B5EF4-FFF2-40B4-BE49-F238E27FC236}">
                    <a16:creationId xmlns:a16="http://schemas.microsoft.com/office/drawing/2014/main" id="{9389BFDF-0D8F-8D11-BEEF-A8A916A04949}"/>
                  </a:ext>
                </a:extLst>
              </p:cNvPr>
              <p:cNvSpPr/>
              <p:nvPr/>
            </p:nvSpPr>
            <p:spPr>
              <a:xfrm>
                <a:off x="6958521" y="3436913"/>
                <a:ext cx="36045" cy="63033"/>
              </a:xfrm>
              <a:custGeom>
                <a:avLst/>
                <a:gdLst>
                  <a:gd name="connsiteX0" fmla="*/ 1628 w 36045"/>
                  <a:gd name="connsiteY0" fmla="*/ 32912 h 63033"/>
                  <a:gd name="connsiteX1" fmla="*/ 1628 w 36045"/>
                  <a:gd name="connsiteY1" fmla="*/ 41402 h 63033"/>
                  <a:gd name="connsiteX2" fmla="*/ 3488 w 36045"/>
                  <a:gd name="connsiteY2" fmla="*/ 43263 h 63033"/>
                  <a:gd name="connsiteX3" fmla="*/ 3488 w 36045"/>
                  <a:gd name="connsiteY3" fmla="*/ 51752 h 63033"/>
                  <a:gd name="connsiteX4" fmla="*/ 6046 w 36045"/>
                  <a:gd name="connsiteY4" fmla="*/ 54311 h 63033"/>
                  <a:gd name="connsiteX5" fmla="*/ 6046 w 36045"/>
                  <a:gd name="connsiteY5" fmla="*/ 59661 h 63033"/>
                  <a:gd name="connsiteX6" fmla="*/ 9419 w 36045"/>
                  <a:gd name="connsiteY6" fmla="*/ 63033 h 63033"/>
                  <a:gd name="connsiteX7" fmla="*/ 16744 w 36045"/>
                  <a:gd name="connsiteY7" fmla="*/ 63033 h 63033"/>
                  <a:gd name="connsiteX8" fmla="*/ 19070 w 36045"/>
                  <a:gd name="connsiteY8" fmla="*/ 60707 h 63033"/>
                  <a:gd name="connsiteX9" fmla="*/ 22441 w 36045"/>
                  <a:gd name="connsiteY9" fmla="*/ 60707 h 63033"/>
                  <a:gd name="connsiteX10" fmla="*/ 24767 w 36045"/>
                  <a:gd name="connsiteY10" fmla="*/ 58381 h 63033"/>
                  <a:gd name="connsiteX11" fmla="*/ 29767 w 36045"/>
                  <a:gd name="connsiteY11" fmla="*/ 58381 h 63033"/>
                  <a:gd name="connsiteX12" fmla="*/ 33371 w 36045"/>
                  <a:gd name="connsiteY12" fmla="*/ 54776 h 63033"/>
                  <a:gd name="connsiteX13" fmla="*/ 33371 w 36045"/>
                  <a:gd name="connsiteY13" fmla="*/ 50124 h 63033"/>
                  <a:gd name="connsiteX14" fmla="*/ 36046 w 36045"/>
                  <a:gd name="connsiteY14" fmla="*/ 47449 h 63033"/>
                  <a:gd name="connsiteX15" fmla="*/ 36046 w 36045"/>
                  <a:gd name="connsiteY15" fmla="*/ 40239 h 63033"/>
                  <a:gd name="connsiteX16" fmla="*/ 33371 w 36045"/>
                  <a:gd name="connsiteY16" fmla="*/ 37564 h 63033"/>
                  <a:gd name="connsiteX17" fmla="*/ 33371 w 36045"/>
                  <a:gd name="connsiteY17" fmla="*/ 32912 h 63033"/>
                  <a:gd name="connsiteX18" fmla="*/ 28023 w 36045"/>
                  <a:gd name="connsiteY18" fmla="*/ 27562 h 63033"/>
                  <a:gd name="connsiteX19" fmla="*/ 28023 w 36045"/>
                  <a:gd name="connsiteY19" fmla="*/ 22911 h 63033"/>
                  <a:gd name="connsiteX20" fmla="*/ 23372 w 36045"/>
                  <a:gd name="connsiteY20" fmla="*/ 18259 h 63033"/>
                  <a:gd name="connsiteX21" fmla="*/ 23372 w 36045"/>
                  <a:gd name="connsiteY21" fmla="*/ 15700 h 63033"/>
                  <a:gd name="connsiteX22" fmla="*/ 18721 w 36045"/>
                  <a:gd name="connsiteY22" fmla="*/ 11048 h 63033"/>
                  <a:gd name="connsiteX23" fmla="*/ 18721 w 36045"/>
                  <a:gd name="connsiteY23" fmla="*/ 8490 h 63033"/>
                  <a:gd name="connsiteX24" fmla="*/ 10232 w 36045"/>
                  <a:gd name="connsiteY24" fmla="*/ 0 h 63033"/>
                  <a:gd name="connsiteX25" fmla="*/ 4884 w 36045"/>
                  <a:gd name="connsiteY25" fmla="*/ 0 h 63033"/>
                  <a:gd name="connsiteX26" fmla="*/ 10232 w 36045"/>
                  <a:gd name="connsiteY26" fmla="*/ 5350 h 63033"/>
                  <a:gd name="connsiteX27" fmla="*/ 6279 w 36045"/>
                  <a:gd name="connsiteY27" fmla="*/ 5350 h 63033"/>
                  <a:gd name="connsiteX28" fmla="*/ 6279 w 36045"/>
                  <a:gd name="connsiteY28" fmla="*/ 11630 h 63033"/>
                  <a:gd name="connsiteX29" fmla="*/ 3721 w 36045"/>
                  <a:gd name="connsiteY29" fmla="*/ 14188 h 63033"/>
                  <a:gd name="connsiteX30" fmla="*/ 3721 w 36045"/>
                  <a:gd name="connsiteY30" fmla="*/ 22678 h 63033"/>
                  <a:gd name="connsiteX31" fmla="*/ 0 w 36045"/>
                  <a:gd name="connsiteY31" fmla="*/ 26400 h 63033"/>
                  <a:gd name="connsiteX32" fmla="*/ 0 w 36045"/>
                  <a:gd name="connsiteY32" fmla="*/ 31051 h 63033"/>
                  <a:gd name="connsiteX33" fmla="*/ 1628 w 36045"/>
                  <a:gd name="connsiteY33" fmla="*/ 32912 h 63033"/>
                  <a:gd name="connsiteX34" fmla="*/ 1628 w 36045"/>
                  <a:gd name="connsiteY34" fmla="*/ 32912 h 6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045" h="63033">
                    <a:moveTo>
                      <a:pt x="1628" y="32912"/>
                    </a:moveTo>
                    <a:lnTo>
                      <a:pt x="1628" y="41402"/>
                    </a:lnTo>
                    <a:lnTo>
                      <a:pt x="3488" y="43263"/>
                    </a:lnTo>
                    <a:lnTo>
                      <a:pt x="3488" y="51752"/>
                    </a:lnTo>
                    <a:lnTo>
                      <a:pt x="6046" y="54311"/>
                    </a:lnTo>
                    <a:lnTo>
                      <a:pt x="6046" y="59661"/>
                    </a:lnTo>
                    <a:lnTo>
                      <a:pt x="9419" y="63033"/>
                    </a:lnTo>
                    <a:lnTo>
                      <a:pt x="16744" y="63033"/>
                    </a:lnTo>
                    <a:lnTo>
                      <a:pt x="19070" y="60707"/>
                    </a:lnTo>
                    <a:lnTo>
                      <a:pt x="22441" y="60707"/>
                    </a:lnTo>
                    <a:lnTo>
                      <a:pt x="24767" y="58381"/>
                    </a:lnTo>
                    <a:lnTo>
                      <a:pt x="29767" y="58381"/>
                    </a:lnTo>
                    <a:lnTo>
                      <a:pt x="33371" y="54776"/>
                    </a:lnTo>
                    <a:lnTo>
                      <a:pt x="33371" y="50124"/>
                    </a:lnTo>
                    <a:lnTo>
                      <a:pt x="36046" y="47449"/>
                    </a:lnTo>
                    <a:lnTo>
                      <a:pt x="36046" y="40239"/>
                    </a:lnTo>
                    <a:lnTo>
                      <a:pt x="33371" y="37564"/>
                    </a:lnTo>
                    <a:lnTo>
                      <a:pt x="33371" y="32912"/>
                    </a:lnTo>
                    <a:lnTo>
                      <a:pt x="28023" y="27562"/>
                    </a:lnTo>
                    <a:lnTo>
                      <a:pt x="28023" y="22911"/>
                    </a:lnTo>
                    <a:lnTo>
                      <a:pt x="23372" y="18259"/>
                    </a:lnTo>
                    <a:lnTo>
                      <a:pt x="23372" y="15700"/>
                    </a:lnTo>
                    <a:lnTo>
                      <a:pt x="18721" y="11048"/>
                    </a:lnTo>
                    <a:lnTo>
                      <a:pt x="18721" y="8490"/>
                    </a:lnTo>
                    <a:lnTo>
                      <a:pt x="10232" y="0"/>
                    </a:lnTo>
                    <a:lnTo>
                      <a:pt x="4884" y="0"/>
                    </a:lnTo>
                    <a:lnTo>
                      <a:pt x="10232" y="5350"/>
                    </a:lnTo>
                    <a:lnTo>
                      <a:pt x="6279" y="5350"/>
                    </a:lnTo>
                    <a:lnTo>
                      <a:pt x="6279" y="11630"/>
                    </a:lnTo>
                    <a:lnTo>
                      <a:pt x="3721" y="14188"/>
                    </a:lnTo>
                    <a:lnTo>
                      <a:pt x="3721" y="22678"/>
                    </a:lnTo>
                    <a:lnTo>
                      <a:pt x="0" y="26400"/>
                    </a:lnTo>
                    <a:lnTo>
                      <a:pt x="0" y="31051"/>
                    </a:lnTo>
                    <a:lnTo>
                      <a:pt x="1628" y="32912"/>
                    </a:lnTo>
                    <a:lnTo>
                      <a:pt x="1628" y="32912"/>
                    </a:lnTo>
                    <a:close/>
                  </a:path>
                </a:pathLst>
              </a:custGeom>
              <a:grpFill/>
              <a:ln w="1162" cap="rnd">
                <a:solidFill>
                  <a:schemeClr val="bg2"/>
                </a:solidFill>
                <a:prstDash val="solid"/>
                <a:round/>
              </a:ln>
            </p:spPr>
            <p:txBody>
              <a:bodyPr rtlCol="0" anchor="ctr"/>
              <a:lstStyle/>
              <a:p>
                <a:endParaRPr lang="en-US"/>
              </a:p>
            </p:txBody>
          </p:sp>
          <p:sp>
            <p:nvSpPr>
              <p:cNvPr id="89" name="Freeform 88">
                <a:extLst>
                  <a:ext uri="{FF2B5EF4-FFF2-40B4-BE49-F238E27FC236}">
                    <a16:creationId xmlns:a16="http://schemas.microsoft.com/office/drawing/2014/main" id="{03AF84D5-F420-FB32-A857-C6D919E1564C}"/>
                  </a:ext>
                </a:extLst>
              </p:cNvPr>
              <p:cNvSpPr/>
              <p:nvPr/>
            </p:nvSpPr>
            <p:spPr>
              <a:xfrm>
                <a:off x="7715365" y="2917760"/>
                <a:ext cx="57091" cy="86060"/>
              </a:xfrm>
              <a:custGeom>
                <a:avLst/>
                <a:gdLst>
                  <a:gd name="connsiteX0" fmla="*/ 48138 w 57091"/>
                  <a:gd name="connsiteY0" fmla="*/ 16630 h 86060"/>
                  <a:gd name="connsiteX1" fmla="*/ 42092 w 57091"/>
                  <a:gd name="connsiteY1" fmla="*/ 10583 h 86060"/>
                  <a:gd name="connsiteX2" fmla="*/ 42092 w 57091"/>
                  <a:gd name="connsiteY2" fmla="*/ 5233 h 86060"/>
                  <a:gd name="connsiteX3" fmla="*/ 36859 w 57091"/>
                  <a:gd name="connsiteY3" fmla="*/ 0 h 86060"/>
                  <a:gd name="connsiteX4" fmla="*/ 30348 w 57091"/>
                  <a:gd name="connsiteY4" fmla="*/ 6513 h 86060"/>
                  <a:gd name="connsiteX5" fmla="*/ 15348 w 57091"/>
                  <a:gd name="connsiteY5" fmla="*/ 6513 h 86060"/>
                  <a:gd name="connsiteX6" fmla="*/ 11511 w 57091"/>
                  <a:gd name="connsiteY6" fmla="*/ 10351 h 86060"/>
                  <a:gd name="connsiteX7" fmla="*/ 11511 w 57091"/>
                  <a:gd name="connsiteY7" fmla="*/ 12793 h 86060"/>
                  <a:gd name="connsiteX8" fmla="*/ 7674 w 57091"/>
                  <a:gd name="connsiteY8" fmla="*/ 16630 h 86060"/>
                  <a:gd name="connsiteX9" fmla="*/ 7674 w 57091"/>
                  <a:gd name="connsiteY9" fmla="*/ 23027 h 86060"/>
                  <a:gd name="connsiteX10" fmla="*/ 10930 w 57091"/>
                  <a:gd name="connsiteY10" fmla="*/ 26283 h 86060"/>
                  <a:gd name="connsiteX11" fmla="*/ 10930 w 57091"/>
                  <a:gd name="connsiteY11" fmla="*/ 29540 h 86060"/>
                  <a:gd name="connsiteX12" fmla="*/ 14651 w 57091"/>
                  <a:gd name="connsiteY12" fmla="*/ 33261 h 86060"/>
                  <a:gd name="connsiteX13" fmla="*/ 8604 w 57091"/>
                  <a:gd name="connsiteY13" fmla="*/ 33261 h 86060"/>
                  <a:gd name="connsiteX14" fmla="*/ 6977 w 57091"/>
                  <a:gd name="connsiteY14" fmla="*/ 31633 h 86060"/>
                  <a:gd name="connsiteX15" fmla="*/ 4302 w 57091"/>
                  <a:gd name="connsiteY15" fmla="*/ 34308 h 86060"/>
                  <a:gd name="connsiteX16" fmla="*/ 2674 w 57091"/>
                  <a:gd name="connsiteY16" fmla="*/ 34308 h 86060"/>
                  <a:gd name="connsiteX17" fmla="*/ 0 w 57091"/>
                  <a:gd name="connsiteY17" fmla="*/ 36983 h 86060"/>
                  <a:gd name="connsiteX18" fmla="*/ 0 w 57091"/>
                  <a:gd name="connsiteY18" fmla="*/ 39309 h 86060"/>
                  <a:gd name="connsiteX19" fmla="*/ 6046 w 57091"/>
                  <a:gd name="connsiteY19" fmla="*/ 39309 h 86060"/>
                  <a:gd name="connsiteX20" fmla="*/ 6046 w 57091"/>
                  <a:gd name="connsiteY20" fmla="*/ 50473 h 86060"/>
                  <a:gd name="connsiteX21" fmla="*/ 10232 w 57091"/>
                  <a:gd name="connsiteY21" fmla="*/ 54660 h 86060"/>
                  <a:gd name="connsiteX22" fmla="*/ 5116 w 57091"/>
                  <a:gd name="connsiteY22" fmla="*/ 59777 h 86060"/>
                  <a:gd name="connsiteX23" fmla="*/ 5116 w 57091"/>
                  <a:gd name="connsiteY23" fmla="*/ 66290 h 86060"/>
                  <a:gd name="connsiteX24" fmla="*/ 2209 w 57091"/>
                  <a:gd name="connsiteY24" fmla="*/ 69197 h 86060"/>
                  <a:gd name="connsiteX25" fmla="*/ 2209 w 57091"/>
                  <a:gd name="connsiteY25" fmla="*/ 71523 h 86060"/>
                  <a:gd name="connsiteX26" fmla="*/ 5697 w 57091"/>
                  <a:gd name="connsiteY26" fmla="*/ 75012 h 86060"/>
                  <a:gd name="connsiteX27" fmla="*/ 5697 w 57091"/>
                  <a:gd name="connsiteY27" fmla="*/ 78733 h 86060"/>
                  <a:gd name="connsiteX28" fmla="*/ 1976 w 57091"/>
                  <a:gd name="connsiteY28" fmla="*/ 78733 h 86060"/>
                  <a:gd name="connsiteX29" fmla="*/ 6046 w 57091"/>
                  <a:gd name="connsiteY29" fmla="*/ 82804 h 86060"/>
                  <a:gd name="connsiteX30" fmla="*/ 6046 w 57091"/>
                  <a:gd name="connsiteY30" fmla="*/ 86060 h 86060"/>
                  <a:gd name="connsiteX31" fmla="*/ 10232 w 57091"/>
                  <a:gd name="connsiteY31" fmla="*/ 81874 h 86060"/>
                  <a:gd name="connsiteX32" fmla="*/ 11976 w 57091"/>
                  <a:gd name="connsiteY32" fmla="*/ 83618 h 86060"/>
                  <a:gd name="connsiteX33" fmla="*/ 20697 w 57091"/>
                  <a:gd name="connsiteY33" fmla="*/ 74896 h 86060"/>
                  <a:gd name="connsiteX34" fmla="*/ 24883 w 57091"/>
                  <a:gd name="connsiteY34" fmla="*/ 74896 h 86060"/>
                  <a:gd name="connsiteX35" fmla="*/ 27790 w 57091"/>
                  <a:gd name="connsiteY35" fmla="*/ 71988 h 86060"/>
                  <a:gd name="connsiteX36" fmla="*/ 31976 w 57091"/>
                  <a:gd name="connsiteY36" fmla="*/ 71988 h 86060"/>
                  <a:gd name="connsiteX37" fmla="*/ 34185 w 57091"/>
                  <a:gd name="connsiteY37" fmla="*/ 74198 h 86060"/>
                  <a:gd name="connsiteX38" fmla="*/ 38371 w 57091"/>
                  <a:gd name="connsiteY38" fmla="*/ 74198 h 86060"/>
                  <a:gd name="connsiteX39" fmla="*/ 38371 w 57091"/>
                  <a:gd name="connsiteY39" fmla="*/ 70476 h 86060"/>
                  <a:gd name="connsiteX40" fmla="*/ 47790 w 57091"/>
                  <a:gd name="connsiteY40" fmla="*/ 70476 h 86060"/>
                  <a:gd name="connsiteX41" fmla="*/ 54534 w 57091"/>
                  <a:gd name="connsiteY41" fmla="*/ 63731 h 86060"/>
                  <a:gd name="connsiteX42" fmla="*/ 54534 w 57091"/>
                  <a:gd name="connsiteY42" fmla="*/ 58149 h 86060"/>
                  <a:gd name="connsiteX43" fmla="*/ 57092 w 57091"/>
                  <a:gd name="connsiteY43" fmla="*/ 55590 h 86060"/>
                  <a:gd name="connsiteX44" fmla="*/ 57092 w 57091"/>
                  <a:gd name="connsiteY44" fmla="*/ 49194 h 86060"/>
                  <a:gd name="connsiteX45" fmla="*/ 54534 w 57091"/>
                  <a:gd name="connsiteY45" fmla="*/ 51752 h 86060"/>
                  <a:gd name="connsiteX46" fmla="*/ 54534 w 57091"/>
                  <a:gd name="connsiteY46" fmla="*/ 27214 h 86060"/>
                  <a:gd name="connsiteX47" fmla="*/ 48487 w 57091"/>
                  <a:gd name="connsiteY47" fmla="*/ 21166 h 86060"/>
                  <a:gd name="connsiteX48" fmla="*/ 48138 w 57091"/>
                  <a:gd name="connsiteY48" fmla="*/ 16630 h 86060"/>
                  <a:gd name="connsiteX49" fmla="*/ 48138 w 57091"/>
                  <a:gd name="connsiteY49" fmla="*/ 16630 h 8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91" h="86060">
                    <a:moveTo>
                      <a:pt x="48138" y="16630"/>
                    </a:moveTo>
                    <a:lnTo>
                      <a:pt x="42092" y="10583"/>
                    </a:lnTo>
                    <a:lnTo>
                      <a:pt x="42092" y="5233"/>
                    </a:lnTo>
                    <a:lnTo>
                      <a:pt x="36859" y="0"/>
                    </a:lnTo>
                    <a:lnTo>
                      <a:pt x="30348" y="6513"/>
                    </a:lnTo>
                    <a:lnTo>
                      <a:pt x="15348" y="6513"/>
                    </a:lnTo>
                    <a:lnTo>
                      <a:pt x="11511" y="10351"/>
                    </a:lnTo>
                    <a:lnTo>
                      <a:pt x="11511" y="12793"/>
                    </a:lnTo>
                    <a:lnTo>
                      <a:pt x="7674" y="16630"/>
                    </a:lnTo>
                    <a:lnTo>
                      <a:pt x="7674" y="23027"/>
                    </a:lnTo>
                    <a:lnTo>
                      <a:pt x="10930" y="26283"/>
                    </a:lnTo>
                    <a:lnTo>
                      <a:pt x="10930" y="29540"/>
                    </a:lnTo>
                    <a:lnTo>
                      <a:pt x="14651" y="33261"/>
                    </a:lnTo>
                    <a:lnTo>
                      <a:pt x="8604" y="33261"/>
                    </a:lnTo>
                    <a:lnTo>
                      <a:pt x="6977" y="31633"/>
                    </a:lnTo>
                    <a:lnTo>
                      <a:pt x="4302" y="34308"/>
                    </a:lnTo>
                    <a:lnTo>
                      <a:pt x="2674" y="34308"/>
                    </a:lnTo>
                    <a:lnTo>
                      <a:pt x="0" y="36983"/>
                    </a:lnTo>
                    <a:lnTo>
                      <a:pt x="0" y="39309"/>
                    </a:lnTo>
                    <a:lnTo>
                      <a:pt x="6046" y="39309"/>
                    </a:lnTo>
                    <a:lnTo>
                      <a:pt x="6046" y="50473"/>
                    </a:lnTo>
                    <a:lnTo>
                      <a:pt x="10232" y="54660"/>
                    </a:lnTo>
                    <a:lnTo>
                      <a:pt x="5116" y="59777"/>
                    </a:lnTo>
                    <a:lnTo>
                      <a:pt x="5116" y="66290"/>
                    </a:lnTo>
                    <a:lnTo>
                      <a:pt x="2209" y="69197"/>
                    </a:lnTo>
                    <a:lnTo>
                      <a:pt x="2209" y="71523"/>
                    </a:lnTo>
                    <a:lnTo>
                      <a:pt x="5697" y="75012"/>
                    </a:lnTo>
                    <a:lnTo>
                      <a:pt x="5697" y="78733"/>
                    </a:lnTo>
                    <a:lnTo>
                      <a:pt x="1976" y="78733"/>
                    </a:lnTo>
                    <a:lnTo>
                      <a:pt x="6046" y="82804"/>
                    </a:lnTo>
                    <a:lnTo>
                      <a:pt x="6046" y="86060"/>
                    </a:lnTo>
                    <a:lnTo>
                      <a:pt x="10232" y="81874"/>
                    </a:lnTo>
                    <a:lnTo>
                      <a:pt x="11976" y="83618"/>
                    </a:lnTo>
                    <a:lnTo>
                      <a:pt x="20697" y="74896"/>
                    </a:lnTo>
                    <a:lnTo>
                      <a:pt x="24883" y="74896"/>
                    </a:lnTo>
                    <a:lnTo>
                      <a:pt x="27790" y="71988"/>
                    </a:lnTo>
                    <a:lnTo>
                      <a:pt x="31976" y="71988"/>
                    </a:lnTo>
                    <a:lnTo>
                      <a:pt x="34185" y="74198"/>
                    </a:lnTo>
                    <a:lnTo>
                      <a:pt x="38371" y="74198"/>
                    </a:lnTo>
                    <a:lnTo>
                      <a:pt x="38371" y="70476"/>
                    </a:lnTo>
                    <a:lnTo>
                      <a:pt x="47790" y="70476"/>
                    </a:lnTo>
                    <a:lnTo>
                      <a:pt x="54534" y="63731"/>
                    </a:lnTo>
                    <a:lnTo>
                      <a:pt x="54534" y="58149"/>
                    </a:lnTo>
                    <a:lnTo>
                      <a:pt x="57092" y="55590"/>
                    </a:lnTo>
                    <a:lnTo>
                      <a:pt x="57092" y="49194"/>
                    </a:lnTo>
                    <a:lnTo>
                      <a:pt x="54534" y="51752"/>
                    </a:lnTo>
                    <a:lnTo>
                      <a:pt x="54534" y="27214"/>
                    </a:lnTo>
                    <a:lnTo>
                      <a:pt x="48487" y="21166"/>
                    </a:lnTo>
                    <a:lnTo>
                      <a:pt x="48138" y="16630"/>
                    </a:lnTo>
                    <a:lnTo>
                      <a:pt x="48138" y="16630"/>
                    </a:lnTo>
                    <a:close/>
                  </a:path>
                </a:pathLst>
              </a:custGeom>
              <a:grpFill/>
              <a:ln w="1162" cap="rnd">
                <a:solidFill>
                  <a:schemeClr val="bg2"/>
                </a:solidFill>
                <a:prstDash val="solid"/>
                <a:round/>
              </a:ln>
            </p:spPr>
            <p:txBody>
              <a:bodyPr rtlCol="0" anchor="ctr"/>
              <a:lstStyle/>
              <a:p>
                <a:endParaRPr lang="en-US"/>
              </a:p>
            </p:txBody>
          </p:sp>
          <p:sp>
            <p:nvSpPr>
              <p:cNvPr id="90" name="Freeform 89">
                <a:extLst>
                  <a:ext uri="{FF2B5EF4-FFF2-40B4-BE49-F238E27FC236}">
                    <a16:creationId xmlns:a16="http://schemas.microsoft.com/office/drawing/2014/main" id="{B1CEF35F-666E-3D6D-132D-98653CF6C3F4}"/>
                  </a:ext>
                </a:extLst>
              </p:cNvPr>
              <p:cNvSpPr/>
              <p:nvPr/>
            </p:nvSpPr>
            <p:spPr>
              <a:xfrm>
                <a:off x="7349094" y="3574260"/>
                <a:ext cx="5464" cy="1860"/>
              </a:xfrm>
              <a:custGeom>
                <a:avLst/>
                <a:gdLst>
                  <a:gd name="connsiteX0" fmla="*/ 0 w 5464"/>
                  <a:gd name="connsiteY0" fmla="*/ 0 h 1860"/>
                  <a:gd name="connsiteX1" fmla="*/ 4767 w 5464"/>
                  <a:gd name="connsiteY1" fmla="*/ 0 h 1860"/>
                  <a:gd name="connsiteX2" fmla="*/ 5465 w 5464"/>
                  <a:gd name="connsiteY2" fmla="*/ 698 h 1860"/>
                  <a:gd name="connsiteX3" fmla="*/ 4302 w 5464"/>
                  <a:gd name="connsiteY3" fmla="*/ 1861 h 1860"/>
                  <a:gd name="connsiteX4" fmla="*/ 1860 w 5464"/>
                  <a:gd name="connsiteY4" fmla="*/ 1861 h 1860"/>
                  <a:gd name="connsiteX5" fmla="*/ 0 w 5464"/>
                  <a:gd name="connsiteY5" fmla="*/ 0 h 1860"/>
                  <a:gd name="connsiteX6" fmla="*/ 0 w 5464"/>
                  <a:gd name="connsiteY6" fmla="*/ 0 h 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4" h="1860">
                    <a:moveTo>
                      <a:pt x="0" y="0"/>
                    </a:moveTo>
                    <a:lnTo>
                      <a:pt x="4767" y="0"/>
                    </a:lnTo>
                    <a:lnTo>
                      <a:pt x="5465" y="698"/>
                    </a:lnTo>
                    <a:lnTo>
                      <a:pt x="4302" y="1861"/>
                    </a:lnTo>
                    <a:lnTo>
                      <a:pt x="1860" y="1861"/>
                    </a:lnTo>
                    <a:lnTo>
                      <a:pt x="0" y="0"/>
                    </a:lnTo>
                    <a:lnTo>
                      <a:pt x="0" y="0"/>
                    </a:lnTo>
                    <a:close/>
                  </a:path>
                </a:pathLst>
              </a:custGeom>
              <a:grpFill/>
              <a:ln w="1162" cap="rnd">
                <a:solidFill>
                  <a:schemeClr val="bg2"/>
                </a:solidFill>
                <a:prstDash val="solid"/>
                <a:round/>
              </a:ln>
            </p:spPr>
            <p:txBody>
              <a:bodyPr rtlCol="0" anchor="ctr"/>
              <a:lstStyle/>
              <a:p>
                <a:endParaRPr lang="en-US"/>
              </a:p>
            </p:txBody>
          </p:sp>
          <p:sp>
            <p:nvSpPr>
              <p:cNvPr id="91" name="Freeform 90">
                <a:extLst>
                  <a:ext uri="{FF2B5EF4-FFF2-40B4-BE49-F238E27FC236}">
                    <a16:creationId xmlns:a16="http://schemas.microsoft.com/office/drawing/2014/main" id="{93490AAE-96D9-9FC3-2EBB-C1640AD847C6}"/>
                  </a:ext>
                </a:extLst>
              </p:cNvPr>
              <p:cNvSpPr/>
              <p:nvPr/>
            </p:nvSpPr>
            <p:spPr>
              <a:xfrm>
                <a:off x="6223654" y="3046153"/>
                <a:ext cx="342666" cy="281323"/>
              </a:xfrm>
              <a:custGeom>
                <a:avLst/>
                <a:gdLst>
                  <a:gd name="connsiteX0" fmla="*/ 73719 w 342666"/>
                  <a:gd name="connsiteY0" fmla="*/ 0 h 281323"/>
                  <a:gd name="connsiteX1" fmla="*/ 80463 w 342666"/>
                  <a:gd name="connsiteY1" fmla="*/ 0 h 281323"/>
                  <a:gd name="connsiteX2" fmla="*/ 81975 w 342666"/>
                  <a:gd name="connsiteY2" fmla="*/ 1512 h 281323"/>
                  <a:gd name="connsiteX3" fmla="*/ 88719 w 342666"/>
                  <a:gd name="connsiteY3" fmla="*/ 1512 h 281323"/>
                  <a:gd name="connsiteX4" fmla="*/ 90231 w 342666"/>
                  <a:gd name="connsiteY4" fmla="*/ 3024 h 281323"/>
                  <a:gd name="connsiteX5" fmla="*/ 93603 w 342666"/>
                  <a:gd name="connsiteY5" fmla="*/ 3024 h 281323"/>
                  <a:gd name="connsiteX6" fmla="*/ 96045 w 342666"/>
                  <a:gd name="connsiteY6" fmla="*/ 5466 h 281323"/>
                  <a:gd name="connsiteX7" fmla="*/ 98603 w 342666"/>
                  <a:gd name="connsiteY7" fmla="*/ 5466 h 281323"/>
                  <a:gd name="connsiteX8" fmla="*/ 101044 w 342666"/>
                  <a:gd name="connsiteY8" fmla="*/ 7908 h 281323"/>
                  <a:gd name="connsiteX9" fmla="*/ 102556 w 342666"/>
                  <a:gd name="connsiteY9" fmla="*/ 7908 h 281323"/>
                  <a:gd name="connsiteX10" fmla="*/ 108602 w 342666"/>
                  <a:gd name="connsiteY10" fmla="*/ 13956 h 281323"/>
                  <a:gd name="connsiteX11" fmla="*/ 112905 w 342666"/>
                  <a:gd name="connsiteY11" fmla="*/ 13956 h 281323"/>
                  <a:gd name="connsiteX12" fmla="*/ 118951 w 342666"/>
                  <a:gd name="connsiteY12" fmla="*/ 20003 h 281323"/>
                  <a:gd name="connsiteX13" fmla="*/ 123253 w 342666"/>
                  <a:gd name="connsiteY13" fmla="*/ 20003 h 281323"/>
                  <a:gd name="connsiteX14" fmla="*/ 143253 w 342666"/>
                  <a:gd name="connsiteY14" fmla="*/ 40006 h 281323"/>
                  <a:gd name="connsiteX15" fmla="*/ 147555 w 342666"/>
                  <a:gd name="connsiteY15" fmla="*/ 40006 h 281323"/>
                  <a:gd name="connsiteX16" fmla="*/ 163252 w 342666"/>
                  <a:gd name="connsiteY16" fmla="*/ 55706 h 281323"/>
                  <a:gd name="connsiteX17" fmla="*/ 176508 w 342666"/>
                  <a:gd name="connsiteY17" fmla="*/ 55706 h 281323"/>
                  <a:gd name="connsiteX18" fmla="*/ 178019 w 342666"/>
                  <a:gd name="connsiteY18" fmla="*/ 57218 h 281323"/>
                  <a:gd name="connsiteX19" fmla="*/ 201275 w 342666"/>
                  <a:gd name="connsiteY19" fmla="*/ 57218 h 281323"/>
                  <a:gd name="connsiteX20" fmla="*/ 202554 w 342666"/>
                  <a:gd name="connsiteY20" fmla="*/ 58498 h 281323"/>
                  <a:gd name="connsiteX21" fmla="*/ 208716 w 342666"/>
                  <a:gd name="connsiteY21" fmla="*/ 58498 h 281323"/>
                  <a:gd name="connsiteX22" fmla="*/ 209995 w 342666"/>
                  <a:gd name="connsiteY22" fmla="*/ 59777 h 281323"/>
                  <a:gd name="connsiteX23" fmla="*/ 209995 w 342666"/>
                  <a:gd name="connsiteY23" fmla="*/ 62684 h 281323"/>
                  <a:gd name="connsiteX24" fmla="*/ 211274 w 342666"/>
                  <a:gd name="connsiteY24" fmla="*/ 63964 h 281323"/>
                  <a:gd name="connsiteX25" fmla="*/ 211274 w 342666"/>
                  <a:gd name="connsiteY25" fmla="*/ 67453 h 281323"/>
                  <a:gd name="connsiteX26" fmla="*/ 224879 w 342666"/>
                  <a:gd name="connsiteY26" fmla="*/ 67453 h 281323"/>
                  <a:gd name="connsiteX27" fmla="*/ 226739 w 342666"/>
                  <a:gd name="connsiteY27" fmla="*/ 69313 h 281323"/>
                  <a:gd name="connsiteX28" fmla="*/ 226739 w 342666"/>
                  <a:gd name="connsiteY28" fmla="*/ 73035 h 281323"/>
                  <a:gd name="connsiteX29" fmla="*/ 229762 w 342666"/>
                  <a:gd name="connsiteY29" fmla="*/ 76059 h 281323"/>
                  <a:gd name="connsiteX30" fmla="*/ 229762 w 342666"/>
                  <a:gd name="connsiteY30" fmla="*/ 77919 h 281323"/>
                  <a:gd name="connsiteX31" fmla="*/ 231390 w 342666"/>
                  <a:gd name="connsiteY31" fmla="*/ 79547 h 281323"/>
                  <a:gd name="connsiteX32" fmla="*/ 231390 w 342666"/>
                  <a:gd name="connsiteY32" fmla="*/ 82571 h 281323"/>
                  <a:gd name="connsiteX33" fmla="*/ 234530 w 342666"/>
                  <a:gd name="connsiteY33" fmla="*/ 85711 h 281323"/>
                  <a:gd name="connsiteX34" fmla="*/ 238948 w 342666"/>
                  <a:gd name="connsiteY34" fmla="*/ 85711 h 281323"/>
                  <a:gd name="connsiteX35" fmla="*/ 236739 w 342666"/>
                  <a:gd name="connsiteY35" fmla="*/ 87921 h 281323"/>
                  <a:gd name="connsiteX36" fmla="*/ 241158 w 342666"/>
                  <a:gd name="connsiteY36" fmla="*/ 92340 h 281323"/>
                  <a:gd name="connsiteX37" fmla="*/ 242902 w 342666"/>
                  <a:gd name="connsiteY37" fmla="*/ 92340 h 281323"/>
                  <a:gd name="connsiteX38" fmla="*/ 252436 w 342666"/>
                  <a:gd name="connsiteY38" fmla="*/ 101877 h 281323"/>
                  <a:gd name="connsiteX39" fmla="*/ 250227 w 342666"/>
                  <a:gd name="connsiteY39" fmla="*/ 101877 h 281323"/>
                  <a:gd name="connsiteX40" fmla="*/ 250227 w 342666"/>
                  <a:gd name="connsiteY40" fmla="*/ 104086 h 281323"/>
                  <a:gd name="connsiteX41" fmla="*/ 253134 w 342666"/>
                  <a:gd name="connsiteY41" fmla="*/ 106994 h 281323"/>
                  <a:gd name="connsiteX42" fmla="*/ 253134 w 342666"/>
                  <a:gd name="connsiteY42" fmla="*/ 111762 h 281323"/>
                  <a:gd name="connsiteX43" fmla="*/ 250925 w 342666"/>
                  <a:gd name="connsiteY43" fmla="*/ 111762 h 281323"/>
                  <a:gd name="connsiteX44" fmla="*/ 250925 w 342666"/>
                  <a:gd name="connsiteY44" fmla="*/ 113972 h 281323"/>
                  <a:gd name="connsiteX45" fmla="*/ 252436 w 342666"/>
                  <a:gd name="connsiteY45" fmla="*/ 115483 h 281323"/>
                  <a:gd name="connsiteX46" fmla="*/ 252436 w 342666"/>
                  <a:gd name="connsiteY46" fmla="*/ 117693 h 281323"/>
                  <a:gd name="connsiteX47" fmla="*/ 254413 w 342666"/>
                  <a:gd name="connsiteY47" fmla="*/ 119670 h 281323"/>
                  <a:gd name="connsiteX48" fmla="*/ 254413 w 342666"/>
                  <a:gd name="connsiteY48" fmla="*/ 121182 h 281323"/>
                  <a:gd name="connsiteX49" fmla="*/ 259180 w 342666"/>
                  <a:gd name="connsiteY49" fmla="*/ 125950 h 281323"/>
                  <a:gd name="connsiteX50" fmla="*/ 259180 w 342666"/>
                  <a:gd name="connsiteY50" fmla="*/ 130021 h 281323"/>
                  <a:gd name="connsiteX51" fmla="*/ 261971 w 342666"/>
                  <a:gd name="connsiteY51" fmla="*/ 132812 h 281323"/>
                  <a:gd name="connsiteX52" fmla="*/ 261971 w 342666"/>
                  <a:gd name="connsiteY52" fmla="*/ 134440 h 281323"/>
                  <a:gd name="connsiteX53" fmla="*/ 266971 w 342666"/>
                  <a:gd name="connsiteY53" fmla="*/ 139441 h 281323"/>
                  <a:gd name="connsiteX54" fmla="*/ 274994 w 342666"/>
                  <a:gd name="connsiteY54" fmla="*/ 139441 h 281323"/>
                  <a:gd name="connsiteX55" fmla="*/ 271273 w 342666"/>
                  <a:gd name="connsiteY55" fmla="*/ 143162 h 281323"/>
                  <a:gd name="connsiteX56" fmla="*/ 276041 w 342666"/>
                  <a:gd name="connsiteY56" fmla="*/ 143162 h 281323"/>
                  <a:gd name="connsiteX57" fmla="*/ 276041 w 342666"/>
                  <a:gd name="connsiteY57" fmla="*/ 147931 h 281323"/>
                  <a:gd name="connsiteX58" fmla="*/ 283715 w 342666"/>
                  <a:gd name="connsiteY58" fmla="*/ 155606 h 281323"/>
                  <a:gd name="connsiteX59" fmla="*/ 283715 w 342666"/>
                  <a:gd name="connsiteY59" fmla="*/ 158514 h 281323"/>
                  <a:gd name="connsiteX60" fmla="*/ 293715 w 342666"/>
                  <a:gd name="connsiteY60" fmla="*/ 168515 h 281323"/>
                  <a:gd name="connsiteX61" fmla="*/ 300342 w 342666"/>
                  <a:gd name="connsiteY61" fmla="*/ 168515 h 281323"/>
                  <a:gd name="connsiteX62" fmla="*/ 301505 w 342666"/>
                  <a:gd name="connsiteY62" fmla="*/ 169678 h 281323"/>
                  <a:gd name="connsiteX63" fmla="*/ 308133 w 342666"/>
                  <a:gd name="connsiteY63" fmla="*/ 169678 h 281323"/>
                  <a:gd name="connsiteX64" fmla="*/ 309295 w 342666"/>
                  <a:gd name="connsiteY64" fmla="*/ 170841 h 281323"/>
                  <a:gd name="connsiteX65" fmla="*/ 315923 w 342666"/>
                  <a:gd name="connsiteY65" fmla="*/ 170841 h 281323"/>
                  <a:gd name="connsiteX66" fmla="*/ 317086 w 342666"/>
                  <a:gd name="connsiteY66" fmla="*/ 172004 h 281323"/>
                  <a:gd name="connsiteX67" fmla="*/ 326621 w 342666"/>
                  <a:gd name="connsiteY67" fmla="*/ 172004 h 281323"/>
                  <a:gd name="connsiteX68" fmla="*/ 327784 w 342666"/>
                  <a:gd name="connsiteY68" fmla="*/ 173167 h 281323"/>
                  <a:gd name="connsiteX69" fmla="*/ 335458 w 342666"/>
                  <a:gd name="connsiteY69" fmla="*/ 173167 h 281323"/>
                  <a:gd name="connsiteX70" fmla="*/ 337667 w 342666"/>
                  <a:gd name="connsiteY70" fmla="*/ 175377 h 281323"/>
                  <a:gd name="connsiteX71" fmla="*/ 337667 w 342666"/>
                  <a:gd name="connsiteY71" fmla="*/ 177354 h 281323"/>
                  <a:gd name="connsiteX72" fmla="*/ 340574 w 342666"/>
                  <a:gd name="connsiteY72" fmla="*/ 180261 h 281323"/>
                  <a:gd name="connsiteX73" fmla="*/ 340574 w 342666"/>
                  <a:gd name="connsiteY73" fmla="*/ 182238 h 281323"/>
                  <a:gd name="connsiteX74" fmla="*/ 342667 w 342666"/>
                  <a:gd name="connsiteY74" fmla="*/ 184332 h 281323"/>
                  <a:gd name="connsiteX75" fmla="*/ 341272 w 342666"/>
                  <a:gd name="connsiteY75" fmla="*/ 185727 h 281323"/>
                  <a:gd name="connsiteX76" fmla="*/ 341272 w 342666"/>
                  <a:gd name="connsiteY76" fmla="*/ 188518 h 281323"/>
                  <a:gd name="connsiteX77" fmla="*/ 338481 w 342666"/>
                  <a:gd name="connsiteY77" fmla="*/ 191310 h 281323"/>
                  <a:gd name="connsiteX78" fmla="*/ 338481 w 342666"/>
                  <a:gd name="connsiteY78" fmla="*/ 199567 h 281323"/>
                  <a:gd name="connsiteX79" fmla="*/ 335690 w 342666"/>
                  <a:gd name="connsiteY79" fmla="*/ 202358 h 281323"/>
                  <a:gd name="connsiteX80" fmla="*/ 335690 w 342666"/>
                  <a:gd name="connsiteY80" fmla="*/ 208173 h 281323"/>
                  <a:gd name="connsiteX81" fmla="*/ 332783 w 342666"/>
                  <a:gd name="connsiteY81" fmla="*/ 211080 h 281323"/>
                  <a:gd name="connsiteX82" fmla="*/ 332783 w 342666"/>
                  <a:gd name="connsiteY82" fmla="*/ 217826 h 281323"/>
                  <a:gd name="connsiteX83" fmla="*/ 329528 w 342666"/>
                  <a:gd name="connsiteY83" fmla="*/ 221082 h 281323"/>
                  <a:gd name="connsiteX84" fmla="*/ 324760 w 342666"/>
                  <a:gd name="connsiteY84" fmla="*/ 221082 h 281323"/>
                  <a:gd name="connsiteX85" fmla="*/ 322784 w 342666"/>
                  <a:gd name="connsiteY85" fmla="*/ 223059 h 281323"/>
                  <a:gd name="connsiteX86" fmla="*/ 319877 w 342666"/>
                  <a:gd name="connsiteY86" fmla="*/ 223059 h 281323"/>
                  <a:gd name="connsiteX87" fmla="*/ 317900 w 342666"/>
                  <a:gd name="connsiteY87" fmla="*/ 225036 h 281323"/>
                  <a:gd name="connsiteX88" fmla="*/ 311737 w 342666"/>
                  <a:gd name="connsiteY88" fmla="*/ 225036 h 281323"/>
                  <a:gd name="connsiteX89" fmla="*/ 307900 w 342666"/>
                  <a:gd name="connsiteY89" fmla="*/ 228874 h 281323"/>
                  <a:gd name="connsiteX90" fmla="*/ 304993 w 342666"/>
                  <a:gd name="connsiteY90" fmla="*/ 228874 h 281323"/>
                  <a:gd name="connsiteX91" fmla="*/ 303017 w 342666"/>
                  <a:gd name="connsiteY91" fmla="*/ 230851 h 281323"/>
                  <a:gd name="connsiteX92" fmla="*/ 294180 w 342666"/>
                  <a:gd name="connsiteY92" fmla="*/ 230851 h 281323"/>
                  <a:gd name="connsiteX93" fmla="*/ 288366 w 342666"/>
                  <a:gd name="connsiteY93" fmla="*/ 236666 h 281323"/>
                  <a:gd name="connsiteX94" fmla="*/ 273366 w 342666"/>
                  <a:gd name="connsiteY94" fmla="*/ 236666 h 281323"/>
                  <a:gd name="connsiteX95" fmla="*/ 269529 w 342666"/>
                  <a:gd name="connsiteY95" fmla="*/ 240504 h 281323"/>
                  <a:gd name="connsiteX96" fmla="*/ 245460 w 342666"/>
                  <a:gd name="connsiteY96" fmla="*/ 240504 h 281323"/>
                  <a:gd name="connsiteX97" fmla="*/ 242669 w 342666"/>
                  <a:gd name="connsiteY97" fmla="*/ 243295 h 281323"/>
                  <a:gd name="connsiteX98" fmla="*/ 233832 w 342666"/>
                  <a:gd name="connsiteY98" fmla="*/ 243295 h 281323"/>
                  <a:gd name="connsiteX99" fmla="*/ 229414 w 342666"/>
                  <a:gd name="connsiteY99" fmla="*/ 247714 h 281323"/>
                  <a:gd name="connsiteX100" fmla="*/ 225693 w 342666"/>
                  <a:gd name="connsiteY100" fmla="*/ 247714 h 281323"/>
                  <a:gd name="connsiteX101" fmla="*/ 225693 w 342666"/>
                  <a:gd name="connsiteY101" fmla="*/ 247714 h 281323"/>
                  <a:gd name="connsiteX102" fmla="*/ 209182 w 342666"/>
                  <a:gd name="connsiteY102" fmla="*/ 264228 h 281323"/>
                  <a:gd name="connsiteX103" fmla="*/ 209182 w 342666"/>
                  <a:gd name="connsiteY103" fmla="*/ 268648 h 281323"/>
                  <a:gd name="connsiteX104" fmla="*/ 206042 w 342666"/>
                  <a:gd name="connsiteY104" fmla="*/ 271788 h 281323"/>
                  <a:gd name="connsiteX105" fmla="*/ 201624 w 342666"/>
                  <a:gd name="connsiteY105" fmla="*/ 271788 h 281323"/>
                  <a:gd name="connsiteX106" fmla="*/ 196158 w 342666"/>
                  <a:gd name="connsiteY106" fmla="*/ 266322 h 281323"/>
                  <a:gd name="connsiteX107" fmla="*/ 176391 w 342666"/>
                  <a:gd name="connsiteY107" fmla="*/ 266322 h 281323"/>
                  <a:gd name="connsiteX108" fmla="*/ 173252 w 342666"/>
                  <a:gd name="connsiteY108" fmla="*/ 263182 h 281323"/>
                  <a:gd name="connsiteX109" fmla="*/ 156624 w 342666"/>
                  <a:gd name="connsiteY109" fmla="*/ 263182 h 281323"/>
                  <a:gd name="connsiteX110" fmla="*/ 154299 w 342666"/>
                  <a:gd name="connsiteY110" fmla="*/ 265508 h 281323"/>
                  <a:gd name="connsiteX111" fmla="*/ 148485 w 342666"/>
                  <a:gd name="connsiteY111" fmla="*/ 265508 h 281323"/>
                  <a:gd name="connsiteX112" fmla="*/ 144881 w 342666"/>
                  <a:gd name="connsiteY112" fmla="*/ 261902 h 281323"/>
                  <a:gd name="connsiteX113" fmla="*/ 141857 w 342666"/>
                  <a:gd name="connsiteY113" fmla="*/ 261902 h 281323"/>
                  <a:gd name="connsiteX114" fmla="*/ 138253 w 342666"/>
                  <a:gd name="connsiteY114" fmla="*/ 265508 h 281323"/>
                  <a:gd name="connsiteX115" fmla="*/ 138253 w 342666"/>
                  <a:gd name="connsiteY115" fmla="*/ 275742 h 281323"/>
                  <a:gd name="connsiteX116" fmla="*/ 132672 w 342666"/>
                  <a:gd name="connsiteY116" fmla="*/ 281324 h 281323"/>
                  <a:gd name="connsiteX117" fmla="*/ 132672 w 342666"/>
                  <a:gd name="connsiteY117" fmla="*/ 275509 h 281323"/>
                  <a:gd name="connsiteX118" fmla="*/ 126276 w 342666"/>
                  <a:gd name="connsiteY118" fmla="*/ 269113 h 281323"/>
                  <a:gd name="connsiteX119" fmla="*/ 126276 w 342666"/>
                  <a:gd name="connsiteY119" fmla="*/ 266205 h 281323"/>
                  <a:gd name="connsiteX120" fmla="*/ 112091 w 342666"/>
                  <a:gd name="connsiteY120" fmla="*/ 252017 h 281323"/>
                  <a:gd name="connsiteX121" fmla="*/ 112091 w 342666"/>
                  <a:gd name="connsiteY121" fmla="*/ 247481 h 281323"/>
                  <a:gd name="connsiteX122" fmla="*/ 106625 w 342666"/>
                  <a:gd name="connsiteY122" fmla="*/ 242015 h 281323"/>
                  <a:gd name="connsiteX123" fmla="*/ 106625 w 342666"/>
                  <a:gd name="connsiteY123" fmla="*/ 234340 h 281323"/>
                  <a:gd name="connsiteX124" fmla="*/ 102091 w 342666"/>
                  <a:gd name="connsiteY124" fmla="*/ 229804 h 281323"/>
                  <a:gd name="connsiteX125" fmla="*/ 102091 w 342666"/>
                  <a:gd name="connsiteY125" fmla="*/ 225036 h 281323"/>
                  <a:gd name="connsiteX126" fmla="*/ 96045 w 342666"/>
                  <a:gd name="connsiteY126" fmla="*/ 218988 h 281323"/>
                  <a:gd name="connsiteX127" fmla="*/ 93254 w 342666"/>
                  <a:gd name="connsiteY127" fmla="*/ 218988 h 281323"/>
                  <a:gd name="connsiteX128" fmla="*/ 87905 w 342666"/>
                  <a:gd name="connsiteY128" fmla="*/ 213639 h 281323"/>
                  <a:gd name="connsiteX129" fmla="*/ 84068 w 342666"/>
                  <a:gd name="connsiteY129" fmla="*/ 213639 h 281323"/>
                  <a:gd name="connsiteX130" fmla="*/ 78022 w 342666"/>
                  <a:gd name="connsiteY130" fmla="*/ 207591 h 281323"/>
                  <a:gd name="connsiteX131" fmla="*/ 78022 w 342666"/>
                  <a:gd name="connsiteY131" fmla="*/ 204800 h 281323"/>
                  <a:gd name="connsiteX132" fmla="*/ 72673 w 342666"/>
                  <a:gd name="connsiteY132" fmla="*/ 199450 h 281323"/>
                  <a:gd name="connsiteX133" fmla="*/ 72673 w 342666"/>
                  <a:gd name="connsiteY133" fmla="*/ 172353 h 281323"/>
                  <a:gd name="connsiteX134" fmla="*/ 66859 w 342666"/>
                  <a:gd name="connsiteY134" fmla="*/ 166538 h 281323"/>
                  <a:gd name="connsiteX135" fmla="*/ 66859 w 342666"/>
                  <a:gd name="connsiteY135" fmla="*/ 160491 h 281323"/>
                  <a:gd name="connsiteX136" fmla="*/ 51046 w 342666"/>
                  <a:gd name="connsiteY136" fmla="*/ 144907 h 281323"/>
                  <a:gd name="connsiteX137" fmla="*/ 47441 w 342666"/>
                  <a:gd name="connsiteY137" fmla="*/ 144907 h 281323"/>
                  <a:gd name="connsiteX138" fmla="*/ 43720 w 342666"/>
                  <a:gd name="connsiteY138" fmla="*/ 141185 h 281323"/>
                  <a:gd name="connsiteX139" fmla="*/ 43720 w 342666"/>
                  <a:gd name="connsiteY139" fmla="*/ 137580 h 281323"/>
                  <a:gd name="connsiteX140" fmla="*/ 41162 w 342666"/>
                  <a:gd name="connsiteY140" fmla="*/ 135022 h 281323"/>
                  <a:gd name="connsiteX141" fmla="*/ 41162 w 342666"/>
                  <a:gd name="connsiteY141" fmla="*/ 135022 h 281323"/>
                  <a:gd name="connsiteX142" fmla="*/ 43720 w 342666"/>
                  <a:gd name="connsiteY142" fmla="*/ 132463 h 281323"/>
                  <a:gd name="connsiteX143" fmla="*/ 43720 w 342666"/>
                  <a:gd name="connsiteY143" fmla="*/ 129904 h 281323"/>
                  <a:gd name="connsiteX144" fmla="*/ 40232 w 342666"/>
                  <a:gd name="connsiteY144" fmla="*/ 126415 h 281323"/>
                  <a:gd name="connsiteX145" fmla="*/ 40232 w 342666"/>
                  <a:gd name="connsiteY145" fmla="*/ 122927 h 281323"/>
                  <a:gd name="connsiteX146" fmla="*/ 33604 w 342666"/>
                  <a:gd name="connsiteY146" fmla="*/ 116298 h 281323"/>
                  <a:gd name="connsiteX147" fmla="*/ 33604 w 342666"/>
                  <a:gd name="connsiteY147" fmla="*/ 113041 h 281323"/>
                  <a:gd name="connsiteX148" fmla="*/ 27674 w 342666"/>
                  <a:gd name="connsiteY148" fmla="*/ 107110 h 281323"/>
                  <a:gd name="connsiteX149" fmla="*/ 27674 w 342666"/>
                  <a:gd name="connsiteY149" fmla="*/ 103505 h 281323"/>
                  <a:gd name="connsiteX150" fmla="*/ 18604 w 342666"/>
                  <a:gd name="connsiteY150" fmla="*/ 94434 h 281323"/>
                  <a:gd name="connsiteX151" fmla="*/ 18604 w 342666"/>
                  <a:gd name="connsiteY151" fmla="*/ 90363 h 281323"/>
                  <a:gd name="connsiteX152" fmla="*/ 12325 w 342666"/>
                  <a:gd name="connsiteY152" fmla="*/ 84083 h 281323"/>
                  <a:gd name="connsiteX153" fmla="*/ 12325 w 342666"/>
                  <a:gd name="connsiteY153" fmla="*/ 80013 h 281323"/>
                  <a:gd name="connsiteX154" fmla="*/ 8023 w 342666"/>
                  <a:gd name="connsiteY154" fmla="*/ 75710 h 281323"/>
                  <a:gd name="connsiteX155" fmla="*/ 0 w 342666"/>
                  <a:gd name="connsiteY155" fmla="*/ 75710 h 281323"/>
                  <a:gd name="connsiteX156" fmla="*/ 0 w 342666"/>
                  <a:gd name="connsiteY156" fmla="*/ 72221 h 281323"/>
                  <a:gd name="connsiteX157" fmla="*/ 3023 w 342666"/>
                  <a:gd name="connsiteY157" fmla="*/ 69197 h 281323"/>
                  <a:gd name="connsiteX158" fmla="*/ 3023 w 342666"/>
                  <a:gd name="connsiteY158" fmla="*/ 60475 h 281323"/>
                  <a:gd name="connsiteX159" fmla="*/ 5581 w 342666"/>
                  <a:gd name="connsiteY159" fmla="*/ 57916 h 281323"/>
                  <a:gd name="connsiteX160" fmla="*/ 5581 w 342666"/>
                  <a:gd name="connsiteY160" fmla="*/ 53264 h 281323"/>
                  <a:gd name="connsiteX161" fmla="*/ 8837 w 342666"/>
                  <a:gd name="connsiteY161" fmla="*/ 53264 h 281323"/>
                  <a:gd name="connsiteX162" fmla="*/ 10116 w 342666"/>
                  <a:gd name="connsiteY162" fmla="*/ 54543 h 281323"/>
                  <a:gd name="connsiteX163" fmla="*/ 15465 w 342666"/>
                  <a:gd name="connsiteY163" fmla="*/ 54543 h 281323"/>
                  <a:gd name="connsiteX164" fmla="*/ 17209 w 342666"/>
                  <a:gd name="connsiteY164" fmla="*/ 56288 h 281323"/>
                  <a:gd name="connsiteX165" fmla="*/ 23837 w 342666"/>
                  <a:gd name="connsiteY165" fmla="*/ 56288 h 281323"/>
                  <a:gd name="connsiteX166" fmla="*/ 31046 w 342666"/>
                  <a:gd name="connsiteY166" fmla="*/ 49078 h 281323"/>
                  <a:gd name="connsiteX167" fmla="*/ 31046 w 342666"/>
                  <a:gd name="connsiteY167" fmla="*/ 46752 h 281323"/>
                  <a:gd name="connsiteX168" fmla="*/ 34999 w 342666"/>
                  <a:gd name="connsiteY168" fmla="*/ 42797 h 281323"/>
                  <a:gd name="connsiteX169" fmla="*/ 40348 w 342666"/>
                  <a:gd name="connsiteY169" fmla="*/ 42797 h 281323"/>
                  <a:gd name="connsiteX170" fmla="*/ 42092 w 342666"/>
                  <a:gd name="connsiteY170" fmla="*/ 41053 h 281323"/>
                  <a:gd name="connsiteX171" fmla="*/ 46859 w 342666"/>
                  <a:gd name="connsiteY171" fmla="*/ 41053 h 281323"/>
                  <a:gd name="connsiteX172" fmla="*/ 46859 w 342666"/>
                  <a:gd name="connsiteY172" fmla="*/ 38727 h 281323"/>
                  <a:gd name="connsiteX173" fmla="*/ 54417 w 342666"/>
                  <a:gd name="connsiteY173" fmla="*/ 31168 h 281323"/>
                  <a:gd name="connsiteX174" fmla="*/ 48953 w 342666"/>
                  <a:gd name="connsiteY174" fmla="*/ 25702 h 281323"/>
                  <a:gd name="connsiteX175" fmla="*/ 48953 w 342666"/>
                  <a:gd name="connsiteY175" fmla="*/ 23376 h 281323"/>
                  <a:gd name="connsiteX176" fmla="*/ 37674 w 342666"/>
                  <a:gd name="connsiteY176" fmla="*/ 12095 h 281323"/>
                  <a:gd name="connsiteX177" fmla="*/ 43953 w 342666"/>
                  <a:gd name="connsiteY177" fmla="*/ 12095 h 281323"/>
                  <a:gd name="connsiteX178" fmla="*/ 45697 w 342666"/>
                  <a:gd name="connsiteY178" fmla="*/ 10350 h 281323"/>
                  <a:gd name="connsiteX179" fmla="*/ 48953 w 342666"/>
                  <a:gd name="connsiteY179" fmla="*/ 10350 h 281323"/>
                  <a:gd name="connsiteX180" fmla="*/ 50697 w 342666"/>
                  <a:gd name="connsiteY180" fmla="*/ 8606 h 281323"/>
                  <a:gd name="connsiteX181" fmla="*/ 54882 w 342666"/>
                  <a:gd name="connsiteY181" fmla="*/ 8606 h 281323"/>
                  <a:gd name="connsiteX182" fmla="*/ 56627 w 342666"/>
                  <a:gd name="connsiteY182" fmla="*/ 6861 h 281323"/>
                  <a:gd name="connsiteX183" fmla="*/ 60813 w 342666"/>
                  <a:gd name="connsiteY183" fmla="*/ 6861 h 281323"/>
                  <a:gd name="connsiteX184" fmla="*/ 62557 w 342666"/>
                  <a:gd name="connsiteY184" fmla="*/ 5117 h 281323"/>
                  <a:gd name="connsiteX185" fmla="*/ 65813 w 342666"/>
                  <a:gd name="connsiteY185" fmla="*/ 5117 h 281323"/>
                  <a:gd name="connsiteX186" fmla="*/ 67557 w 342666"/>
                  <a:gd name="connsiteY186" fmla="*/ 3373 h 281323"/>
                  <a:gd name="connsiteX187" fmla="*/ 70813 w 342666"/>
                  <a:gd name="connsiteY187" fmla="*/ 3373 h 281323"/>
                  <a:gd name="connsiteX188" fmla="*/ 73719 w 342666"/>
                  <a:gd name="connsiteY188" fmla="*/ 0 h 281323"/>
                  <a:gd name="connsiteX189" fmla="*/ 73719 w 342666"/>
                  <a:gd name="connsiteY189" fmla="*/ 0 h 28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342666" h="281323">
                    <a:moveTo>
                      <a:pt x="73719" y="0"/>
                    </a:moveTo>
                    <a:lnTo>
                      <a:pt x="80463" y="0"/>
                    </a:lnTo>
                    <a:lnTo>
                      <a:pt x="81975" y="1512"/>
                    </a:lnTo>
                    <a:lnTo>
                      <a:pt x="88719" y="1512"/>
                    </a:lnTo>
                    <a:lnTo>
                      <a:pt x="90231" y="3024"/>
                    </a:lnTo>
                    <a:lnTo>
                      <a:pt x="93603" y="3024"/>
                    </a:lnTo>
                    <a:lnTo>
                      <a:pt x="96045" y="5466"/>
                    </a:lnTo>
                    <a:lnTo>
                      <a:pt x="98603" y="5466"/>
                    </a:lnTo>
                    <a:lnTo>
                      <a:pt x="101044" y="7908"/>
                    </a:lnTo>
                    <a:lnTo>
                      <a:pt x="102556" y="7908"/>
                    </a:lnTo>
                    <a:lnTo>
                      <a:pt x="108602" y="13956"/>
                    </a:lnTo>
                    <a:lnTo>
                      <a:pt x="112905" y="13956"/>
                    </a:lnTo>
                    <a:lnTo>
                      <a:pt x="118951" y="20003"/>
                    </a:lnTo>
                    <a:lnTo>
                      <a:pt x="123253" y="20003"/>
                    </a:lnTo>
                    <a:lnTo>
                      <a:pt x="143253" y="40006"/>
                    </a:lnTo>
                    <a:lnTo>
                      <a:pt x="147555" y="40006"/>
                    </a:lnTo>
                    <a:lnTo>
                      <a:pt x="163252" y="55706"/>
                    </a:lnTo>
                    <a:lnTo>
                      <a:pt x="176508" y="55706"/>
                    </a:lnTo>
                    <a:lnTo>
                      <a:pt x="178019" y="57218"/>
                    </a:lnTo>
                    <a:lnTo>
                      <a:pt x="201275" y="57218"/>
                    </a:lnTo>
                    <a:lnTo>
                      <a:pt x="202554" y="58498"/>
                    </a:lnTo>
                    <a:lnTo>
                      <a:pt x="208716" y="58498"/>
                    </a:lnTo>
                    <a:lnTo>
                      <a:pt x="209995" y="59777"/>
                    </a:lnTo>
                    <a:lnTo>
                      <a:pt x="209995" y="62684"/>
                    </a:lnTo>
                    <a:lnTo>
                      <a:pt x="211274" y="63964"/>
                    </a:lnTo>
                    <a:lnTo>
                      <a:pt x="211274" y="67453"/>
                    </a:lnTo>
                    <a:lnTo>
                      <a:pt x="224879" y="67453"/>
                    </a:lnTo>
                    <a:lnTo>
                      <a:pt x="226739" y="69313"/>
                    </a:lnTo>
                    <a:lnTo>
                      <a:pt x="226739" y="73035"/>
                    </a:lnTo>
                    <a:lnTo>
                      <a:pt x="229762" y="76059"/>
                    </a:lnTo>
                    <a:lnTo>
                      <a:pt x="229762" y="77919"/>
                    </a:lnTo>
                    <a:lnTo>
                      <a:pt x="231390" y="79547"/>
                    </a:lnTo>
                    <a:lnTo>
                      <a:pt x="231390" y="82571"/>
                    </a:lnTo>
                    <a:lnTo>
                      <a:pt x="234530" y="85711"/>
                    </a:lnTo>
                    <a:lnTo>
                      <a:pt x="238948" y="85711"/>
                    </a:lnTo>
                    <a:lnTo>
                      <a:pt x="236739" y="87921"/>
                    </a:lnTo>
                    <a:lnTo>
                      <a:pt x="241158" y="92340"/>
                    </a:lnTo>
                    <a:lnTo>
                      <a:pt x="242902" y="92340"/>
                    </a:lnTo>
                    <a:lnTo>
                      <a:pt x="252436" y="101877"/>
                    </a:lnTo>
                    <a:lnTo>
                      <a:pt x="250227" y="101877"/>
                    </a:lnTo>
                    <a:lnTo>
                      <a:pt x="250227" y="104086"/>
                    </a:lnTo>
                    <a:lnTo>
                      <a:pt x="253134" y="106994"/>
                    </a:lnTo>
                    <a:lnTo>
                      <a:pt x="253134" y="111762"/>
                    </a:lnTo>
                    <a:lnTo>
                      <a:pt x="250925" y="111762"/>
                    </a:lnTo>
                    <a:lnTo>
                      <a:pt x="250925" y="113972"/>
                    </a:lnTo>
                    <a:lnTo>
                      <a:pt x="252436" y="115483"/>
                    </a:lnTo>
                    <a:lnTo>
                      <a:pt x="252436" y="117693"/>
                    </a:lnTo>
                    <a:lnTo>
                      <a:pt x="254413" y="119670"/>
                    </a:lnTo>
                    <a:lnTo>
                      <a:pt x="254413" y="121182"/>
                    </a:lnTo>
                    <a:lnTo>
                      <a:pt x="259180" y="125950"/>
                    </a:lnTo>
                    <a:lnTo>
                      <a:pt x="259180" y="130021"/>
                    </a:lnTo>
                    <a:lnTo>
                      <a:pt x="261971" y="132812"/>
                    </a:lnTo>
                    <a:lnTo>
                      <a:pt x="261971" y="134440"/>
                    </a:lnTo>
                    <a:lnTo>
                      <a:pt x="266971" y="139441"/>
                    </a:lnTo>
                    <a:lnTo>
                      <a:pt x="274994" y="139441"/>
                    </a:lnTo>
                    <a:lnTo>
                      <a:pt x="271273" y="143162"/>
                    </a:lnTo>
                    <a:lnTo>
                      <a:pt x="276041" y="143162"/>
                    </a:lnTo>
                    <a:lnTo>
                      <a:pt x="276041" y="147931"/>
                    </a:lnTo>
                    <a:lnTo>
                      <a:pt x="283715" y="155606"/>
                    </a:lnTo>
                    <a:lnTo>
                      <a:pt x="283715" y="158514"/>
                    </a:lnTo>
                    <a:lnTo>
                      <a:pt x="293715" y="168515"/>
                    </a:lnTo>
                    <a:lnTo>
                      <a:pt x="300342" y="168515"/>
                    </a:lnTo>
                    <a:lnTo>
                      <a:pt x="301505" y="169678"/>
                    </a:lnTo>
                    <a:lnTo>
                      <a:pt x="308133" y="169678"/>
                    </a:lnTo>
                    <a:lnTo>
                      <a:pt x="309295" y="170841"/>
                    </a:lnTo>
                    <a:lnTo>
                      <a:pt x="315923" y="170841"/>
                    </a:lnTo>
                    <a:lnTo>
                      <a:pt x="317086" y="172004"/>
                    </a:lnTo>
                    <a:lnTo>
                      <a:pt x="326621" y="172004"/>
                    </a:lnTo>
                    <a:lnTo>
                      <a:pt x="327784" y="173167"/>
                    </a:lnTo>
                    <a:lnTo>
                      <a:pt x="335458" y="173167"/>
                    </a:lnTo>
                    <a:lnTo>
                      <a:pt x="337667" y="175377"/>
                    </a:lnTo>
                    <a:lnTo>
                      <a:pt x="337667" y="177354"/>
                    </a:lnTo>
                    <a:lnTo>
                      <a:pt x="340574" y="180261"/>
                    </a:lnTo>
                    <a:lnTo>
                      <a:pt x="340574" y="182238"/>
                    </a:lnTo>
                    <a:lnTo>
                      <a:pt x="342667" y="184332"/>
                    </a:lnTo>
                    <a:lnTo>
                      <a:pt x="341272" y="185727"/>
                    </a:lnTo>
                    <a:lnTo>
                      <a:pt x="341272" y="188518"/>
                    </a:lnTo>
                    <a:lnTo>
                      <a:pt x="338481" y="191310"/>
                    </a:lnTo>
                    <a:lnTo>
                      <a:pt x="338481" y="199567"/>
                    </a:lnTo>
                    <a:lnTo>
                      <a:pt x="335690" y="202358"/>
                    </a:lnTo>
                    <a:lnTo>
                      <a:pt x="335690" y="208173"/>
                    </a:lnTo>
                    <a:lnTo>
                      <a:pt x="332783" y="211080"/>
                    </a:lnTo>
                    <a:lnTo>
                      <a:pt x="332783" y="217826"/>
                    </a:lnTo>
                    <a:lnTo>
                      <a:pt x="329528" y="221082"/>
                    </a:lnTo>
                    <a:lnTo>
                      <a:pt x="324760" y="221082"/>
                    </a:lnTo>
                    <a:lnTo>
                      <a:pt x="322784" y="223059"/>
                    </a:lnTo>
                    <a:lnTo>
                      <a:pt x="319877" y="223059"/>
                    </a:lnTo>
                    <a:lnTo>
                      <a:pt x="317900" y="225036"/>
                    </a:lnTo>
                    <a:lnTo>
                      <a:pt x="311737" y="225036"/>
                    </a:lnTo>
                    <a:lnTo>
                      <a:pt x="307900" y="228874"/>
                    </a:lnTo>
                    <a:lnTo>
                      <a:pt x="304993" y="228874"/>
                    </a:lnTo>
                    <a:lnTo>
                      <a:pt x="303017" y="230851"/>
                    </a:lnTo>
                    <a:lnTo>
                      <a:pt x="294180" y="230851"/>
                    </a:lnTo>
                    <a:lnTo>
                      <a:pt x="288366" y="236666"/>
                    </a:lnTo>
                    <a:lnTo>
                      <a:pt x="273366" y="236666"/>
                    </a:lnTo>
                    <a:lnTo>
                      <a:pt x="269529" y="240504"/>
                    </a:lnTo>
                    <a:lnTo>
                      <a:pt x="245460" y="240504"/>
                    </a:lnTo>
                    <a:lnTo>
                      <a:pt x="242669" y="243295"/>
                    </a:lnTo>
                    <a:lnTo>
                      <a:pt x="233832" y="243295"/>
                    </a:lnTo>
                    <a:lnTo>
                      <a:pt x="229414" y="247714"/>
                    </a:lnTo>
                    <a:lnTo>
                      <a:pt x="225693" y="247714"/>
                    </a:lnTo>
                    <a:lnTo>
                      <a:pt x="225693" y="247714"/>
                    </a:lnTo>
                    <a:lnTo>
                      <a:pt x="209182" y="264228"/>
                    </a:lnTo>
                    <a:lnTo>
                      <a:pt x="209182" y="268648"/>
                    </a:lnTo>
                    <a:lnTo>
                      <a:pt x="206042" y="271788"/>
                    </a:lnTo>
                    <a:lnTo>
                      <a:pt x="201624" y="271788"/>
                    </a:lnTo>
                    <a:lnTo>
                      <a:pt x="196158" y="266322"/>
                    </a:lnTo>
                    <a:lnTo>
                      <a:pt x="176391" y="266322"/>
                    </a:lnTo>
                    <a:lnTo>
                      <a:pt x="173252" y="263182"/>
                    </a:lnTo>
                    <a:lnTo>
                      <a:pt x="156624" y="263182"/>
                    </a:lnTo>
                    <a:lnTo>
                      <a:pt x="154299" y="265508"/>
                    </a:lnTo>
                    <a:lnTo>
                      <a:pt x="148485" y="265508"/>
                    </a:lnTo>
                    <a:lnTo>
                      <a:pt x="144881" y="261902"/>
                    </a:lnTo>
                    <a:lnTo>
                      <a:pt x="141857" y="261902"/>
                    </a:lnTo>
                    <a:lnTo>
                      <a:pt x="138253" y="265508"/>
                    </a:lnTo>
                    <a:lnTo>
                      <a:pt x="138253" y="275742"/>
                    </a:lnTo>
                    <a:lnTo>
                      <a:pt x="132672" y="281324"/>
                    </a:lnTo>
                    <a:lnTo>
                      <a:pt x="132672" y="275509"/>
                    </a:lnTo>
                    <a:lnTo>
                      <a:pt x="126276" y="269113"/>
                    </a:lnTo>
                    <a:lnTo>
                      <a:pt x="126276" y="266205"/>
                    </a:lnTo>
                    <a:lnTo>
                      <a:pt x="112091" y="252017"/>
                    </a:lnTo>
                    <a:lnTo>
                      <a:pt x="112091" y="247481"/>
                    </a:lnTo>
                    <a:lnTo>
                      <a:pt x="106625" y="242015"/>
                    </a:lnTo>
                    <a:lnTo>
                      <a:pt x="106625" y="234340"/>
                    </a:lnTo>
                    <a:lnTo>
                      <a:pt x="102091" y="229804"/>
                    </a:lnTo>
                    <a:lnTo>
                      <a:pt x="102091" y="225036"/>
                    </a:lnTo>
                    <a:lnTo>
                      <a:pt x="96045" y="218988"/>
                    </a:lnTo>
                    <a:lnTo>
                      <a:pt x="93254" y="218988"/>
                    </a:lnTo>
                    <a:lnTo>
                      <a:pt x="87905" y="213639"/>
                    </a:lnTo>
                    <a:lnTo>
                      <a:pt x="84068" y="213639"/>
                    </a:lnTo>
                    <a:lnTo>
                      <a:pt x="78022" y="207591"/>
                    </a:lnTo>
                    <a:lnTo>
                      <a:pt x="78022" y="204800"/>
                    </a:lnTo>
                    <a:lnTo>
                      <a:pt x="72673" y="199450"/>
                    </a:lnTo>
                    <a:lnTo>
                      <a:pt x="72673" y="172353"/>
                    </a:lnTo>
                    <a:lnTo>
                      <a:pt x="66859" y="166538"/>
                    </a:lnTo>
                    <a:lnTo>
                      <a:pt x="66859" y="160491"/>
                    </a:lnTo>
                    <a:lnTo>
                      <a:pt x="51046" y="144907"/>
                    </a:lnTo>
                    <a:lnTo>
                      <a:pt x="47441" y="144907"/>
                    </a:lnTo>
                    <a:lnTo>
                      <a:pt x="43720" y="141185"/>
                    </a:lnTo>
                    <a:lnTo>
                      <a:pt x="43720" y="137580"/>
                    </a:lnTo>
                    <a:lnTo>
                      <a:pt x="41162" y="135022"/>
                    </a:lnTo>
                    <a:lnTo>
                      <a:pt x="41162" y="135022"/>
                    </a:lnTo>
                    <a:lnTo>
                      <a:pt x="43720" y="132463"/>
                    </a:lnTo>
                    <a:lnTo>
                      <a:pt x="43720" y="129904"/>
                    </a:lnTo>
                    <a:lnTo>
                      <a:pt x="40232" y="126415"/>
                    </a:lnTo>
                    <a:lnTo>
                      <a:pt x="40232" y="122927"/>
                    </a:lnTo>
                    <a:lnTo>
                      <a:pt x="33604" y="116298"/>
                    </a:lnTo>
                    <a:lnTo>
                      <a:pt x="33604" y="113041"/>
                    </a:lnTo>
                    <a:lnTo>
                      <a:pt x="27674" y="107110"/>
                    </a:lnTo>
                    <a:lnTo>
                      <a:pt x="27674" y="103505"/>
                    </a:lnTo>
                    <a:lnTo>
                      <a:pt x="18604" y="94434"/>
                    </a:lnTo>
                    <a:lnTo>
                      <a:pt x="18604" y="90363"/>
                    </a:lnTo>
                    <a:lnTo>
                      <a:pt x="12325" y="84083"/>
                    </a:lnTo>
                    <a:lnTo>
                      <a:pt x="12325" y="80013"/>
                    </a:lnTo>
                    <a:lnTo>
                      <a:pt x="8023" y="75710"/>
                    </a:lnTo>
                    <a:lnTo>
                      <a:pt x="0" y="75710"/>
                    </a:lnTo>
                    <a:lnTo>
                      <a:pt x="0" y="72221"/>
                    </a:lnTo>
                    <a:lnTo>
                      <a:pt x="3023" y="69197"/>
                    </a:lnTo>
                    <a:lnTo>
                      <a:pt x="3023" y="60475"/>
                    </a:lnTo>
                    <a:lnTo>
                      <a:pt x="5581" y="57916"/>
                    </a:lnTo>
                    <a:lnTo>
                      <a:pt x="5581" y="53264"/>
                    </a:lnTo>
                    <a:lnTo>
                      <a:pt x="8837" y="53264"/>
                    </a:lnTo>
                    <a:lnTo>
                      <a:pt x="10116" y="54543"/>
                    </a:lnTo>
                    <a:lnTo>
                      <a:pt x="15465" y="54543"/>
                    </a:lnTo>
                    <a:lnTo>
                      <a:pt x="17209" y="56288"/>
                    </a:lnTo>
                    <a:lnTo>
                      <a:pt x="23837" y="56288"/>
                    </a:lnTo>
                    <a:lnTo>
                      <a:pt x="31046" y="49078"/>
                    </a:lnTo>
                    <a:lnTo>
                      <a:pt x="31046" y="46752"/>
                    </a:lnTo>
                    <a:lnTo>
                      <a:pt x="34999" y="42797"/>
                    </a:lnTo>
                    <a:lnTo>
                      <a:pt x="40348" y="42797"/>
                    </a:lnTo>
                    <a:lnTo>
                      <a:pt x="42092" y="41053"/>
                    </a:lnTo>
                    <a:lnTo>
                      <a:pt x="46859" y="41053"/>
                    </a:lnTo>
                    <a:lnTo>
                      <a:pt x="46859" y="38727"/>
                    </a:lnTo>
                    <a:lnTo>
                      <a:pt x="54417" y="31168"/>
                    </a:lnTo>
                    <a:lnTo>
                      <a:pt x="48953" y="25702"/>
                    </a:lnTo>
                    <a:lnTo>
                      <a:pt x="48953" y="23376"/>
                    </a:lnTo>
                    <a:lnTo>
                      <a:pt x="37674" y="12095"/>
                    </a:lnTo>
                    <a:lnTo>
                      <a:pt x="43953" y="12095"/>
                    </a:lnTo>
                    <a:lnTo>
                      <a:pt x="45697" y="10350"/>
                    </a:lnTo>
                    <a:lnTo>
                      <a:pt x="48953" y="10350"/>
                    </a:lnTo>
                    <a:lnTo>
                      <a:pt x="50697" y="8606"/>
                    </a:lnTo>
                    <a:lnTo>
                      <a:pt x="54882" y="8606"/>
                    </a:lnTo>
                    <a:lnTo>
                      <a:pt x="56627" y="6861"/>
                    </a:lnTo>
                    <a:lnTo>
                      <a:pt x="60813" y="6861"/>
                    </a:lnTo>
                    <a:lnTo>
                      <a:pt x="62557" y="5117"/>
                    </a:lnTo>
                    <a:lnTo>
                      <a:pt x="65813" y="5117"/>
                    </a:lnTo>
                    <a:lnTo>
                      <a:pt x="67557" y="3373"/>
                    </a:lnTo>
                    <a:lnTo>
                      <a:pt x="70813" y="3373"/>
                    </a:lnTo>
                    <a:lnTo>
                      <a:pt x="73719" y="0"/>
                    </a:lnTo>
                    <a:lnTo>
                      <a:pt x="73719" y="0"/>
                    </a:lnTo>
                    <a:close/>
                  </a:path>
                </a:pathLst>
              </a:custGeom>
              <a:grpFill/>
              <a:ln w="1162" cap="rnd">
                <a:solidFill>
                  <a:schemeClr val="bg2"/>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3D56BF7D-6F4C-DE3F-5461-7D358E763077}"/>
                  </a:ext>
                </a:extLst>
              </p:cNvPr>
              <p:cNvSpPr/>
              <p:nvPr/>
            </p:nvSpPr>
            <p:spPr>
              <a:xfrm>
                <a:off x="6105517" y="1134337"/>
                <a:ext cx="2652034" cy="1727833"/>
              </a:xfrm>
              <a:custGeom>
                <a:avLst/>
                <a:gdLst>
                  <a:gd name="connsiteX0" fmla="*/ 1388923 w 2652034"/>
                  <a:gd name="connsiteY0" fmla="*/ 578697 h 1727833"/>
                  <a:gd name="connsiteX1" fmla="*/ 1408225 w 2652034"/>
                  <a:gd name="connsiteY1" fmla="*/ 559392 h 1727833"/>
                  <a:gd name="connsiteX2" fmla="*/ 1408225 w 2652034"/>
                  <a:gd name="connsiteY2" fmla="*/ 542994 h 1727833"/>
                  <a:gd name="connsiteX3" fmla="*/ 1396946 w 2652034"/>
                  <a:gd name="connsiteY3" fmla="*/ 531713 h 1727833"/>
                  <a:gd name="connsiteX4" fmla="*/ 1408225 w 2652034"/>
                  <a:gd name="connsiteY4" fmla="*/ 531713 h 1727833"/>
                  <a:gd name="connsiteX5" fmla="*/ 1408225 w 2652034"/>
                  <a:gd name="connsiteY5" fmla="*/ 515199 h 1727833"/>
                  <a:gd name="connsiteX6" fmla="*/ 1404039 w 2652034"/>
                  <a:gd name="connsiteY6" fmla="*/ 519502 h 1727833"/>
                  <a:gd name="connsiteX7" fmla="*/ 1403922 w 2652034"/>
                  <a:gd name="connsiteY7" fmla="*/ 519502 h 1727833"/>
                  <a:gd name="connsiteX8" fmla="*/ 1403922 w 2652034"/>
                  <a:gd name="connsiteY8" fmla="*/ 490892 h 1727833"/>
                  <a:gd name="connsiteX9" fmla="*/ 1397062 w 2652034"/>
                  <a:gd name="connsiteY9" fmla="*/ 490892 h 1727833"/>
                  <a:gd name="connsiteX10" fmla="*/ 1397062 w 2652034"/>
                  <a:gd name="connsiteY10" fmla="*/ 499498 h 1727833"/>
                  <a:gd name="connsiteX11" fmla="*/ 1391016 w 2652034"/>
                  <a:gd name="connsiteY11" fmla="*/ 505546 h 1727833"/>
                  <a:gd name="connsiteX12" fmla="*/ 1391016 w 2652034"/>
                  <a:gd name="connsiteY12" fmla="*/ 483333 h 1727833"/>
                  <a:gd name="connsiteX13" fmla="*/ 1366365 w 2652034"/>
                  <a:gd name="connsiteY13" fmla="*/ 458678 h 1727833"/>
                  <a:gd name="connsiteX14" fmla="*/ 1315204 w 2652034"/>
                  <a:gd name="connsiteY14" fmla="*/ 458678 h 1727833"/>
                  <a:gd name="connsiteX15" fmla="*/ 1309738 w 2652034"/>
                  <a:gd name="connsiteY15" fmla="*/ 464144 h 1727833"/>
                  <a:gd name="connsiteX16" fmla="*/ 1309738 w 2652034"/>
                  <a:gd name="connsiteY16" fmla="*/ 471819 h 1727833"/>
                  <a:gd name="connsiteX17" fmla="*/ 1291018 w 2652034"/>
                  <a:gd name="connsiteY17" fmla="*/ 471819 h 1727833"/>
                  <a:gd name="connsiteX18" fmla="*/ 1300901 w 2652034"/>
                  <a:gd name="connsiteY18" fmla="*/ 461934 h 1727833"/>
                  <a:gd name="connsiteX19" fmla="*/ 1300901 w 2652034"/>
                  <a:gd name="connsiteY19" fmla="*/ 450072 h 1727833"/>
                  <a:gd name="connsiteX20" fmla="*/ 1306017 w 2652034"/>
                  <a:gd name="connsiteY20" fmla="*/ 444955 h 1727833"/>
                  <a:gd name="connsiteX21" fmla="*/ 1306017 w 2652034"/>
                  <a:gd name="connsiteY21" fmla="*/ 433092 h 1727833"/>
                  <a:gd name="connsiteX22" fmla="*/ 1258112 w 2652034"/>
                  <a:gd name="connsiteY22" fmla="*/ 433092 h 1727833"/>
                  <a:gd name="connsiteX23" fmla="*/ 1282995 w 2652034"/>
                  <a:gd name="connsiteY23" fmla="*/ 408205 h 1727833"/>
                  <a:gd name="connsiteX24" fmla="*/ 1272530 w 2652034"/>
                  <a:gd name="connsiteY24" fmla="*/ 397738 h 1727833"/>
                  <a:gd name="connsiteX25" fmla="*/ 1267530 w 2652034"/>
                  <a:gd name="connsiteY25" fmla="*/ 397738 h 1727833"/>
                  <a:gd name="connsiteX26" fmla="*/ 1253926 w 2652034"/>
                  <a:gd name="connsiteY26" fmla="*/ 384131 h 1727833"/>
                  <a:gd name="connsiteX27" fmla="*/ 1248926 w 2652034"/>
                  <a:gd name="connsiteY27" fmla="*/ 384131 h 1727833"/>
                  <a:gd name="connsiteX28" fmla="*/ 1240321 w 2652034"/>
                  <a:gd name="connsiteY28" fmla="*/ 392621 h 1727833"/>
                  <a:gd name="connsiteX29" fmla="*/ 1235321 w 2652034"/>
                  <a:gd name="connsiteY29" fmla="*/ 392621 h 1727833"/>
                  <a:gd name="connsiteX30" fmla="*/ 1209508 w 2652034"/>
                  <a:gd name="connsiteY30" fmla="*/ 418439 h 1727833"/>
                  <a:gd name="connsiteX31" fmla="*/ 1209508 w 2652034"/>
                  <a:gd name="connsiteY31" fmla="*/ 424603 h 1727833"/>
                  <a:gd name="connsiteX32" fmla="*/ 1198462 w 2652034"/>
                  <a:gd name="connsiteY32" fmla="*/ 435651 h 1727833"/>
                  <a:gd name="connsiteX33" fmla="*/ 1198462 w 2652034"/>
                  <a:gd name="connsiteY33" fmla="*/ 464260 h 1727833"/>
                  <a:gd name="connsiteX34" fmla="*/ 1188229 w 2652034"/>
                  <a:gd name="connsiteY34" fmla="*/ 474494 h 1727833"/>
                  <a:gd name="connsiteX35" fmla="*/ 1164044 w 2652034"/>
                  <a:gd name="connsiteY35" fmla="*/ 474494 h 1727833"/>
                  <a:gd name="connsiteX36" fmla="*/ 1175672 w 2652034"/>
                  <a:gd name="connsiteY36" fmla="*/ 486124 h 1727833"/>
                  <a:gd name="connsiteX37" fmla="*/ 1175672 w 2652034"/>
                  <a:gd name="connsiteY37" fmla="*/ 491706 h 1727833"/>
                  <a:gd name="connsiteX38" fmla="*/ 1181718 w 2652034"/>
                  <a:gd name="connsiteY38" fmla="*/ 497754 h 1727833"/>
                  <a:gd name="connsiteX39" fmla="*/ 1181718 w 2652034"/>
                  <a:gd name="connsiteY39" fmla="*/ 503336 h 1727833"/>
                  <a:gd name="connsiteX40" fmla="*/ 1175788 w 2652034"/>
                  <a:gd name="connsiteY40" fmla="*/ 503336 h 1727833"/>
                  <a:gd name="connsiteX41" fmla="*/ 1164742 w 2652034"/>
                  <a:gd name="connsiteY41" fmla="*/ 492288 h 1727833"/>
                  <a:gd name="connsiteX42" fmla="*/ 1155672 w 2652034"/>
                  <a:gd name="connsiteY42" fmla="*/ 501359 h 1727833"/>
                  <a:gd name="connsiteX43" fmla="*/ 1146835 w 2652034"/>
                  <a:gd name="connsiteY43" fmla="*/ 501359 h 1727833"/>
                  <a:gd name="connsiteX44" fmla="*/ 1137766 w 2652034"/>
                  <a:gd name="connsiteY44" fmla="*/ 510430 h 1727833"/>
                  <a:gd name="connsiteX45" fmla="*/ 1121487 w 2652034"/>
                  <a:gd name="connsiteY45" fmla="*/ 510430 h 1727833"/>
                  <a:gd name="connsiteX46" fmla="*/ 1121487 w 2652034"/>
                  <a:gd name="connsiteY46" fmla="*/ 507290 h 1727833"/>
                  <a:gd name="connsiteX47" fmla="*/ 1113929 w 2652034"/>
                  <a:gd name="connsiteY47" fmla="*/ 499731 h 1727833"/>
                  <a:gd name="connsiteX48" fmla="*/ 1083464 w 2652034"/>
                  <a:gd name="connsiteY48" fmla="*/ 499731 h 1727833"/>
                  <a:gd name="connsiteX49" fmla="*/ 1077883 w 2652034"/>
                  <a:gd name="connsiteY49" fmla="*/ 505313 h 1727833"/>
                  <a:gd name="connsiteX50" fmla="*/ 1077883 w 2652034"/>
                  <a:gd name="connsiteY50" fmla="*/ 505430 h 1727833"/>
                  <a:gd name="connsiteX51" fmla="*/ 1069395 w 2652034"/>
                  <a:gd name="connsiteY51" fmla="*/ 505430 h 1727833"/>
                  <a:gd name="connsiteX52" fmla="*/ 1077883 w 2652034"/>
                  <a:gd name="connsiteY52" fmla="*/ 513919 h 1727833"/>
                  <a:gd name="connsiteX53" fmla="*/ 1077883 w 2652034"/>
                  <a:gd name="connsiteY53" fmla="*/ 518804 h 1727833"/>
                  <a:gd name="connsiteX54" fmla="*/ 1070441 w 2652034"/>
                  <a:gd name="connsiteY54" fmla="*/ 526247 h 1727833"/>
                  <a:gd name="connsiteX55" fmla="*/ 1056721 w 2652034"/>
                  <a:gd name="connsiteY55" fmla="*/ 526247 h 1727833"/>
                  <a:gd name="connsiteX56" fmla="*/ 1052767 w 2652034"/>
                  <a:gd name="connsiteY56" fmla="*/ 530201 h 1727833"/>
                  <a:gd name="connsiteX57" fmla="*/ 1039047 w 2652034"/>
                  <a:gd name="connsiteY57" fmla="*/ 530201 h 1727833"/>
                  <a:gd name="connsiteX58" fmla="*/ 1035093 w 2652034"/>
                  <a:gd name="connsiteY58" fmla="*/ 534155 h 1727833"/>
                  <a:gd name="connsiteX59" fmla="*/ 1026140 w 2652034"/>
                  <a:gd name="connsiteY59" fmla="*/ 534155 h 1727833"/>
                  <a:gd name="connsiteX60" fmla="*/ 1015442 w 2652034"/>
                  <a:gd name="connsiteY60" fmla="*/ 544854 h 1727833"/>
                  <a:gd name="connsiteX61" fmla="*/ 1006489 w 2652034"/>
                  <a:gd name="connsiteY61" fmla="*/ 544854 h 1727833"/>
                  <a:gd name="connsiteX62" fmla="*/ 983932 w 2652034"/>
                  <a:gd name="connsiteY62" fmla="*/ 567416 h 1727833"/>
                  <a:gd name="connsiteX63" fmla="*/ 977420 w 2652034"/>
                  <a:gd name="connsiteY63" fmla="*/ 560904 h 1727833"/>
                  <a:gd name="connsiteX64" fmla="*/ 977188 w 2652034"/>
                  <a:gd name="connsiteY64" fmla="*/ 560904 h 1727833"/>
                  <a:gd name="connsiteX65" fmla="*/ 970676 w 2652034"/>
                  <a:gd name="connsiteY65" fmla="*/ 567416 h 1727833"/>
                  <a:gd name="connsiteX66" fmla="*/ 979746 w 2652034"/>
                  <a:gd name="connsiteY66" fmla="*/ 576487 h 1727833"/>
                  <a:gd name="connsiteX67" fmla="*/ 965095 w 2652034"/>
                  <a:gd name="connsiteY67" fmla="*/ 591141 h 1727833"/>
                  <a:gd name="connsiteX68" fmla="*/ 965095 w 2652034"/>
                  <a:gd name="connsiteY68" fmla="*/ 603120 h 1727833"/>
                  <a:gd name="connsiteX69" fmla="*/ 973467 w 2652034"/>
                  <a:gd name="connsiteY69" fmla="*/ 611493 h 1727833"/>
                  <a:gd name="connsiteX70" fmla="*/ 968467 w 2652034"/>
                  <a:gd name="connsiteY70" fmla="*/ 616494 h 1727833"/>
                  <a:gd name="connsiteX71" fmla="*/ 960095 w 2652034"/>
                  <a:gd name="connsiteY71" fmla="*/ 608120 h 1727833"/>
                  <a:gd name="connsiteX72" fmla="*/ 954281 w 2652034"/>
                  <a:gd name="connsiteY72" fmla="*/ 613935 h 1727833"/>
                  <a:gd name="connsiteX73" fmla="*/ 970676 w 2652034"/>
                  <a:gd name="connsiteY73" fmla="*/ 630333 h 1727833"/>
                  <a:gd name="connsiteX74" fmla="*/ 970676 w 2652034"/>
                  <a:gd name="connsiteY74" fmla="*/ 637893 h 1727833"/>
                  <a:gd name="connsiteX75" fmla="*/ 962653 w 2652034"/>
                  <a:gd name="connsiteY75" fmla="*/ 645917 h 1727833"/>
                  <a:gd name="connsiteX76" fmla="*/ 947537 w 2652034"/>
                  <a:gd name="connsiteY76" fmla="*/ 645917 h 1727833"/>
                  <a:gd name="connsiteX77" fmla="*/ 939514 w 2652034"/>
                  <a:gd name="connsiteY77" fmla="*/ 653942 h 1727833"/>
                  <a:gd name="connsiteX78" fmla="*/ 896143 w 2652034"/>
                  <a:gd name="connsiteY78" fmla="*/ 653942 h 1727833"/>
                  <a:gd name="connsiteX79" fmla="*/ 891492 w 2652034"/>
                  <a:gd name="connsiteY79" fmla="*/ 658594 h 1727833"/>
                  <a:gd name="connsiteX80" fmla="*/ 867771 w 2652034"/>
                  <a:gd name="connsiteY80" fmla="*/ 658594 h 1727833"/>
                  <a:gd name="connsiteX81" fmla="*/ 867771 w 2652034"/>
                  <a:gd name="connsiteY81" fmla="*/ 671735 h 1727833"/>
                  <a:gd name="connsiteX82" fmla="*/ 863004 w 2652034"/>
                  <a:gd name="connsiteY82" fmla="*/ 676503 h 1727833"/>
                  <a:gd name="connsiteX83" fmla="*/ 863004 w 2652034"/>
                  <a:gd name="connsiteY83" fmla="*/ 689645 h 1727833"/>
                  <a:gd name="connsiteX84" fmla="*/ 869399 w 2652034"/>
                  <a:gd name="connsiteY84" fmla="*/ 696041 h 1727833"/>
                  <a:gd name="connsiteX85" fmla="*/ 869399 w 2652034"/>
                  <a:gd name="connsiteY85" fmla="*/ 720231 h 1727833"/>
                  <a:gd name="connsiteX86" fmla="*/ 886492 w 2652034"/>
                  <a:gd name="connsiteY86" fmla="*/ 737327 h 1727833"/>
                  <a:gd name="connsiteX87" fmla="*/ 895910 w 2652034"/>
                  <a:gd name="connsiteY87" fmla="*/ 737327 h 1727833"/>
                  <a:gd name="connsiteX88" fmla="*/ 905561 w 2652034"/>
                  <a:gd name="connsiteY88" fmla="*/ 746980 h 1727833"/>
                  <a:gd name="connsiteX89" fmla="*/ 905561 w 2652034"/>
                  <a:gd name="connsiteY89" fmla="*/ 756749 h 1727833"/>
                  <a:gd name="connsiteX90" fmla="*/ 880097 w 2652034"/>
                  <a:gd name="connsiteY90" fmla="*/ 756749 h 1727833"/>
                  <a:gd name="connsiteX91" fmla="*/ 880097 w 2652034"/>
                  <a:gd name="connsiteY91" fmla="*/ 756865 h 1727833"/>
                  <a:gd name="connsiteX92" fmla="*/ 859865 w 2652034"/>
                  <a:gd name="connsiteY92" fmla="*/ 736629 h 1727833"/>
                  <a:gd name="connsiteX93" fmla="*/ 852772 w 2652034"/>
                  <a:gd name="connsiteY93" fmla="*/ 736629 h 1727833"/>
                  <a:gd name="connsiteX94" fmla="*/ 843353 w 2652034"/>
                  <a:gd name="connsiteY94" fmla="*/ 727209 h 1727833"/>
                  <a:gd name="connsiteX95" fmla="*/ 825796 w 2652034"/>
                  <a:gd name="connsiteY95" fmla="*/ 727209 h 1727833"/>
                  <a:gd name="connsiteX96" fmla="*/ 816377 w 2652034"/>
                  <a:gd name="connsiteY96" fmla="*/ 736629 h 1727833"/>
                  <a:gd name="connsiteX97" fmla="*/ 816377 w 2652034"/>
                  <a:gd name="connsiteY97" fmla="*/ 741746 h 1727833"/>
                  <a:gd name="connsiteX98" fmla="*/ 820331 w 2652034"/>
                  <a:gd name="connsiteY98" fmla="*/ 745700 h 1727833"/>
                  <a:gd name="connsiteX99" fmla="*/ 827889 w 2652034"/>
                  <a:gd name="connsiteY99" fmla="*/ 745700 h 1727833"/>
                  <a:gd name="connsiteX100" fmla="*/ 818819 w 2652034"/>
                  <a:gd name="connsiteY100" fmla="*/ 754772 h 1727833"/>
                  <a:gd name="connsiteX101" fmla="*/ 807540 w 2652034"/>
                  <a:gd name="connsiteY101" fmla="*/ 743491 h 1727833"/>
                  <a:gd name="connsiteX102" fmla="*/ 793238 w 2652034"/>
                  <a:gd name="connsiteY102" fmla="*/ 757795 h 1727833"/>
                  <a:gd name="connsiteX103" fmla="*/ 793238 w 2652034"/>
                  <a:gd name="connsiteY103" fmla="*/ 768030 h 1727833"/>
                  <a:gd name="connsiteX104" fmla="*/ 793122 w 2652034"/>
                  <a:gd name="connsiteY104" fmla="*/ 768146 h 1727833"/>
                  <a:gd name="connsiteX105" fmla="*/ 781611 w 2652034"/>
                  <a:gd name="connsiteY105" fmla="*/ 768146 h 1727833"/>
                  <a:gd name="connsiteX106" fmla="*/ 781611 w 2652034"/>
                  <a:gd name="connsiteY106" fmla="*/ 742444 h 1727833"/>
                  <a:gd name="connsiteX107" fmla="*/ 787424 w 2652034"/>
                  <a:gd name="connsiteY107" fmla="*/ 736629 h 1727833"/>
                  <a:gd name="connsiteX108" fmla="*/ 787424 w 2652034"/>
                  <a:gd name="connsiteY108" fmla="*/ 711044 h 1727833"/>
                  <a:gd name="connsiteX109" fmla="*/ 779401 w 2652034"/>
                  <a:gd name="connsiteY109" fmla="*/ 719068 h 1727833"/>
                  <a:gd name="connsiteX110" fmla="*/ 779401 w 2652034"/>
                  <a:gd name="connsiteY110" fmla="*/ 727907 h 1727833"/>
                  <a:gd name="connsiteX111" fmla="*/ 776262 w 2652034"/>
                  <a:gd name="connsiteY111" fmla="*/ 731047 h 1727833"/>
                  <a:gd name="connsiteX112" fmla="*/ 776262 w 2652034"/>
                  <a:gd name="connsiteY112" fmla="*/ 739537 h 1727833"/>
                  <a:gd name="connsiteX113" fmla="*/ 765564 w 2652034"/>
                  <a:gd name="connsiteY113" fmla="*/ 750236 h 1727833"/>
                  <a:gd name="connsiteX114" fmla="*/ 759518 w 2652034"/>
                  <a:gd name="connsiteY114" fmla="*/ 750236 h 1727833"/>
                  <a:gd name="connsiteX115" fmla="*/ 748821 w 2652034"/>
                  <a:gd name="connsiteY115" fmla="*/ 760935 h 1727833"/>
                  <a:gd name="connsiteX116" fmla="*/ 748821 w 2652034"/>
                  <a:gd name="connsiteY116" fmla="*/ 785125 h 1727833"/>
                  <a:gd name="connsiteX117" fmla="*/ 748821 w 2652034"/>
                  <a:gd name="connsiteY117" fmla="*/ 785125 h 1727833"/>
                  <a:gd name="connsiteX118" fmla="*/ 759518 w 2652034"/>
                  <a:gd name="connsiteY118" fmla="*/ 795825 h 1727833"/>
                  <a:gd name="connsiteX119" fmla="*/ 744286 w 2652034"/>
                  <a:gd name="connsiteY119" fmla="*/ 795825 h 1727833"/>
                  <a:gd name="connsiteX120" fmla="*/ 725565 w 2652034"/>
                  <a:gd name="connsiteY120" fmla="*/ 777101 h 1727833"/>
                  <a:gd name="connsiteX121" fmla="*/ 725565 w 2652034"/>
                  <a:gd name="connsiteY121" fmla="*/ 777101 h 1727833"/>
                  <a:gd name="connsiteX122" fmla="*/ 734984 w 2652034"/>
                  <a:gd name="connsiteY122" fmla="*/ 767681 h 1727833"/>
                  <a:gd name="connsiteX123" fmla="*/ 734984 w 2652034"/>
                  <a:gd name="connsiteY123" fmla="*/ 747445 h 1727833"/>
                  <a:gd name="connsiteX124" fmla="*/ 741960 w 2652034"/>
                  <a:gd name="connsiteY124" fmla="*/ 740467 h 1727833"/>
                  <a:gd name="connsiteX125" fmla="*/ 741960 w 2652034"/>
                  <a:gd name="connsiteY125" fmla="*/ 708718 h 1727833"/>
                  <a:gd name="connsiteX126" fmla="*/ 730798 w 2652034"/>
                  <a:gd name="connsiteY126" fmla="*/ 697553 h 1727833"/>
                  <a:gd name="connsiteX127" fmla="*/ 684403 w 2652034"/>
                  <a:gd name="connsiteY127" fmla="*/ 697553 h 1727833"/>
                  <a:gd name="connsiteX128" fmla="*/ 684403 w 2652034"/>
                  <a:gd name="connsiteY128" fmla="*/ 711858 h 1727833"/>
                  <a:gd name="connsiteX129" fmla="*/ 674055 w 2652034"/>
                  <a:gd name="connsiteY129" fmla="*/ 722208 h 1727833"/>
                  <a:gd name="connsiteX130" fmla="*/ 674055 w 2652034"/>
                  <a:gd name="connsiteY130" fmla="*/ 754306 h 1727833"/>
                  <a:gd name="connsiteX131" fmla="*/ 639172 w 2652034"/>
                  <a:gd name="connsiteY131" fmla="*/ 789196 h 1727833"/>
                  <a:gd name="connsiteX132" fmla="*/ 639172 w 2652034"/>
                  <a:gd name="connsiteY132" fmla="*/ 806408 h 1727833"/>
                  <a:gd name="connsiteX133" fmla="*/ 649288 w 2652034"/>
                  <a:gd name="connsiteY133" fmla="*/ 816526 h 1727833"/>
                  <a:gd name="connsiteX134" fmla="*/ 649288 w 2652034"/>
                  <a:gd name="connsiteY134" fmla="*/ 842344 h 1727833"/>
                  <a:gd name="connsiteX135" fmla="*/ 641265 w 2652034"/>
                  <a:gd name="connsiteY135" fmla="*/ 850368 h 1727833"/>
                  <a:gd name="connsiteX136" fmla="*/ 641265 w 2652034"/>
                  <a:gd name="connsiteY136" fmla="*/ 861765 h 1727833"/>
                  <a:gd name="connsiteX137" fmla="*/ 664753 w 2652034"/>
                  <a:gd name="connsiteY137" fmla="*/ 885258 h 1727833"/>
                  <a:gd name="connsiteX138" fmla="*/ 664753 w 2652034"/>
                  <a:gd name="connsiteY138" fmla="*/ 919565 h 1727833"/>
                  <a:gd name="connsiteX139" fmla="*/ 632777 w 2652034"/>
                  <a:gd name="connsiteY139" fmla="*/ 887584 h 1727833"/>
                  <a:gd name="connsiteX140" fmla="*/ 621730 w 2652034"/>
                  <a:gd name="connsiteY140" fmla="*/ 887584 h 1727833"/>
                  <a:gd name="connsiteX141" fmla="*/ 603708 w 2652034"/>
                  <a:gd name="connsiteY141" fmla="*/ 869557 h 1727833"/>
                  <a:gd name="connsiteX142" fmla="*/ 592661 w 2652034"/>
                  <a:gd name="connsiteY142" fmla="*/ 869557 h 1727833"/>
                  <a:gd name="connsiteX143" fmla="*/ 582429 w 2652034"/>
                  <a:gd name="connsiteY143" fmla="*/ 859323 h 1727833"/>
                  <a:gd name="connsiteX144" fmla="*/ 559871 w 2652034"/>
                  <a:gd name="connsiteY144" fmla="*/ 859323 h 1727833"/>
                  <a:gd name="connsiteX145" fmla="*/ 553011 w 2652034"/>
                  <a:gd name="connsiteY145" fmla="*/ 852462 h 1727833"/>
                  <a:gd name="connsiteX146" fmla="*/ 535569 w 2652034"/>
                  <a:gd name="connsiteY146" fmla="*/ 869906 h 1727833"/>
                  <a:gd name="connsiteX147" fmla="*/ 535569 w 2652034"/>
                  <a:gd name="connsiteY147" fmla="*/ 870023 h 1727833"/>
                  <a:gd name="connsiteX148" fmla="*/ 541383 w 2652034"/>
                  <a:gd name="connsiteY148" fmla="*/ 875837 h 1727833"/>
                  <a:gd name="connsiteX149" fmla="*/ 541383 w 2652034"/>
                  <a:gd name="connsiteY149" fmla="*/ 898516 h 1727833"/>
                  <a:gd name="connsiteX150" fmla="*/ 533128 w 2652034"/>
                  <a:gd name="connsiteY150" fmla="*/ 906773 h 1727833"/>
                  <a:gd name="connsiteX151" fmla="*/ 521384 w 2652034"/>
                  <a:gd name="connsiteY151" fmla="*/ 906773 h 1727833"/>
                  <a:gd name="connsiteX152" fmla="*/ 510105 w 2652034"/>
                  <a:gd name="connsiteY152" fmla="*/ 895492 h 1727833"/>
                  <a:gd name="connsiteX153" fmla="*/ 509640 w 2652034"/>
                  <a:gd name="connsiteY153" fmla="*/ 895492 h 1727833"/>
                  <a:gd name="connsiteX154" fmla="*/ 490454 w 2652034"/>
                  <a:gd name="connsiteY154" fmla="*/ 914681 h 1727833"/>
                  <a:gd name="connsiteX155" fmla="*/ 452897 w 2652034"/>
                  <a:gd name="connsiteY155" fmla="*/ 914681 h 1727833"/>
                  <a:gd name="connsiteX156" fmla="*/ 441385 w 2652034"/>
                  <a:gd name="connsiteY156" fmla="*/ 926194 h 1727833"/>
                  <a:gd name="connsiteX157" fmla="*/ 431967 w 2652034"/>
                  <a:gd name="connsiteY157" fmla="*/ 916774 h 1727833"/>
                  <a:gd name="connsiteX158" fmla="*/ 431967 w 2652034"/>
                  <a:gd name="connsiteY158" fmla="*/ 898050 h 1727833"/>
                  <a:gd name="connsiteX159" fmla="*/ 421735 w 2652034"/>
                  <a:gd name="connsiteY159" fmla="*/ 898050 h 1727833"/>
                  <a:gd name="connsiteX160" fmla="*/ 401735 w 2652034"/>
                  <a:gd name="connsiteY160" fmla="*/ 917239 h 1727833"/>
                  <a:gd name="connsiteX161" fmla="*/ 391968 w 2652034"/>
                  <a:gd name="connsiteY161" fmla="*/ 917239 h 1727833"/>
                  <a:gd name="connsiteX162" fmla="*/ 371968 w 2652034"/>
                  <a:gd name="connsiteY162" fmla="*/ 937243 h 1727833"/>
                  <a:gd name="connsiteX163" fmla="*/ 362201 w 2652034"/>
                  <a:gd name="connsiteY163" fmla="*/ 937243 h 1727833"/>
                  <a:gd name="connsiteX164" fmla="*/ 342202 w 2652034"/>
                  <a:gd name="connsiteY164" fmla="*/ 957246 h 1727833"/>
                  <a:gd name="connsiteX165" fmla="*/ 332434 w 2652034"/>
                  <a:gd name="connsiteY165" fmla="*/ 957246 h 1727833"/>
                  <a:gd name="connsiteX166" fmla="*/ 332434 w 2652034"/>
                  <a:gd name="connsiteY166" fmla="*/ 973411 h 1727833"/>
                  <a:gd name="connsiteX167" fmla="*/ 318714 w 2652034"/>
                  <a:gd name="connsiteY167" fmla="*/ 987134 h 1727833"/>
                  <a:gd name="connsiteX168" fmla="*/ 294645 w 2652034"/>
                  <a:gd name="connsiteY168" fmla="*/ 963526 h 1727833"/>
                  <a:gd name="connsiteX169" fmla="*/ 312784 w 2652034"/>
                  <a:gd name="connsiteY169" fmla="*/ 945384 h 1727833"/>
                  <a:gd name="connsiteX170" fmla="*/ 312784 w 2652034"/>
                  <a:gd name="connsiteY170" fmla="*/ 934684 h 1727833"/>
                  <a:gd name="connsiteX171" fmla="*/ 289761 w 2652034"/>
                  <a:gd name="connsiteY171" fmla="*/ 911657 h 1727833"/>
                  <a:gd name="connsiteX172" fmla="*/ 272552 w 2652034"/>
                  <a:gd name="connsiteY172" fmla="*/ 911657 h 1727833"/>
                  <a:gd name="connsiteX173" fmla="*/ 272552 w 2652034"/>
                  <a:gd name="connsiteY173" fmla="*/ 949338 h 1727833"/>
                  <a:gd name="connsiteX174" fmla="*/ 265227 w 2652034"/>
                  <a:gd name="connsiteY174" fmla="*/ 956664 h 1727833"/>
                  <a:gd name="connsiteX175" fmla="*/ 265227 w 2652034"/>
                  <a:gd name="connsiteY175" fmla="*/ 971667 h 1727833"/>
                  <a:gd name="connsiteX176" fmla="*/ 277319 w 2652034"/>
                  <a:gd name="connsiteY176" fmla="*/ 983762 h 1727833"/>
                  <a:gd name="connsiteX177" fmla="*/ 277319 w 2652034"/>
                  <a:gd name="connsiteY177" fmla="*/ 1000974 h 1727833"/>
                  <a:gd name="connsiteX178" fmla="*/ 265227 w 2652034"/>
                  <a:gd name="connsiteY178" fmla="*/ 1013069 h 1727833"/>
                  <a:gd name="connsiteX179" fmla="*/ 253134 w 2652034"/>
                  <a:gd name="connsiteY179" fmla="*/ 1000974 h 1727833"/>
                  <a:gd name="connsiteX180" fmla="*/ 237785 w 2652034"/>
                  <a:gd name="connsiteY180" fmla="*/ 1000974 h 1727833"/>
                  <a:gd name="connsiteX181" fmla="*/ 201856 w 2652034"/>
                  <a:gd name="connsiteY181" fmla="*/ 1036910 h 1727833"/>
                  <a:gd name="connsiteX182" fmla="*/ 201856 w 2652034"/>
                  <a:gd name="connsiteY182" fmla="*/ 1071218 h 1727833"/>
                  <a:gd name="connsiteX183" fmla="*/ 183949 w 2652034"/>
                  <a:gd name="connsiteY183" fmla="*/ 1071218 h 1727833"/>
                  <a:gd name="connsiteX184" fmla="*/ 162903 w 2652034"/>
                  <a:gd name="connsiteY184" fmla="*/ 1049819 h 1727833"/>
                  <a:gd name="connsiteX185" fmla="*/ 150229 w 2652034"/>
                  <a:gd name="connsiteY185" fmla="*/ 1049819 h 1727833"/>
                  <a:gd name="connsiteX186" fmla="*/ 150229 w 2652034"/>
                  <a:gd name="connsiteY186" fmla="*/ 1093779 h 1727833"/>
                  <a:gd name="connsiteX187" fmla="*/ 118486 w 2652034"/>
                  <a:gd name="connsiteY187" fmla="*/ 1068310 h 1727833"/>
                  <a:gd name="connsiteX188" fmla="*/ 118486 w 2652034"/>
                  <a:gd name="connsiteY188" fmla="*/ 1014581 h 1727833"/>
                  <a:gd name="connsiteX189" fmla="*/ 200461 w 2652034"/>
                  <a:gd name="connsiteY189" fmla="*/ 1014581 h 1727833"/>
                  <a:gd name="connsiteX190" fmla="*/ 227088 w 2652034"/>
                  <a:gd name="connsiteY190" fmla="*/ 987599 h 1727833"/>
                  <a:gd name="connsiteX191" fmla="*/ 227088 w 2652034"/>
                  <a:gd name="connsiteY191" fmla="*/ 953175 h 1727833"/>
                  <a:gd name="connsiteX192" fmla="*/ 180694 w 2652034"/>
                  <a:gd name="connsiteY192" fmla="*/ 906773 h 1727833"/>
                  <a:gd name="connsiteX193" fmla="*/ 166043 w 2652034"/>
                  <a:gd name="connsiteY193" fmla="*/ 906773 h 1727833"/>
                  <a:gd name="connsiteX194" fmla="*/ 138602 w 2652034"/>
                  <a:gd name="connsiteY194" fmla="*/ 879326 h 1727833"/>
                  <a:gd name="connsiteX195" fmla="*/ 104300 w 2652034"/>
                  <a:gd name="connsiteY195" fmla="*/ 879210 h 1727833"/>
                  <a:gd name="connsiteX196" fmla="*/ 84300 w 2652034"/>
                  <a:gd name="connsiteY196" fmla="*/ 859207 h 1727833"/>
                  <a:gd name="connsiteX197" fmla="*/ 84300 w 2652034"/>
                  <a:gd name="connsiteY197" fmla="*/ 847926 h 1727833"/>
                  <a:gd name="connsiteX198" fmla="*/ 69882 w 2652034"/>
                  <a:gd name="connsiteY198" fmla="*/ 847926 h 1727833"/>
                  <a:gd name="connsiteX199" fmla="*/ 69882 w 2652034"/>
                  <a:gd name="connsiteY199" fmla="*/ 859207 h 1727833"/>
                  <a:gd name="connsiteX200" fmla="*/ 58487 w 2652034"/>
                  <a:gd name="connsiteY200" fmla="*/ 859207 h 1727833"/>
                  <a:gd name="connsiteX201" fmla="*/ 58487 w 2652034"/>
                  <a:gd name="connsiteY201" fmla="*/ 869325 h 1727833"/>
                  <a:gd name="connsiteX202" fmla="*/ 44999 w 2652034"/>
                  <a:gd name="connsiteY202" fmla="*/ 869325 h 1727833"/>
                  <a:gd name="connsiteX203" fmla="*/ 30464 w 2652034"/>
                  <a:gd name="connsiteY203" fmla="*/ 883862 h 1727833"/>
                  <a:gd name="connsiteX204" fmla="*/ 30464 w 2652034"/>
                  <a:gd name="connsiteY204" fmla="*/ 891421 h 1727833"/>
                  <a:gd name="connsiteX205" fmla="*/ 21744 w 2652034"/>
                  <a:gd name="connsiteY205" fmla="*/ 891421 h 1727833"/>
                  <a:gd name="connsiteX206" fmla="*/ 21744 w 2652034"/>
                  <a:gd name="connsiteY206" fmla="*/ 905842 h 1727833"/>
                  <a:gd name="connsiteX207" fmla="*/ 18255 w 2652034"/>
                  <a:gd name="connsiteY207" fmla="*/ 909331 h 1727833"/>
                  <a:gd name="connsiteX208" fmla="*/ 18255 w 2652034"/>
                  <a:gd name="connsiteY208" fmla="*/ 921543 h 1727833"/>
                  <a:gd name="connsiteX209" fmla="*/ 32441 w 2652034"/>
                  <a:gd name="connsiteY209" fmla="*/ 935731 h 1727833"/>
                  <a:gd name="connsiteX210" fmla="*/ 32441 w 2652034"/>
                  <a:gd name="connsiteY210" fmla="*/ 940499 h 1727833"/>
                  <a:gd name="connsiteX211" fmla="*/ 42673 w 2652034"/>
                  <a:gd name="connsiteY211" fmla="*/ 950733 h 1727833"/>
                  <a:gd name="connsiteX212" fmla="*/ 42790 w 2652034"/>
                  <a:gd name="connsiteY212" fmla="*/ 950849 h 1727833"/>
                  <a:gd name="connsiteX213" fmla="*/ 42790 w 2652034"/>
                  <a:gd name="connsiteY213" fmla="*/ 957944 h 1727833"/>
                  <a:gd name="connsiteX214" fmla="*/ 35813 w 2652034"/>
                  <a:gd name="connsiteY214" fmla="*/ 964921 h 1727833"/>
                  <a:gd name="connsiteX215" fmla="*/ 35813 w 2652034"/>
                  <a:gd name="connsiteY215" fmla="*/ 970620 h 1727833"/>
                  <a:gd name="connsiteX216" fmla="*/ 28836 w 2652034"/>
                  <a:gd name="connsiteY216" fmla="*/ 977598 h 1727833"/>
                  <a:gd name="connsiteX217" fmla="*/ 28836 w 2652034"/>
                  <a:gd name="connsiteY217" fmla="*/ 983413 h 1727833"/>
                  <a:gd name="connsiteX218" fmla="*/ 25116 w 2652034"/>
                  <a:gd name="connsiteY218" fmla="*/ 987134 h 1727833"/>
                  <a:gd name="connsiteX219" fmla="*/ 33487 w 2652034"/>
                  <a:gd name="connsiteY219" fmla="*/ 995624 h 1727833"/>
                  <a:gd name="connsiteX220" fmla="*/ 33487 w 2652034"/>
                  <a:gd name="connsiteY220" fmla="*/ 1005044 h 1727833"/>
                  <a:gd name="connsiteX221" fmla="*/ 38604 w 2652034"/>
                  <a:gd name="connsiteY221" fmla="*/ 1010161 h 1727833"/>
                  <a:gd name="connsiteX222" fmla="*/ 38604 w 2652034"/>
                  <a:gd name="connsiteY222" fmla="*/ 1019581 h 1727833"/>
                  <a:gd name="connsiteX223" fmla="*/ 46627 w 2652034"/>
                  <a:gd name="connsiteY223" fmla="*/ 1027722 h 1727833"/>
                  <a:gd name="connsiteX224" fmla="*/ 46627 w 2652034"/>
                  <a:gd name="connsiteY224" fmla="*/ 1037026 h 1727833"/>
                  <a:gd name="connsiteX225" fmla="*/ 37325 w 2652034"/>
                  <a:gd name="connsiteY225" fmla="*/ 1037026 h 1727833"/>
                  <a:gd name="connsiteX226" fmla="*/ 37325 w 2652034"/>
                  <a:gd name="connsiteY226" fmla="*/ 1064123 h 1727833"/>
                  <a:gd name="connsiteX227" fmla="*/ 46627 w 2652034"/>
                  <a:gd name="connsiteY227" fmla="*/ 1073427 h 1727833"/>
                  <a:gd name="connsiteX228" fmla="*/ 46627 w 2652034"/>
                  <a:gd name="connsiteY228" fmla="*/ 1073427 h 1727833"/>
                  <a:gd name="connsiteX229" fmla="*/ 42673 w 2652034"/>
                  <a:gd name="connsiteY229" fmla="*/ 1077381 h 1727833"/>
                  <a:gd name="connsiteX230" fmla="*/ 42673 w 2652034"/>
                  <a:gd name="connsiteY230" fmla="*/ 1086452 h 1727833"/>
                  <a:gd name="connsiteX231" fmla="*/ 54766 w 2652034"/>
                  <a:gd name="connsiteY231" fmla="*/ 1098547 h 1727833"/>
                  <a:gd name="connsiteX232" fmla="*/ 43487 w 2652034"/>
                  <a:gd name="connsiteY232" fmla="*/ 1109828 h 1727833"/>
                  <a:gd name="connsiteX233" fmla="*/ 66859 w 2652034"/>
                  <a:gd name="connsiteY233" fmla="*/ 1133204 h 1727833"/>
                  <a:gd name="connsiteX234" fmla="*/ 66859 w 2652034"/>
                  <a:gd name="connsiteY234" fmla="*/ 1142043 h 1727833"/>
                  <a:gd name="connsiteX235" fmla="*/ 62905 w 2652034"/>
                  <a:gd name="connsiteY235" fmla="*/ 1145997 h 1727833"/>
                  <a:gd name="connsiteX236" fmla="*/ 62905 w 2652034"/>
                  <a:gd name="connsiteY236" fmla="*/ 1156580 h 1727833"/>
                  <a:gd name="connsiteX237" fmla="*/ 42673 w 2652034"/>
                  <a:gd name="connsiteY237" fmla="*/ 1176699 h 1727833"/>
                  <a:gd name="connsiteX238" fmla="*/ 42673 w 2652034"/>
                  <a:gd name="connsiteY238" fmla="*/ 1181817 h 1727833"/>
                  <a:gd name="connsiteX239" fmla="*/ 4070 w 2652034"/>
                  <a:gd name="connsiteY239" fmla="*/ 1220427 h 1727833"/>
                  <a:gd name="connsiteX240" fmla="*/ 11395 w 2652034"/>
                  <a:gd name="connsiteY240" fmla="*/ 1220427 h 1727833"/>
                  <a:gd name="connsiteX241" fmla="*/ 16627 w 2652034"/>
                  <a:gd name="connsiteY241" fmla="*/ 1215194 h 1727833"/>
                  <a:gd name="connsiteX242" fmla="*/ 16627 w 2652034"/>
                  <a:gd name="connsiteY242" fmla="*/ 1215194 h 1727833"/>
                  <a:gd name="connsiteX243" fmla="*/ 16627 w 2652034"/>
                  <a:gd name="connsiteY243" fmla="*/ 1221590 h 1727833"/>
                  <a:gd name="connsiteX244" fmla="*/ 26511 w 2652034"/>
                  <a:gd name="connsiteY244" fmla="*/ 1231476 h 1727833"/>
                  <a:gd name="connsiteX245" fmla="*/ 39418 w 2652034"/>
                  <a:gd name="connsiteY245" fmla="*/ 1231476 h 1727833"/>
                  <a:gd name="connsiteX246" fmla="*/ 46511 w 2652034"/>
                  <a:gd name="connsiteY246" fmla="*/ 1238570 h 1727833"/>
                  <a:gd name="connsiteX247" fmla="*/ 30348 w 2652034"/>
                  <a:gd name="connsiteY247" fmla="*/ 1238570 h 1727833"/>
                  <a:gd name="connsiteX248" fmla="*/ 25348 w 2652034"/>
                  <a:gd name="connsiteY248" fmla="*/ 1243571 h 1727833"/>
                  <a:gd name="connsiteX249" fmla="*/ 13837 w 2652034"/>
                  <a:gd name="connsiteY249" fmla="*/ 1243571 h 1727833"/>
                  <a:gd name="connsiteX250" fmla="*/ 13837 w 2652034"/>
                  <a:gd name="connsiteY250" fmla="*/ 1249851 h 1727833"/>
                  <a:gd name="connsiteX251" fmla="*/ 9302 w 2652034"/>
                  <a:gd name="connsiteY251" fmla="*/ 1254386 h 1727833"/>
                  <a:gd name="connsiteX252" fmla="*/ 9302 w 2652034"/>
                  <a:gd name="connsiteY252" fmla="*/ 1266481 h 1727833"/>
                  <a:gd name="connsiteX253" fmla="*/ 2209 w 2652034"/>
                  <a:gd name="connsiteY253" fmla="*/ 1273575 h 1727833"/>
                  <a:gd name="connsiteX254" fmla="*/ 2209 w 2652034"/>
                  <a:gd name="connsiteY254" fmla="*/ 1298114 h 1727833"/>
                  <a:gd name="connsiteX255" fmla="*/ 7442 w 2652034"/>
                  <a:gd name="connsiteY255" fmla="*/ 1303348 h 1727833"/>
                  <a:gd name="connsiteX256" fmla="*/ 0 w 2652034"/>
                  <a:gd name="connsiteY256" fmla="*/ 1310791 h 1727833"/>
                  <a:gd name="connsiteX257" fmla="*/ 0 w 2652034"/>
                  <a:gd name="connsiteY257" fmla="*/ 1315675 h 1727833"/>
                  <a:gd name="connsiteX258" fmla="*/ 5232 w 2652034"/>
                  <a:gd name="connsiteY258" fmla="*/ 1320908 h 1727833"/>
                  <a:gd name="connsiteX259" fmla="*/ 5232 w 2652034"/>
                  <a:gd name="connsiteY259" fmla="*/ 1338470 h 1727833"/>
                  <a:gd name="connsiteX260" fmla="*/ 12790 w 2652034"/>
                  <a:gd name="connsiteY260" fmla="*/ 1346029 h 1727833"/>
                  <a:gd name="connsiteX261" fmla="*/ 12790 w 2652034"/>
                  <a:gd name="connsiteY261" fmla="*/ 1359054 h 1727833"/>
                  <a:gd name="connsiteX262" fmla="*/ 28604 w 2652034"/>
                  <a:gd name="connsiteY262" fmla="*/ 1359054 h 1727833"/>
                  <a:gd name="connsiteX263" fmla="*/ 34069 w 2652034"/>
                  <a:gd name="connsiteY263" fmla="*/ 1364520 h 1727833"/>
                  <a:gd name="connsiteX264" fmla="*/ 47906 w 2652034"/>
                  <a:gd name="connsiteY264" fmla="*/ 1364520 h 1727833"/>
                  <a:gd name="connsiteX265" fmla="*/ 56045 w 2652034"/>
                  <a:gd name="connsiteY265" fmla="*/ 1372661 h 1727833"/>
                  <a:gd name="connsiteX266" fmla="*/ 56045 w 2652034"/>
                  <a:gd name="connsiteY266" fmla="*/ 1392315 h 1727833"/>
                  <a:gd name="connsiteX267" fmla="*/ 62673 w 2652034"/>
                  <a:gd name="connsiteY267" fmla="*/ 1398944 h 1727833"/>
                  <a:gd name="connsiteX268" fmla="*/ 62673 w 2652034"/>
                  <a:gd name="connsiteY268" fmla="*/ 1411388 h 1727833"/>
                  <a:gd name="connsiteX269" fmla="*/ 85463 w 2652034"/>
                  <a:gd name="connsiteY269" fmla="*/ 1434182 h 1727833"/>
                  <a:gd name="connsiteX270" fmla="*/ 79882 w 2652034"/>
                  <a:gd name="connsiteY270" fmla="*/ 1439765 h 1727833"/>
                  <a:gd name="connsiteX271" fmla="*/ 69650 w 2652034"/>
                  <a:gd name="connsiteY271" fmla="*/ 1439765 h 1727833"/>
                  <a:gd name="connsiteX272" fmla="*/ 63836 w 2652034"/>
                  <a:gd name="connsiteY272" fmla="*/ 1445580 h 1727833"/>
                  <a:gd name="connsiteX273" fmla="*/ 68487 w 2652034"/>
                  <a:gd name="connsiteY273" fmla="*/ 1450232 h 1727833"/>
                  <a:gd name="connsiteX274" fmla="*/ 68487 w 2652034"/>
                  <a:gd name="connsiteY274" fmla="*/ 1463722 h 1727833"/>
                  <a:gd name="connsiteX275" fmla="*/ 74766 w 2652034"/>
                  <a:gd name="connsiteY275" fmla="*/ 1470002 h 1727833"/>
                  <a:gd name="connsiteX276" fmla="*/ 82440 w 2652034"/>
                  <a:gd name="connsiteY276" fmla="*/ 1462443 h 1727833"/>
                  <a:gd name="connsiteX277" fmla="*/ 98719 w 2652034"/>
                  <a:gd name="connsiteY277" fmla="*/ 1462443 h 1727833"/>
                  <a:gd name="connsiteX278" fmla="*/ 110230 w 2652034"/>
                  <a:gd name="connsiteY278" fmla="*/ 1473956 h 1727833"/>
                  <a:gd name="connsiteX279" fmla="*/ 110230 w 2652034"/>
                  <a:gd name="connsiteY279" fmla="*/ 1492796 h 1727833"/>
                  <a:gd name="connsiteX280" fmla="*/ 127555 w 2652034"/>
                  <a:gd name="connsiteY280" fmla="*/ 1492796 h 1727833"/>
                  <a:gd name="connsiteX281" fmla="*/ 127555 w 2652034"/>
                  <a:gd name="connsiteY281" fmla="*/ 1506287 h 1727833"/>
                  <a:gd name="connsiteX282" fmla="*/ 134881 w 2652034"/>
                  <a:gd name="connsiteY282" fmla="*/ 1513614 h 1727833"/>
                  <a:gd name="connsiteX283" fmla="*/ 160927 w 2652034"/>
                  <a:gd name="connsiteY283" fmla="*/ 1513614 h 1727833"/>
                  <a:gd name="connsiteX284" fmla="*/ 167671 w 2652034"/>
                  <a:gd name="connsiteY284" fmla="*/ 1520359 h 1727833"/>
                  <a:gd name="connsiteX285" fmla="*/ 175461 w 2652034"/>
                  <a:gd name="connsiteY285" fmla="*/ 1520359 h 1727833"/>
                  <a:gd name="connsiteX286" fmla="*/ 180926 w 2652034"/>
                  <a:gd name="connsiteY286" fmla="*/ 1525709 h 1727833"/>
                  <a:gd name="connsiteX287" fmla="*/ 191275 w 2652034"/>
                  <a:gd name="connsiteY287" fmla="*/ 1525709 h 1727833"/>
                  <a:gd name="connsiteX288" fmla="*/ 207670 w 2652034"/>
                  <a:gd name="connsiteY288" fmla="*/ 1542223 h 1727833"/>
                  <a:gd name="connsiteX289" fmla="*/ 201740 w 2652034"/>
                  <a:gd name="connsiteY289" fmla="*/ 1548154 h 1727833"/>
                  <a:gd name="connsiteX290" fmla="*/ 201740 w 2652034"/>
                  <a:gd name="connsiteY290" fmla="*/ 1575251 h 1727833"/>
                  <a:gd name="connsiteX291" fmla="*/ 184531 w 2652034"/>
                  <a:gd name="connsiteY291" fmla="*/ 1575251 h 1727833"/>
                  <a:gd name="connsiteX292" fmla="*/ 175926 w 2652034"/>
                  <a:gd name="connsiteY292" fmla="*/ 1583858 h 1727833"/>
                  <a:gd name="connsiteX293" fmla="*/ 175926 w 2652034"/>
                  <a:gd name="connsiteY293" fmla="*/ 1592347 h 1727833"/>
                  <a:gd name="connsiteX294" fmla="*/ 192321 w 2652034"/>
                  <a:gd name="connsiteY294" fmla="*/ 1592347 h 1727833"/>
                  <a:gd name="connsiteX295" fmla="*/ 181507 w 2652034"/>
                  <a:gd name="connsiteY295" fmla="*/ 1603163 h 1727833"/>
                  <a:gd name="connsiteX296" fmla="*/ 173252 w 2652034"/>
                  <a:gd name="connsiteY296" fmla="*/ 1603163 h 1727833"/>
                  <a:gd name="connsiteX297" fmla="*/ 168717 w 2652034"/>
                  <a:gd name="connsiteY297" fmla="*/ 1607699 h 1727833"/>
                  <a:gd name="connsiteX298" fmla="*/ 178136 w 2652034"/>
                  <a:gd name="connsiteY298" fmla="*/ 1617119 h 1727833"/>
                  <a:gd name="connsiteX299" fmla="*/ 166973 w 2652034"/>
                  <a:gd name="connsiteY299" fmla="*/ 1628283 h 1727833"/>
                  <a:gd name="connsiteX300" fmla="*/ 166973 w 2652034"/>
                  <a:gd name="connsiteY300" fmla="*/ 1635494 h 1727833"/>
                  <a:gd name="connsiteX301" fmla="*/ 157555 w 2652034"/>
                  <a:gd name="connsiteY301" fmla="*/ 1635494 h 1727833"/>
                  <a:gd name="connsiteX302" fmla="*/ 149764 w 2652034"/>
                  <a:gd name="connsiteY302" fmla="*/ 1643286 h 1727833"/>
                  <a:gd name="connsiteX303" fmla="*/ 157206 w 2652034"/>
                  <a:gd name="connsiteY303" fmla="*/ 1643169 h 1727833"/>
                  <a:gd name="connsiteX304" fmla="*/ 157206 w 2652034"/>
                  <a:gd name="connsiteY304" fmla="*/ 1643286 h 1727833"/>
                  <a:gd name="connsiteX305" fmla="*/ 164066 w 2652034"/>
                  <a:gd name="connsiteY305" fmla="*/ 1650147 h 1727833"/>
                  <a:gd name="connsiteX306" fmla="*/ 168833 w 2652034"/>
                  <a:gd name="connsiteY306" fmla="*/ 1650147 h 1727833"/>
                  <a:gd name="connsiteX307" fmla="*/ 175694 w 2652034"/>
                  <a:gd name="connsiteY307" fmla="*/ 1657009 h 1727833"/>
                  <a:gd name="connsiteX308" fmla="*/ 182554 w 2652034"/>
                  <a:gd name="connsiteY308" fmla="*/ 1657009 h 1727833"/>
                  <a:gd name="connsiteX309" fmla="*/ 201972 w 2652034"/>
                  <a:gd name="connsiteY309" fmla="*/ 1676430 h 1727833"/>
                  <a:gd name="connsiteX310" fmla="*/ 224646 w 2652034"/>
                  <a:gd name="connsiteY310" fmla="*/ 1676430 h 1727833"/>
                  <a:gd name="connsiteX311" fmla="*/ 231506 w 2652034"/>
                  <a:gd name="connsiteY311" fmla="*/ 1683292 h 1727833"/>
                  <a:gd name="connsiteX312" fmla="*/ 247901 w 2652034"/>
                  <a:gd name="connsiteY312" fmla="*/ 1683292 h 1727833"/>
                  <a:gd name="connsiteX313" fmla="*/ 252087 w 2652034"/>
                  <a:gd name="connsiteY313" fmla="*/ 1687479 h 1727833"/>
                  <a:gd name="connsiteX314" fmla="*/ 258715 w 2652034"/>
                  <a:gd name="connsiteY314" fmla="*/ 1687479 h 1727833"/>
                  <a:gd name="connsiteX315" fmla="*/ 265575 w 2652034"/>
                  <a:gd name="connsiteY315" fmla="*/ 1694340 h 1727833"/>
                  <a:gd name="connsiteX316" fmla="*/ 295226 w 2652034"/>
                  <a:gd name="connsiteY316" fmla="*/ 1694340 h 1727833"/>
                  <a:gd name="connsiteX317" fmla="*/ 301505 w 2652034"/>
                  <a:gd name="connsiteY317" fmla="*/ 1700620 h 1727833"/>
                  <a:gd name="connsiteX318" fmla="*/ 298249 w 2652034"/>
                  <a:gd name="connsiteY318" fmla="*/ 1703877 h 1727833"/>
                  <a:gd name="connsiteX319" fmla="*/ 306505 w 2652034"/>
                  <a:gd name="connsiteY319" fmla="*/ 1712134 h 1727833"/>
                  <a:gd name="connsiteX320" fmla="*/ 314528 w 2652034"/>
                  <a:gd name="connsiteY320" fmla="*/ 1712134 h 1727833"/>
                  <a:gd name="connsiteX321" fmla="*/ 323946 w 2652034"/>
                  <a:gd name="connsiteY321" fmla="*/ 1721554 h 1727833"/>
                  <a:gd name="connsiteX322" fmla="*/ 323946 w 2652034"/>
                  <a:gd name="connsiteY322" fmla="*/ 1727834 h 1727833"/>
                  <a:gd name="connsiteX323" fmla="*/ 331737 w 2652034"/>
                  <a:gd name="connsiteY323" fmla="*/ 1727834 h 1727833"/>
                  <a:gd name="connsiteX324" fmla="*/ 346039 w 2652034"/>
                  <a:gd name="connsiteY324" fmla="*/ 1713529 h 1727833"/>
                  <a:gd name="connsiteX325" fmla="*/ 333248 w 2652034"/>
                  <a:gd name="connsiteY325" fmla="*/ 1700620 h 1727833"/>
                  <a:gd name="connsiteX326" fmla="*/ 333248 w 2652034"/>
                  <a:gd name="connsiteY326" fmla="*/ 1694340 h 1727833"/>
                  <a:gd name="connsiteX327" fmla="*/ 327202 w 2652034"/>
                  <a:gd name="connsiteY327" fmla="*/ 1688293 h 1727833"/>
                  <a:gd name="connsiteX328" fmla="*/ 327202 w 2652034"/>
                  <a:gd name="connsiteY328" fmla="*/ 1672360 h 1727833"/>
                  <a:gd name="connsiteX329" fmla="*/ 323830 w 2652034"/>
                  <a:gd name="connsiteY329" fmla="*/ 1668987 h 1727833"/>
                  <a:gd name="connsiteX330" fmla="*/ 323830 w 2652034"/>
                  <a:gd name="connsiteY330" fmla="*/ 1663870 h 1727833"/>
                  <a:gd name="connsiteX331" fmla="*/ 314412 w 2652034"/>
                  <a:gd name="connsiteY331" fmla="*/ 1654450 h 1727833"/>
                  <a:gd name="connsiteX332" fmla="*/ 314412 w 2652034"/>
                  <a:gd name="connsiteY332" fmla="*/ 1654101 h 1727833"/>
                  <a:gd name="connsiteX333" fmla="*/ 319876 w 2652034"/>
                  <a:gd name="connsiteY333" fmla="*/ 1648635 h 1727833"/>
                  <a:gd name="connsiteX334" fmla="*/ 319876 w 2652034"/>
                  <a:gd name="connsiteY334" fmla="*/ 1643169 h 1727833"/>
                  <a:gd name="connsiteX335" fmla="*/ 328132 w 2652034"/>
                  <a:gd name="connsiteY335" fmla="*/ 1634912 h 1727833"/>
                  <a:gd name="connsiteX336" fmla="*/ 328132 w 2652034"/>
                  <a:gd name="connsiteY336" fmla="*/ 1629097 h 1727833"/>
                  <a:gd name="connsiteX337" fmla="*/ 356039 w 2652034"/>
                  <a:gd name="connsiteY337" fmla="*/ 1612932 h 1727833"/>
                  <a:gd name="connsiteX338" fmla="*/ 356039 w 2652034"/>
                  <a:gd name="connsiteY338" fmla="*/ 1612932 h 1727833"/>
                  <a:gd name="connsiteX339" fmla="*/ 351155 w 2652034"/>
                  <a:gd name="connsiteY339" fmla="*/ 1608047 h 1727833"/>
                  <a:gd name="connsiteX340" fmla="*/ 345108 w 2652034"/>
                  <a:gd name="connsiteY340" fmla="*/ 1608047 h 1727833"/>
                  <a:gd name="connsiteX341" fmla="*/ 345108 w 2652034"/>
                  <a:gd name="connsiteY341" fmla="*/ 1602232 h 1727833"/>
                  <a:gd name="connsiteX342" fmla="*/ 352550 w 2652034"/>
                  <a:gd name="connsiteY342" fmla="*/ 1602232 h 1727833"/>
                  <a:gd name="connsiteX343" fmla="*/ 346155 w 2652034"/>
                  <a:gd name="connsiteY343" fmla="*/ 1595836 h 1727833"/>
                  <a:gd name="connsiteX344" fmla="*/ 346155 w 2652034"/>
                  <a:gd name="connsiteY344" fmla="*/ 1589905 h 1727833"/>
                  <a:gd name="connsiteX345" fmla="*/ 334295 w 2652034"/>
                  <a:gd name="connsiteY345" fmla="*/ 1578043 h 1727833"/>
                  <a:gd name="connsiteX346" fmla="*/ 324993 w 2652034"/>
                  <a:gd name="connsiteY346" fmla="*/ 1578043 h 1727833"/>
                  <a:gd name="connsiteX347" fmla="*/ 320807 w 2652034"/>
                  <a:gd name="connsiteY347" fmla="*/ 1573856 h 1727833"/>
                  <a:gd name="connsiteX348" fmla="*/ 320807 w 2652034"/>
                  <a:gd name="connsiteY348" fmla="*/ 1568971 h 1727833"/>
                  <a:gd name="connsiteX349" fmla="*/ 320807 w 2652034"/>
                  <a:gd name="connsiteY349" fmla="*/ 1569088 h 1727833"/>
                  <a:gd name="connsiteX350" fmla="*/ 313365 w 2652034"/>
                  <a:gd name="connsiteY350" fmla="*/ 1561645 h 1727833"/>
                  <a:gd name="connsiteX351" fmla="*/ 313365 w 2652034"/>
                  <a:gd name="connsiteY351" fmla="*/ 1552341 h 1727833"/>
                  <a:gd name="connsiteX352" fmla="*/ 319993 w 2652034"/>
                  <a:gd name="connsiteY352" fmla="*/ 1545712 h 1727833"/>
                  <a:gd name="connsiteX353" fmla="*/ 315923 w 2652034"/>
                  <a:gd name="connsiteY353" fmla="*/ 1541758 h 1727833"/>
                  <a:gd name="connsiteX354" fmla="*/ 315923 w 2652034"/>
                  <a:gd name="connsiteY354" fmla="*/ 1528267 h 1727833"/>
                  <a:gd name="connsiteX355" fmla="*/ 324063 w 2652034"/>
                  <a:gd name="connsiteY355" fmla="*/ 1520126 h 1727833"/>
                  <a:gd name="connsiteX356" fmla="*/ 324063 w 2652034"/>
                  <a:gd name="connsiteY356" fmla="*/ 1516405 h 1727833"/>
                  <a:gd name="connsiteX357" fmla="*/ 327434 w 2652034"/>
                  <a:gd name="connsiteY357" fmla="*/ 1513032 h 1727833"/>
                  <a:gd name="connsiteX358" fmla="*/ 340109 w 2652034"/>
                  <a:gd name="connsiteY358" fmla="*/ 1525825 h 1727833"/>
                  <a:gd name="connsiteX359" fmla="*/ 349062 w 2652034"/>
                  <a:gd name="connsiteY359" fmla="*/ 1525825 h 1727833"/>
                  <a:gd name="connsiteX360" fmla="*/ 349062 w 2652034"/>
                  <a:gd name="connsiteY360" fmla="*/ 1507450 h 1727833"/>
                  <a:gd name="connsiteX361" fmla="*/ 362434 w 2652034"/>
                  <a:gd name="connsiteY361" fmla="*/ 1494076 h 1727833"/>
                  <a:gd name="connsiteX362" fmla="*/ 362434 w 2652034"/>
                  <a:gd name="connsiteY362" fmla="*/ 1493959 h 1727833"/>
                  <a:gd name="connsiteX363" fmla="*/ 368945 w 2652034"/>
                  <a:gd name="connsiteY363" fmla="*/ 1493959 h 1727833"/>
                  <a:gd name="connsiteX364" fmla="*/ 368945 w 2652034"/>
                  <a:gd name="connsiteY364" fmla="*/ 1493959 h 1727833"/>
                  <a:gd name="connsiteX365" fmla="*/ 383596 w 2652034"/>
                  <a:gd name="connsiteY365" fmla="*/ 1479306 h 1727833"/>
                  <a:gd name="connsiteX366" fmla="*/ 390340 w 2652034"/>
                  <a:gd name="connsiteY366" fmla="*/ 1486051 h 1727833"/>
                  <a:gd name="connsiteX367" fmla="*/ 394526 w 2652034"/>
                  <a:gd name="connsiteY367" fmla="*/ 1486051 h 1727833"/>
                  <a:gd name="connsiteX368" fmla="*/ 394526 w 2652034"/>
                  <a:gd name="connsiteY368" fmla="*/ 1486051 h 1727833"/>
                  <a:gd name="connsiteX369" fmla="*/ 401270 w 2652034"/>
                  <a:gd name="connsiteY369" fmla="*/ 1479306 h 1727833"/>
                  <a:gd name="connsiteX370" fmla="*/ 406386 w 2652034"/>
                  <a:gd name="connsiteY370" fmla="*/ 1479306 h 1727833"/>
                  <a:gd name="connsiteX371" fmla="*/ 411735 w 2652034"/>
                  <a:gd name="connsiteY371" fmla="*/ 1484656 h 1727833"/>
                  <a:gd name="connsiteX372" fmla="*/ 421851 w 2652034"/>
                  <a:gd name="connsiteY372" fmla="*/ 1484656 h 1727833"/>
                  <a:gd name="connsiteX373" fmla="*/ 429060 w 2652034"/>
                  <a:gd name="connsiteY373" fmla="*/ 1491866 h 1727833"/>
                  <a:gd name="connsiteX374" fmla="*/ 431269 w 2652034"/>
                  <a:gd name="connsiteY374" fmla="*/ 1491866 h 1727833"/>
                  <a:gd name="connsiteX375" fmla="*/ 439409 w 2652034"/>
                  <a:gd name="connsiteY375" fmla="*/ 1499891 h 1727833"/>
                  <a:gd name="connsiteX376" fmla="*/ 439409 w 2652034"/>
                  <a:gd name="connsiteY376" fmla="*/ 1504775 h 1727833"/>
                  <a:gd name="connsiteX377" fmla="*/ 443362 w 2652034"/>
                  <a:gd name="connsiteY377" fmla="*/ 1508729 h 1727833"/>
                  <a:gd name="connsiteX378" fmla="*/ 443362 w 2652034"/>
                  <a:gd name="connsiteY378" fmla="*/ 1499658 h 1727833"/>
                  <a:gd name="connsiteX379" fmla="*/ 440920 w 2652034"/>
                  <a:gd name="connsiteY379" fmla="*/ 1497332 h 1727833"/>
                  <a:gd name="connsiteX380" fmla="*/ 445571 w 2652034"/>
                  <a:gd name="connsiteY380" fmla="*/ 1497332 h 1727833"/>
                  <a:gd name="connsiteX381" fmla="*/ 445571 w 2652034"/>
                  <a:gd name="connsiteY381" fmla="*/ 1497332 h 1727833"/>
                  <a:gd name="connsiteX382" fmla="*/ 455687 w 2652034"/>
                  <a:gd name="connsiteY382" fmla="*/ 1507450 h 1727833"/>
                  <a:gd name="connsiteX383" fmla="*/ 462315 w 2652034"/>
                  <a:gd name="connsiteY383" fmla="*/ 1507450 h 1727833"/>
                  <a:gd name="connsiteX384" fmla="*/ 472896 w 2652034"/>
                  <a:gd name="connsiteY384" fmla="*/ 1496867 h 1727833"/>
                  <a:gd name="connsiteX385" fmla="*/ 477896 w 2652034"/>
                  <a:gd name="connsiteY385" fmla="*/ 1496867 h 1727833"/>
                  <a:gd name="connsiteX386" fmla="*/ 479408 w 2652034"/>
                  <a:gd name="connsiteY386" fmla="*/ 1495239 h 1727833"/>
                  <a:gd name="connsiteX387" fmla="*/ 484757 w 2652034"/>
                  <a:gd name="connsiteY387" fmla="*/ 1495239 h 1727833"/>
                  <a:gd name="connsiteX388" fmla="*/ 490105 w 2652034"/>
                  <a:gd name="connsiteY388" fmla="*/ 1500472 h 1727833"/>
                  <a:gd name="connsiteX389" fmla="*/ 495338 w 2652034"/>
                  <a:gd name="connsiteY389" fmla="*/ 1495239 h 1727833"/>
                  <a:gd name="connsiteX390" fmla="*/ 503012 w 2652034"/>
                  <a:gd name="connsiteY390" fmla="*/ 1495239 h 1727833"/>
                  <a:gd name="connsiteX391" fmla="*/ 514407 w 2652034"/>
                  <a:gd name="connsiteY391" fmla="*/ 1506636 h 1727833"/>
                  <a:gd name="connsiteX392" fmla="*/ 522895 w 2652034"/>
                  <a:gd name="connsiteY392" fmla="*/ 1506636 h 1727833"/>
                  <a:gd name="connsiteX393" fmla="*/ 522895 w 2652034"/>
                  <a:gd name="connsiteY393" fmla="*/ 1510823 h 1727833"/>
                  <a:gd name="connsiteX394" fmla="*/ 531732 w 2652034"/>
                  <a:gd name="connsiteY394" fmla="*/ 1501984 h 1727833"/>
                  <a:gd name="connsiteX395" fmla="*/ 535337 w 2652034"/>
                  <a:gd name="connsiteY395" fmla="*/ 1505589 h 1727833"/>
                  <a:gd name="connsiteX396" fmla="*/ 547895 w 2652034"/>
                  <a:gd name="connsiteY396" fmla="*/ 1505589 h 1727833"/>
                  <a:gd name="connsiteX397" fmla="*/ 554755 w 2652034"/>
                  <a:gd name="connsiteY397" fmla="*/ 1498728 h 1727833"/>
                  <a:gd name="connsiteX398" fmla="*/ 554755 w 2652034"/>
                  <a:gd name="connsiteY398" fmla="*/ 1489540 h 1727833"/>
                  <a:gd name="connsiteX399" fmla="*/ 548825 w 2652034"/>
                  <a:gd name="connsiteY399" fmla="*/ 1483609 h 1727833"/>
                  <a:gd name="connsiteX400" fmla="*/ 544058 w 2652034"/>
                  <a:gd name="connsiteY400" fmla="*/ 1483609 h 1727833"/>
                  <a:gd name="connsiteX401" fmla="*/ 535337 w 2652034"/>
                  <a:gd name="connsiteY401" fmla="*/ 1475003 h 1727833"/>
                  <a:gd name="connsiteX402" fmla="*/ 529407 w 2652034"/>
                  <a:gd name="connsiteY402" fmla="*/ 1475003 h 1727833"/>
                  <a:gd name="connsiteX403" fmla="*/ 537314 w 2652034"/>
                  <a:gd name="connsiteY403" fmla="*/ 1467211 h 1727833"/>
                  <a:gd name="connsiteX404" fmla="*/ 541616 w 2652034"/>
                  <a:gd name="connsiteY404" fmla="*/ 1467211 h 1727833"/>
                  <a:gd name="connsiteX405" fmla="*/ 547081 w 2652034"/>
                  <a:gd name="connsiteY405" fmla="*/ 1461745 h 1727833"/>
                  <a:gd name="connsiteX406" fmla="*/ 543244 w 2652034"/>
                  <a:gd name="connsiteY406" fmla="*/ 1458023 h 1727833"/>
                  <a:gd name="connsiteX407" fmla="*/ 543244 w 2652034"/>
                  <a:gd name="connsiteY407" fmla="*/ 1450929 h 1727833"/>
                  <a:gd name="connsiteX408" fmla="*/ 549406 w 2652034"/>
                  <a:gd name="connsiteY408" fmla="*/ 1444765 h 1727833"/>
                  <a:gd name="connsiteX409" fmla="*/ 564406 w 2652034"/>
                  <a:gd name="connsiteY409" fmla="*/ 1444765 h 1727833"/>
                  <a:gd name="connsiteX410" fmla="*/ 564406 w 2652034"/>
                  <a:gd name="connsiteY410" fmla="*/ 1440811 h 1727833"/>
                  <a:gd name="connsiteX411" fmla="*/ 561616 w 2652034"/>
                  <a:gd name="connsiteY411" fmla="*/ 1438020 h 1727833"/>
                  <a:gd name="connsiteX412" fmla="*/ 550802 w 2652034"/>
                  <a:gd name="connsiteY412" fmla="*/ 1438020 h 1727833"/>
                  <a:gd name="connsiteX413" fmla="*/ 550802 w 2652034"/>
                  <a:gd name="connsiteY413" fmla="*/ 1432438 h 1727833"/>
                  <a:gd name="connsiteX414" fmla="*/ 553011 w 2652034"/>
                  <a:gd name="connsiteY414" fmla="*/ 1430228 h 1727833"/>
                  <a:gd name="connsiteX415" fmla="*/ 553011 w 2652034"/>
                  <a:gd name="connsiteY415" fmla="*/ 1430228 h 1727833"/>
                  <a:gd name="connsiteX416" fmla="*/ 548592 w 2652034"/>
                  <a:gd name="connsiteY416" fmla="*/ 1425809 h 1727833"/>
                  <a:gd name="connsiteX417" fmla="*/ 550802 w 2652034"/>
                  <a:gd name="connsiteY417" fmla="*/ 1423599 h 1727833"/>
                  <a:gd name="connsiteX418" fmla="*/ 550802 w 2652034"/>
                  <a:gd name="connsiteY418" fmla="*/ 1417552 h 1727833"/>
                  <a:gd name="connsiteX419" fmla="*/ 568476 w 2652034"/>
                  <a:gd name="connsiteY419" fmla="*/ 1417552 h 1727833"/>
                  <a:gd name="connsiteX420" fmla="*/ 572196 w 2652034"/>
                  <a:gd name="connsiteY420" fmla="*/ 1413830 h 1727833"/>
                  <a:gd name="connsiteX421" fmla="*/ 590801 w 2652034"/>
                  <a:gd name="connsiteY421" fmla="*/ 1413830 h 1727833"/>
                  <a:gd name="connsiteX422" fmla="*/ 597545 w 2652034"/>
                  <a:gd name="connsiteY422" fmla="*/ 1407085 h 1727833"/>
                  <a:gd name="connsiteX423" fmla="*/ 614870 w 2652034"/>
                  <a:gd name="connsiteY423" fmla="*/ 1407085 h 1727833"/>
                  <a:gd name="connsiteX424" fmla="*/ 623940 w 2652034"/>
                  <a:gd name="connsiteY424" fmla="*/ 1398014 h 1727833"/>
                  <a:gd name="connsiteX425" fmla="*/ 644869 w 2652034"/>
                  <a:gd name="connsiteY425" fmla="*/ 1398014 h 1727833"/>
                  <a:gd name="connsiteX426" fmla="*/ 650800 w 2652034"/>
                  <a:gd name="connsiteY426" fmla="*/ 1392083 h 1727833"/>
                  <a:gd name="connsiteX427" fmla="*/ 662776 w 2652034"/>
                  <a:gd name="connsiteY427" fmla="*/ 1392083 h 1727833"/>
                  <a:gd name="connsiteX428" fmla="*/ 674752 w 2652034"/>
                  <a:gd name="connsiteY428" fmla="*/ 1380104 h 1727833"/>
                  <a:gd name="connsiteX429" fmla="*/ 702077 w 2652034"/>
                  <a:gd name="connsiteY429" fmla="*/ 1380104 h 1727833"/>
                  <a:gd name="connsiteX430" fmla="*/ 711147 w 2652034"/>
                  <a:gd name="connsiteY430" fmla="*/ 1389175 h 1727833"/>
                  <a:gd name="connsiteX431" fmla="*/ 711147 w 2652034"/>
                  <a:gd name="connsiteY431" fmla="*/ 1410109 h 1727833"/>
                  <a:gd name="connsiteX432" fmla="*/ 724519 w 2652034"/>
                  <a:gd name="connsiteY432" fmla="*/ 1410109 h 1727833"/>
                  <a:gd name="connsiteX433" fmla="*/ 724519 w 2652034"/>
                  <a:gd name="connsiteY433" fmla="*/ 1410109 h 1727833"/>
                  <a:gd name="connsiteX434" fmla="*/ 731844 w 2652034"/>
                  <a:gd name="connsiteY434" fmla="*/ 1417436 h 1727833"/>
                  <a:gd name="connsiteX435" fmla="*/ 748006 w 2652034"/>
                  <a:gd name="connsiteY435" fmla="*/ 1417436 h 1727833"/>
                  <a:gd name="connsiteX436" fmla="*/ 748006 w 2652034"/>
                  <a:gd name="connsiteY436" fmla="*/ 1430926 h 1727833"/>
                  <a:gd name="connsiteX437" fmla="*/ 766029 w 2652034"/>
                  <a:gd name="connsiteY437" fmla="*/ 1430926 h 1727833"/>
                  <a:gd name="connsiteX438" fmla="*/ 782192 w 2652034"/>
                  <a:gd name="connsiteY438" fmla="*/ 1414761 h 1727833"/>
                  <a:gd name="connsiteX439" fmla="*/ 791145 w 2652034"/>
                  <a:gd name="connsiteY439" fmla="*/ 1414761 h 1727833"/>
                  <a:gd name="connsiteX440" fmla="*/ 800447 w 2652034"/>
                  <a:gd name="connsiteY440" fmla="*/ 1405457 h 1727833"/>
                  <a:gd name="connsiteX441" fmla="*/ 810098 w 2652034"/>
                  <a:gd name="connsiteY441" fmla="*/ 1405457 h 1727833"/>
                  <a:gd name="connsiteX442" fmla="*/ 810098 w 2652034"/>
                  <a:gd name="connsiteY442" fmla="*/ 1405573 h 1727833"/>
                  <a:gd name="connsiteX443" fmla="*/ 800912 w 2652034"/>
                  <a:gd name="connsiteY443" fmla="*/ 1414761 h 1727833"/>
                  <a:gd name="connsiteX444" fmla="*/ 821842 w 2652034"/>
                  <a:gd name="connsiteY444" fmla="*/ 1435694 h 1727833"/>
                  <a:gd name="connsiteX445" fmla="*/ 821842 w 2652034"/>
                  <a:gd name="connsiteY445" fmla="*/ 1442905 h 1727833"/>
                  <a:gd name="connsiteX446" fmla="*/ 834284 w 2652034"/>
                  <a:gd name="connsiteY446" fmla="*/ 1455349 h 1727833"/>
                  <a:gd name="connsiteX447" fmla="*/ 834284 w 2652034"/>
                  <a:gd name="connsiteY447" fmla="*/ 1467211 h 1727833"/>
                  <a:gd name="connsiteX448" fmla="*/ 846725 w 2652034"/>
                  <a:gd name="connsiteY448" fmla="*/ 1479655 h 1727833"/>
                  <a:gd name="connsiteX449" fmla="*/ 846725 w 2652034"/>
                  <a:gd name="connsiteY449" fmla="*/ 1491517 h 1727833"/>
                  <a:gd name="connsiteX450" fmla="*/ 859051 w 2652034"/>
                  <a:gd name="connsiteY450" fmla="*/ 1503845 h 1727833"/>
                  <a:gd name="connsiteX451" fmla="*/ 864399 w 2652034"/>
                  <a:gd name="connsiteY451" fmla="*/ 1498495 h 1727833"/>
                  <a:gd name="connsiteX452" fmla="*/ 864399 w 2652034"/>
                  <a:gd name="connsiteY452" fmla="*/ 1494076 h 1727833"/>
                  <a:gd name="connsiteX453" fmla="*/ 869748 w 2652034"/>
                  <a:gd name="connsiteY453" fmla="*/ 1488726 h 1727833"/>
                  <a:gd name="connsiteX454" fmla="*/ 875097 w 2652034"/>
                  <a:gd name="connsiteY454" fmla="*/ 1493959 h 1727833"/>
                  <a:gd name="connsiteX455" fmla="*/ 875097 w 2652034"/>
                  <a:gd name="connsiteY455" fmla="*/ 1498379 h 1727833"/>
                  <a:gd name="connsiteX456" fmla="*/ 881492 w 2652034"/>
                  <a:gd name="connsiteY456" fmla="*/ 1504775 h 1727833"/>
                  <a:gd name="connsiteX457" fmla="*/ 895445 w 2652034"/>
                  <a:gd name="connsiteY457" fmla="*/ 1504775 h 1727833"/>
                  <a:gd name="connsiteX458" fmla="*/ 898352 w 2652034"/>
                  <a:gd name="connsiteY458" fmla="*/ 1501868 h 1727833"/>
                  <a:gd name="connsiteX459" fmla="*/ 903352 w 2652034"/>
                  <a:gd name="connsiteY459" fmla="*/ 1501868 h 1727833"/>
                  <a:gd name="connsiteX460" fmla="*/ 906840 w 2652034"/>
                  <a:gd name="connsiteY460" fmla="*/ 1498379 h 1727833"/>
                  <a:gd name="connsiteX461" fmla="*/ 913933 w 2652034"/>
                  <a:gd name="connsiteY461" fmla="*/ 1498379 h 1727833"/>
                  <a:gd name="connsiteX462" fmla="*/ 925096 w 2652034"/>
                  <a:gd name="connsiteY462" fmla="*/ 1510009 h 1727833"/>
                  <a:gd name="connsiteX463" fmla="*/ 925096 w 2652034"/>
                  <a:gd name="connsiteY463" fmla="*/ 1516172 h 1727833"/>
                  <a:gd name="connsiteX464" fmla="*/ 925096 w 2652034"/>
                  <a:gd name="connsiteY464" fmla="*/ 1516172 h 1727833"/>
                  <a:gd name="connsiteX465" fmla="*/ 930444 w 2652034"/>
                  <a:gd name="connsiteY465" fmla="*/ 1516172 h 1727833"/>
                  <a:gd name="connsiteX466" fmla="*/ 935096 w 2652034"/>
                  <a:gd name="connsiteY466" fmla="*/ 1520824 h 1727833"/>
                  <a:gd name="connsiteX467" fmla="*/ 938119 w 2652034"/>
                  <a:gd name="connsiteY467" fmla="*/ 1520824 h 1727833"/>
                  <a:gd name="connsiteX468" fmla="*/ 938119 w 2652034"/>
                  <a:gd name="connsiteY468" fmla="*/ 1527104 h 1727833"/>
                  <a:gd name="connsiteX469" fmla="*/ 938119 w 2652034"/>
                  <a:gd name="connsiteY469" fmla="*/ 1527104 h 1727833"/>
                  <a:gd name="connsiteX470" fmla="*/ 944165 w 2652034"/>
                  <a:gd name="connsiteY470" fmla="*/ 1533152 h 1727833"/>
                  <a:gd name="connsiteX471" fmla="*/ 950444 w 2652034"/>
                  <a:gd name="connsiteY471" fmla="*/ 1533152 h 1727833"/>
                  <a:gd name="connsiteX472" fmla="*/ 953002 w 2652034"/>
                  <a:gd name="connsiteY472" fmla="*/ 1535710 h 1727833"/>
                  <a:gd name="connsiteX473" fmla="*/ 957421 w 2652034"/>
                  <a:gd name="connsiteY473" fmla="*/ 1535710 h 1727833"/>
                  <a:gd name="connsiteX474" fmla="*/ 963467 w 2652034"/>
                  <a:gd name="connsiteY474" fmla="*/ 1529663 h 1727833"/>
                  <a:gd name="connsiteX475" fmla="*/ 967304 w 2652034"/>
                  <a:gd name="connsiteY475" fmla="*/ 1529663 h 1727833"/>
                  <a:gd name="connsiteX476" fmla="*/ 965327 w 2652034"/>
                  <a:gd name="connsiteY476" fmla="*/ 1531524 h 1727833"/>
                  <a:gd name="connsiteX477" fmla="*/ 965327 w 2652034"/>
                  <a:gd name="connsiteY477" fmla="*/ 1534664 h 1727833"/>
                  <a:gd name="connsiteX478" fmla="*/ 975908 w 2652034"/>
                  <a:gd name="connsiteY478" fmla="*/ 1545479 h 1727833"/>
                  <a:gd name="connsiteX479" fmla="*/ 983932 w 2652034"/>
                  <a:gd name="connsiteY479" fmla="*/ 1545479 h 1727833"/>
                  <a:gd name="connsiteX480" fmla="*/ 989629 w 2652034"/>
                  <a:gd name="connsiteY480" fmla="*/ 1539781 h 1727833"/>
                  <a:gd name="connsiteX481" fmla="*/ 989629 w 2652034"/>
                  <a:gd name="connsiteY481" fmla="*/ 1536757 h 1727833"/>
                  <a:gd name="connsiteX482" fmla="*/ 1004745 w 2652034"/>
                  <a:gd name="connsiteY482" fmla="*/ 1536757 h 1727833"/>
                  <a:gd name="connsiteX483" fmla="*/ 1024047 w 2652034"/>
                  <a:gd name="connsiteY483" fmla="*/ 1517451 h 1727833"/>
                  <a:gd name="connsiteX484" fmla="*/ 1030791 w 2652034"/>
                  <a:gd name="connsiteY484" fmla="*/ 1517451 h 1727833"/>
                  <a:gd name="connsiteX485" fmla="*/ 1036954 w 2652034"/>
                  <a:gd name="connsiteY485" fmla="*/ 1511288 h 1727833"/>
                  <a:gd name="connsiteX486" fmla="*/ 1041954 w 2652034"/>
                  <a:gd name="connsiteY486" fmla="*/ 1511288 h 1727833"/>
                  <a:gd name="connsiteX487" fmla="*/ 1047884 w 2652034"/>
                  <a:gd name="connsiteY487" fmla="*/ 1505357 h 1727833"/>
                  <a:gd name="connsiteX488" fmla="*/ 1069046 w 2652034"/>
                  <a:gd name="connsiteY488" fmla="*/ 1505357 h 1727833"/>
                  <a:gd name="connsiteX489" fmla="*/ 1071372 w 2652034"/>
                  <a:gd name="connsiteY489" fmla="*/ 1507683 h 1727833"/>
                  <a:gd name="connsiteX490" fmla="*/ 1090208 w 2652034"/>
                  <a:gd name="connsiteY490" fmla="*/ 1507683 h 1727833"/>
                  <a:gd name="connsiteX491" fmla="*/ 1090208 w 2652034"/>
                  <a:gd name="connsiteY491" fmla="*/ 1517568 h 1727833"/>
                  <a:gd name="connsiteX492" fmla="*/ 1094976 w 2652034"/>
                  <a:gd name="connsiteY492" fmla="*/ 1522336 h 1727833"/>
                  <a:gd name="connsiteX493" fmla="*/ 1100673 w 2652034"/>
                  <a:gd name="connsiteY493" fmla="*/ 1522336 h 1727833"/>
                  <a:gd name="connsiteX494" fmla="*/ 1104045 w 2652034"/>
                  <a:gd name="connsiteY494" fmla="*/ 1525709 h 1727833"/>
                  <a:gd name="connsiteX495" fmla="*/ 1133463 w 2652034"/>
                  <a:gd name="connsiteY495" fmla="*/ 1525709 h 1727833"/>
                  <a:gd name="connsiteX496" fmla="*/ 1137766 w 2652034"/>
                  <a:gd name="connsiteY496" fmla="*/ 1530012 h 1727833"/>
                  <a:gd name="connsiteX497" fmla="*/ 1143347 w 2652034"/>
                  <a:gd name="connsiteY497" fmla="*/ 1524429 h 1727833"/>
                  <a:gd name="connsiteX498" fmla="*/ 1147998 w 2652034"/>
                  <a:gd name="connsiteY498" fmla="*/ 1524429 h 1727833"/>
                  <a:gd name="connsiteX499" fmla="*/ 1154393 w 2652034"/>
                  <a:gd name="connsiteY499" fmla="*/ 1518033 h 1727833"/>
                  <a:gd name="connsiteX500" fmla="*/ 1154393 w 2652034"/>
                  <a:gd name="connsiteY500" fmla="*/ 1506287 h 1727833"/>
                  <a:gd name="connsiteX501" fmla="*/ 1147184 w 2652034"/>
                  <a:gd name="connsiteY501" fmla="*/ 1499077 h 1727833"/>
                  <a:gd name="connsiteX502" fmla="*/ 1147184 w 2652034"/>
                  <a:gd name="connsiteY502" fmla="*/ 1486168 h 1727833"/>
                  <a:gd name="connsiteX503" fmla="*/ 1165323 w 2652034"/>
                  <a:gd name="connsiteY503" fmla="*/ 1468025 h 1727833"/>
                  <a:gd name="connsiteX504" fmla="*/ 1174393 w 2652034"/>
                  <a:gd name="connsiteY504" fmla="*/ 1477096 h 1727833"/>
                  <a:gd name="connsiteX505" fmla="*/ 1190555 w 2652034"/>
                  <a:gd name="connsiteY505" fmla="*/ 1477096 h 1727833"/>
                  <a:gd name="connsiteX506" fmla="*/ 1195787 w 2652034"/>
                  <a:gd name="connsiteY506" fmla="*/ 1482446 h 1727833"/>
                  <a:gd name="connsiteX507" fmla="*/ 1202997 w 2652034"/>
                  <a:gd name="connsiteY507" fmla="*/ 1482446 h 1727833"/>
                  <a:gd name="connsiteX508" fmla="*/ 1206717 w 2652034"/>
                  <a:gd name="connsiteY508" fmla="*/ 1486168 h 1727833"/>
                  <a:gd name="connsiteX509" fmla="*/ 1217647 w 2652034"/>
                  <a:gd name="connsiteY509" fmla="*/ 1486168 h 1727833"/>
                  <a:gd name="connsiteX510" fmla="*/ 1217647 w 2652034"/>
                  <a:gd name="connsiteY510" fmla="*/ 1499077 h 1727833"/>
                  <a:gd name="connsiteX511" fmla="*/ 1220205 w 2652034"/>
                  <a:gd name="connsiteY511" fmla="*/ 1501635 h 1727833"/>
                  <a:gd name="connsiteX512" fmla="*/ 1220205 w 2652034"/>
                  <a:gd name="connsiteY512" fmla="*/ 1509427 h 1727833"/>
                  <a:gd name="connsiteX513" fmla="*/ 1227066 w 2652034"/>
                  <a:gd name="connsiteY513" fmla="*/ 1516288 h 1727833"/>
                  <a:gd name="connsiteX514" fmla="*/ 1236135 w 2652034"/>
                  <a:gd name="connsiteY514" fmla="*/ 1516288 h 1727833"/>
                  <a:gd name="connsiteX515" fmla="*/ 1239856 w 2652034"/>
                  <a:gd name="connsiteY515" fmla="*/ 1520010 h 1727833"/>
                  <a:gd name="connsiteX516" fmla="*/ 1252647 w 2652034"/>
                  <a:gd name="connsiteY516" fmla="*/ 1520010 h 1727833"/>
                  <a:gd name="connsiteX517" fmla="*/ 1261251 w 2652034"/>
                  <a:gd name="connsiteY517" fmla="*/ 1511404 h 1727833"/>
                  <a:gd name="connsiteX518" fmla="*/ 1277413 w 2652034"/>
                  <a:gd name="connsiteY518" fmla="*/ 1511404 h 1727833"/>
                  <a:gd name="connsiteX519" fmla="*/ 1282297 w 2652034"/>
                  <a:gd name="connsiteY519" fmla="*/ 1516288 h 1727833"/>
                  <a:gd name="connsiteX520" fmla="*/ 1293227 w 2652034"/>
                  <a:gd name="connsiteY520" fmla="*/ 1516288 h 1727833"/>
                  <a:gd name="connsiteX521" fmla="*/ 1300669 w 2652034"/>
                  <a:gd name="connsiteY521" fmla="*/ 1523732 h 1727833"/>
                  <a:gd name="connsiteX522" fmla="*/ 1311599 w 2652034"/>
                  <a:gd name="connsiteY522" fmla="*/ 1523732 h 1727833"/>
                  <a:gd name="connsiteX523" fmla="*/ 1311599 w 2652034"/>
                  <a:gd name="connsiteY523" fmla="*/ 1531524 h 1727833"/>
                  <a:gd name="connsiteX524" fmla="*/ 1320668 w 2652034"/>
                  <a:gd name="connsiteY524" fmla="*/ 1540595 h 1727833"/>
                  <a:gd name="connsiteX525" fmla="*/ 1338808 w 2652034"/>
                  <a:gd name="connsiteY525" fmla="*/ 1540595 h 1727833"/>
                  <a:gd name="connsiteX526" fmla="*/ 1341133 w 2652034"/>
                  <a:gd name="connsiteY526" fmla="*/ 1542921 h 1727833"/>
                  <a:gd name="connsiteX527" fmla="*/ 1365318 w 2652034"/>
                  <a:gd name="connsiteY527" fmla="*/ 1542921 h 1727833"/>
                  <a:gd name="connsiteX528" fmla="*/ 1365318 w 2652034"/>
                  <a:gd name="connsiteY528" fmla="*/ 1542921 h 1727833"/>
                  <a:gd name="connsiteX529" fmla="*/ 1371249 w 2652034"/>
                  <a:gd name="connsiteY529" fmla="*/ 1536990 h 1727833"/>
                  <a:gd name="connsiteX530" fmla="*/ 1389504 w 2652034"/>
                  <a:gd name="connsiteY530" fmla="*/ 1536990 h 1727833"/>
                  <a:gd name="connsiteX531" fmla="*/ 1408225 w 2652034"/>
                  <a:gd name="connsiteY531" fmla="*/ 1518266 h 1727833"/>
                  <a:gd name="connsiteX532" fmla="*/ 1425317 w 2652034"/>
                  <a:gd name="connsiteY532" fmla="*/ 1518266 h 1727833"/>
                  <a:gd name="connsiteX533" fmla="*/ 1432875 w 2652034"/>
                  <a:gd name="connsiteY533" fmla="*/ 1525825 h 1727833"/>
                  <a:gd name="connsiteX534" fmla="*/ 1440898 w 2652034"/>
                  <a:gd name="connsiteY534" fmla="*/ 1525825 h 1727833"/>
                  <a:gd name="connsiteX535" fmla="*/ 1443921 w 2652034"/>
                  <a:gd name="connsiteY535" fmla="*/ 1522801 h 1727833"/>
                  <a:gd name="connsiteX536" fmla="*/ 1449387 w 2652034"/>
                  <a:gd name="connsiteY536" fmla="*/ 1522801 h 1727833"/>
                  <a:gd name="connsiteX537" fmla="*/ 1449387 w 2652034"/>
                  <a:gd name="connsiteY537" fmla="*/ 1522801 h 1727833"/>
                  <a:gd name="connsiteX538" fmla="*/ 1459502 w 2652034"/>
                  <a:gd name="connsiteY538" fmla="*/ 1532919 h 1727833"/>
                  <a:gd name="connsiteX539" fmla="*/ 1468107 w 2652034"/>
                  <a:gd name="connsiteY539" fmla="*/ 1532919 h 1727833"/>
                  <a:gd name="connsiteX540" fmla="*/ 1472177 w 2652034"/>
                  <a:gd name="connsiteY540" fmla="*/ 1536990 h 1727833"/>
                  <a:gd name="connsiteX541" fmla="*/ 1472177 w 2652034"/>
                  <a:gd name="connsiteY541" fmla="*/ 1537106 h 1727833"/>
                  <a:gd name="connsiteX542" fmla="*/ 1486014 w 2652034"/>
                  <a:gd name="connsiteY542" fmla="*/ 1523266 h 1727833"/>
                  <a:gd name="connsiteX543" fmla="*/ 1497874 w 2652034"/>
                  <a:gd name="connsiteY543" fmla="*/ 1523266 h 1727833"/>
                  <a:gd name="connsiteX544" fmla="*/ 1497874 w 2652034"/>
                  <a:gd name="connsiteY544" fmla="*/ 1507799 h 1727833"/>
                  <a:gd name="connsiteX545" fmla="*/ 1504269 w 2652034"/>
                  <a:gd name="connsiteY545" fmla="*/ 1501402 h 1727833"/>
                  <a:gd name="connsiteX546" fmla="*/ 1504269 w 2652034"/>
                  <a:gd name="connsiteY546" fmla="*/ 1490819 h 1727833"/>
                  <a:gd name="connsiteX547" fmla="*/ 1510664 w 2652034"/>
                  <a:gd name="connsiteY547" fmla="*/ 1484423 h 1727833"/>
                  <a:gd name="connsiteX548" fmla="*/ 1510664 w 2652034"/>
                  <a:gd name="connsiteY548" fmla="*/ 1480469 h 1727833"/>
                  <a:gd name="connsiteX549" fmla="*/ 1521013 w 2652034"/>
                  <a:gd name="connsiteY549" fmla="*/ 1470118 h 1727833"/>
                  <a:gd name="connsiteX550" fmla="*/ 1521013 w 2652034"/>
                  <a:gd name="connsiteY550" fmla="*/ 1455116 h 1727833"/>
                  <a:gd name="connsiteX551" fmla="*/ 1509153 w 2652034"/>
                  <a:gd name="connsiteY551" fmla="*/ 1455116 h 1727833"/>
                  <a:gd name="connsiteX552" fmla="*/ 1509153 w 2652034"/>
                  <a:gd name="connsiteY552" fmla="*/ 1450813 h 1727833"/>
                  <a:gd name="connsiteX553" fmla="*/ 1523571 w 2652034"/>
                  <a:gd name="connsiteY553" fmla="*/ 1436392 h 1727833"/>
                  <a:gd name="connsiteX554" fmla="*/ 1537989 w 2652034"/>
                  <a:gd name="connsiteY554" fmla="*/ 1436392 h 1727833"/>
                  <a:gd name="connsiteX555" fmla="*/ 1545431 w 2652034"/>
                  <a:gd name="connsiteY555" fmla="*/ 1428949 h 1727833"/>
                  <a:gd name="connsiteX556" fmla="*/ 1568105 w 2652034"/>
                  <a:gd name="connsiteY556" fmla="*/ 1428949 h 1727833"/>
                  <a:gd name="connsiteX557" fmla="*/ 1579616 w 2652034"/>
                  <a:gd name="connsiteY557" fmla="*/ 1440462 h 1727833"/>
                  <a:gd name="connsiteX558" fmla="*/ 1595895 w 2652034"/>
                  <a:gd name="connsiteY558" fmla="*/ 1440462 h 1727833"/>
                  <a:gd name="connsiteX559" fmla="*/ 1614616 w 2652034"/>
                  <a:gd name="connsiteY559" fmla="*/ 1459186 h 1727833"/>
                  <a:gd name="connsiteX560" fmla="*/ 1614616 w 2652034"/>
                  <a:gd name="connsiteY560" fmla="*/ 1474073 h 1727833"/>
                  <a:gd name="connsiteX561" fmla="*/ 1621127 w 2652034"/>
                  <a:gd name="connsiteY561" fmla="*/ 1480585 h 1727833"/>
                  <a:gd name="connsiteX562" fmla="*/ 1621127 w 2652034"/>
                  <a:gd name="connsiteY562" fmla="*/ 1495355 h 1727833"/>
                  <a:gd name="connsiteX563" fmla="*/ 1630429 w 2652034"/>
                  <a:gd name="connsiteY563" fmla="*/ 1504659 h 1727833"/>
                  <a:gd name="connsiteX564" fmla="*/ 1630429 w 2652034"/>
                  <a:gd name="connsiteY564" fmla="*/ 1525476 h 1727833"/>
                  <a:gd name="connsiteX565" fmla="*/ 1638801 w 2652034"/>
                  <a:gd name="connsiteY565" fmla="*/ 1533850 h 1727833"/>
                  <a:gd name="connsiteX566" fmla="*/ 1652638 w 2652034"/>
                  <a:gd name="connsiteY566" fmla="*/ 1533850 h 1727833"/>
                  <a:gd name="connsiteX567" fmla="*/ 1657289 w 2652034"/>
                  <a:gd name="connsiteY567" fmla="*/ 1538501 h 1727833"/>
                  <a:gd name="connsiteX568" fmla="*/ 1664730 w 2652034"/>
                  <a:gd name="connsiteY568" fmla="*/ 1538501 h 1727833"/>
                  <a:gd name="connsiteX569" fmla="*/ 1682056 w 2652034"/>
                  <a:gd name="connsiteY569" fmla="*/ 1555830 h 1727833"/>
                  <a:gd name="connsiteX570" fmla="*/ 1682056 w 2652034"/>
                  <a:gd name="connsiteY570" fmla="*/ 1559319 h 1727833"/>
                  <a:gd name="connsiteX571" fmla="*/ 1685311 w 2652034"/>
                  <a:gd name="connsiteY571" fmla="*/ 1562575 h 1727833"/>
                  <a:gd name="connsiteX572" fmla="*/ 1685311 w 2652034"/>
                  <a:gd name="connsiteY572" fmla="*/ 1578973 h 1727833"/>
                  <a:gd name="connsiteX573" fmla="*/ 1711939 w 2652034"/>
                  <a:gd name="connsiteY573" fmla="*/ 1578973 h 1727833"/>
                  <a:gd name="connsiteX574" fmla="*/ 1721124 w 2652034"/>
                  <a:gd name="connsiteY574" fmla="*/ 1569785 h 1727833"/>
                  <a:gd name="connsiteX575" fmla="*/ 1731008 w 2652034"/>
                  <a:gd name="connsiteY575" fmla="*/ 1569785 h 1727833"/>
                  <a:gd name="connsiteX576" fmla="*/ 1737403 w 2652034"/>
                  <a:gd name="connsiteY576" fmla="*/ 1563389 h 1727833"/>
                  <a:gd name="connsiteX577" fmla="*/ 1748334 w 2652034"/>
                  <a:gd name="connsiteY577" fmla="*/ 1563389 h 1727833"/>
                  <a:gd name="connsiteX578" fmla="*/ 1748334 w 2652034"/>
                  <a:gd name="connsiteY578" fmla="*/ 1582695 h 1727833"/>
                  <a:gd name="connsiteX579" fmla="*/ 1739845 w 2652034"/>
                  <a:gd name="connsiteY579" fmla="*/ 1591184 h 1727833"/>
                  <a:gd name="connsiteX580" fmla="*/ 1739845 w 2652034"/>
                  <a:gd name="connsiteY580" fmla="*/ 1603163 h 1727833"/>
                  <a:gd name="connsiteX581" fmla="*/ 1734264 w 2652034"/>
                  <a:gd name="connsiteY581" fmla="*/ 1608745 h 1727833"/>
                  <a:gd name="connsiteX582" fmla="*/ 1734264 w 2652034"/>
                  <a:gd name="connsiteY582" fmla="*/ 1620724 h 1727833"/>
                  <a:gd name="connsiteX583" fmla="*/ 1722985 w 2652034"/>
                  <a:gd name="connsiteY583" fmla="*/ 1632005 h 1727833"/>
                  <a:gd name="connsiteX584" fmla="*/ 1722985 w 2652034"/>
                  <a:gd name="connsiteY584" fmla="*/ 1640611 h 1727833"/>
                  <a:gd name="connsiteX585" fmla="*/ 1719497 w 2652034"/>
                  <a:gd name="connsiteY585" fmla="*/ 1644100 h 1727833"/>
                  <a:gd name="connsiteX586" fmla="*/ 1715078 w 2652034"/>
                  <a:gd name="connsiteY586" fmla="*/ 1639680 h 1727833"/>
                  <a:gd name="connsiteX587" fmla="*/ 1715078 w 2652034"/>
                  <a:gd name="connsiteY587" fmla="*/ 1639680 h 1727833"/>
                  <a:gd name="connsiteX588" fmla="*/ 1707055 w 2652034"/>
                  <a:gd name="connsiteY588" fmla="*/ 1639680 h 1727833"/>
                  <a:gd name="connsiteX589" fmla="*/ 1702637 w 2652034"/>
                  <a:gd name="connsiteY589" fmla="*/ 1635261 h 1727833"/>
                  <a:gd name="connsiteX590" fmla="*/ 1688916 w 2652034"/>
                  <a:gd name="connsiteY590" fmla="*/ 1648984 h 1727833"/>
                  <a:gd name="connsiteX591" fmla="*/ 1688916 w 2652034"/>
                  <a:gd name="connsiteY591" fmla="*/ 1656776 h 1727833"/>
                  <a:gd name="connsiteX592" fmla="*/ 1692055 w 2652034"/>
                  <a:gd name="connsiteY592" fmla="*/ 1659916 h 1727833"/>
                  <a:gd name="connsiteX593" fmla="*/ 1692055 w 2652034"/>
                  <a:gd name="connsiteY593" fmla="*/ 1683059 h 1727833"/>
                  <a:gd name="connsiteX594" fmla="*/ 1688916 w 2652034"/>
                  <a:gd name="connsiteY594" fmla="*/ 1686199 h 1727833"/>
                  <a:gd name="connsiteX595" fmla="*/ 1688916 w 2652034"/>
                  <a:gd name="connsiteY595" fmla="*/ 1691549 h 1727833"/>
                  <a:gd name="connsiteX596" fmla="*/ 1682753 w 2652034"/>
                  <a:gd name="connsiteY596" fmla="*/ 1691549 h 1727833"/>
                  <a:gd name="connsiteX597" fmla="*/ 1676242 w 2652034"/>
                  <a:gd name="connsiteY597" fmla="*/ 1698062 h 1727833"/>
                  <a:gd name="connsiteX598" fmla="*/ 1680079 w 2652034"/>
                  <a:gd name="connsiteY598" fmla="*/ 1698062 h 1727833"/>
                  <a:gd name="connsiteX599" fmla="*/ 1683219 w 2652034"/>
                  <a:gd name="connsiteY599" fmla="*/ 1701202 h 1727833"/>
                  <a:gd name="connsiteX600" fmla="*/ 1685660 w 2652034"/>
                  <a:gd name="connsiteY600" fmla="*/ 1698760 h 1727833"/>
                  <a:gd name="connsiteX601" fmla="*/ 1689148 w 2652034"/>
                  <a:gd name="connsiteY601" fmla="*/ 1698760 h 1727833"/>
                  <a:gd name="connsiteX602" fmla="*/ 1704962 w 2652034"/>
                  <a:gd name="connsiteY602" fmla="*/ 1683059 h 1727833"/>
                  <a:gd name="connsiteX603" fmla="*/ 1711474 w 2652034"/>
                  <a:gd name="connsiteY603" fmla="*/ 1683059 h 1727833"/>
                  <a:gd name="connsiteX604" fmla="*/ 1711474 w 2652034"/>
                  <a:gd name="connsiteY604" fmla="*/ 1692131 h 1727833"/>
                  <a:gd name="connsiteX605" fmla="*/ 1719032 w 2652034"/>
                  <a:gd name="connsiteY605" fmla="*/ 1692131 h 1727833"/>
                  <a:gd name="connsiteX606" fmla="*/ 1722985 w 2652034"/>
                  <a:gd name="connsiteY606" fmla="*/ 1696085 h 1727833"/>
                  <a:gd name="connsiteX607" fmla="*/ 1728682 w 2652034"/>
                  <a:gd name="connsiteY607" fmla="*/ 1690386 h 1727833"/>
                  <a:gd name="connsiteX608" fmla="*/ 1737055 w 2652034"/>
                  <a:gd name="connsiteY608" fmla="*/ 1690386 h 1727833"/>
                  <a:gd name="connsiteX609" fmla="*/ 1737055 w 2652034"/>
                  <a:gd name="connsiteY609" fmla="*/ 1690386 h 1727833"/>
                  <a:gd name="connsiteX610" fmla="*/ 1784961 w 2652034"/>
                  <a:gd name="connsiteY610" fmla="*/ 1642471 h 1727833"/>
                  <a:gd name="connsiteX611" fmla="*/ 1784961 w 2652034"/>
                  <a:gd name="connsiteY611" fmla="*/ 1636424 h 1727833"/>
                  <a:gd name="connsiteX612" fmla="*/ 1808332 w 2652034"/>
                  <a:gd name="connsiteY612" fmla="*/ 1613048 h 1727833"/>
                  <a:gd name="connsiteX613" fmla="*/ 1808332 w 2652034"/>
                  <a:gd name="connsiteY613" fmla="*/ 1601767 h 1727833"/>
                  <a:gd name="connsiteX614" fmla="*/ 1820192 w 2652034"/>
                  <a:gd name="connsiteY614" fmla="*/ 1589905 h 1727833"/>
                  <a:gd name="connsiteX615" fmla="*/ 1820192 w 2652034"/>
                  <a:gd name="connsiteY615" fmla="*/ 1579322 h 1727833"/>
                  <a:gd name="connsiteX616" fmla="*/ 1838564 w 2652034"/>
                  <a:gd name="connsiteY616" fmla="*/ 1560947 h 1727833"/>
                  <a:gd name="connsiteX617" fmla="*/ 1838564 w 2652034"/>
                  <a:gd name="connsiteY617" fmla="*/ 1547456 h 1727833"/>
                  <a:gd name="connsiteX618" fmla="*/ 1844029 w 2652034"/>
                  <a:gd name="connsiteY618" fmla="*/ 1541990 h 1727833"/>
                  <a:gd name="connsiteX619" fmla="*/ 1844029 w 2652034"/>
                  <a:gd name="connsiteY619" fmla="*/ 1495704 h 1727833"/>
                  <a:gd name="connsiteX620" fmla="*/ 1849378 w 2652034"/>
                  <a:gd name="connsiteY620" fmla="*/ 1490354 h 1727833"/>
                  <a:gd name="connsiteX621" fmla="*/ 1849378 w 2652034"/>
                  <a:gd name="connsiteY621" fmla="*/ 1480701 h 1727833"/>
                  <a:gd name="connsiteX622" fmla="*/ 1858331 w 2652034"/>
                  <a:gd name="connsiteY622" fmla="*/ 1471747 h 1727833"/>
                  <a:gd name="connsiteX623" fmla="*/ 1858331 w 2652034"/>
                  <a:gd name="connsiteY623" fmla="*/ 1462559 h 1727833"/>
                  <a:gd name="connsiteX624" fmla="*/ 1855540 w 2652034"/>
                  <a:gd name="connsiteY624" fmla="*/ 1459768 h 1727833"/>
                  <a:gd name="connsiteX625" fmla="*/ 1855540 w 2652034"/>
                  <a:gd name="connsiteY625" fmla="*/ 1443254 h 1727833"/>
                  <a:gd name="connsiteX626" fmla="*/ 1860075 w 2652034"/>
                  <a:gd name="connsiteY626" fmla="*/ 1438834 h 1727833"/>
                  <a:gd name="connsiteX627" fmla="*/ 1849843 w 2652034"/>
                  <a:gd name="connsiteY627" fmla="*/ 1428600 h 1727833"/>
                  <a:gd name="connsiteX628" fmla="*/ 1845308 w 2652034"/>
                  <a:gd name="connsiteY628" fmla="*/ 1428600 h 1727833"/>
                  <a:gd name="connsiteX629" fmla="*/ 1839378 w 2652034"/>
                  <a:gd name="connsiteY629" fmla="*/ 1422669 h 1727833"/>
                  <a:gd name="connsiteX630" fmla="*/ 1839378 w 2652034"/>
                  <a:gd name="connsiteY630" fmla="*/ 1415807 h 1727833"/>
                  <a:gd name="connsiteX631" fmla="*/ 1832053 w 2652034"/>
                  <a:gd name="connsiteY631" fmla="*/ 1408481 h 1727833"/>
                  <a:gd name="connsiteX632" fmla="*/ 1796704 w 2652034"/>
                  <a:gd name="connsiteY632" fmla="*/ 1408481 h 1727833"/>
                  <a:gd name="connsiteX633" fmla="*/ 1784030 w 2652034"/>
                  <a:gd name="connsiteY633" fmla="*/ 1421157 h 1727833"/>
                  <a:gd name="connsiteX634" fmla="*/ 1780775 w 2652034"/>
                  <a:gd name="connsiteY634" fmla="*/ 1417901 h 1727833"/>
                  <a:gd name="connsiteX635" fmla="*/ 1780775 w 2652034"/>
                  <a:gd name="connsiteY635" fmla="*/ 1399526 h 1727833"/>
                  <a:gd name="connsiteX636" fmla="*/ 1767054 w 2652034"/>
                  <a:gd name="connsiteY636" fmla="*/ 1399526 h 1727833"/>
                  <a:gd name="connsiteX637" fmla="*/ 1759496 w 2652034"/>
                  <a:gd name="connsiteY637" fmla="*/ 1391966 h 1727833"/>
                  <a:gd name="connsiteX638" fmla="*/ 1759496 w 2652034"/>
                  <a:gd name="connsiteY638" fmla="*/ 1387780 h 1727833"/>
                  <a:gd name="connsiteX639" fmla="*/ 1769379 w 2652034"/>
                  <a:gd name="connsiteY639" fmla="*/ 1377894 h 1727833"/>
                  <a:gd name="connsiteX640" fmla="*/ 1775309 w 2652034"/>
                  <a:gd name="connsiteY640" fmla="*/ 1377894 h 1727833"/>
                  <a:gd name="connsiteX641" fmla="*/ 1775309 w 2652034"/>
                  <a:gd name="connsiteY641" fmla="*/ 1373824 h 1727833"/>
                  <a:gd name="connsiteX642" fmla="*/ 1805541 w 2652034"/>
                  <a:gd name="connsiteY642" fmla="*/ 1343587 h 1727833"/>
                  <a:gd name="connsiteX643" fmla="*/ 1805541 w 2652034"/>
                  <a:gd name="connsiteY643" fmla="*/ 1337655 h 1727833"/>
                  <a:gd name="connsiteX644" fmla="*/ 1845192 w 2652034"/>
                  <a:gd name="connsiteY644" fmla="*/ 1297998 h 1727833"/>
                  <a:gd name="connsiteX645" fmla="*/ 1845192 w 2652034"/>
                  <a:gd name="connsiteY645" fmla="*/ 1292648 h 1727833"/>
                  <a:gd name="connsiteX646" fmla="*/ 1880423 w 2652034"/>
                  <a:gd name="connsiteY646" fmla="*/ 1257410 h 1727833"/>
                  <a:gd name="connsiteX647" fmla="*/ 1928329 w 2652034"/>
                  <a:gd name="connsiteY647" fmla="*/ 1257410 h 1727833"/>
                  <a:gd name="connsiteX648" fmla="*/ 1934027 w 2652034"/>
                  <a:gd name="connsiteY648" fmla="*/ 1263109 h 1727833"/>
                  <a:gd name="connsiteX649" fmla="*/ 1941934 w 2652034"/>
                  <a:gd name="connsiteY649" fmla="*/ 1255200 h 1727833"/>
                  <a:gd name="connsiteX650" fmla="*/ 1945887 w 2652034"/>
                  <a:gd name="connsiteY650" fmla="*/ 1259154 h 1727833"/>
                  <a:gd name="connsiteX651" fmla="*/ 1961235 w 2652034"/>
                  <a:gd name="connsiteY651" fmla="*/ 1259154 h 1727833"/>
                  <a:gd name="connsiteX652" fmla="*/ 1965189 w 2652034"/>
                  <a:gd name="connsiteY652" fmla="*/ 1255200 h 1727833"/>
                  <a:gd name="connsiteX653" fmla="*/ 1970654 w 2652034"/>
                  <a:gd name="connsiteY653" fmla="*/ 1255200 h 1727833"/>
                  <a:gd name="connsiteX654" fmla="*/ 1976584 w 2652034"/>
                  <a:gd name="connsiteY654" fmla="*/ 1261132 h 1727833"/>
                  <a:gd name="connsiteX655" fmla="*/ 1986003 w 2652034"/>
                  <a:gd name="connsiteY655" fmla="*/ 1251711 h 1727833"/>
                  <a:gd name="connsiteX656" fmla="*/ 1982049 w 2652034"/>
                  <a:gd name="connsiteY656" fmla="*/ 1247874 h 1727833"/>
                  <a:gd name="connsiteX657" fmla="*/ 1988212 w 2652034"/>
                  <a:gd name="connsiteY657" fmla="*/ 1241710 h 1727833"/>
                  <a:gd name="connsiteX658" fmla="*/ 1996351 w 2652034"/>
                  <a:gd name="connsiteY658" fmla="*/ 1249851 h 1727833"/>
                  <a:gd name="connsiteX659" fmla="*/ 2017514 w 2652034"/>
                  <a:gd name="connsiteY659" fmla="*/ 1249851 h 1727833"/>
                  <a:gd name="connsiteX660" fmla="*/ 2026932 w 2652034"/>
                  <a:gd name="connsiteY660" fmla="*/ 1259271 h 1727833"/>
                  <a:gd name="connsiteX661" fmla="*/ 2033443 w 2652034"/>
                  <a:gd name="connsiteY661" fmla="*/ 1259271 h 1727833"/>
                  <a:gd name="connsiteX662" fmla="*/ 2033443 w 2652034"/>
                  <a:gd name="connsiteY662" fmla="*/ 1263574 h 1727833"/>
                  <a:gd name="connsiteX663" fmla="*/ 2022513 w 2652034"/>
                  <a:gd name="connsiteY663" fmla="*/ 1263574 h 1727833"/>
                  <a:gd name="connsiteX664" fmla="*/ 2016699 w 2652034"/>
                  <a:gd name="connsiteY664" fmla="*/ 1269389 h 1727833"/>
                  <a:gd name="connsiteX665" fmla="*/ 2016699 w 2652034"/>
                  <a:gd name="connsiteY665" fmla="*/ 1269505 h 1727833"/>
                  <a:gd name="connsiteX666" fmla="*/ 2020769 w 2652034"/>
                  <a:gd name="connsiteY666" fmla="*/ 1273575 h 1727833"/>
                  <a:gd name="connsiteX667" fmla="*/ 2041932 w 2652034"/>
                  <a:gd name="connsiteY667" fmla="*/ 1273575 h 1727833"/>
                  <a:gd name="connsiteX668" fmla="*/ 2052164 w 2652034"/>
                  <a:gd name="connsiteY668" fmla="*/ 1263341 h 1727833"/>
                  <a:gd name="connsiteX669" fmla="*/ 2060070 w 2652034"/>
                  <a:gd name="connsiteY669" fmla="*/ 1263341 h 1727833"/>
                  <a:gd name="connsiteX670" fmla="*/ 2063326 w 2652034"/>
                  <a:gd name="connsiteY670" fmla="*/ 1266598 h 1727833"/>
                  <a:gd name="connsiteX671" fmla="*/ 2075186 w 2652034"/>
                  <a:gd name="connsiteY671" fmla="*/ 1266598 h 1727833"/>
                  <a:gd name="connsiteX672" fmla="*/ 2081233 w 2652034"/>
                  <a:gd name="connsiteY672" fmla="*/ 1260550 h 1727833"/>
                  <a:gd name="connsiteX673" fmla="*/ 2081233 w 2652034"/>
                  <a:gd name="connsiteY673" fmla="*/ 1260550 h 1727833"/>
                  <a:gd name="connsiteX674" fmla="*/ 2073559 w 2652034"/>
                  <a:gd name="connsiteY674" fmla="*/ 1252874 h 1727833"/>
                  <a:gd name="connsiteX675" fmla="*/ 2065536 w 2652034"/>
                  <a:gd name="connsiteY675" fmla="*/ 1252874 h 1727833"/>
                  <a:gd name="connsiteX676" fmla="*/ 2065536 w 2652034"/>
                  <a:gd name="connsiteY676" fmla="*/ 1239965 h 1727833"/>
                  <a:gd name="connsiteX677" fmla="*/ 2072164 w 2652034"/>
                  <a:gd name="connsiteY677" fmla="*/ 1239965 h 1727833"/>
                  <a:gd name="connsiteX678" fmla="*/ 2072164 w 2652034"/>
                  <a:gd name="connsiteY678" fmla="*/ 1233104 h 1727833"/>
                  <a:gd name="connsiteX679" fmla="*/ 2094838 w 2652034"/>
                  <a:gd name="connsiteY679" fmla="*/ 1210426 h 1727833"/>
                  <a:gd name="connsiteX680" fmla="*/ 2094838 w 2652034"/>
                  <a:gd name="connsiteY680" fmla="*/ 1202634 h 1727833"/>
                  <a:gd name="connsiteX681" fmla="*/ 2106000 w 2652034"/>
                  <a:gd name="connsiteY681" fmla="*/ 1191469 h 1727833"/>
                  <a:gd name="connsiteX682" fmla="*/ 2106000 w 2652034"/>
                  <a:gd name="connsiteY682" fmla="*/ 1187166 h 1727833"/>
                  <a:gd name="connsiteX683" fmla="*/ 2115418 w 2652034"/>
                  <a:gd name="connsiteY683" fmla="*/ 1177746 h 1727833"/>
                  <a:gd name="connsiteX684" fmla="*/ 2132511 w 2652034"/>
                  <a:gd name="connsiteY684" fmla="*/ 1177746 h 1727833"/>
                  <a:gd name="connsiteX685" fmla="*/ 2135185 w 2652034"/>
                  <a:gd name="connsiteY685" fmla="*/ 1175071 h 1727833"/>
                  <a:gd name="connsiteX686" fmla="*/ 2149603 w 2652034"/>
                  <a:gd name="connsiteY686" fmla="*/ 1175071 h 1727833"/>
                  <a:gd name="connsiteX687" fmla="*/ 2155883 w 2652034"/>
                  <a:gd name="connsiteY687" fmla="*/ 1181351 h 1727833"/>
                  <a:gd name="connsiteX688" fmla="*/ 2164719 w 2652034"/>
                  <a:gd name="connsiteY688" fmla="*/ 1172513 h 1727833"/>
                  <a:gd name="connsiteX689" fmla="*/ 2164719 w 2652034"/>
                  <a:gd name="connsiteY689" fmla="*/ 1188213 h 1727833"/>
                  <a:gd name="connsiteX690" fmla="*/ 2157975 w 2652034"/>
                  <a:gd name="connsiteY690" fmla="*/ 1194958 h 1727833"/>
                  <a:gd name="connsiteX691" fmla="*/ 2157975 w 2652034"/>
                  <a:gd name="connsiteY691" fmla="*/ 1204378 h 1727833"/>
                  <a:gd name="connsiteX692" fmla="*/ 2167394 w 2652034"/>
                  <a:gd name="connsiteY692" fmla="*/ 1204378 h 1727833"/>
                  <a:gd name="connsiteX693" fmla="*/ 2167394 w 2652034"/>
                  <a:gd name="connsiteY693" fmla="*/ 1204378 h 1727833"/>
                  <a:gd name="connsiteX694" fmla="*/ 2161347 w 2652034"/>
                  <a:gd name="connsiteY694" fmla="*/ 1210426 h 1727833"/>
                  <a:gd name="connsiteX695" fmla="*/ 2161347 w 2652034"/>
                  <a:gd name="connsiteY695" fmla="*/ 1210426 h 1727833"/>
                  <a:gd name="connsiteX696" fmla="*/ 2161347 w 2652034"/>
                  <a:gd name="connsiteY696" fmla="*/ 1216939 h 1727833"/>
                  <a:gd name="connsiteX697" fmla="*/ 2161347 w 2652034"/>
                  <a:gd name="connsiteY697" fmla="*/ 1216939 h 1727833"/>
                  <a:gd name="connsiteX698" fmla="*/ 2167161 w 2652034"/>
                  <a:gd name="connsiteY698" fmla="*/ 1211124 h 1727833"/>
                  <a:gd name="connsiteX699" fmla="*/ 2173091 w 2652034"/>
                  <a:gd name="connsiteY699" fmla="*/ 1211124 h 1727833"/>
                  <a:gd name="connsiteX700" fmla="*/ 2199021 w 2652034"/>
                  <a:gd name="connsiteY700" fmla="*/ 1185073 h 1727833"/>
                  <a:gd name="connsiteX701" fmla="*/ 2224369 w 2652034"/>
                  <a:gd name="connsiteY701" fmla="*/ 1185073 h 1727833"/>
                  <a:gd name="connsiteX702" fmla="*/ 2224369 w 2652034"/>
                  <a:gd name="connsiteY702" fmla="*/ 1194028 h 1727833"/>
                  <a:gd name="connsiteX703" fmla="*/ 2216579 w 2652034"/>
                  <a:gd name="connsiteY703" fmla="*/ 1201820 h 1727833"/>
                  <a:gd name="connsiteX704" fmla="*/ 2220532 w 2652034"/>
                  <a:gd name="connsiteY704" fmla="*/ 1205890 h 1727833"/>
                  <a:gd name="connsiteX705" fmla="*/ 2220532 w 2652034"/>
                  <a:gd name="connsiteY705" fmla="*/ 1205890 h 1727833"/>
                  <a:gd name="connsiteX706" fmla="*/ 2213323 w 2652034"/>
                  <a:gd name="connsiteY706" fmla="*/ 1213101 h 1727833"/>
                  <a:gd name="connsiteX707" fmla="*/ 2205765 w 2652034"/>
                  <a:gd name="connsiteY707" fmla="*/ 1213101 h 1727833"/>
                  <a:gd name="connsiteX708" fmla="*/ 2182510 w 2652034"/>
                  <a:gd name="connsiteY708" fmla="*/ 1236360 h 1727833"/>
                  <a:gd name="connsiteX709" fmla="*/ 2182510 w 2652034"/>
                  <a:gd name="connsiteY709" fmla="*/ 1241826 h 1727833"/>
                  <a:gd name="connsiteX710" fmla="*/ 2152859 w 2652034"/>
                  <a:gd name="connsiteY710" fmla="*/ 1271482 h 1727833"/>
                  <a:gd name="connsiteX711" fmla="*/ 2152743 w 2652034"/>
                  <a:gd name="connsiteY711" fmla="*/ 1271482 h 1727833"/>
                  <a:gd name="connsiteX712" fmla="*/ 2152743 w 2652034"/>
                  <a:gd name="connsiteY712" fmla="*/ 1279274 h 1727833"/>
                  <a:gd name="connsiteX713" fmla="*/ 2152859 w 2652034"/>
                  <a:gd name="connsiteY713" fmla="*/ 1279274 h 1727833"/>
                  <a:gd name="connsiteX714" fmla="*/ 2130651 w 2652034"/>
                  <a:gd name="connsiteY714" fmla="*/ 1301487 h 1727833"/>
                  <a:gd name="connsiteX715" fmla="*/ 2122046 w 2652034"/>
                  <a:gd name="connsiteY715" fmla="*/ 1301487 h 1727833"/>
                  <a:gd name="connsiteX716" fmla="*/ 2117976 w 2652034"/>
                  <a:gd name="connsiteY716" fmla="*/ 1305557 h 1727833"/>
                  <a:gd name="connsiteX717" fmla="*/ 2107744 w 2652034"/>
                  <a:gd name="connsiteY717" fmla="*/ 1305557 h 1727833"/>
                  <a:gd name="connsiteX718" fmla="*/ 2107744 w 2652034"/>
                  <a:gd name="connsiteY718" fmla="*/ 1323700 h 1727833"/>
                  <a:gd name="connsiteX719" fmla="*/ 2090535 w 2652034"/>
                  <a:gd name="connsiteY719" fmla="*/ 1340912 h 1727833"/>
                  <a:gd name="connsiteX720" fmla="*/ 2090535 w 2652034"/>
                  <a:gd name="connsiteY720" fmla="*/ 1370800 h 1727833"/>
                  <a:gd name="connsiteX721" fmla="*/ 2087280 w 2652034"/>
                  <a:gd name="connsiteY721" fmla="*/ 1374057 h 1727833"/>
                  <a:gd name="connsiteX722" fmla="*/ 2087280 w 2652034"/>
                  <a:gd name="connsiteY722" fmla="*/ 1402666 h 1727833"/>
                  <a:gd name="connsiteX723" fmla="*/ 2090535 w 2652034"/>
                  <a:gd name="connsiteY723" fmla="*/ 1405922 h 1727833"/>
                  <a:gd name="connsiteX724" fmla="*/ 2090535 w 2652034"/>
                  <a:gd name="connsiteY724" fmla="*/ 1423018 h 1727833"/>
                  <a:gd name="connsiteX725" fmla="*/ 2096232 w 2652034"/>
                  <a:gd name="connsiteY725" fmla="*/ 1428600 h 1727833"/>
                  <a:gd name="connsiteX726" fmla="*/ 2096232 w 2652034"/>
                  <a:gd name="connsiteY726" fmla="*/ 1451976 h 1727833"/>
                  <a:gd name="connsiteX727" fmla="*/ 2101814 w 2652034"/>
                  <a:gd name="connsiteY727" fmla="*/ 1457558 h 1727833"/>
                  <a:gd name="connsiteX728" fmla="*/ 2101814 w 2652034"/>
                  <a:gd name="connsiteY728" fmla="*/ 1487796 h 1727833"/>
                  <a:gd name="connsiteX729" fmla="*/ 2106930 w 2652034"/>
                  <a:gd name="connsiteY729" fmla="*/ 1492913 h 1727833"/>
                  <a:gd name="connsiteX730" fmla="*/ 2106930 w 2652034"/>
                  <a:gd name="connsiteY730" fmla="*/ 1498844 h 1727833"/>
                  <a:gd name="connsiteX731" fmla="*/ 2129604 w 2652034"/>
                  <a:gd name="connsiteY731" fmla="*/ 1476166 h 1727833"/>
                  <a:gd name="connsiteX732" fmla="*/ 2129604 w 2652034"/>
                  <a:gd name="connsiteY732" fmla="*/ 1469886 h 1727833"/>
                  <a:gd name="connsiteX733" fmla="*/ 2137162 w 2652034"/>
                  <a:gd name="connsiteY733" fmla="*/ 1462327 h 1727833"/>
                  <a:gd name="connsiteX734" fmla="*/ 2137162 w 2652034"/>
                  <a:gd name="connsiteY734" fmla="*/ 1449185 h 1727833"/>
                  <a:gd name="connsiteX735" fmla="*/ 2148441 w 2652034"/>
                  <a:gd name="connsiteY735" fmla="*/ 1437904 h 1727833"/>
                  <a:gd name="connsiteX736" fmla="*/ 2156580 w 2652034"/>
                  <a:gd name="connsiteY736" fmla="*/ 1437904 h 1727833"/>
                  <a:gd name="connsiteX737" fmla="*/ 2160185 w 2652034"/>
                  <a:gd name="connsiteY737" fmla="*/ 1441509 h 1727833"/>
                  <a:gd name="connsiteX738" fmla="*/ 2160185 w 2652034"/>
                  <a:gd name="connsiteY738" fmla="*/ 1415924 h 1727833"/>
                  <a:gd name="connsiteX739" fmla="*/ 2174603 w 2652034"/>
                  <a:gd name="connsiteY739" fmla="*/ 1401503 h 1727833"/>
                  <a:gd name="connsiteX740" fmla="*/ 2176696 w 2652034"/>
                  <a:gd name="connsiteY740" fmla="*/ 1403596 h 1727833"/>
                  <a:gd name="connsiteX741" fmla="*/ 2188556 w 2652034"/>
                  <a:gd name="connsiteY741" fmla="*/ 1403596 h 1727833"/>
                  <a:gd name="connsiteX742" fmla="*/ 2194951 w 2652034"/>
                  <a:gd name="connsiteY742" fmla="*/ 1397200 h 1727833"/>
                  <a:gd name="connsiteX743" fmla="*/ 2194951 w 2652034"/>
                  <a:gd name="connsiteY743" fmla="*/ 1390106 h 1727833"/>
                  <a:gd name="connsiteX744" fmla="*/ 2188556 w 2652034"/>
                  <a:gd name="connsiteY744" fmla="*/ 1383709 h 1727833"/>
                  <a:gd name="connsiteX745" fmla="*/ 2188556 w 2652034"/>
                  <a:gd name="connsiteY745" fmla="*/ 1370684 h 1727833"/>
                  <a:gd name="connsiteX746" fmla="*/ 2193091 w 2652034"/>
                  <a:gd name="connsiteY746" fmla="*/ 1366148 h 1727833"/>
                  <a:gd name="connsiteX747" fmla="*/ 2193091 w 2652034"/>
                  <a:gd name="connsiteY747" fmla="*/ 1357775 h 1727833"/>
                  <a:gd name="connsiteX748" fmla="*/ 2200184 w 2652034"/>
                  <a:gd name="connsiteY748" fmla="*/ 1350681 h 1727833"/>
                  <a:gd name="connsiteX749" fmla="*/ 2208323 w 2652034"/>
                  <a:gd name="connsiteY749" fmla="*/ 1358938 h 1727833"/>
                  <a:gd name="connsiteX750" fmla="*/ 2214370 w 2652034"/>
                  <a:gd name="connsiteY750" fmla="*/ 1352890 h 1727833"/>
                  <a:gd name="connsiteX751" fmla="*/ 2214370 w 2652034"/>
                  <a:gd name="connsiteY751" fmla="*/ 1338470 h 1727833"/>
                  <a:gd name="connsiteX752" fmla="*/ 2205649 w 2652034"/>
                  <a:gd name="connsiteY752" fmla="*/ 1338470 h 1727833"/>
                  <a:gd name="connsiteX753" fmla="*/ 2205649 w 2652034"/>
                  <a:gd name="connsiteY753" fmla="*/ 1319978 h 1727833"/>
                  <a:gd name="connsiteX754" fmla="*/ 2213090 w 2652034"/>
                  <a:gd name="connsiteY754" fmla="*/ 1312535 h 1727833"/>
                  <a:gd name="connsiteX755" fmla="*/ 2213090 w 2652034"/>
                  <a:gd name="connsiteY755" fmla="*/ 1307418 h 1727833"/>
                  <a:gd name="connsiteX756" fmla="*/ 2207160 w 2652034"/>
                  <a:gd name="connsiteY756" fmla="*/ 1301487 h 1727833"/>
                  <a:gd name="connsiteX757" fmla="*/ 2203556 w 2652034"/>
                  <a:gd name="connsiteY757" fmla="*/ 1305092 h 1727833"/>
                  <a:gd name="connsiteX758" fmla="*/ 2203556 w 2652034"/>
                  <a:gd name="connsiteY758" fmla="*/ 1308116 h 1727833"/>
                  <a:gd name="connsiteX759" fmla="*/ 2198091 w 2652034"/>
                  <a:gd name="connsiteY759" fmla="*/ 1308116 h 1727833"/>
                  <a:gd name="connsiteX760" fmla="*/ 2193207 w 2652034"/>
                  <a:gd name="connsiteY760" fmla="*/ 1303231 h 1727833"/>
                  <a:gd name="connsiteX761" fmla="*/ 2193207 w 2652034"/>
                  <a:gd name="connsiteY761" fmla="*/ 1288113 h 1727833"/>
                  <a:gd name="connsiteX762" fmla="*/ 2193207 w 2652034"/>
                  <a:gd name="connsiteY762" fmla="*/ 1288113 h 1727833"/>
                  <a:gd name="connsiteX763" fmla="*/ 2210765 w 2652034"/>
                  <a:gd name="connsiteY763" fmla="*/ 1270552 h 1727833"/>
                  <a:gd name="connsiteX764" fmla="*/ 2210765 w 2652034"/>
                  <a:gd name="connsiteY764" fmla="*/ 1263109 h 1727833"/>
                  <a:gd name="connsiteX765" fmla="*/ 2214602 w 2652034"/>
                  <a:gd name="connsiteY765" fmla="*/ 1259271 h 1727833"/>
                  <a:gd name="connsiteX766" fmla="*/ 2214602 w 2652034"/>
                  <a:gd name="connsiteY766" fmla="*/ 1244268 h 1727833"/>
                  <a:gd name="connsiteX767" fmla="*/ 2222742 w 2652034"/>
                  <a:gd name="connsiteY767" fmla="*/ 1236128 h 1727833"/>
                  <a:gd name="connsiteX768" fmla="*/ 2230997 w 2652034"/>
                  <a:gd name="connsiteY768" fmla="*/ 1236128 h 1727833"/>
                  <a:gd name="connsiteX769" fmla="*/ 2234951 w 2652034"/>
                  <a:gd name="connsiteY769" fmla="*/ 1240082 h 1727833"/>
                  <a:gd name="connsiteX770" fmla="*/ 2239020 w 2652034"/>
                  <a:gd name="connsiteY770" fmla="*/ 1240082 h 1727833"/>
                  <a:gd name="connsiteX771" fmla="*/ 2257625 w 2652034"/>
                  <a:gd name="connsiteY771" fmla="*/ 1221474 h 1727833"/>
                  <a:gd name="connsiteX772" fmla="*/ 2264368 w 2652034"/>
                  <a:gd name="connsiteY772" fmla="*/ 1221474 h 1727833"/>
                  <a:gd name="connsiteX773" fmla="*/ 2264368 w 2652034"/>
                  <a:gd name="connsiteY773" fmla="*/ 1228219 h 1727833"/>
                  <a:gd name="connsiteX774" fmla="*/ 2259601 w 2652034"/>
                  <a:gd name="connsiteY774" fmla="*/ 1232987 h 1727833"/>
                  <a:gd name="connsiteX775" fmla="*/ 2259601 w 2652034"/>
                  <a:gd name="connsiteY775" fmla="*/ 1242640 h 1727833"/>
                  <a:gd name="connsiteX776" fmla="*/ 2280764 w 2652034"/>
                  <a:gd name="connsiteY776" fmla="*/ 1221474 h 1727833"/>
                  <a:gd name="connsiteX777" fmla="*/ 2289252 w 2652034"/>
                  <a:gd name="connsiteY777" fmla="*/ 1221474 h 1727833"/>
                  <a:gd name="connsiteX778" fmla="*/ 2293554 w 2652034"/>
                  <a:gd name="connsiteY778" fmla="*/ 1217171 h 1727833"/>
                  <a:gd name="connsiteX779" fmla="*/ 2310646 w 2652034"/>
                  <a:gd name="connsiteY779" fmla="*/ 1217171 h 1727833"/>
                  <a:gd name="connsiteX780" fmla="*/ 2322855 w 2652034"/>
                  <a:gd name="connsiteY780" fmla="*/ 1229382 h 1727833"/>
                  <a:gd name="connsiteX781" fmla="*/ 2322855 w 2652034"/>
                  <a:gd name="connsiteY781" fmla="*/ 1235895 h 1727833"/>
                  <a:gd name="connsiteX782" fmla="*/ 2329135 w 2652034"/>
                  <a:gd name="connsiteY782" fmla="*/ 1242175 h 1727833"/>
                  <a:gd name="connsiteX783" fmla="*/ 2329135 w 2652034"/>
                  <a:gd name="connsiteY783" fmla="*/ 1232871 h 1727833"/>
                  <a:gd name="connsiteX784" fmla="*/ 2335995 w 2652034"/>
                  <a:gd name="connsiteY784" fmla="*/ 1226010 h 1727833"/>
                  <a:gd name="connsiteX785" fmla="*/ 2335995 w 2652034"/>
                  <a:gd name="connsiteY785" fmla="*/ 1223335 h 1727833"/>
                  <a:gd name="connsiteX786" fmla="*/ 2352157 w 2652034"/>
                  <a:gd name="connsiteY786" fmla="*/ 1207169 h 1727833"/>
                  <a:gd name="connsiteX787" fmla="*/ 2357390 w 2652034"/>
                  <a:gd name="connsiteY787" fmla="*/ 1207169 h 1727833"/>
                  <a:gd name="connsiteX788" fmla="*/ 2382854 w 2652034"/>
                  <a:gd name="connsiteY788" fmla="*/ 1181700 h 1727833"/>
                  <a:gd name="connsiteX789" fmla="*/ 2388087 w 2652034"/>
                  <a:gd name="connsiteY789" fmla="*/ 1181700 h 1727833"/>
                  <a:gd name="connsiteX790" fmla="*/ 2393087 w 2652034"/>
                  <a:gd name="connsiteY790" fmla="*/ 1176699 h 1727833"/>
                  <a:gd name="connsiteX791" fmla="*/ 2398319 w 2652034"/>
                  <a:gd name="connsiteY791" fmla="*/ 1176699 h 1727833"/>
                  <a:gd name="connsiteX792" fmla="*/ 2409365 w 2652034"/>
                  <a:gd name="connsiteY792" fmla="*/ 1165651 h 1727833"/>
                  <a:gd name="connsiteX793" fmla="*/ 2414598 w 2652034"/>
                  <a:gd name="connsiteY793" fmla="*/ 1165651 h 1727833"/>
                  <a:gd name="connsiteX794" fmla="*/ 2421575 w 2652034"/>
                  <a:gd name="connsiteY794" fmla="*/ 1158673 h 1727833"/>
                  <a:gd name="connsiteX795" fmla="*/ 2426807 w 2652034"/>
                  <a:gd name="connsiteY795" fmla="*/ 1158673 h 1727833"/>
                  <a:gd name="connsiteX796" fmla="*/ 2433784 w 2652034"/>
                  <a:gd name="connsiteY796" fmla="*/ 1151695 h 1727833"/>
                  <a:gd name="connsiteX797" fmla="*/ 2454946 w 2652034"/>
                  <a:gd name="connsiteY797" fmla="*/ 1151695 h 1727833"/>
                  <a:gd name="connsiteX798" fmla="*/ 2458783 w 2652034"/>
                  <a:gd name="connsiteY798" fmla="*/ 1155533 h 1727833"/>
                  <a:gd name="connsiteX799" fmla="*/ 2465760 w 2652034"/>
                  <a:gd name="connsiteY799" fmla="*/ 1155533 h 1727833"/>
                  <a:gd name="connsiteX800" fmla="*/ 2469596 w 2652034"/>
                  <a:gd name="connsiteY800" fmla="*/ 1159371 h 1727833"/>
                  <a:gd name="connsiteX801" fmla="*/ 2473550 w 2652034"/>
                  <a:gd name="connsiteY801" fmla="*/ 1159371 h 1727833"/>
                  <a:gd name="connsiteX802" fmla="*/ 2473550 w 2652034"/>
                  <a:gd name="connsiteY802" fmla="*/ 1153440 h 1727833"/>
                  <a:gd name="connsiteX803" fmla="*/ 2480061 w 2652034"/>
                  <a:gd name="connsiteY803" fmla="*/ 1146927 h 1727833"/>
                  <a:gd name="connsiteX804" fmla="*/ 2480061 w 2652034"/>
                  <a:gd name="connsiteY804" fmla="*/ 1140531 h 1727833"/>
                  <a:gd name="connsiteX805" fmla="*/ 2474713 w 2652034"/>
                  <a:gd name="connsiteY805" fmla="*/ 1135181 h 1727833"/>
                  <a:gd name="connsiteX806" fmla="*/ 2474713 w 2652034"/>
                  <a:gd name="connsiteY806" fmla="*/ 1126226 h 1727833"/>
                  <a:gd name="connsiteX807" fmla="*/ 2465760 w 2652034"/>
                  <a:gd name="connsiteY807" fmla="*/ 1117271 h 1727833"/>
                  <a:gd name="connsiteX808" fmla="*/ 2465760 w 2652034"/>
                  <a:gd name="connsiteY808" fmla="*/ 1099361 h 1727833"/>
                  <a:gd name="connsiteX809" fmla="*/ 2459829 w 2652034"/>
                  <a:gd name="connsiteY809" fmla="*/ 1099361 h 1727833"/>
                  <a:gd name="connsiteX810" fmla="*/ 2459829 w 2652034"/>
                  <a:gd name="connsiteY810" fmla="*/ 1084824 h 1727833"/>
                  <a:gd name="connsiteX811" fmla="*/ 2454829 w 2652034"/>
                  <a:gd name="connsiteY811" fmla="*/ 1084824 h 1727833"/>
                  <a:gd name="connsiteX812" fmla="*/ 2454829 w 2652034"/>
                  <a:gd name="connsiteY812" fmla="*/ 1089941 h 1727833"/>
                  <a:gd name="connsiteX813" fmla="*/ 2444364 w 2652034"/>
                  <a:gd name="connsiteY813" fmla="*/ 1079358 h 1727833"/>
                  <a:gd name="connsiteX814" fmla="*/ 2444364 w 2652034"/>
                  <a:gd name="connsiteY814" fmla="*/ 1070636 h 1727833"/>
                  <a:gd name="connsiteX815" fmla="*/ 2454829 w 2652034"/>
                  <a:gd name="connsiteY815" fmla="*/ 1070636 h 1727833"/>
                  <a:gd name="connsiteX816" fmla="*/ 2461457 w 2652034"/>
                  <a:gd name="connsiteY816" fmla="*/ 1077265 h 1727833"/>
                  <a:gd name="connsiteX817" fmla="*/ 2470294 w 2652034"/>
                  <a:gd name="connsiteY817" fmla="*/ 1068426 h 1727833"/>
                  <a:gd name="connsiteX818" fmla="*/ 2476922 w 2652034"/>
                  <a:gd name="connsiteY818" fmla="*/ 1068426 h 1727833"/>
                  <a:gd name="connsiteX819" fmla="*/ 2503898 w 2652034"/>
                  <a:gd name="connsiteY819" fmla="*/ 1041445 h 1727833"/>
                  <a:gd name="connsiteX820" fmla="*/ 2527968 w 2652034"/>
                  <a:gd name="connsiteY820" fmla="*/ 1041445 h 1727833"/>
                  <a:gd name="connsiteX821" fmla="*/ 2533432 w 2652034"/>
                  <a:gd name="connsiteY821" fmla="*/ 1035979 h 1727833"/>
                  <a:gd name="connsiteX822" fmla="*/ 2538897 w 2652034"/>
                  <a:gd name="connsiteY822" fmla="*/ 1041445 h 1727833"/>
                  <a:gd name="connsiteX823" fmla="*/ 2553316 w 2652034"/>
                  <a:gd name="connsiteY823" fmla="*/ 1041445 h 1727833"/>
                  <a:gd name="connsiteX824" fmla="*/ 2553316 w 2652034"/>
                  <a:gd name="connsiteY824" fmla="*/ 1058309 h 1727833"/>
                  <a:gd name="connsiteX825" fmla="*/ 2563432 w 2652034"/>
                  <a:gd name="connsiteY825" fmla="*/ 1068426 h 1727833"/>
                  <a:gd name="connsiteX826" fmla="*/ 2572734 w 2652034"/>
                  <a:gd name="connsiteY826" fmla="*/ 1068426 h 1727833"/>
                  <a:gd name="connsiteX827" fmla="*/ 2589826 w 2652034"/>
                  <a:gd name="connsiteY827" fmla="*/ 1085522 h 1727833"/>
                  <a:gd name="connsiteX828" fmla="*/ 2607384 w 2652034"/>
                  <a:gd name="connsiteY828" fmla="*/ 1085522 h 1727833"/>
                  <a:gd name="connsiteX829" fmla="*/ 2607384 w 2652034"/>
                  <a:gd name="connsiteY829" fmla="*/ 1075172 h 1727833"/>
                  <a:gd name="connsiteX830" fmla="*/ 2601338 w 2652034"/>
                  <a:gd name="connsiteY830" fmla="*/ 1075172 h 1727833"/>
                  <a:gd name="connsiteX831" fmla="*/ 2601338 w 2652034"/>
                  <a:gd name="connsiteY831" fmla="*/ 1066217 h 1727833"/>
                  <a:gd name="connsiteX832" fmla="*/ 2613547 w 2652034"/>
                  <a:gd name="connsiteY832" fmla="*/ 1066217 h 1727833"/>
                  <a:gd name="connsiteX833" fmla="*/ 2613547 w 2652034"/>
                  <a:gd name="connsiteY833" fmla="*/ 1040631 h 1727833"/>
                  <a:gd name="connsiteX834" fmla="*/ 2632849 w 2652034"/>
                  <a:gd name="connsiteY834" fmla="*/ 1040399 h 1727833"/>
                  <a:gd name="connsiteX835" fmla="*/ 2652034 w 2652034"/>
                  <a:gd name="connsiteY835" fmla="*/ 1021210 h 1727833"/>
                  <a:gd name="connsiteX836" fmla="*/ 2652034 w 2652034"/>
                  <a:gd name="connsiteY836" fmla="*/ 1015511 h 1727833"/>
                  <a:gd name="connsiteX837" fmla="*/ 2617733 w 2652034"/>
                  <a:gd name="connsiteY837" fmla="*/ 981203 h 1727833"/>
                  <a:gd name="connsiteX838" fmla="*/ 2608314 w 2652034"/>
                  <a:gd name="connsiteY838" fmla="*/ 981203 h 1727833"/>
                  <a:gd name="connsiteX839" fmla="*/ 2602617 w 2652034"/>
                  <a:gd name="connsiteY839" fmla="*/ 975504 h 1727833"/>
                  <a:gd name="connsiteX840" fmla="*/ 2575989 w 2652034"/>
                  <a:gd name="connsiteY840" fmla="*/ 975504 h 1727833"/>
                  <a:gd name="connsiteX841" fmla="*/ 2575989 w 2652034"/>
                  <a:gd name="connsiteY841" fmla="*/ 980622 h 1727833"/>
                  <a:gd name="connsiteX842" fmla="*/ 2583315 w 2652034"/>
                  <a:gd name="connsiteY842" fmla="*/ 987948 h 1727833"/>
                  <a:gd name="connsiteX843" fmla="*/ 2583315 w 2652034"/>
                  <a:gd name="connsiteY843" fmla="*/ 1002369 h 1727833"/>
                  <a:gd name="connsiteX844" fmla="*/ 2583082 w 2652034"/>
                  <a:gd name="connsiteY844" fmla="*/ 1002369 h 1727833"/>
                  <a:gd name="connsiteX845" fmla="*/ 2569943 w 2652034"/>
                  <a:gd name="connsiteY845" fmla="*/ 989460 h 1727833"/>
                  <a:gd name="connsiteX846" fmla="*/ 2569943 w 2652034"/>
                  <a:gd name="connsiteY846" fmla="*/ 963875 h 1727833"/>
                  <a:gd name="connsiteX847" fmla="*/ 2538897 w 2652034"/>
                  <a:gd name="connsiteY847" fmla="*/ 932823 h 1727833"/>
                  <a:gd name="connsiteX848" fmla="*/ 2531804 w 2652034"/>
                  <a:gd name="connsiteY848" fmla="*/ 932823 h 1727833"/>
                  <a:gd name="connsiteX849" fmla="*/ 2488666 w 2652034"/>
                  <a:gd name="connsiteY849" fmla="*/ 889677 h 1727833"/>
                  <a:gd name="connsiteX850" fmla="*/ 2481573 w 2652034"/>
                  <a:gd name="connsiteY850" fmla="*/ 889677 h 1727833"/>
                  <a:gd name="connsiteX851" fmla="*/ 2465875 w 2652034"/>
                  <a:gd name="connsiteY851" fmla="*/ 873977 h 1727833"/>
                  <a:gd name="connsiteX852" fmla="*/ 2458085 w 2652034"/>
                  <a:gd name="connsiteY852" fmla="*/ 873977 h 1727833"/>
                  <a:gd name="connsiteX853" fmla="*/ 2449713 w 2652034"/>
                  <a:gd name="connsiteY853" fmla="*/ 865603 h 1727833"/>
                  <a:gd name="connsiteX854" fmla="*/ 2433899 w 2652034"/>
                  <a:gd name="connsiteY854" fmla="*/ 865603 h 1727833"/>
                  <a:gd name="connsiteX855" fmla="*/ 2420412 w 2652034"/>
                  <a:gd name="connsiteY855" fmla="*/ 852113 h 1727833"/>
                  <a:gd name="connsiteX856" fmla="*/ 2380645 w 2652034"/>
                  <a:gd name="connsiteY856" fmla="*/ 852113 h 1727833"/>
                  <a:gd name="connsiteX857" fmla="*/ 2371226 w 2652034"/>
                  <a:gd name="connsiteY857" fmla="*/ 842693 h 1727833"/>
                  <a:gd name="connsiteX858" fmla="*/ 2333669 w 2652034"/>
                  <a:gd name="connsiteY858" fmla="*/ 842693 h 1727833"/>
                  <a:gd name="connsiteX859" fmla="*/ 2333669 w 2652034"/>
                  <a:gd name="connsiteY859" fmla="*/ 873977 h 1727833"/>
                  <a:gd name="connsiteX860" fmla="*/ 2341576 w 2652034"/>
                  <a:gd name="connsiteY860" fmla="*/ 881885 h 1727833"/>
                  <a:gd name="connsiteX861" fmla="*/ 2341576 w 2652034"/>
                  <a:gd name="connsiteY861" fmla="*/ 897585 h 1727833"/>
                  <a:gd name="connsiteX862" fmla="*/ 2316112 w 2652034"/>
                  <a:gd name="connsiteY862" fmla="*/ 897585 h 1727833"/>
                  <a:gd name="connsiteX863" fmla="*/ 2294717 w 2652034"/>
                  <a:gd name="connsiteY863" fmla="*/ 876186 h 1727833"/>
                  <a:gd name="connsiteX864" fmla="*/ 2294717 w 2652034"/>
                  <a:gd name="connsiteY864" fmla="*/ 860137 h 1727833"/>
                  <a:gd name="connsiteX865" fmla="*/ 2285182 w 2652034"/>
                  <a:gd name="connsiteY865" fmla="*/ 860137 h 1727833"/>
                  <a:gd name="connsiteX866" fmla="*/ 2275880 w 2652034"/>
                  <a:gd name="connsiteY866" fmla="*/ 869441 h 1727833"/>
                  <a:gd name="connsiteX867" fmla="*/ 2238323 w 2652034"/>
                  <a:gd name="connsiteY867" fmla="*/ 869441 h 1727833"/>
                  <a:gd name="connsiteX868" fmla="*/ 2228090 w 2652034"/>
                  <a:gd name="connsiteY868" fmla="*/ 859207 h 1727833"/>
                  <a:gd name="connsiteX869" fmla="*/ 2190533 w 2652034"/>
                  <a:gd name="connsiteY869" fmla="*/ 859207 h 1727833"/>
                  <a:gd name="connsiteX870" fmla="*/ 2190533 w 2652034"/>
                  <a:gd name="connsiteY870" fmla="*/ 859207 h 1727833"/>
                  <a:gd name="connsiteX871" fmla="*/ 2184952 w 2652034"/>
                  <a:gd name="connsiteY871" fmla="*/ 864789 h 1727833"/>
                  <a:gd name="connsiteX872" fmla="*/ 2167859 w 2652034"/>
                  <a:gd name="connsiteY872" fmla="*/ 864789 h 1727833"/>
                  <a:gd name="connsiteX873" fmla="*/ 2158324 w 2652034"/>
                  <a:gd name="connsiteY873" fmla="*/ 855253 h 1727833"/>
                  <a:gd name="connsiteX874" fmla="*/ 2158324 w 2652034"/>
                  <a:gd name="connsiteY874" fmla="*/ 839669 h 1727833"/>
                  <a:gd name="connsiteX875" fmla="*/ 2163092 w 2652034"/>
                  <a:gd name="connsiteY875" fmla="*/ 834901 h 1727833"/>
                  <a:gd name="connsiteX876" fmla="*/ 2163092 w 2652034"/>
                  <a:gd name="connsiteY876" fmla="*/ 820131 h 1727833"/>
                  <a:gd name="connsiteX877" fmla="*/ 2145185 w 2652034"/>
                  <a:gd name="connsiteY877" fmla="*/ 802221 h 1727833"/>
                  <a:gd name="connsiteX878" fmla="*/ 2138673 w 2652034"/>
                  <a:gd name="connsiteY878" fmla="*/ 802221 h 1727833"/>
                  <a:gd name="connsiteX879" fmla="*/ 2129836 w 2652034"/>
                  <a:gd name="connsiteY879" fmla="*/ 793382 h 1727833"/>
                  <a:gd name="connsiteX880" fmla="*/ 2094605 w 2652034"/>
                  <a:gd name="connsiteY880" fmla="*/ 793382 h 1727833"/>
                  <a:gd name="connsiteX881" fmla="*/ 2091000 w 2652034"/>
                  <a:gd name="connsiteY881" fmla="*/ 796988 h 1727833"/>
                  <a:gd name="connsiteX882" fmla="*/ 2070419 w 2652034"/>
                  <a:gd name="connsiteY882" fmla="*/ 796988 h 1727833"/>
                  <a:gd name="connsiteX883" fmla="*/ 2062861 w 2652034"/>
                  <a:gd name="connsiteY883" fmla="*/ 804547 h 1727833"/>
                  <a:gd name="connsiteX884" fmla="*/ 2042280 w 2652034"/>
                  <a:gd name="connsiteY884" fmla="*/ 804547 h 1727833"/>
                  <a:gd name="connsiteX885" fmla="*/ 2017746 w 2652034"/>
                  <a:gd name="connsiteY885" fmla="*/ 779892 h 1727833"/>
                  <a:gd name="connsiteX886" fmla="*/ 2010071 w 2652034"/>
                  <a:gd name="connsiteY886" fmla="*/ 779892 h 1727833"/>
                  <a:gd name="connsiteX887" fmla="*/ 2010071 w 2652034"/>
                  <a:gd name="connsiteY887" fmla="*/ 770007 h 1727833"/>
                  <a:gd name="connsiteX888" fmla="*/ 1997862 w 2652034"/>
                  <a:gd name="connsiteY888" fmla="*/ 770007 h 1727833"/>
                  <a:gd name="connsiteX889" fmla="*/ 1997862 w 2652034"/>
                  <a:gd name="connsiteY889" fmla="*/ 764541 h 1727833"/>
                  <a:gd name="connsiteX890" fmla="*/ 1984142 w 2652034"/>
                  <a:gd name="connsiteY890" fmla="*/ 764541 h 1727833"/>
                  <a:gd name="connsiteX891" fmla="*/ 1984142 w 2652034"/>
                  <a:gd name="connsiteY891" fmla="*/ 755818 h 1727833"/>
                  <a:gd name="connsiteX892" fmla="*/ 1994026 w 2652034"/>
                  <a:gd name="connsiteY892" fmla="*/ 755818 h 1727833"/>
                  <a:gd name="connsiteX893" fmla="*/ 1999723 w 2652034"/>
                  <a:gd name="connsiteY893" fmla="*/ 750120 h 1727833"/>
                  <a:gd name="connsiteX894" fmla="*/ 1980654 w 2652034"/>
                  <a:gd name="connsiteY894" fmla="*/ 731047 h 1727833"/>
                  <a:gd name="connsiteX895" fmla="*/ 1956468 w 2652034"/>
                  <a:gd name="connsiteY895" fmla="*/ 731047 h 1727833"/>
                  <a:gd name="connsiteX896" fmla="*/ 1948678 w 2652034"/>
                  <a:gd name="connsiteY896" fmla="*/ 738839 h 1727833"/>
                  <a:gd name="connsiteX897" fmla="*/ 1940887 w 2652034"/>
                  <a:gd name="connsiteY897" fmla="*/ 731047 h 1727833"/>
                  <a:gd name="connsiteX898" fmla="*/ 1940887 w 2652034"/>
                  <a:gd name="connsiteY898" fmla="*/ 723139 h 1727833"/>
                  <a:gd name="connsiteX899" fmla="*/ 1930771 w 2652034"/>
                  <a:gd name="connsiteY899" fmla="*/ 723139 h 1727833"/>
                  <a:gd name="connsiteX900" fmla="*/ 1923562 w 2652034"/>
                  <a:gd name="connsiteY900" fmla="*/ 715928 h 1727833"/>
                  <a:gd name="connsiteX901" fmla="*/ 1913446 w 2652034"/>
                  <a:gd name="connsiteY901" fmla="*/ 715928 h 1727833"/>
                  <a:gd name="connsiteX902" fmla="*/ 1908795 w 2652034"/>
                  <a:gd name="connsiteY902" fmla="*/ 711276 h 1727833"/>
                  <a:gd name="connsiteX903" fmla="*/ 1894376 w 2652034"/>
                  <a:gd name="connsiteY903" fmla="*/ 711276 h 1727833"/>
                  <a:gd name="connsiteX904" fmla="*/ 1891702 w 2652034"/>
                  <a:gd name="connsiteY904" fmla="*/ 708485 h 1727833"/>
                  <a:gd name="connsiteX905" fmla="*/ 1867982 w 2652034"/>
                  <a:gd name="connsiteY905" fmla="*/ 708485 h 1727833"/>
                  <a:gd name="connsiteX906" fmla="*/ 1858796 w 2652034"/>
                  <a:gd name="connsiteY906" fmla="*/ 699298 h 1727833"/>
                  <a:gd name="connsiteX907" fmla="*/ 1846587 w 2652034"/>
                  <a:gd name="connsiteY907" fmla="*/ 699298 h 1727833"/>
                  <a:gd name="connsiteX908" fmla="*/ 1846587 w 2652034"/>
                  <a:gd name="connsiteY908" fmla="*/ 704182 h 1727833"/>
                  <a:gd name="connsiteX909" fmla="*/ 1853680 w 2652034"/>
                  <a:gd name="connsiteY909" fmla="*/ 711276 h 1727833"/>
                  <a:gd name="connsiteX910" fmla="*/ 1844494 w 2652034"/>
                  <a:gd name="connsiteY910" fmla="*/ 720464 h 1727833"/>
                  <a:gd name="connsiteX911" fmla="*/ 1829378 w 2652034"/>
                  <a:gd name="connsiteY911" fmla="*/ 720464 h 1727833"/>
                  <a:gd name="connsiteX912" fmla="*/ 1821820 w 2652034"/>
                  <a:gd name="connsiteY912" fmla="*/ 727907 h 1727833"/>
                  <a:gd name="connsiteX913" fmla="*/ 1821820 w 2652034"/>
                  <a:gd name="connsiteY913" fmla="*/ 740118 h 1727833"/>
                  <a:gd name="connsiteX914" fmla="*/ 1831238 w 2652034"/>
                  <a:gd name="connsiteY914" fmla="*/ 740118 h 1727833"/>
                  <a:gd name="connsiteX915" fmla="*/ 1831238 w 2652034"/>
                  <a:gd name="connsiteY915" fmla="*/ 761517 h 1727833"/>
                  <a:gd name="connsiteX916" fmla="*/ 1837285 w 2652034"/>
                  <a:gd name="connsiteY916" fmla="*/ 767564 h 1727833"/>
                  <a:gd name="connsiteX917" fmla="*/ 1831238 w 2652034"/>
                  <a:gd name="connsiteY917" fmla="*/ 773612 h 1727833"/>
                  <a:gd name="connsiteX918" fmla="*/ 1822634 w 2652034"/>
                  <a:gd name="connsiteY918" fmla="*/ 773612 h 1727833"/>
                  <a:gd name="connsiteX919" fmla="*/ 1814611 w 2652034"/>
                  <a:gd name="connsiteY919" fmla="*/ 765587 h 1727833"/>
                  <a:gd name="connsiteX920" fmla="*/ 1806006 w 2652034"/>
                  <a:gd name="connsiteY920" fmla="*/ 765587 h 1727833"/>
                  <a:gd name="connsiteX921" fmla="*/ 1791588 w 2652034"/>
                  <a:gd name="connsiteY921" fmla="*/ 779892 h 1727833"/>
                  <a:gd name="connsiteX922" fmla="*/ 1777170 w 2652034"/>
                  <a:gd name="connsiteY922" fmla="*/ 765587 h 1727833"/>
                  <a:gd name="connsiteX923" fmla="*/ 1764379 w 2652034"/>
                  <a:gd name="connsiteY923" fmla="*/ 765587 h 1727833"/>
                  <a:gd name="connsiteX924" fmla="*/ 1764379 w 2652034"/>
                  <a:gd name="connsiteY924" fmla="*/ 765587 h 1727833"/>
                  <a:gd name="connsiteX925" fmla="*/ 1759380 w 2652034"/>
                  <a:gd name="connsiteY925" fmla="*/ 770588 h 1727833"/>
                  <a:gd name="connsiteX926" fmla="*/ 1751473 w 2652034"/>
                  <a:gd name="connsiteY926" fmla="*/ 770704 h 1727833"/>
                  <a:gd name="connsiteX927" fmla="*/ 1751473 w 2652034"/>
                  <a:gd name="connsiteY927" fmla="*/ 770704 h 1727833"/>
                  <a:gd name="connsiteX928" fmla="*/ 1746938 w 2652034"/>
                  <a:gd name="connsiteY928" fmla="*/ 778031 h 1727833"/>
                  <a:gd name="connsiteX929" fmla="*/ 1735775 w 2652034"/>
                  <a:gd name="connsiteY929" fmla="*/ 778031 h 1727833"/>
                  <a:gd name="connsiteX930" fmla="*/ 1722985 w 2652034"/>
                  <a:gd name="connsiteY930" fmla="*/ 765587 h 1727833"/>
                  <a:gd name="connsiteX931" fmla="*/ 1722985 w 2652034"/>
                  <a:gd name="connsiteY931" fmla="*/ 759424 h 1727833"/>
                  <a:gd name="connsiteX932" fmla="*/ 1715427 w 2652034"/>
                  <a:gd name="connsiteY932" fmla="*/ 751864 h 1727833"/>
                  <a:gd name="connsiteX933" fmla="*/ 1715427 w 2652034"/>
                  <a:gd name="connsiteY933" fmla="*/ 758028 h 1727833"/>
                  <a:gd name="connsiteX934" fmla="*/ 1707404 w 2652034"/>
                  <a:gd name="connsiteY934" fmla="*/ 766052 h 1727833"/>
                  <a:gd name="connsiteX935" fmla="*/ 1707404 w 2652034"/>
                  <a:gd name="connsiteY935" fmla="*/ 777101 h 1727833"/>
                  <a:gd name="connsiteX936" fmla="*/ 1699381 w 2652034"/>
                  <a:gd name="connsiteY936" fmla="*/ 785125 h 1727833"/>
                  <a:gd name="connsiteX937" fmla="*/ 1699381 w 2652034"/>
                  <a:gd name="connsiteY937" fmla="*/ 802337 h 1727833"/>
                  <a:gd name="connsiteX938" fmla="*/ 1690893 w 2652034"/>
                  <a:gd name="connsiteY938" fmla="*/ 810827 h 1727833"/>
                  <a:gd name="connsiteX939" fmla="*/ 1666707 w 2652034"/>
                  <a:gd name="connsiteY939" fmla="*/ 786637 h 1727833"/>
                  <a:gd name="connsiteX940" fmla="*/ 1666707 w 2652034"/>
                  <a:gd name="connsiteY940" fmla="*/ 779659 h 1727833"/>
                  <a:gd name="connsiteX941" fmla="*/ 1658568 w 2652034"/>
                  <a:gd name="connsiteY941" fmla="*/ 771518 h 1727833"/>
                  <a:gd name="connsiteX942" fmla="*/ 1658568 w 2652034"/>
                  <a:gd name="connsiteY942" fmla="*/ 762098 h 1727833"/>
                  <a:gd name="connsiteX943" fmla="*/ 1648452 w 2652034"/>
                  <a:gd name="connsiteY943" fmla="*/ 751981 h 1727833"/>
                  <a:gd name="connsiteX944" fmla="*/ 1648452 w 2652034"/>
                  <a:gd name="connsiteY944" fmla="*/ 743607 h 1727833"/>
                  <a:gd name="connsiteX945" fmla="*/ 1638917 w 2652034"/>
                  <a:gd name="connsiteY945" fmla="*/ 734071 h 1727833"/>
                  <a:gd name="connsiteX946" fmla="*/ 1647987 w 2652034"/>
                  <a:gd name="connsiteY946" fmla="*/ 734071 h 1727833"/>
                  <a:gd name="connsiteX947" fmla="*/ 1647987 w 2652034"/>
                  <a:gd name="connsiteY947" fmla="*/ 734071 h 1727833"/>
                  <a:gd name="connsiteX948" fmla="*/ 1655428 w 2652034"/>
                  <a:gd name="connsiteY948" fmla="*/ 741514 h 1727833"/>
                  <a:gd name="connsiteX949" fmla="*/ 1662986 w 2652034"/>
                  <a:gd name="connsiteY949" fmla="*/ 741514 h 1727833"/>
                  <a:gd name="connsiteX950" fmla="*/ 1662986 w 2652034"/>
                  <a:gd name="connsiteY950" fmla="*/ 729419 h 1727833"/>
                  <a:gd name="connsiteX951" fmla="*/ 1654498 w 2652034"/>
                  <a:gd name="connsiteY951" fmla="*/ 720929 h 1727833"/>
                  <a:gd name="connsiteX952" fmla="*/ 1647754 w 2652034"/>
                  <a:gd name="connsiteY952" fmla="*/ 720929 h 1727833"/>
                  <a:gd name="connsiteX953" fmla="*/ 1647754 w 2652034"/>
                  <a:gd name="connsiteY953" fmla="*/ 716393 h 1727833"/>
                  <a:gd name="connsiteX954" fmla="*/ 1659847 w 2652034"/>
                  <a:gd name="connsiteY954" fmla="*/ 704298 h 1727833"/>
                  <a:gd name="connsiteX955" fmla="*/ 1651591 w 2652034"/>
                  <a:gd name="connsiteY955" fmla="*/ 696041 h 1727833"/>
                  <a:gd name="connsiteX956" fmla="*/ 1659847 w 2652034"/>
                  <a:gd name="connsiteY956" fmla="*/ 687784 h 1727833"/>
                  <a:gd name="connsiteX957" fmla="*/ 1648568 w 2652034"/>
                  <a:gd name="connsiteY957" fmla="*/ 676503 h 1727833"/>
                  <a:gd name="connsiteX958" fmla="*/ 1643568 w 2652034"/>
                  <a:gd name="connsiteY958" fmla="*/ 676503 h 1727833"/>
                  <a:gd name="connsiteX959" fmla="*/ 1629382 w 2652034"/>
                  <a:gd name="connsiteY959" fmla="*/ 662315 h 1727833"/>
                  <a:gd name="connsiteX960" fmla="*/ 1621941 w 2652034"/>
                  <a:gd name="connsiteY960" fmla="*/ 662315 h 1727833"/>
                  <a:gd name="connsiteX961" fmla="*/ 1615081 w 2652034"/>
                  <a:gd name="connsiteY961" fmla="*/ 669177 h 1727833"/>
                  <a:gd name="connsiteX962" fmla="*/ 1608220 w 2652034"/>
                  <a:gd name="connsiteY962" fmla="*/ 662315 h 1727833"/>
                  <a:gd name="connsiteX963" fmla="*/ 1600081 w 2652034"/>
                  <a:gd name="connsiteY963" fmla="*/ 662315 h 1727833"/>
                  <a:gd name="connsiteX964" fmla="*/ 1588802 w 2652034"/>
                  <a:gd name="connsiteY964" fmla="*/ 651034 h 1727833"/>
                  <a:gd name="connsiteX965" fmla="*/ 1577523 w 2652034"/>
                  <a:gd name="connsiteY965" fmla="*/ 651034 h 1727833"/>
                  <a:gd name="connsiteX966" fmla="*/ 1571825 w 2652034"/>
                  <a:gd name="connsiteY966" fmla="*/ 656733 h 1727833"/>
                  <a:gd name="connsiteX967" fmla="*/ 1568570 w 2652034"/>
                  <a:gd name="connsiteY967" fmla="*/ 653476 h 1727833"/>
                  <a:gd name="connsiteX968" fmla="*/ 1562756 w 2652034"/>
                  <a:gd name="connsiteY968" fmla="*/ 659291 h 1727833"/>
                  <a:gd name="connsiteX969" fmla="*/ 1562756 w 2652034"/>
                  <a:gd name="connsiteY969" fmla="*/ 672200 h 1727833"/>
                  <a:gd name="connsiteX970" fmla="*/ 1565547 w 2652034"/>
                  <a:gd name="connsiteY970" fmla="*/ 674991 h 1727833"/>
                  <a:gd name="connsiteX971" fmla="*/ 1565547 w 2652034"/>
                  <a:gd name="connsiteY971" fmla="*/ 684528 h 1727833"/>
                  <a:gd name="connsiteX972" fmla="*/ 1556477 w 2652034"/>
                  <a:gd name="connsiteY972" fmla="*/ 693599 h 1727833"/>
                  <a:gd name="connsiteX973" fmla="*/ 1550664 w 2652034"/>
                  <a:gd name="connsiteY973" fmla="*/ 693599 h 1727833"/>
                  <a:gd name="connsiteX974" fmla="*/ 1545780 w 2652034"/>
                  <a:gd name="connsiteY974" fmla="*/ 698484 h 1727833"/>
                  <a:gd name="connsiteX975" fmla="*/ 1542059 w 2652034"/>
                  <a:gd name="connsiteY975" fmla="*/ 694762 h 1727833"/>
                  <a:gd name="connsiteX976" fmla="*/ 1504502 w 2652034"/>
                  <a:gd name="connsiteY976" fmla="*/ 694762 h 1727833"/>
                  <a:gd name="connsiteX977" fmla="*/ 1504618 w 2652034"/>
                  <a:gd name="connsiteY977" fmla="*/ 694762 h 1727833"/>
                  <a:gd name="connsiteX978" fmla="*/ 1496711 w 2652034"/>
                  <a:gd name="connsiteY978" fmla="*/ 686854 h 1727833"/>
                  <a:gd name="connsiteX979" fmla="*/ 1492641 w 2652034"/>
                  <a:gd name="connsiteY979" fmla="*/ 686854 h 1727833"/>
                  <a:gd name="connsiteX980" fmla="*/ 1483339 w 2652034"/>
                  <a:gd name="connsiteY980" fmla="*/ 677550 h 1727833"/>
                  <a:gd name="connsiteX981" fmla="*/ 1483339 w 2652034"/>
                  <a:gd name="connsiteY981" fmla="*/ 668711 h 1727833"/>
                  <a:gd name="connsiteX982" fmla="*/ 1492176 w 2652034"/>
                  <a:gd name="connsiteY982" fmla="*/ 668711 h 1727833"/>
                  <a:gd name="connsiteX983" fmla="*/ 1492176 w 2652034"/>
                  <a:gd name="connsiteY983" fmla="*/ 663711 h 1727833"/>
                  <a:gd name="connsiteX984" fmla="*/ 1486944 w 2652034"/>
                  <a:gd name="connsiteY984" fmla="*/ 658477 h 1727833"/>
                  <a:gd name="connsiteX985" fmla="*/ 1466712 w 2652034"/>
                  <a:gd name="connsiteY985" fmla="*/ 658477 h 1727833"/>
                  <a:gd name="connsiteX986" fmla="*/ 1461828 w 2652034"/>
                  <a:gd name="connsiteY986" fmla="*/ 653593 h 1727833"/>
                  <a:gd name="connsiteX987" fmla="*/ 1433224 w 2652034"/>
                  <a:gd name="connsiteY987" fmla="*/ 653593 h 1727833"/>
                  <a:gd name="connsiteX988" fmla="*/ 1427410 w 2652034"/>
                  <a:gd name="connsiteY988" fmla="*/ 659408 h 1727833"/>
                  <a:gd name="connsiteX989" fmla="*/ 1412294 w 2652034"/>
                  <a:gd name="connsiteY989" fmla="*/ 659408 h 1727833"/>
                  <a:gd name="connsiteX990" fmla="*/ 1408457 w 2652034"/>
                  <a:gd name="connsiteY990" fmla="*/ 663711 h 1727833"/>
                  <a:gd name="connsiteX991" fmla="*/ 1403225 w 2652034"/>
                  <a:gd name="connsiteY991" fmla="*/ 663594 h 1727833"/>
                  <a:gd name="connsiteX992" fmla="*/ 1403225 w 2652034"/>
                  <a:gd name="connsiteY992" fmla="*/ 670572 h 1727833"/>
                  <a:gd name="connsiteX993" fmla="*/ 1397644 w 2652034"/>
                  <a:gd name="connsiteY993" fmla="*/ 664990 h 1727833"/>
                  <a:gd name="connsiteX994" fmla="*/ 1397644 w 2652034"/>
                  <a:gd name="connsiteY994" fmla="*/ 664990 h 1727833"/>
                  <a:gd name="connsiteX995" fmla="*/ 1400318 w 2652034"/>
                  <a:gd name="connsiteY995" fmla="*/ 662315 h 1727833"/>
                  <a:gd name="connsiteX996" fmla="*/ 1400318 w 2652034"/>
                  <a:gd name="connsiteY996" fmla="*/ 647545 h 1727833"/>
                  <a:gd name="connsiteX997" fmla="*/ 1393457 w 2652034"/>
                  <a:gd name="connsiteY997" fmla="*/ 640684 h 1727833"/>
                  <a:gd name="connsiteX998" fmla="*/ 1393457 w 2652034"/>
                  <a:gd name="connsiteY998" fmla="*/ 650453 h 1727833"/>
                  <a:gd name="connsiteX999" fmla="*/ 1378342 w 2652034"/>
                  <a:gd name="connsiteY999" fmla="*/ 650453 h 1727833"/>
                  <a:gd name="connsiteX1000" fmla="*/ 1372179 w 2652034"/>
                  <a:gd name="connsiteY1000" fmla="*/ 644289 h 1727833"/>
                  <a:gd name="connsiteX1001" fmla="*/ 1372179 w 2652034"/>
                  <a:gd name="connsiteY1001" fmla="*/ 633706 h 1727833"/>
                  <a:gd name="connsiteX1002" fmla="*/ 1349970 w 2652034"/>
                  <a:gd name="connsiteY1002" fmla="*/ 633706 h 1727833"/>
                  <a:gd name="connsiteX1003" fmla="*/ 1342179 w 2652034"/>
                  <a:gd name="connsiteY1003" fmla="*/ 641498 h 1727833"/>
                  <a:gd name="connsiteX1004" fmla="*/ 1342179 w 2652034"/>
                  <a:gd name="connsiteY1004" fmla="*/ 660105 h 1727833"/>
                  <a:gd name="connsiteX1005" fmla="*/ 1323924 w 2652034"/>
                  <a:gd name="connsiteY1005" fmla="*/ 678364 h 1727833"/>
                  <a:gd name="connsiteX1006" fmla="*/ 1297994 w 2652034"/>
                  <a:gd name="connsiteY1006" fmla="*/ 678364 h 1727833"/>
                  <a:gd name="connsiteX1007" fmla="*/ 1297994 w 2652034"/>
                  <a:gd name="connsiteY1007" fmla="*/ 663943 h 1727833"/>
                  <a:gd name="connsiteX1008" fmla="*/ 1308692 w 2652034"/>
                  <a:gd name="connsiteY1008" fmla="*/ 653244 h 1727833"/>
                  <a:gd name="connsiteX1009" fmla="*/ 1317529 w 2652034"/>
                  <a:gd name="connsiteY1009" fmla="*/ 653244 h 1727833"/>
                  <a:gd name="connsiteX1010" fmla="*/ 1344621 w 2652034"/>
                  <a:gd name="connsiteY1010" fmla="*/ 626146 h 1727833"/>
                  <a:gd name="connsiteX1011" fmla="*/ 1344621 w 2652034"/>
                  <a:gd name="connsiteY1011" fmla="*/ 616610 h 1727833"/>
                  <a:gd name="connsiteX1012" fmla="*/ 1382295 w 2652034"/>
                  <a:gd name="connsiteY1012" fmla="*/ 578930 h 1727833"/>
                  <a:gd name="connsiteX1013" fmla="*/ 1388923 w 2652034"/>
                  <a:gd name="connsiteY1013" fmla="*/ 578697 h 1727833"/>
                  <a:gd name="connsiteX1014" fmla="*/ 1388923 w 2652034"/>
                  <a:gd name="connsiteY1014" fmla="*/ 578697 h 1727833"/>
                  <a:gd name="connsiteX1015" fmla="*/ 1882400 w 2652034"/>
                  <a:gd name="connsiteY1015" fmla="*/ 1559551 h 1727833"/>
                  <a:gd name="connsiteX1016" fmla="*/ 1882400 w 2652034"/>
                  <a:gd name="connsiteY1016" fmla="*/ 1554318 h 1727833"/>
                  <a:gd name="connsiteX1017" fmla="*/ 1884609 w 2652034"/>
                  <a:gd name="connsiteY1017" fmla="*/ 1552108 h 1727833"/>
                  <a:gd name="connsiteX1018" fmla="*/ 1884609 w 2652034"/>
                  <a:gd name="connsiteY1018" fmla="*/ 1545247 h 1727833"/>
                  <a:gd name="connsiteX1019" fmla="*/ 1889144 w 2652034"/>
                  <a:gd name="connsiteY1019" fmla="*/ 1540711 h 1727833"/>
                  <a:gd name="connsiteX1020" fmla="*/ 1899725 w 2652034"/>
                  <a:gd name="connsiteY1020" fmla="*/ 1540711 h 1727833"/>
                  <a:gd name="connsiteX1021" fmla="*/ 1907167 w 2652034"/>
                  <a:gd name="connsiteY1021" fmla="*/ 1548154 h 1727833"/>
                  <a:gd name="connsiteX1022" fmla="*/ 1907167 w 2652034"/>
                  <a:gd name="connsiteY1022" fmla="*/ 1541641 h 1727833"/>
                  <a:gd name="connsiteX1023" fmla="*/ 1904376 w 2652034"/>
                  <a:gd name="connsiteY1023" fmla="*/ 1538850 h 1727833"/>
                  <a:gd name="connsiteX1024" fmla="*/ 1904376 w 2652034"/>
                  <a:gd name="connsiteY1024" fmla="*/ 1531291 h 1727833"/>
                  <a:gd name="connsiteX1025" fmla="*/ 1901586 w 2652034"/>
                  <a:gd name="connsiteY1025" fmla="*/ 1528500 h 1727833"/>
                  <a:gd name="connsiteX1026" fmla="*/ 1901586 w 2652034"/>
                  <a:gd name="connsiteY1026" fmla="*/ 1520940 h 1727833"/>
                  <a:gd name="connsiteX1027" fmla="*/ 1897051 w 2652034"/>
                  <a:gd name="connsiteY1027" fmla="*/ 1516405 h 1727833"/>
                  <a:gd name="connsiteX1028" fmla="*/ 1897051 w 2652034"/>
                  <a:gd name="connsiteY1028" fmla="*/ 1505822 h 1727833"/>
                  <a:gd name="connsiteX1029" fmla="*/ 1894726 w 2652034"/>
                  <a:gd name="connsiteY1029" fmla="*/ 1503496 h 1727833"/>
                  <a:gd name="connsiteX1030" fmla="*/ 1894726 w 2652034"/>
                  <a:gd name="connsiteY1030" fmla="*/ 1492913 h 1727833"/>
                  <a:gd name="connsiteX1031" fmla="*/ 1892400 w 2652034"/>
                  <a:gd name="connsiteY1031" fmla="*/ 1490587 h 1727833"/>
                  <a:gd name="connsiteX1032" fmla="*/ 1892400 w 2652034"/>
                  <a:gd name="connsiteY1032" fmla="*/ 1485005 h 1727833"/>
                  <a:gd name="connsiteX1033" fmla="*/ 1890074 w 2652034"/>
                  <a:gd name="connsiteY1033" fmla="*/ 1482679 h 1727833"/>
                  <a:gd name="connsiteX1034" fmla="*/ 1890074 w 2652034"/>
                  <a:gd name="connsiteY1034" fmla="*/ 1478492 h 1727833"/>
                  <a:gd name="connsiteX1035" fmla="*/ 1887749 w 2652034"/>
                  <a:gd name="connsiteY1035" fmla="*/ 1476166 h 1727833"/>
                  <a:gd name="connsiteX1036" fmla="*/ 1887749 w 2652034"/>
                  <a:gd name="connsiteY1036" fmla="*/ 1460001 h 1727833"/>
                  <a:gd name="connsiteX1037" fmla="*/ 1890307 w 2652034"/>
                  <a:gd name="connsiteY1037" fmla="*/ 1457442 h 1727833"/>
                  <a:gd name="connsiteX1038" fmla="*/ 1890307 w 2652034"/>
                  <a:gd name="connsiteY1038" fmla="*/ 1439997 h 1727833"/>
                  <a:gd name="connsiteX1039" fmla="*/ 1887865 w 2652034"/>
                  <a:gd name="connsiteY1039" fmla="*/ 1437555 h 1727833"/>
                  <a:gd name="connsiteX1040" fmla="*/ 1887865 w 2652034"/>
                  <a:gd name="connsiteY1040" fmla="*/ 1432089 h 1727833"/>
                  <a:gd name="connsiteX1041" fmla="*/ 1884028 w 2652034"/>
                  <a:gd name="connsiteY1041" fmla="*/ 1428251 h 1727833"/>
                  <a:gd name="connsiteX1042" fmla="*/ 1884028 w 2652034"/>
                  <a:gd name="connsiteY1042" fmla="*/ 1410225 h 1727833"/>
                  <a:gd name="connsiteX1043" fmla="*/ 1880423 w 2652034"/>
                  <a:gd name="connsiteY1043" fmla="*/ 1406620 h 1727833"/>
                  <a:gd name="connsiteX1044" fmla="*/ 1878098 w 2652034"/>
                  <a:gd name="connsiteY1044" fmla="*/ 1408946 h 1727833"/>
                  <a:gd name="connsiteX1045" fmla="*/ 1874726 w 2652034"/>
                  <a:gd name="connsiteY1045" fmla="*/ 1408946 h 1727833"/>
                  <a:gd name="connsiteX1046" fmla="*/ 1874726 w 2652034"/>
                  <a:gd name="connsiteY1046" fmla="*/ 1412784 h 1727833"/>
                  <a:gd name="connsiteX1047" fmla="*/ 1880075 w 2652034"/>
                  <a:gd name="connsiteY1047" fmla="*/ 1418133 h 1727833"/>
                  <a:gd name="connsiteX1048" fmla="*/ 1880075 w 2652034"/>
                  <a:gd name="connsiteY1048" fmla="*/ 1424646 h 1727833"/>
                  <a:gd name="connsiteX1049" fmla="*/ 1877865 w 2652034"/>
                  <a:gd name="connsiteY1049" fmla="*/ 1426856 h 1727833"/>
                  <a:gd name="connsiteX1050" fmla="*/ 1877865 w 2652034"/>
                  <a:gd name="connsiteY1050" fmla="*/ 1431275 h 1727833"/>
                  <a:gd name="connsiteX1051" fmla="*/ 1875656 w 2652034"/>
                  <a:gd name="connsiteY1051" fmla="*/ 1433485 h 1727833"/>
                  <a:gd name="connsiteX1052" fmla="*/ 1873214 w 2652034"/>
                  <a:gd name="connsiteY1052" fmla="*/ 1433485 h 1727833"/>
                  <a:gd name="connsiteX1053" fmla="*/ 1870075 w 2652034"/>
                  <a:gd name="connsiteY1053" fmla="*/ 1430810 h 1727833"/>
                  <a:gd name="connsiteX1054" fmla="*/ 1866121 w 2652034"/>
                  <a:gd name="connsiteY1054" fmla="*/ 1434299 h 1727833"/>
                  <a:gd name="connsiteX1055" fmla="*/ 1866121 w 2652034"/>
                  <a:gd name="connsiteY1055" fmla="*/ 1453720 h 1727833"/>
                  <a:gd name="connsiteX1056" fmla="*/ 1864726 w 2652034"/>
                  <a:gd name="connsiteY1056" fmla="*/ 1454883 h 1727833"/>
                  <a:gd name="connsiteX1057" fmla="*/ 1864726 w 2652034"/>
                  <a:gd name="connsiteY1057" fmla="*/ 1459652 h 1727833"/>
                  <a:gd name="connsiteX1058" fmla="*/ 1862866 w 2652034"/>
                  <a:gd name="connsiteY1058" fmla="*/ 1461280 h 1727833"/>
                  <a:gd name="connsiteX1059" fmla="*/ 1862866 w 2652034"/>
                  <a:gd name="connsiteY1059" fmla="*/ 1473724 h 1727833"/>
                  <a:gd name="connsiteX1060" fmla="*/ 1863912 w 2652034"/>
                  <a:gd name="connsiteY1060" fmla="*/ 1474654 h 1727833"/>
                  <a:gd name="connsiteX1061" fmla="*/ 1863912 w 2652034"/>
                  <a:gd name="connsiteY1061" fmla="*/ 1477794 h 1727833"/>
                  <a:gd name="connsiteX1062" fmla="*/ 1867982 w 2652034"/>
                  <a:gd name="connsiteY1062" fmla="*/ 1481399 h 1727833"/>
                  <a:gd name="connsiteX1063" fmla="*/ 1867982 w 2652034"/>
                  <a:gd name="connsiteY1063" fmla="*/ 1484539 h 1727833"/>
                  <a:gd name="connsiteX1064" fmla="*/ 1872284 w 2652034"/>
                  <a:gd name="connsiteY1064" fmla="*/ 1488261 h 1727833"/>
                  <a:gd name="connsiteX1065" fmla="*/ 1872284 w 2652034"/>
                  <a:gd name="connsiteY1065" fmla="*/ 1497216 h 1727833"/>
                  <a:gd name="connsiteX1066" fmla="*/ 1871005 w 2652034"/>
                  <a:gd name="connsiteY1066" fmla="*/ 1498379 h 1727833"/>
                  <a:gd name="connsiteX1067" fmla="*/ 1871005 w 2652034"/>
                  <a:gd name="connsiteY1067" fmla="*/ 1502565 h 1727833"/>
                  <a:gd name="connsiteX1068" fmla="*/ 1869493 w 2652034"/>
                  <a:gd name="connsiteY1068" fmla="*/ 1503961 h 1727833"/>
                  <a:gd name="connsiteX1069" fmla="*/ 1869493 w 2652034"/>
                  <a:gd name="connsiteY1069" fmla="*/ 1510474 h 1727833"/>
                  <a:gd name="connsiteX1070" fmla="*/ 1871005 w 2652034"/>
                  <a:gd name="connsiteY1070" fmla="*/ 1511869 h 1727833"/>
                  <a:gd name="connsiteX1071" fmla="*/ 1871005 w 2652034"/>
                  <a:gd name="connsiteY1071" fmla="*/ 1537338 h 1727833"/>
                  <a:gd name="connsiteX1072" fmla="*/ 1869028 w 2652034"/>
                  <a:gd name="connsiteY1072" fmla="*/ 1539315 h 1727833"/>
                  <a:gd name="connsiteX1073" fmla="*/ 1869028 w 2652034"/>
                  <a:gd name="connsiteY1073" fmla="*/ 1547689 h 1727833"/>
                  <a:gd name="connsiteX1074" fmla="*/ 1866238 w 2652034"/>
                  <a:gd name="connsiteY1074" fmla="*/ 1550480 h 1727833"/>
                  <a:gd name="connsiteX1075" fmla="*/ 1866238 w 2652034"/>
                  <a:gd name="connsiteY1075" fmla="*/ 1554434 h 1727833"/>
                  <a:gd name="connsiteX1076" fmla="*/ 1867866 w 2652034"/>
                  <a:gd name="connsiteY1076" fmla="*/ 1556062 h 1727833"/>
                  <a:gd name="connsiteX1077" fmla="*/ 1867866 w 2652034"/>
                  <a:gd name="connsiteY1077" fmla="*/ 1558621 h 1727833"/>
                  <a:gd name="connsiteX1078" fmla="*/ 1871237 w 2652034"/>
                  <a:gd name="connsiteY1078" fmla="*/ 1561994 h 1727833"/>
                  <a:gd name="connsiteX1079" fmla="*/ 1871237 w 2652034"/>
                  <a:gd name="connsiteY1079" fmla="*/ 1574786 h 1727833"/>
                  <a:gd name="connsiteX1080" fmla="*/ 1868447 w 2652034"/>
                  <a:gd name="connsiteY1080" fmla="*/ 1577577 h 1727833"/>
                  <a:gd name="connsiteX1081" fmla="*/ 1868447 w 2652034"/>
                  <a:gd name="connsiteY1081" fmla="*/ 1598278 h 1727833"/>
                  <a:gd name="connsiteX1082" fmla="*/ 1865889 w 2652034"/>
                  <a:gd name="connsiteY1082" fmla="*/ 1600837 h 1727833"/>
                  <a:gd name="connsiteX1083" fmla="*/ 1865889 w 2652034"/>
                  <a:gd name="connsiteY1083" fmla="*/ 1612234 h 1727833"/>
                  <a:gd name="connsiteX1084" fmla="*/ 1867168 w 2652034"/>
                  <a:gd name="connsiteY1084" fmla="*/ 1613513 h 1727833"/>
                  <a:gd name="connsiteX1085" fmla="*/ 1867168 w 2652034"/>
                  <a:gd name="connsiteY1085" fmla="*/ 1618863 h 1727833"/>
                  <a:gd name="connsiteX1086" fmla="*/ 1869842 w 2652034"/>
                  <a:gd name="connsiteY1086" fmla="*/ 1621538 h 1727833"/>
                  <a:gd name="connsiteX1087" fmla="*/ 1871121 w 2652034"/>
                  <a:gd name="connsiteY1087" fmla="*/ 1620259 h 1727833"/>
                  <a:gd name="connsiteX1088" fmla="*/ 1871121 w 2652034"/>
                  <a:gd name="connsiteY1088" fmla="*/ 1617235 h 1727833"/>
                  <a:gd name="connsiteX1089" fmla="*/ 1872982 w 2652034"/>
                  <a:gd name="connsiteY1089" fmla="*/ 1615374 h 1727833"/>
                  <a:gd name="connsiteX1090" fmla="*/ 1872982 w 2652034"/>
                  <a:gd name="connsiteY1090" fmla="*/ 1609443 h 1727833"/>
                  <a:gd name="connsiteX1091" fmla="*/ 1879610 w 2652034"/>
                  <a:gd name="connsiteY1091" fmla="*/ 1602814 h 1727833"/>
                  <a:gd name="connsiteX1092" fmla="*/ 1882517 w 2652034"/>
                  <a:gd name="connsiteY1092" fmla="*/ 1605838 h 1727833"/>
                  <a:gd name="connsiteX1093" fmla="*/ 1888447 w 2652034"/>
                  <a:gd name="connsiteY1093" fmla="*/ 1605838 h 1727833"/>
                  <a:gd name="connsiteX1094" fmla="*/ 1889958 w 2652034"/>
                  <a:gd name="connsiteY1094" fmla="*/ 1607350 h 1727833"/>
                  <a:gd name="connsiteX1095" fmla="*/ 1889958 w 2652034"/>
                  <a:gd name="connsiteY1095" fmla="*/ 1609559 h 1727833"/>
                  <a:gd name="connsiteX1096" fmla="*/ 1891469 w 2652034"/>
                  <a:gd name="connsiteY1096" fmla="*/ 1611071 h 1727833"/>
                  <a:gd name="connsiteX1097" fmla="*/ 1891469 w 2652034"/>
                  <a:gd name="connsiteY1097" fmla="*/ 1615839 h 1727833"/>
                  <a:gd name="connsiteX1098" fmla="*/ 1892981 w 2652034"/>
                  <a:gd name="connsiteY1098" fmla="*/ 1617351 h 1727833"/>
                  <a:gd name="connsiteX1099" fmla="*/ 1892981 w 2652034"/>
                  <a:gd name="connsiteY1099" fmla="*/ 1600721 h 1727833"/>
                  <a:gd name="connsiteX1100" fmla="*/ 1887168 w 2652034"/>
                  <a:gd name="connsiteY1100" fmla="*/ 1600721 h 1727833"/>
                  <a:gd name="connsiteX1101" fmla="*/ 1887168 w 2652034"/>
                  <a:gd name="connsiteY1101" fmla="*/ 1596185 h 1727833"/>
                  <a:gd name="connsiteX1102" fmla="*/ 1885074 w 2652034"/>
                  <a:gd name="connsiteY1102" fmla="*/ 1594092 h 1727833"/>
                  <a:gd name="connsiteX1103" fmla="*/ 1885074 w 2652034"/>
                  <a:gd name="connsiteY1103" fmla="*/ 1588044 h 1727833"/>
                  <a:gd name="connsiteX1104" fmla="*/ 1877865 w 2652034"/>
                  <a:gd name="connsiteY1104" fmla="*/ 1580834 h 1727833"/>
                  <a:gd name="connsiteX1105" fmla="*/ 1877865 w 2652034"/>
                  <a:gd name="connsiteY1105" fmla="*/ 1568506 h 1727833"/>
                  <a:gd name="connsiteX1106" fmla="*/ 1880075 w 2652034"/>
                  <a:gd name="connsiteY1106" fmla="*/ 1566296 h 1727833"/>
                  <a:gd name="connsiteX1107" fmla="*/ 1880075 w 2652034"/>
                  <a:gd name="connsiteY1107" fmla="*/ 1561179 h 1727833"/>
                  <a:gd name="connsiteX1108" fmla="*/ 1882400 w 2652034"/>
                  <a:gd name="connsiteY1108" fmla="*/ 1559551 h 1727833"/>
                  <a:gd name="connsiteX1109" fmla="*/ 1882400 w 2652034"/>
                  <a:gd name="connsiteY1109" fmla="*/ 1559551 h 1727833"/>
                  <a:gd name="connsiteX1110" fmla="*/ 352550 w 2652034"/>
                  <a:gd name="connsiteY1110" fmla="*/ 905377 h 1727833"/>
                  <a:gd name="connsiteX1111" fmla="*/ 347085 w 2652034"/>
                  <a:gd name="connsiteY1111" fmla="*/ 905377 h 1727833"/>
                  <a:gd name="connsiteX1112" fmla="*/ 341620 w 2652034"/>
                  <a:gd name="connsiteY1112" fmla="*/ 899911 h 1727833"/>
                  <a:gd name="connsiteX1113" fmla="*/ 341620 w 2652034"/>
                  <a:gd name="connsiteY1113" fmla="*/ 880257 h 1727833"/>
                  <a:gd name="connsiteX1114" fmla="*/ 351620 w 2652034"/>
                  <a:gd name="connsiteY1114" fmla="*/ 870255 h 1727833"/>
                  <a:gd name="connsiteX1115" fmla="*/ 356620 w 2652034"/>
                  <a:gd name="connsiteY1115" fmla="*/ 870255 h 1727833"/>
                  <a:gd name="connsiteX1116" fmla="*/ 363597 w 2652034"/>
                  <a:gd name="connsiteY1116" fmla="*/ 877233 h 1727833"/>
                  <a:gd name="connsiteX1117" fmla="*/ 366503 w 2652034"/>
                  <a:gd name="connsiteY1117" fmla="*/ 877233 h 1727833"/>
                  <a:gd name="connsiteX1118" fmla="*/ 373480 w 2652034"/>
                  <a:gd name="connsiteY1118" fmla="*/ 884211 h 1727833"/>
                  <a:gd name="connsiteX1119" fmla="*/ 373480 w 2652034"/>
                  <a:gd name="connsiteY1119" fmla="*/ 889909 h 1727833"/>
                  <a:gd name="connsiteX1120" fmla="*/ 371271 w 2652034"/>
                  <a:gd name="connsiteY1120" fmla="*/ 892119 h 1727833"/>
                  <a:gd name="connsiteX1121" fmla="*/ 371271 w 2652034"/>
                  <a:gd name="connsiteY1121" fmla="*/ 887118 h 1727833"/>
                  <a:gd name="connsiteX1122" fmla="*/ 366620 w 2652034"/>
                  <a:gd name="connsiteY1122" fmla="*/ 891770 h 1727833"/>
                  <a:gd name="connsiteX1123" fmla="*/ 366620 w 2652034"/>
                  <a:gd name="connsiteY1123" fmla="*/ 894329 h 1727833"/>
                  <a:gd name="connsiteX1124" fmla="*/ 358364 w 2652034"/>
                  <a:gd name="connsiteY1124" fmla="*/ 902586 h 1727833"/>
                  <a:gd name="connsiteX1125" fmla="*/ 355457 w 2652034"/>
                  <a:gd name="connsiteY1125" fmla="*/ 902586 h 1727833"/>
                  <a:gd name="connsiteX1126" fmla="*/ 352550 w 2652034"/>
                  <a:gd name="connsiteY1126" fmla="*/ 905377 h 1727833"/>
                  <a:gd name="connsiteX1127" fmla="*/ 539755 w 2652034"/>
                  <a:gd name="connsiteY1127" fmla="*/ 850136 h 1727833"/>
                  <a:gd name="connsiteX1128" fmla="*/ 539755 w 2652034"/>
                  <a:gd name="connsiteY1128" fmla="*/ 858160 h 1727833"/>
                  <a:gd name="connsiteX1129" fmla="*/ 536383 w 2652034"/>
                  <a:gd name="connsiteY1129" fmla="*/ 861533 h 1727833"/>
                  <a:gd name="connsiteX1130" fmla="*/ 527081 w 2652034"/>
                  <a:gd name="connsiteY1130" fmla="*/ 861533 h 1727833"/>
                  <a:gd name="connsiteX1131" fmla="*/ 524756 w 2652034"/>
                  <a:gd name="connsiteY1131" fmla="*/ 859207 h 1727833"/>
                  <a:gd name="connsiteX1132" fmla="*/ 524756 w 2652034"/>
                  <a:gd name="connsiteY1132" fmla="*/ 855253 h 1727833"/>
                  <a:gd name="connsiteX1133" fmla="*/ 521733 w 2652034"/>
                  <a:gd name="connsiteY1133" fmla="*/ 852229 h 1727833"/>
                  <a:gd name="connsiteX1134" fmla="*/ 519872 w 2652034"/>
                  <a:gd name="connsiteY1134" fmla="*/ 852229 h 1727833"/>
                  <a:gd name="connsiteX1135" fmla="*/ 518012 w 2652034"/>
                  <a:gd name="connsiteY1135" fmla="*/ 850368 h 1727833"/>
                  <a:gd name="connsiteX1136" fmla="*/ 515686 w 2652034"/>
                  <a:gd name="connsiteY1136" fmla="*/ 852694 h 1727833"/>
                  <a:gd name="connsiteX1137" fmla="*/ 511035 w 2652034"/>
                  <a:gd name="connsiteY1137" fmla="*/ 848042 h 1727833"/>
                  <a:gd name="connsiteX1138" fmla="*/ 511035 w 2652034"/>
                  <a:gd name="connsiteY1138" fmla="*/ 843972 h 1727833"/>
                  <a:gd name="connsiteX1139" fmla="*/ 507779 w 2652034"/>
                  <a:gd name="connsiteY1139" fmla="*/ 840716 h 1727833"/>
                  <a:gd name="connsiteX1140" fmla="*/ 507779 w 2652034"/>
                  <a:gd name="connsiteY1140" fmla="*/ 832458 h 1727833"/>
                  <a:gd name="connsiteX1141" fmla="*/ 514988 w 2652034"/>
                  <a:gd name="connsiteY1141" fmla="*/ 825248 h 1727833"/>
                  <a:gd name="connsiteX1142" fmla="*/ 539755 w 2652034"/>
                  <a:gd name="connsiteY1142" fmla="*/ 850136 h 1727833"/>
                  <a:gd name="connsiteX1143" fmla="*/ 539755 w 2652034"/>
                  <a:gd name="connsiteY1143" fmla="*/ 850136 h 1727833"/>
                  <a:gd name="connsiteX1144" fmla="*/ 461850 w 2652034"/>
                  <a:gd name="connsiteY1144" fmla="*/ 814200 h 1727833"/>
                  <a:gd name="connsiteX1145" fmla="*/ 461850 w 2652034"/>
                  <a:gd name="connsiteY1145" fmla="*/ 816293 h 1727833"/>
                  <a:gd name="connsiteX1146" fmla="*/ 470106 w 2652034"/>
                  <a:gd name="connsiteY1146" fmla="*/ 816293 h 1727833"/>
                  <a:gd name="connsiteX1147" fmla="*/ 473943 w 2652034"/>
                  <a:gd name="connsiteY1147" fmla="*/ 820131 h 1727833"/>
                  <a:gd name="connsiteX1148" fmla="*/ 476385 w 2652034"/>
                  <a:gd name="connsiteY1148" fmla="*/ 817689 h 1727833"/>
                  <a:gd name="connsiteX1149" fmla="*/ 472896 w 2652034"/>
                  <a:gd name="connsiteY1149" fmla="*/ 814200 h 1727833"/>
                  <a:gd name="connsiteX1150" fmla="*/ 474989 w 2652034"/>
                  <a:gd name="connsiteY1150" fmla="*/ 812106 h 1727833"/>
                  <a:gd name="connsiteX1151" fmla="*/ 481733 w 2652034"/>
                  <a:gd name="connsiteY1151" fmla="*/ 818852 h 1727833"/>
                  <a:gd name="connsiteX1152" fmla="*/ 486268 w 2652034"/>
                  <a:gd name="connsiteY1152" fmla="*/ 818852 h 1727833"/>
                  <a:gd name="connsiteX1153" fmla="*/ 494059 w 2652034"/>
                  <a:gd name="connsiteY1153" fmla="*/ 811060 h 1727833"/>
                  <a:gd name="connsiteX1154" fmla="*/ 490105 w 2652034"/>
                  <a:gd name="connsiteY1154" fmla="*/ 807106 h 1727833"/>
                  <a:gd name="connsiteX1155" fmla="*/ 486733 w 2652034"/>
                  <a:gd name="connsiteY1155" fmla="*/ 807106 h 1727833"/>
                  <a:gd name="connsiteX1156" fmla="*/ 474989 w 2652034"/>
                  <a:gd name="connsiteY1156" fmla="*/ 795360 h 1727833"/>
                  <a:gd name="connsiteX1157" fmla="*/ 474989 w 2652034"/>
                  <a:gd name="connsiteY1157" fmla="*/ 790940 h 1727833"/>
                  <a:gd name="connsiteX1158" fmla="*/ 467664 w 2652034"/>
                  <a:gd name="connsiteY1158" fmla="*/ 783613 h 1727833"/>
                  <a:gd name="connsiteX1159" fmla="*/ 467664 w 2652034"/>
                  <a:gd name="connsiteY1159" fmla="*/ 778729 h 1727833"/>
                  <a:gd name="connsiteX1160" fmla="*/ 463129 w 2652034"/>
                  <a:gd name="connsiteY1160" fmla="*/ 774193 h 1727833"/>
                  <a:gd name="connsiteX1161" fmla="*/ 463129 w 2652034"/>
                  <a:gd name="connsiteY1161" fmla="*/ 766518 h 1727833"/>
                  <a:gd name="connsiteX1162" fmla="*/ 459757 w 2652034"/>
                  <a:gd name="connsiteY1162" fmla="*/ 763145 h 1727833"/>
                  <a:gd name="connsiteX1163" fmla="*/ 459757 w 2652034"/>
                  <a:gd name="connsiteY1163" fmla="*/ 755469 h 1727833"/>
                  <a:gd name="connsiteX1164" fmla="*/ 454641 w 2652034"/>
                  <a:gd name="connsiteY1164" fmla="*/ 750352 h 1727833"/>
                  <a:gd name="connsiteX1165" fmla="*/ 456734 w 2652034"/>
                  <a:gd name="connsiteY1165" fmla="*/ 748259 h 1727833"/>
                  <a:gd name="connsiteX1166" fmla="*/ 456734 w 2652034"/>
                  <a:gd name="connsiteY1166" fmla="*/ 740002 h 1727833"/>
                  <a:gd name="connsiteX1167" fmla="*/ 458827 w 2652034"/>
                  <a:gd name="connsiteY1167" fmla="*/ 737909 h 1727833"/>
                  <a:gd name="connsiteX1168" fmla="*/ 458827 w 2652034"/>
                  <a:gd name="connsiteY1168" fmla="*/ 732791 h 1727833"/>
                  <a:gd name="connsiteX1169" fmla="*/ 457315 w 2652034"/>
                  <a:gd name="connsiteY1169" fmla="*/ 731280 h 1727833"/>
                  <a:gd name="connsiteX1170" fmla="*/ 457315 w 2652034"/>
                  <a:gd name="connsiteY1170" fmla="*/ 716975 h 1727833"/>
                  <a:gd name="connsiteX1171" fmla="*/ 462432 w 2652034"/>
                  <a:gd name="connsiteY1171" fmla="*/ 711858 h 1727833"/>
                  <a:gd name="connsiteX1172" fmla="*/ 462432 w 2652034"/>
                  <a:gd name="connsiteY1172" fmla="*/ 704298 h 1727833"/>
                  <a:gd name="connsiteX1173" fmla="*/ 466966 w 2652034"/>
                  <a:gd name="connsiteY1173" fmla="*/ 704298 h 1727833"/>
                  <a:gd name="connsiteX1174" fmla="*/ 469873 w 2652034"/>
                  <a:gd name="connsiteY1174" fmla="*/ 701391 h 1727833"/>
                  <a:gd name="connsiteX1175" fmla="*/ 469873 w 2652034"/>
                  <a:gd name="connsiteY1175" fmla="*/ 688017 h 1727833"/>
                  <a:gd name="connsiteX1176" fmla="*/ 473943 w 2652034"/>
                  <a:gd name="connsiteY1176" fmla="*/ 683946 h 1727833"/>
                  <a:gd name="connsiteX1177" fmla="*/ 473943 w 2652034"/>
                  <a:gd name="connsiteY1177" fmla="*/ 681039 h 1727833"/>
                  <a:gd name="connsiteX1178" fmla="*/ 471268 w 2652034"/>
                  <a:gd name="connsiteY1178" fmla="*/ 678364 h 1727833"/>
                  <a:gd name="connsiteX1179" fmla="*/ 464525 w 2652034"/>
                  <a:gd name="connsiteY1179" fmla="*/ 678364 h 1727833"/>
                  <a:gd name="connsiteX1180" fmla="*/ 461850 w 2652034"/>
                  <a:gd name="connsiteY1180" fmla="*/ 675689 h 1727833"/>
                  <a:gd name="connsiteX1181" fmla="*/ 455106 w 2652034"/>
                  <a:gd name="connsiteY1181" fmla="*/ 675689 h 1727833"/>
                  <a:gd name="connsiteX1182" fmla="*/ 450106 w 2652034"/>
                  <a:gd name="connsiteY1182" fmla="*/ 670688 h 1727833"/>
                  <a:gd name="connsiteX1183" fmla="*/ 445920 w 2652034"/>
                  <a:gd name="connsiteY1183" fmla="*/ 670688 h 1727833"/>
                  <a:gd name="connsiteX1184" fmla="*/ 440920 w 2652034"/>
                  <a:gd name="connsiteY1184" fmla="*/ 675689 h 1727833"/>
                  <a:gd name="connsiteX1185" fmla="*/ 429293 w 2652034"/>
                  <a:gd name="connsiteY1185" fmla="*/ 675689 h 1727833"/>
                  <a:gd name="connsiteX1186" fmla="*/ 421037 w 2652034"/>
                  <a:gd name="connsiteY1186" fmla="*/ 683946 h 1727833"/>
                  <a:gd name="connsiteX1187" fmla="*/ 421037 w 2652034"/>
                  <a:gd name="connsiteY1187" fmla="*/ 693948 h 1727833"/>
                  <a:gd name="connsiteX1188" fmla="*/ 424874 w 2652034"/>
                  <a:gd name="connsiteY1188" fmla="*/ 697786 h 1727833"/>
                  <a:gd name="connsiteX1189" fmla="*/ 417316 w 2652034"/>
                  <a:gd name="connsiteY1189" fmla="*/ 697786 h 1727833"/>
                  <a:gd name="connsiteX1190" fmla="*/ 410340 w 2652034"/>
                  <a:gd name="connsiteY1190" fmla="*/ 704764 h 1727833"/>
                  <a:gd name="connsiteX1191" fmla="*/ 410340 w 2652034"/>
                  <a:gd name="connsiteY1191" fmla="*/ 708369 h 1727833"/>
                  <a:gd name="connsiteX1192" fmla="*/ 412433 w 2652034"/>
                  <a:gd name="connsiteY1192" fmla="*/ 710462 h 1727833"/>
                  <a:gd name="connsiteX1193" fmla="*/ 416037 w 2652034"/>
                  <a:gd name="connsiteY1193" fmla="*/ 710462 h 1727833"/>
                  <a:gd name="connsiteX1194" fmla="*/ 416037 w 2652034"/>
                  <a:gd name="connsiteY1194" fmla="*/ 718370 h 1727833"/>
                  <a:gd name="connsiteX1195" fmla="*/ 413130 w 2652034"/>
                  <a:gd name="connsiteY1195" fmla="*/ 721278 h 1727833"/>
                  <a:gd name="connsiteX1196" fmla="*/ 413130 w 2652034"/>
                  <a:gd name="connsiteY1196" fmla="*/ 729186 h 1727833"/>
                  <a:gd name="connsiteX1197" fmla="*/ 409177 w 2652034"/>
                  <a:gd name="connsiteY1197" fmla="*/ 733140 h 1727833"/>
                  <a:gd name="connsiteX1198" fmla="*/ 409177 w 2652034"/>
                  <a:gd name="connsiteY1198" fmla="*/ 736513 h 1727833"/>
                  <a:gd name="connsiteX1199" fmla="*/ 406154 w 2652034"/>
                  <a:gd name="connsiteY1199" fmla="*/ 739537 h 1727833"/>
                  <a:gd name="connsiteX1200" fmla="*/ 399410 w 2652034"/>
                  <a:gd name="connsiteY1200" fmla="*/ 739537 h 1727833"/>
                  <a:gd name="connsiteX1201" fmla="*/ 392666 w 2652034"/>
                  <a:gd name="connsiteY1201" fmla="*/ 746282 h 1727833"/>
                  <a:gd name="connsiteX1202" fmla="*/ 392666 w 2652034"/>
                  <a:gd name="connsiteY1202" fmla="*/ 767215 h 1727833"/>
                  <a:gd name="connsiteX1203" fmla="*/ 399410 w 2652034"/>
                  <a:gd name="connsiteY1203" fmla="*/ 773961 h 1727833"/>
                  <a:gd name="connsiteX1204" fmla="*/ 405921 w 2652034"/>
                  <a:gd name="connsiteY1204" fmla="*/ 773961 h 1727833"/>
                  <a:gd name="connsiteX1205" fmla="*/ 409293 w 2652034"/>
                  <a:gd name="connsiteY1205" fmla="*/ 770588 h 1727833"/>
                  <a:gd name="connsiteX1206" fmla="*/ 411619 w 2652034"/>
                  <a:gd name="connsiteY1206" fmla="*/ 772914 h 1727833"/>
                  <a:gd name="connsiteX1207" fmla="*/ 423363 w 2652034"/>
                  <a:gd name="connsiteY1207" fmla="*/ 772914 h 1727833"/>
                  <a:gd name="connsiteX1208" fmla="*/ 423363 w 2652034"/>
                  <a:gd name="connsiteY1208" fmla="*/ 779892 h 1727833"/>
                  <a:gd name="connsiteX1209" fmla="*/ 433362 w 2652034"/>
                  <a:gd name="connsiteY1209" fmla="*/ 789894 h 1727833"/>
                  <a:gd name="connsiteX1210" fmla="*/ 427781 w 2652034"/>
                  <a:gd name="connsiteY1210" fmla="*/ 795476 h 1727833"/>
                  <a:gd name="connsiteX1211" fmla="*/ 427781 w 2652034"/>
                  <a:gd name="connsiteY1211" fmla="*/ 800244 h 1727833"/>
                  <a:gd name="connsiteX1212" fmla="*/ 424060 w 2652034"/>
                  <a:gd name="connsiteY1212" fmla="*/ 803966 h 1727833"/>
                  <a:gd name="connsiteX1213" fmla="*/ 426502 w 2652034"/>
                  <a:gd name="connsiteY1213" fmla="*/ 806292 h 1727833"/>
                  <a:gd name="connsiteX1214" fmla="*/ 430921 w 2652034"/>
                  <a:gd name="connsiteY1214" fmla="*/ 806292 h 1727833"/>
                  <a:gd name="connsiteX1215" fmla="*/ 434990 w 2652034"/>
                  <a:gd name="connsiteY1215" fmla="*/ 810362 h 1727833"/>
                  <a:gd name="connsiteX1216" fmla="*/ 440804 w 2652034"/>
                  <a:gd name="connsiteY1216" fmla="*/ 810362 h 1727833"/>
                  <a:gd name="connsiteX1217" fmla="*/ 444874 w 2652034"/>
                  <a:gd name="connsiteY1217" fmla="*/ 814432 h 1727833"/>
                  <a:gd name="connsiteX1218" fmla="*/ 444874 w 2652034"/>
                  <a:gd name="connsiteY1218" fmla="*/ 810943 h 1727833"/>
                  <a:gd name="connsiteX1219" fmla="*/ 448362 w 2652034"/>
                  <a:gd name="connsiteY1219" fmla="*/ 814432 h 1727833"/>
                  <a:gd name="connsiteX1220" fmla="*/ 448362 w 2652034"/>
                  <a:gd name="connsiteY1220" fmla="*/ 814432 h 1727833"/>
                  <a:gd name="connsiteX1221" fmla="*/ 461850 w 2652034"/>
                  <a:gd name="connsiteY1221" fmla="*/ 814200 h 1727833"/>
                  <a:gd name="connsiteX1222" fmla="*/ 461850 w 2652034"/>
                  <a:gd name="connsiteY1222" fmla="*/ 814200 h 1727833"/>
                  <a:gd name="connsiteX1223" fmla="*/ 2520875 w 2652034"/>
                  <a:gd name="connsiteY1223" fmla="*/ 796988 h 1727833"/>
                  <a:gd name="connsiteX1224" fmla="*/ 2511456 w 2652034"/>
                  <a:gd name="connsiteY1224" fmla="*/ 796988 h 1727833"/>
                  <a:gd name="connsiteX1225" fmla="*/ 2508782 w 2652034"/>
                  <a:gd name="connsiteY1225" fmla="*/ 799663 h 1727833"/>
                  <a:gd name="connsiteX1226" fmla="*/ 2503200 w 2652034"/>
                  <a:gd name="connsiteY1226" fmla="*/ 799663 h 1727833"/>
                  <a:gd name="connsiteX1227" fmla="*/ 2500526 w 2652034"/>
                  <a:gd name="connsiteY1227" fmla="*/ 802337 h 1727833"/>
                  <a:gd name="connsiteX1228" fmla="*/ 2494945 w 2652034"/>
                  <a:gd name="connsiteY1228" fmla="*/ 802337 h 1727833"/>
                  <a:gd name="connsiteX1229" fmla="*/ 2491689 w 2652034"/>
                  <a:gd name="connsiteY1229" fmla="*/ 799081 h 1727833"/>
                  <a:gd name="connsiteX1230" fmla="*/ 2486108 w 2652034"/>
                  <a:gd name="connsiteY1230" fmla="*/ 799081 h 1727833"/>
                  <a:gd name="connsiteX1231" fmla="*/ 2481224 w 2652034"/>
                  <a:gd name="connsiteY1231" fmla="*/ 803966 h 1727833"/>
                  <a:gd name="connsiteX1232" fmla="*/ 2473666 w 2652034"/>
                  <a:gd name="connsiteY1232" fmla="*/ 803966 h 1727833"/>
                  <a:gd name="connsiteX1233" fmla="*/ 2469945 w 2652034"/>
                  <a:gd name="connsiteY1233" fmla="*/ 807687 h 1727833"/>
                  <a:gd name="connsiteX1234" fmla="*/ 2467271 w 2652034"/>
                  <a:gd name="connsiteY1234" fmla="*/ 807687 h 1727833"/>
                  <a:gd name="connsiteX1235" fmla="*/ 2467271 w 2652034"/>
                  <a:gd name="connsiteY1235" fmla="*/ 801640 h 1727833"/>
                  <a:gd name="connsiteX1236" fmla="*/ 2465760 w 2652034"/>
                  <a:gd name="connsiteY1236" fmla="*/ 800128 h 1727833"/>
                  <a:gd name="connsiteX1237" fmla="*/ 2465760 w 2652034"/>
                  <a:gd name="connsiteY1237" fmla="*/ 793150 h 1727833"/>
                  <a:gd name="connsiteX1238" fmla="*/ 2468317 w 2652034"/>
                  <a:gd name="connsiteY1238" fmla="*/ 790591 h 1727833"/>
                  <a:gd name="connsiteX1239" fmla="*/ 2468317 w 2652034"/>
                  <a:gd name="connsiteY1239" fmla="*/ 786986 h 1727833"/>
                  <a:gd name="connsiteX1240" fmla="*/ 2480643 w 2652034"/>
                  <a:gd name="connsiteY1240" fmla="*/ 774659 h 1727833"/>
                  <a:gd name="connsiteX1241" fmla="*/ 2483085 w 2652034"/>
                  <a:gd name="connsiteY1241" fmla="*/ 774659 h 1727833"/>
                  <a:gd name="connsiteX1242" fmla="*/ 2487038 w 2652034"/>
                  <a:gd name="connsiteY1242" fmla="*/ 770704 h 1727833"/>
                  <a:gd name="connsiteX1243" fmla="*/ 2490293 w 2652034"/>
                  <a:gd name="connsiteY1243" fmla="*/ 770704 h 1727833"/>
                  <a:gd name="connsiteX1244" fmla="*/ 2491922 w 2652034"/>
                  <a:gd name="connsiteY1244" fmla="*/ 769076 h 1727833"/>
                  <a:gd name="connsiteX1245" fmla="*/ 2500526 w 2652034"/>
                  <a:gd name="connsiteY1245" fmla="*/ 769076 h 1727833"/>
                  <a:gd name="connsiteX1246" fmla="*/ 2501921 w 2652034"/>
                  <a:gd name="connsiteY1246" fmla="*/ 767681 h 1727833"/>
                  <a:gd name="connsiteX1247" fmla="*/ 2504479 w 2652034"/>
                  <a:gd name="connsiteY1247" fmla="*/ 767681 h 1727833"/>
                  <a:gd name="connsiteX1248" fmla="*/ 2506805 w 2652034"/>
                  <a:gd name="connsiteY1248" fmla="*/ 770007 h 1727833"/>
                  <a:gd name="connsiteX1249" fmla="*/ 2513200 w 2652034"/>
                  <a:gd name="connsiteY1249" fmla="*/ 770007 h 1727833"/>
                  <a:gd name="connsiteX1250" fmla="*/ 2527735 w 2652034"/>
                  <a:gd name="connsiteY1250" fmla="*/ 784544 h 1727833"/>
                  <a:gd name="connsiteX1251" fmla="*/ 2527735 w 2652034"/>
                  <a:gd name="connsiteY1251" fmla="*/ 789661 h 1727833"/>
                  <a:gd name="connsiteX1252" fmla="*/ 2520875 w 2652034"/>
                  <a:gd name="connsiteY1252" fmla="*/ 796988 h 1727833"/>
                  <a:gd name="connsiteX1253" fmla="*/ 2520875 w 2652034"/>
                  <a:gd name="connsiteY1253" fmla="*/ 796988 h 1727833"/>
                  <a:gd name="connsiteX1254" fmla="*/ 414293 w 2652034"/>
                  <a:gd name="connsiteY1254" fmla="*/ 793848 h 1727833"/>
                  <a:gd name="connsiteX1255" fmla="*/ 414293 w 2652034"/>
                  <a:gd name="connsiteY1255" fmla="*/ 790010 h 1727833"/>
                  <a:gd name="connsiteX1256" fmla="*/ 410921 w 2652034"/>
                  <a:gd name="connsiteY1256" fmla="*/ 786637 h 1727833"/>
                  <a:gd name="connsiteX1257" fmla="*/ 407665 w 2652034"/>
                  <a:gd name="connsiteY1257" fmla="*/ 786637 h 1727833"/>
                  <a:gd name="connsiteX1258" fmla="*/ 405224 w 2652034"/>
                  <a:gd name="connsiteY1258" fmla="*/ 784195 h 1727833"/>
                  <a:gd name="connsiteX1259" fmla="*/ 405224 w 2652034"/>
                  <a:gd name="connsiteY1259" fmla="*/ 781869 h 1727833"/>
                  <a:gd name="connsiteX1260" fmla="*/ 408131 w 2652034"/>
                  <a:gd name="connsiteY1260" fmla="*/ 778962 h 1727833"/>
                  <a:gd name="connsiteX1261" fmla="*/ 413247 w 2652034"/>
                  <a:gd name="connsiteY1261" fmla="*/ 778962 h 1727833"/>
                  <a:gd name="connsiteX1262" fmla="*/ 413247 w 2652034"/>
                  <a:gd name="connsiteY1262" fmla="*/ 776752 h 1727833"/>
                  <a:gd name="connsiteX1263" fmla="*/ 418014 w 2652034"/>
                  <a:gd name="connsiteY1263" fmla="*/ 781520 h 1727833"/>
                  <a:gd name="connsiteX1264" fmla="*/ 418014 w 2652034"/>
                  <a:gd name="connsiteY1264" fmla="*/ 785009 h 1727833"/>
                  <a:gd name="connsiteX1265" fmla="*/ 421270 w 2652034"/>
                  <a:gd name="connsiteY1265" fmla="*/ 788265 h 1727833"/>
                  <a:gd name="connsiteX1266" fmla="*/ 421270 w 2652034"/>
                  <a:gd name="connsiteY1266" fmla="*/ 792219 h 1727833"/>
                  <a:gd name="connsiteX1267" fmla="*/ 419293 w 2652034"/>
                  <a:gd name="connsiteY1267" fmla="*/ 794197 h 1727833"/>
                  <a:gd name="connsiteX1268" fmla="*/ 419293 w 2652034"/>
                  <a:gd name="connsiteY1268" fmla="*/ 798151 h 1727833"/>
                  <a:gd name="connsiteX1269" fmla="*/ 417665 w 2652034"/>
                  <a:gd name="connsiteY1269" fmla="*/ 799779 h 1727833"/>
                  <a:gd name="connsiteX1270" fmla="*/ 417665 w 2652034"/>
                  <a:gd name="connsiteY1270" fmla="*/ 797104 h 1727833"/>
                  <a:gd name="connsiteX1271" fmla="*/ 414293 w 2652034"/>
                  <a:gd name="connsiteY1271" fmla="*/ 793848 h 1727833"/>
                  <a:gd name="connsiteX1272" fmla="*/ 414293 w 2652034"/>
                  <a:gd name="connsiteY1272" fmla="*/ 793848 h 1727833"/>
                  <a:gd name="connsiteX1273" fmla="*/ 471036 w 2652034"/>
                  <a:gd name="connsiteY1273" fmla="*/ 573696 h 1727833"/>
                  <a:gd name="connsiteX1274" fmla="*/ 474873 w 2652034"/>
                  <a:gd name="connsiteY1274" fmla="*/ 577534 h 1727833"/>
                  <a:gd name="connsiteX1275" fmla="*/ 463827 w 2652034"/>
                  <a:gd name="connsiteY1275" fmla="*/ 588582 h 1727833"/>
                  <a:gd name="connsiteX1276" fmla="*/ 463827 w 2652034"/>
                  <a:gd name="connsiteY1276" fmla="*/ 592304 h 1727833"/>
                  <a:gd name="connsiteX1277" fmla="*/ 459990 w 2652034"/>
                  <a:gd name="connsiteY1277" fmla="*/ 596142 h 1727833"/>
                  <a:gd name="connsiteX1278" fmla="*/ 459990 w 2652034"/>
                  <a:gd name="connsiteY1278" fmla="*/ 599863 h 1727833"/>
                  <a:gd name="connsiteX1279" fmla="*/ 462548 w 2652034"/>
                  <a:gd name="connsiteY1279" fmla="*/ 602422 h 1727833"/>
                  <a:gd name="connsiteX1280" fmla="*/ 466269 w 2652034"/>
                  <a:gd name="connsiteY1280" fmla="*/ 602422 h 1727833"/>
                  <a:gd name="connsiteX1281" fmla="*/ 468478 w 2652034"/>
                  <a:gd name="connsiteY1281" fmla="*/ 604631 h 1727833"/>
                  <a:gd name="connsiteX1282" fmla="*/ 468478 w 2652034"/>
                  <a:gd name="connsiteY1282" fmla="*/ 604631 h 1727833"/>
                  <a:gd name="connsiteX1283" fmla="*/ 465222 w 2652034"/>
                  <a:gd name="connsiteY1283" fmla="*/ 607888 h 1727833"/>
                  <a:gd name="connsiteX1284" fmla="*/ 459059 w 2652034"/>
                  <a:gd name="connsiteY1284" fmla="*/ 607888 h 1727833"/>
                  <a:gd name="connsiteX1285" fmla="*/ 454874 w 2652034"/>
                  <a:gd name="connsiteY1285" fmla="*/ 612074 h 1727833"/>
                  <a:gd name="connsiteX1286" fmla="*/ 454874 w 2652034"/>
                  <a:gd name="connsiteY1286" fmla="*/ 617889 h 1727833"/>
                  <a:gd name="connsiteX1287" fmla="*/ 449990 w 2652034"/>
                  <a:gd name="connsiteY1287" fmla="*/ 622774 h 1727833"/>
                  <a:gd name="connsiteX1288" fmla="*/ 449990 w 2652034"/>
                  <a:gd name="connsiteY1288" fmla="*/ 627891 h 1727833"/>
                  <a:gd name="connsiteX1289" fmla="*/ 445106 w 2652034"/>
                  <a:gd name="connsiteY1289" fmla="*/ 632775 h 1727833"/>
                  <a:gd name="connsiteX1290" fmla="*/ 445106 w 2652034"/>
                  <a:gd name="connsiteY1290" fmla="*/ 632775 h 1727833"/>
                  <a:gd name="connsiteX1291" fmla="*/ 445106 w 2652034"/>
                  <a:gd name="connsiteY1291" fmla="*/ 638590 h 1727833"/>
                  <a:gd name="connsiteX1292" fmla="*/ 439292 w 2652034"/>
                  <a:gd name="connsiteY1292" fmla="*/ 638590 h 1727833"/>
                  <a:gd name="connsiteX1293" fmla="*/ 430688 w 2652034"/>
                  <a:gd name="connsiteY1293" fmla="*/ 647196 h 1727833"/>
                  <a:gd name="connsiteX1294" fmla="*/ 430688 w 2652034"/>
                  <a:gd name="connsiteY1294" fmla="*/ 654523 h 1727833"/>
                  <a:gd name="connsiteX1295" fmla="*/ 436153 w 2652034"/>
                  <a:gd name="connsiteY1295" fmla="*/ 659989 h 1727833"/>
                  <a:gd name="connsiteX1296" fmla="*/ 436153 w 2652034"/>
                  <a:gd name="connsiteY1296" fmla="*/ 669177 h 1727833"/>
                  <a:gd name="connsiteX1297" fmla="*/ 438479 w 2652034"/>
                  <a:gd name="connsiteY1297" fmla="*/ 671503 h 1727833"/>
                  <a:gd name="connsiteX1298" fmla="*/ 441734 w 2652034"/>
                  <a:gd name="connsiteY1298" fmla="*/ 671503 h 1727833"/>
                  <a:gd name="connsiteX1299" fmla="*/ 446734 w 2652034"/>
                  <a:gd name="connsiteY1299" fmla="*/ 666502 h 1727833"/>
                  <a:gd name="connsiteX1300" fmla="*/ 450920 w 2652034"/>
                  <a:gd name="connsiteY1300" fmla="*/ 666502 h 1727833"/>
                  <a:gd name="connsiteX1301" fmla="*/ 457199 w 2652034"/>
                  <a:gd name="connsiteY1301" fmla="*/ 672782 h 1727833"/>
                  <a:gd name="connsiteX1302" fmla="*/ 467083 w 2652034"/>
                  <a:gd name="connsiteY1302" fmla="*/ 672782 h 1727833"/>
                  <a:gd name="connsiteX1303" fmla="*/ 469757 w 2652034"/>
                  <a:gd name="connsiteY1303" fmla="*/ 675457 h 1727833"/>
                  <a:gd name="connsiteX1304" fmla="*/ 476617 w 2652034"/>
                  <a:gd name="connsiteY1304" fmla="*/ 675457 h 1727833"/>
                  <a:gd name="connsiteX1305" fmla="*/ 483361 w 2652034"/>
                  <a:gd name="connsiteY1305" fmla="*/ 668711 h 1727833"/>
                  <a:gd name="connsiteX1306" fmla="*/ 483361 w 2652034"/>
                  <a:gd name="connsiteY1306" fmla="*/ 664990 h 1727833"/>
                  <a:gd name="connsiteX1307" fmla="*/ 491152 w 2652034"/>
                  <a:gd name="connsiteY1307" fmla="*/ 657198 h 1727833"/>
                  <a:gd name="connsiteX1308" fmla="*/ 491152 w 2652034"/>
                  <a:gd name="connsiteY1308" fmla="*/ 651267 h 1727833"/>
                  <a:gd name="connsiteX1309" fmla="*/ 487547 w 2652034"/>
                  <a:gd name="connsiteY1309" fmla="*/ 647662 h 1727833"/>
                  <a:gd name="connsiteX1310" fmla="*/ 495454 w 2652034"/>
                  <a:gd name="connsiteY1310" fmla="*/ 647662 h 1727833"/>
                  <a:gd name="connsiteX1311" fmla="*/ 495454 w 2652034"/>
                  <a:gd name="connsiteY1311" fmla="*/ 636497 h 1727833"/>
                  <a:gd name="connsiteX1312" fmla="*/ 509756 w 2652034"/>
                  <a:gd name="connsiteY1312" fmla="*/ 622192 h 1727833"/>
                  <a:gd name="connsiteX1313" fmla="*/ 509756 w 2652034"/>
                  <a:gd name="connsiteY1313" fmla="*/ 613703 h 1727833"/>
                  <a:gd name="connsiteX1314" fmla="*/ 507198 w 2652034"/>
                  <a:gd name="connsiteY1314" fmla="*/ 611144 h 1727833"/>
                  <a:gd name="connsiteX1315" fmla="*/ 507198 w 2652034"/>
                  <a:gd name="connsiteY1315" fmla="*/ 606608 h 1727833"/>
                  <a:gd name="connsiteX1316" fmla="*/ 514756 w 2652034"/>
                  <a:gd name="connsiteY1316" fmla="*/ 606608 h 1727833"/>
                  <a:gd name="connsiteX1317" fmla="*/ 517779 w 2652034"/>
                  <a:gd name="connsiteY1317" fmla="*/ 603585 h 1727833"/>
                  <a:gd name="connsiteX1318" fmla="*/ 517779 w 2652034"/>
                  <a:gd name="connsiteY1318" fmla="*/ 591839 h 1727833"/>
                  <a:gd name="connsiteX1319" fmla="*/ 524174 w 2652034"/>
                  <a:gd name="connsiteY1319" fmla="*/ 598235 h 1727833"/>
                  <a:gd name="connsiteX1320" fmla="*/ 527430 w 2652034"/>
                  <a:gd name="connsiteY1320" fmla="*/ 598235 h 1727833"/>
                  <a:gd name="connsiteX1321" fmla="*/ 527430 w 2652034"/>
                  <a:gd name="connsiteY1321" fmla="*/ 589745 h 1727833"/>
                  <a:gd name="connsiteX1322" fmla="*/ 531151 w 2652034"/>
                  <a:gd name="connsiteY1322" fmla="*/ 589745 h 1727833"/>
                  <a:gd name="connsiteX1323" fmla="*/ 539058 w 2652034"/>
                  <a:gd name="connsiteY1323" fmla="*/ 581837 h 1727833"/>
                  <a:gd name="connsiteX1324" fmla="*/ 539058 w 2652034"/>
                  <a:gd name="connsiteY1324" fmla="*/ 577767 h 1727833"/>
                  <a:gd name="connsiteX1325" fmla="*/ 536965 w 2652034"/>
                  <a:gd name="connsiteY1325" fmla="*/ 575673 h 1727833"/>
                  <a:gd name="connsiteX1326" fmla="*/ 534639 w 2652034"/>
                  <a:gd name="connsiteY1326" fmla="*/ 575673 h 1727833"/>
                  <a:gd name="connsiteX1327" fmla="*/ 539174 w 2652034"/>
                  <a:gd name="connsiteY1327" fmla="*/ 571138 h 1727833"/>
                  <a:gd name="connsiteX1328" fmla="*/ 541965 w 2652034"/>
                  <a:gd name="connsiteY1328" fmla="*/ 571138 h 1727833"/>
                  <a:gd name="connsiteX1329" fmla="*/ 544407 w 2652034"/>
                  <a:gd name="connsiteY1329" fmla="*/ 568695 h 1727833"/>
                  <a:gd name="connsiteX1330" fmla="*/ 544407 w 2652034"/>
                  <a:gd name="connsiteY1330" fmla="*/ 566370 h 1727833"/>
                  <a:gd name="connsiteX1331" fmla="*/ 549871 w 2652034"/>
                  <a:gd name="connsiteY1331" fmla="*/ 560904 h 1727833"/>
                  <a:gd name="connsiteX1332" fmla="*/ 549871 w 2652034"/>
                  <a:gd name="connsiteY1332" fmla="*/ 557880 h 1727833"/>
                  <a:gd name="connsiteX1333" fmla="*/ 554290 w 2652034"/>
                  <a:gd name="connsiteY1333" fmla="*/ 553460 h 1727833"/>
                  <a:gd name="connsiteX1334" fmla="*/ 558825 w 2652034"/>
                  <a:gd name="connsiteY1334" fmla="*/ 553460 h 1727833"/>
                  <a:gd name="connsiteX1335" fmla="*/ 568708 w 2652034"/>
                  <a:gd name="connsiteY1335" fmla="*/ 543575 h 1727833"/>
                  <a:gd name="connsiteX1336" fmla="*/ 572545 w 2652034"/>
                  <a:gd name="connsiteY1336" fmla="*/ 543575 h 1727833"/>
                  <a:gd name="connsiteX1337" fmla="*/ 579173 w 2652034"/>
                  <a:gd name="connsiteY1337" fmla="*/ 536946 h 1727833"/>
                  <a:gd name="connsiteX1338" fmla="*/ 585685 w 2652034"/>
                  <a:gd name="connsiteY1338" fmla="*/ 536946 h 1727833"/>
                  <a:gd name="connsiteX1339" fmla="*/ 592312 w 2652034"/>
                  <a:gd name="connsiteY1339" fmla="*/ 530317 h 1727833"/>
                  <a:gd name="connsiteX1340" fmla="*/ 598824 w 2652034"/>
                  <a:gd name="connsiteY1340" fmla="*/ 530317 h 1727833"/>
                  <a:gd name="connsiteX1341" fmla="*/ 603475 w 2652034"/>
                  <a:gd name="connsiteY1341" fmla="*/ 525665 h 1727833"/>
                  <a:gd name="connsiteX1342" fmla="*/ 607777 w 2652034"/>
                  <a:gd name="connsiteY1342" fmla="*/ 525665 h 1727833"/>
                  <a:gd name="connsiteX1343" fmla="*/ 612428 w 2652034"/>
                  <a:gd name="connsiteY1343" fmla="*/ 521013 h 1727833"/>
                  <a:gd name="connsiteX1344" fmla="*/ 616730 w 2652034"/>
                  <a:gd name="connsiteY1344" fmla="*/ 521013 h 1727833"/>
                  <a:gd name="connsiteX1345" fmla="*/ 623126 w 2652034"/>
                  <a:gd name="connsiteY1345" fmla="*/ 514617 h 1727833"/>
                  <a:gd name="connsiteX1346" fmla="*/ 627428 w 2652034"/>
                  <a:gd name="connsiteY1346" fmla="*/ 514617 h 1727833"/>
                  <a:gd name="connsiteX1347" fmla="*/ 631498 w 2652034"/>
                  <a:gd name="connsiteY1347" fmla="*/ 510547 h 1727833"/>
                  <a:gd name="connsiteX1348" fmla="*/ 635800 w 2652034"/>
                  <a:gd name="connsiteY1348" fmla="*/ 510547 h 1727833"/>
                  <a:gd name="connsiteX1349" fmla="*/ 642079 w 2652034"/>
                  <a:gd name="connsiteY1349" fmla="*/ 504267 h 1727833"/>
                  <a:gd name="connsiteX1350" fmla="*/ 646381 w 2652034"/>
                  <a:gd name="connsiteY1350" fmla="*/ 504267 h 1727833"/>
                  <a:gd name="connsiteX1351" fmla="*/ 657892 w 2652034"/>
                  <a:gd name="connsiteY1351" fmla="*/ 492753 h 1727833"/>
                  <a:gd name="connsiteX1352" fmla="*/ 662195 w 2652034"/>
                  <a:gd name="connsiteY1352" fmla="*/ 492753 h 1727833"/>
                  <a:gd name="connsiteX1353" fmla="*/ 665567 w 2652034"/>
                  <a:gd name="connsiteY1353" fmla="*/ 489380 h 1727833"/>
                  <a:gd name="connsiteX1354" fmla="*/ 665567 w 2652034"/>
                  <a:gd name="connsiteY1354" fmla="*/ 485077 h 1727833"/>
                  <a:gd name="connsiteX1355" fmla="*/ 672311 w 2652034"/>
                  <a:gd name="connsiteY1355" fmla="*/ 478332 h 1727833"/>
                  <a:gd name="connsiteX1356" fmla="*/ 672311 w 2652034"/>
                  <a:gd name="connsiteY1356" fmla="*/ 474029 h 1727833"/>
                  <a:gd name="connsiteX1357" fmla="*/ 676613 w 2652034"/>
                  <a:gd name="connsiteY1357" fmla="*/ 469726 h 1727833"/>
                  <a:gd name="connsiteX1358" fmla="*/ 676613 w 2652034"/>
                  <a:gd name="connsiteY1358" fmla="*/ 455422 h 1727833"/>
                  <a:gd name="connsiteX1359" fmla="*/ 674520 w 2652034"/>
                  <a:gd name="connsiteY1359" fmla="*/ 453328 h 1727833"/>
                  <a:gd name="connsiteX1360" fmla="*/ 674520 w 2652034"/>
                  <a:gd name="connsiteY1360" fmla="*/ 449374 h 1727833"/>
                  <a:gd name="connsiteX1361" fmla="*/ 666032 w 2652034"/>
                  <a:gd name="connsiteY1361" fmla="*/ 440884 h 1727833"/>
                  <a:gd name="connsiteX1362" fmla="*/ 662892 w 2652034"/>
                  <a:gd name="connsiteY1362" fmla="*/ 440884 h 1727833"/>
                  <a:gd name="connsiteX1363" fmla="*/ 660916 w 2652034"/>
                  <a:gd name="connsiteY1363" fmla="*/ 438907 h 1727833"/>
                  <a:gd name="connsiteX1364" fmla="*/ 653706 w 2652034"/>
                  <a:gd name="connsiteY1364" fmla="*/ 438907 h 1727833"/>
                  <a:gd name="connsiteX1365" fmla="*/ 650451 w 2652034"/>
                  <a:gd name="connsiteY1365" fmla="*/ 442164 h 1727833"/>
                  <a:gd name="connsiteX1366" fmla="*/ 646613 w 2652034"/>
                  <a:gd name="connsiteY1366" fmla="*/ 442164 h 1727833"/>
                  <a:gd name="connsiteX1367" fmla="*/ 628591 w 2652034"/>
                  <a:gd name="connsiteY1367" fmla="*/ 460190 h 1727833"/>
                  <a:gd name="connsiteX1368" fmla="*/ 628591 w 2652034"/>
                  <a:gd name="connsiteY1368" fmla="*/ 465307 h 1727833"/>
                  <a:gd name="connsiteX1369" fmla="*/ 624521 w 2652034"/>
                  <a:gd name="connsiteY1369" fmla="*/ 469377 h 1727833"/>
                  <a:gd name="connsiteX1370" fmla="*/ 622312 w 2652034"/>
                  <a:gd name="connsiteY1370" fmla="*/ 469377 h 1727833"/>
                  <a:gd name="connsiteX1371" fmla="*/ 616498 w 2652034"/>
                  <a:gd name="connsiteY1371" fmla="*/ 475192 h 1727833"/>
                  <a:gd name="connsiteX1372" fmla="*/ 614289 w 2652034"/>
                  <a:gd name="connsiteY1372" fmla="*/ 475192 h 1727833"/>
                  <a:gd name="connsiteX1373" fmla="*/ 605219 w 2652034"/>
                  <a:gd name="connsiteY1373" fmla="*/ 484263 h 1727833"/>
                  <a:gd name="connsiteX1374" fmla="*/ 598010 w 2652034"/>
                  <a:gd name="connsiteY1374" fmla="*/ 484263 h 1727833"/>
                  <a:gd name="connsiteX1375" fmla="*/ 594522 w 2652034"/>
                  <a:gd name="connsiteY1375" fmla="*/ 487752 h 1727833"/>
                  <a:gd name="connsiteX1376" fmla="*/ 587312 w 2652034"/>
                  <a:gd name="connsiteY1376" fmla="*/ 487752 h 1727833"/>
                  <a:gd name="connsiteX1377" fmla="*/ 581847 w 2652034"/>
                  <a:gd name="connsiteY1377" fmla="*/ 493218 h 1727833"/>
                  <a:gd name="connsiteX1378" fmla="*/ 566732 w 2652034"/>
                  <a:gd name="connsiteY1378" fmla="*/ 493218 h 1727833"/>
                  <a:gd name="connsiteX1379" fmla="*/ 562545 w 2652034"/>
                  <a:gd name="connsiteY1379" fmla="*/ 489032 h 1727833"/>
                  <a:gd name="connsiteX1380" fmla="*/ 553243 w 2652034"/>
                  <a:gd name="connsiteY1380" fmla="*/ 489032 h 1727833"/>
                  <a:gd name="connsiteX1381" fmla="*/ 548709 w 2652034"/>
                  <a:gd name="connsiteY1381" fmla="*/ 493567 h 1727833"/>
                  <a:gd name="connsiteX1382" fmla="*/ 548709 w 2652034"/>
                  <a:gd name="connsiteY1382" fmla="*/ 501475 h 1727833"/>
                  <a:gd name="connsiteX1383" fmla="*/ 545918 w 2652034"/>
                  <a:gd name="connsiteY1383" fmla="*/ 504267 h 1727833"/>
                  <a:gd name="connsiteX1384" fmla="*/ 543825 w 2652034"/>
                  <a:gd name="connsiteY1384" fmla="*/ 502173 h 1727833"/>
                  <a:gd name="connsiteX1385" fmla="*/ 536035 w 2652034"/>
                  <a:gd name="connsiteY1385" fmla="*/ 502173 h 1727833"/>
                  <a:gd name="connsiteX1386" fmla="*/ 533825 w 2652034"/>
                  <a:gd name="connsiteY1386" fmla="*/ 504383 h 1727833"/>
                  <a:gd name="connsiteX1387" fmla="*/ 533825 w 2652034"/>
                  <a:gd name="connsiteY1387" fmla="*/ 507058 h 1727833"/>
                  <a:gd name="connsiteX1388" fmla="*/ 527895 w 2652034"/>
                  <a:gd name="connsiteY1388" fmla="*/ 512989 h 1727833"/>
                  <a:gd name="connsiteX1389" fmla="*/ 523477 w 2652034"/>
                  <a:gd name="connsiteY1389" fmla="*/ 512989 h 1727833"/>
                  <a:gd name="connsiteX1390" fmla="*/ 518709 w 2652034"/>
                  <a:gd name="connsiteY1390" fmla="*/ 517757 h 1727833"/>
                  <a:gd name="connsiteX1391" fmla="*/ 514175 w 2652034"/>
                  <a:gd name="connsiteY1391" fmla="*/ 517757 h 1727833"/>
                  <a:gd name="connsiteX1392" fmla="*/ 500803 w 2652034"/>
                  <a:gd name="connsiteY1392" fmla="*/ 531131 h 1727833"/>
                  <a:gd name="connsiteX1393" fmla="*/ 500803 w 2652034"/>
                  <a:gd name="connsiteY1393" fmla="*/ 537411 h 1727833"/>
                  <a:gd name="connsiteX1394" fmla="*/ 494291 w 2652034"/>
                  <a:gd name="connsiteY1394" fmla="*/ 543924 h 1727833"/>
                  <a:gd name="connsiteX1395" fmla="*/ 494291 w 2652034"/>
                  <a:gd name="connsiteY1395" fmla="*/ 552763 h 1727833"/>
                  <a:gd name="connsiteX1396" fmla="*/ 491035 w 2652034"/>
                  <a:gd name="connsiteY1396" fmla="*/ 552763 h 1727833"/>
                  <a:gd name="connsiteX1397" fmla="*/ 487896 w 2652034"/>
                  <a:gd name="connsiteY1397" fmla="*/ 549623 h 1727833"/>
                  <a:gd name="connsiteX1398" fmla="*/ 483129 w 2652034"/>
                  <a:gd name="connsiteY1398" fmla="*/ 549623 h 1727833"/>
                  <a:gd name="connsiteX1399" fmla="*/ 480222 w 2652034"/>
                  <a:gd name="connsiteY1399" fmla="*/ 552530 h 1727833"/>
                  <a:gd name="connsiteX1400" fmla="*/ 480222 w 2652034"/>
                  <a:gd name="connsiteY1400" fmla="*/ 562066 h 1727833"/>
                  <a:gd name="connsiteX1401" fmla="*/ 474175 w 2652034"/>
                  <a:gd name="connsiteY1401" fmla="*/ 568114 h 1727833"/>
                  <a:gd name="connsiteX1402" fmla="*/ 467780 w 2652034"/>
                  <a:gd name="connsiteY1402" fmla="*/ 561718 h 1727833"/>
                  <a:gd name="connsiteX1403" fmla="*/ 463943 w 2652034"/>
                  <a:gd name="connsiteY1403" fmla="*/ 565555 h 1727833"/>
                  <a:gd name="connsiteX1404" fmla="*/ 463943 w 2652034"/>
                  <a:gd name="connsiteY1404" fmla="*/ 570324 h 1727833"/>
                  <a:gd name="connsiteX1405" fmla="*/ 467315 w 2652034"/>
                  <a:gd name="connsiteY1405" fmla="*/ 573696 h 1727833"/>
                  <a:gd name="connsiteX1406" fmla="*/ 471036 w 2652034"/>
                  <a:gd name="connsiteY1406" fmla="*/ 573696 h 1727833"/>
                  <a:gd name="connsiteX1407" fmla="*/ 471036 w 2652034"/>
                  <a:gd name="connsiteY1407" fmla="*/ 573696 h 1727833"/>
                  <a:gd name="connsiteX1408" fmla="*/ 1852866 w 2652034"/>
                  <a:gd name="connsiteY1408" fmla="*/ 619285 h 1727833"/>
                  <a:gd name="connsiteX1409" fmla="*/ 1842052 w 2652034"/>
                  <a:gd name="connsiteY1409" fmla="*/ 619285 h 1727833"/>
                  <a:gd name="connsiteX1410" fmla="*/ 1837866 w 2652034"/>
                  <a:gd name="connsiteY1410" fmla="*/ 623472 h 1727833"/>
                  <a:gd name="connsiteX1411" fmla="*/ 1837866 w 2652034"/>
                  <a:gd name="connsiteY1411" fmla="*/ 635101 h 1727833"/>
                  <a:gd name="connsiteX1412" fmla="*/ 1842633 w 2652034"/>
                  <a:gd name="connsiteY1412" fmla="*/ 639870 h 1727833"/>
                  <a:gd name="connsiteX1413" fmla="*/ 1844727 w 2652034"/>
                  <a:gd name="connsiteY1413" fmla="*/ 639870 h 1727833"/>
                  <a:gd name="connsiteX1414" fmla="*/ 1846006 w 2652034"/>
                  <a:gd name="connsiteY1414" fmla="*/ 638590 h 1727833"/>
                  <a:gd name="connsiteX1415" fmla="*/ 1848913 w 2652034"/>
                  <a:gd name="connsiteY1415" fmla="*/ 638590 h 1727833"/>
                  <a:gd name="connsiteX1416" fmla="*/ 1852750 w 2652034"/>
                  <a:gd name="connsiteY1416" fmla="*/ 634753 h 1727833"/>
                  <a:gd name="connsiteX1417" fmla="*/ 1852866 w 2652034"/>
                  <a:gd name="connsiteY1417" fmla="*/ 619285 h 1727833"/>
                  <a:gd name="connsiteX1418" fmla="*/ 1852866 w 2652034"/>
                  <a:gd name="connsiteY1418" fmla="*/ 619285 h 1727833"/>
                  <a:gd name="connsiteX1419" fmla="*/ 1833680 w 2652034"/>
                  <a:gd name="connsiteY1419" fmla="*/ 517641 h 1727833"/>
                  <a:gd name="connsiteX1420" fmla="*/ 1838215 w 2652034"/>
                  <a:gd name="connsiteY1420" fmla="*/ 522176 h 1727833"/>
                  <a:gd name="connsiteX1421" fmla="*/ 1839726 w 2652034"/>
                  <a:gd name="connsiteY1421" fmla="*/ 520664 h 1727833"/>
                  <a:gd name="connsiteX1422" fmla="*/ 1843215 w 2652034"/>
                  <a:gd name="connsiteY1422" fmla="*/ 524153 h 1727833"/>
                  <a:gd name="connsiteX1423" fmla="*/ 1843215 w 2652034"/>
                  <a:gd name="connsiteY1423" fmla="*/ 529154 h 1727833"/>
                  <a:gd name="connsiteX1424" fmla="*/ 1847634 w 2652034"/>
                  <a:gd name="connsiteY1424" fmla="*/ 533574 h 1727833"/>
                  <a:gd name="connsiteX1425" fmla="*/ 1851122 w 2652034"/>
                  <a:gd name="connsiteY1425" fmla="*/ 530085 h 1727833"/>
                  <a:gd name="connsiteX1426" fmla="*/ 1851122 w 2652034"/>
                  <a:gd name="connsiteY1426" fmla="*/ 510779 h 1727833"/>
                  <a:gd name="connsiteX1427" fmla="*/ 1861354 w 2652034"/>
                  <a:gd name="connsiteY1427" fmla="*/ 500545 h 1727833"/>
                  <a:gd name="connsiteX1428" fmla="*/ 1882167 w 2652034"/>
                  <a:gd name="connsiteY1428" fmla="*/ 521362 h 1727833"/>
                  <a:gd name="connsiteX1429" fmla="*/ 1891237 w 2652034"/>
                  <a:gd name="connsiteY1429" fmla="*/ 521362 h 1727833"/>
                  <a:gd name="connsiteX1430" fmla="*/ 1894842 w 2652034"/>
                  <a:gd name="connsiteY1430" fmla="*/ 517757 h 1727833"/>
                  <a:gd name="connsiteX1431" fmla="*/ 1897981 w 2652034"/>
                  <a:gd name="connsiteY1431" fmla="*/ 520897 h 1727833"/>
                  <a:gd name="connsiteX1432" fmla="*/ 1901004 w 2652034"/>
                  <a:gd name="connsiteY1432" fmla="*/ 520897 h 1727833"/>
                  <a:gd name="connsiteX1433" fmla="*/ 1910423 w 2652034"/>
                  <a:gd name="connsiteY1433" fmla="*/ 530317 h 1727833"/>
                  <a:gd name="connsiteX1434" fmla="*/ 1914260 w 2652034"/>
                  <a:gd name="connsiteY1434" fmla="*/ 530317 h 1727833"/>
                  <a:gd name="connsiteX1435" fmla="*/ 1923678 w 2652034"/>
                  <a:gd name="connsiteY1435" fmla="*/ 539737 h 1727833"/>
                  <a:gd name="connsiteX1436" fmla="*/ 1920306 w 2652034"/>
                  <a:gd name="connsiteY1436" fmla="*/ 543110 h 1727833"/>
                  <a:gd name="connsiteX1437" fmla="*/ 1917516 w 2652034"/>
                  <a:gd name="connsiteY1437" fmla="*/ 543110 h 1727833"/>
                  <a:gd name="connsiteX1438" fmla="*/ 1912399 w 2652034"/>
                  <a:gd name="connsiteY1438" fmla="*/ 548227 h 1727833"/>
                  <a:gd name="connsiteX1439" fmla="*/ 1912399 w 2652034"/>
                  <a:gd name="connsiteY1439" fmla="*/ 552414 h 1727833"/>
                  <a:gd name="connsiteX1440" fmla="*/ 1916004 w 2652034"/>
                  <a:gd name="connsiteY1440" fmla="*/ 556019 h 1727833"/>
                  <a:gd name="connsiteX1441" fmla="*/ 1911469 w 2652034"/>
                  <a:gd name="connsiteY1441" fmla="*/ 560555 h 1727833"/>
                  <a:gd name="connsiteX1442" fmla="*/ 1911469 w 2652034"/>
                  <a:gd name="connsiteY1442" fmla="*/ 563462 h 1727833"/>
                  <a:gd name="connsiteX1443" fmla="*/ 1904028 w 2652034"/>
                  <a:gd name="connsiteY1443" fmla="*/ 570905 h 1727833"/>
                  <a:gd name="connsiteX1444" fmla="*/ 1897865 w 2652034"/>
                  <a:gd name="connsiteY1444" fmla="*/ 570905 h 1727833"/>
                  <a:gd name="connsiteX1445" fmla="*/ 1895772 w 2652034"/>
                  <a:gd name="connsiteY1445" fmla="*/ 568812 h 1727833"/>
                  <a:gd name="connsiteX1446" fmla="*/ 1889609 w 2652034"/>
                  <a:gd name="connsiteY1446" fmla="*/ 568812 h 1727833"/>
                  <a:gd name="connsiteX1447" fmla="*/ 1883098 w 2652034"/>
                  <a:gd name="connsiteY1447" fmla="*/ 562299 h 1727833"/>
                  <a:gd name="connsiteX1448" fmla="*/ 1883098 w 2652034"/>
                  <a:gd name="connsiteY1448" fmla="*/ 558578 h 1727833"/>
                  <a:gd name="connsiteX1449" fmla="*/ 1880191 w 2652034"/>
                  <a:gd name="connsiteY1449" fmla="*/ 555670 h 1727833"/>
                  <a:gd name="connsiteX1450" fmla="*/ 1880191 w 2652034"/>
                  <a:gd name="connsiteY1450" fmla="*/ 539854 h 1727833"/>
                  <a:gd name="connsiteX1451" fmla="*/ 1884493 w 2652034"/>
                  <a:gd name="connsiteY1451" fmla="*/ 535551 h 1727833"/>
                  <a:gd name="connsiteX1452" fmla="*/ 1884493 w 2652034"/>
                  <a:gd name="connsiteY1452" fmla="*/ 528805 h 1727833"/>
                  <a:gd name="connsiteX1453" fmla="*/ 1876121 w 2652034"/>
                  <a:gd name="connsiteY1453" fmla="*/ 528805 h 1727833"/>
                  <a:gd name="connsiteX1454" fmla="*/ 1873912 w 2652034"/>
                  <a:gd name="connsiteY1454" fmla="*/ 531015 h 1727833"/>
                  <a:gd name="connsiteX1455" fmla="*/ 1869958 w 2652034"/>
                  <a:gd name="connsiteY1455" fmla="*/ 531015 h 1727833"/>
                  <a:gd name="connsiteX1456" fmla="*/ 1869958 w 2652034"/>
                  <a:gd name="connsiteY1456" fmla="*/ 549274 h 1727833"/>
                  <a:gd name="connsiteX1457" fmla="*/ 1874144 w 2652034"/>
                  <a:gd name="connsiteY1457" fmla="*/ 553460 h 1727833"/>
                  <a:gd name="connsiteX1458" fmla="*/ 1874144 w 2652034"/>
                  <a:gd name="connsiteY1458" fmla="*/ 559043 h 1727833"/>
                  <a:gd name="connsiteX1459" fmla="*/ 1878330 w 2652034"/>
                  <a:gd name="connsiteY1459" fmla="*/ 563229 h 1727833"/>
                  <a:gd name="connsiteX1460" fmla="*/ 1878330 w 2652034"/>
                  <a:gd name="connsiteY1460" fmla="*/ 566137 h 1727833"/>
                  <a:gd name="connsiteX1461" fmla="*/ 1886237 w 2652034"/>
                  <a:gd name="connsiteY1461" fmla="*/ 574045 h 1727833"/>
                  <a:gd name="connsiteX1462" fmla="*/ 1886237 w 2652034"/>
                  <a:gd name="connsiteY1462" fmla="*/ 576953 h 1727833"/>
                  <a:gd name="connsiteX1463" fmla="*/ 1886237 w 2652034"/>
                  <a:gd name="connsiteY1463" fmla="*/ 576953 h 1727833"/>
                  <a:gd name="connsiteX1464" fmla="*/ 1878330 w 2652034"/>
                  <a:gd name="connsiteY1464" fmla="*/ 584861 h 1727833"/>
                  <a:gd name="connsiteX1465" fmla="*/ 1874144 w 2652034"/>
                  <a:gd name="connsiteY1465" fmla="*/ 584861 h 1727833"/>
                  <a:gd name="connsiteX1466" fmla="*/ 1869610 w 2652034"/>
                  <a:gd name="connsiteY1466" fmla="*/ 580325 h 1727833"/>
                  <a:gd name="connsiteX1467" fmla="*/ 1869610 w 2652034"/>
                  <a:gd name="connsiteY1467" fmla="*/ 575208 h 1727833"/>
                  <a:gd name="connsiteX1468" fmla="*/ 1863796 w 2652034"/>
                  <a:gd name="connsiteY1468" fmla="*/ 575208 h 1727833"/>
                  <a:gd name="connsiteX1469" fmla="*/ 1860424 w 2652034"/>
                  <a:gd name="connsiteY1469" fmla="*/ 578581 h 1727833"/>
                  <a:gd name="connsiteX1470" fmla="*/ 1854610 w 2652034"/>
                  <a:gd name="connsiteY1470" fmla="*/ 578581 h 1727833"/>
                  <a:gd name="connsiteX1471" fmla="*/ 1851703 w 2652034"/>
                  <a:gd name="connsiteY1471" fmla="*/ 581488 h 1727833"/>
                  <a:gd name="connsiteX1472" fmla="*/ 1845889 w 2652034"/>
                  <a:gd name="connsiteY1472" fmla="*/ 581488 h 1727833"/>
                  <a:gd name="connsiteX1473" fmla="*/ 1843680 w 2652034"/>
                  <a:gd name="connsiteY1473" fmla="*/ 583698 h 1727833"/>
                  <a:gd name="connsiteX1474" fmla="*/ 1838564 w 2652034"/>
                  <a:gd name="connsiteY1474" fmla="*/ 583698 h 1727833"/>
                  <a:gd name="connsiteX1475" fmla="*/ 1831820 w 2652034"/>
                  <a:gd name="connsiteY1475" fmla="*/ 576953 h 1727833"/>
                  <a:gd name="connsiteX1476" fmla="*/ 1827867 w 2652034"/>
                  <a:gd name="connsiteY1476" fmla="*/ 580907 h 1727833"/>
                  <a:gd name="connsiteX1477" fmla="*/ 1827867 w 2652034"/>
                  <a:gd name="connsiteY1477" fmla="*/ 588699 h 1727833"/>
                  <a:gd name="connsiteX1478" fmla="*/ 1825425 w 2652034"/>
                  <a:gd name="connsiteY1478" fmla="*/ 591141 h 1727833"/>
                  <a:gd name="connsiteX1479" fmla="*/ 1825425 w 2652034"/>
                  <a:gd name="connsiteY1479" fmla="*/ 593583 h 1727833"/>
                  <a:gd name="connsiteX1480" fmla="*/ 1822983 w 2652034"/>
                  <a:gd name="connsiteY1480" fmla="*/ 596025 h 1727833"/>
                  <a:gd name="connsiteX1481" fmla="*/ 1820541 w 2652034"/>
                  <a:gd name="connsiteY1481" fmla="*/ 596025 h 1727833"/>
                  <a:gd name="connsiteX1482" fmla="*/ 1814960 w 2652034"/>
                  <a:gd name="connsiteY1482" fmla="*/ 590443 h 1727833"/>
                  <a:gd name="connsiteX1483" fmla="*/ 1809960 w 2652034"/>
                  <a:gd name="connsiteY1483" fmla="*/ 590443 h 1727833"/>
                  <a:gd name="connsiteX1484" fmla="*/ 1799379 w 2652034"/>
                  <a:gd name="connsiteY1484" fmla="*/ 579860 h 1727833"/>
                  <a:gd name="connsiteX1485" fmla="*/ 1799379 w 2652034"/>
                  <a:gd name="connsiteY1485" fmla="*/ 575557 h 1727833"/>
                  <a:gd name="connsiteX1486" fmla="*/ 1788798 w 2652034"/>
                  <a:gd name="connsiteY1486" fmla="*/ 564974 h 1727833"/>
                  <a:gd name="connsiteX1487" fmla="*/ 1788798 w 2652034"/>
                  <a:gd name="connsiteY1487" fmla="*/ 562066 h 1727833"/>
                  <a:gd name="connsiteX1488" fmla="*/ 1786007 w 2652034"/>
                  <a:gd name="connsiteY1488" fmla="*/ 559275 h 1727833"/>
                  <a:gd name="connsiteX1489" fmla="*/ 1786007 w 2652034"/>
                  <a:gd name="connsiteY1489" fmla="*/ 551251 h 1727833"/>
                  <a:gd name="connsiteX1490" fmla="*/ 1791472 w 2652034"/>
                  <a:gd name="connsiteY1490" fmla="*/ 551251 h 1727833"/>
                  <a:gd name="connsiteX1491" fmla="*/ 1791472 w 2652034"/>
                  <a:gd name="connsiteY1491" fmla="*/ 525200 h 1727833"/>
                  <a:gd name="connsiteX1492" fmla="*/ 1798681 w 2652034"/>
                  <a:gd name="connsiteY1492" fmla="*/ 525200 h 1727833"/>
                  <a:gd name="connsiteX1493" fmla="*/ 1796007 w 2652034"/>
                  <a:gd name="connsiteY1493" fmla="*/ 522525 h 1727833"/>
                  <a:gd name="connsiteX1494" fmla="*/ 1796007 w 2652034"/>
                  <a:gd name="connsiteY1494" fmla="*/ 518687 h 1727833"/>
                  <a:gd name="connsiteX1495" fmla="*/ 1795076 w 2652034"/>
                  <a:gd name="connsiteY1495" fmla="*/ 517757 h 1727833"/>
                  <a:gd name="connsiteX1496" fmla="*/ 1795076 w 2652034"/>
                  <a:gd name="connsiteY1496" fmla="*/ 511942 h 1727833"/>
                  <a:gd name="connsiteX1497" fmla="*/ 1799611 w 2652034"/>
                  <a:gd name="connsiteY1497" fmla="*/ 507407 h 1727833"/>
                  <a:gd name="connsiteX1498" fmla="*/ 1802751 w 2652034"/>
                  <a:gd name="connsiteY1498" fmla="*/ 507407 h 1727833"/>
                  <a:gd name="connsiteX1499" fmla="*/ 1806239 w 2652034"/>
                  <a:gd name="connsiteY1499" fmla="*/ 503918 h 1727833"/>
                  <a:gd name="connsiteX1500" fmla="*/ 1806239 w 2652034"/>
                  <a:gd name="connsiteY1500" fmla="*/ 500778 h 1727833"/>
                  <a:gd name="connsiteX1501" fmla="*/ 1811355 w 2652034"/>
                  <a:gd name="connsiteY1501" fmla="*/ 500778 h 1727833"/>
                  <a:gd name="connsiteX1502" fmla="*/ 1816239 w 2652034"/>
                  <a:gd name="connsiteY1502" fmla="*/ 495893 h 1727833"/>
                  <a:gd name="connsiteX1503" fmla="*/ 1833448 w 2652034"/>
                  <a:gd name="connsiteY1503" fmla="*/ 513105 h 1727833"/>
                  <a:gd name="connsiteX1504" fmla="*/ 1833680 w 2652034"/>
                  <a:gd name="connsiteY1504" fmla="*/ 517641 h 1727833"/>
                  <a:gd name="connsiteX1505" fmla="*/ 1833680 w 2652034"/>
                  <a:gd name="connsiteY1505" fmla="*/ 517641 h 1727833"/>
                  <a:gd name="connsiteX1506" fmla="*/ 1940771 w 2652034"/>
                  <a:gd name="connsiteY1506" fmla="*/ 538109 h 1727833"/>
                  <a:gd name="connsiteX1507" fmla="*/ 1942283 w 2652034"/>
                  <a:gd name="connsiteY1507" fmla="*/ 536597 h 1727833"/>
                  <a:gd name="connsiteX1508" fmla="*/ 1945887 w 2652034"/>
                  <a:gd name="connsiteY1508" fmla="*/ 540203 h 1727833"/>
                  <a:gd name="connsiteX1509" fmla="*/ 1945887 w 2652034"/>
                  <a:gd name="connsiteY1509" fmla="*/ 551018 h 1727833"/>
                  <a:gd name="connsiteX1510" fmla="*/ 1951933 w 2652034"/>
                  <a:gd name="connsiteY1510" fmla="*/ 551018 h 1727833"/>
                  <a:gd name="connsiteX1511" fmla="*/ 1956236 w 2652034"/>
                  <a:gd name="connsiteY1511" fmla="*/ 546715 h 1727833"/>
                  <a:gd name="connsiteX1512" fmla="*/ 1970654 w 2652034"/>
                  <a:gd name="connsiteY1512" fmla="*/ 546715 h 1727833"/>
                  <a:gd name="connsiteX1513" fmla="*/ 1974026 w 2652034"/>
                  <a:gd name="connsiteY1513" fmla="*/ 550088 h 1727833"/>
                  <a:gd name="connsiteX1514" fmla="*/ 1974026 w 2652034"/>
                  <a:gd name="connsiteY1514" fmla="*/ 556833 h 1727833"/>
                  <a:gd name="connsiteX1515" fmla="*/ 1977049 w 2652034"/>
                  <a:gd name="connsiteY1515" fmla="*/ 559857 h 1727833"/>
                  <a:gd name="connsiteX1516" fmla="*/ 1982165 w 2652034"/>
                  <a:gd name="connsiteY1516" fmla="*/ 559857 h 1727833"/>
                  <a:gd name="connsiteX1517" fmla="*/ 1984026 w 2652034"/>
                  <a:gd name="connsiteY1517" fmla="*/ 557996 h 1727833"/>
                  <a:gd name="connsiteX1518" fmla="*/ 1993677 w 2652034"/>
                  <a:gd name="connsiteY1518" fmla="*/ 557996 h 1727833"/>
                  <a:gd name="connsiteX1519" fmla="*/ 1995537 w 2652034"/>
                  <a:gd name="connsiteY1519" fmla="*/ 559857 h 1727833"/>
                  <a:gd name="connsiteX1520" fmla="*/ 1999491 w 2652034"/>
                  <a:gd name="connsiteY1520" fmla="*/ 559857 h 1727833"/>
                  <a:gd name="connsiteX1521" fmla="*/ 2007281 w 2652034"/>
                  <a:gd name="connsiteY1521" fmla="*/ 567649 h 1727833"/>
                  <a:gd name="connsiteX1522" fmla="*/ 2011583 w 2652034"/>
                  <a:gd name="connsiteY1522" fmla="*/ 563346 h 1727833"/>
                  <a:gd name="connsiteX1523" fmla="*/ 2011583 w 2652034"/>
                  <a:gd name="connsiteY1523" fmla="*/ 572184 h 1727833"/>
                  <a:gd name="connsiteX1524" fmla="*/ 2009025 w 2652034"/>
                  <a:gd name="connsiteY1524" fmla="*/ 574743 h 1727833"/>
                  <a:gd name="connsiteX1525" fmla="*/ 2009025 w 2652034"/>
                  <a:gd name="connsiteY1525" fmla="*/ 578464 h 1727833"/>
                  <a:gd name="connsiteX1526" fmla="*/ 2001584 w 2652034"/>
                  <a:gd name="connsiteY1526" fmla="*/ 585908 h 1727833"/>
                  <a:gd name="connsiteX1527" fmla="*/ 1997862 w 2652034"/>
                  <a:gd name="connsiteY1527" fmla="*/ 585908 h 1727833"/>
                  <a:gd name="connsiteX1528" fmla="*/ 1995421 w 2652034"/>
                  <a:gd name="connsiteY1528" fmla="*/ 588350 h 1727833"/>
                  <a:gd name="connsiteX1529" fmla="*/ 1971933 w 2652034"/>
                  <a:gd name="connsiteY1529" fmla="*/ 588350 h 1727833"/>
                  <a:gd name="connsiteX1530" fmla="*/ 1959491 w 2652034"/>
                  <a:gd name="connsiteY1530" fmla="*/ 575906 h 1727833"/>
                  <a:gd name="connsiteX1531" fmla="*/ 1953096 w 2652034"/>
                  <a:gd name="connsiteY1531" fmla="*/ 575906 h 1727833"/>
                  <a:gd name="connsiteX1532" fmla="*/ 1940655 w 2652034"/>
                  <a:gd name="connsiteY1532" fmla="*/ 563462 h 1727833"/>
                  <a:gd name="connsiteX1533" fmla="*/ 1936701 w 2652034"/>
                  <a:gd name="connsiteY1533" fmla="*/ 563462 h 1727833"/>
                  <a:gd name="connsiteX1534" fmla="*/ 1936701 w 2652034"/>
                  <a:gd name="connsiteY1534" fmla="*/ 549157 h 1727833"/>
                  <a:gd name="connsiteX1535" fmla="*/ 1939143 w 2652034"/>
                  <a:gd name="connsiteY1535" fmla="*/ 546715 h 1727833"/>
                  <a:gd name="connsiteX1536" fmla="*/ 1939143 w 2652034"/>
                  <a:gd name="connsiteY1536" fmla="*/ 541831 h 1727833"/>
                  <a:gd name="connsiteX1537" fmla="*/ 1940887 w 2652034"/>
                  <a:gd name="connsiteY1537" fmla="*/ 540086 h 1727833"/>
                  <a:gd name="connsiteX1538" fmla="*/ 1940771 w 2652034"/>
                  <a:gd name="connsiteY1538" fmla="*/ 538109 h 1727833"/>
                  <a:gd name="connsiteX1539" fmla="*/ 1940771 w 2652034"/>
                  <a:gd name="connsiteY1539" fmla="*/ 538109 h 1727833"/>
                  <a:gd name="connsiteX1540" fmla="*/ 1770426 w 2652034"/>
                  <a:gd name="connsiteY1540" fmla="*/ 547064 h 1727833"/>
                  <a:gd name="connsiteX1541" fmla="*/ 1767519 w 2652034"/>
                  <a:gd name="connsiteY1541" fmla="*/ 549972 h 1727833"/>
                  <a:gd name="connsiteX1542" fmla="*/ 1761705 w 2652034"/>
                  <a:gd name="connsiteY1542" fmla="*/ 549972 h 1727833"/>
                  <a:gd name="connsiteX1543" fmla="*/ 1761705 w 2652034"/>
                  <a:gd name="connsiteY1543" fmla="*/ 542296 h 1727833"/>
                  <a:gd name="connsiteX1544" fmla="*/ 1763682 w 2652034"/>
                  <a:gd name="connsiteY1544" fmla="*/ 540319 h 1727833"/>
                  <a:gd name="connsiteX1545" fmla="*/ 1763682 w 2652034"/>
                  <a:gd name="connsiteY1545" fmla="*/ 523805 h 1727833"/>
                  <a:gd name="connsiteX1546" fmla="*/ 1765194 w 2652034"/>
                  <a:gd name="connsiteY1546" fmla="*/ 522293 h 1727833"/>
                  <a:gd name="connsiteX1547" fmla="*/ 1765194 w 2652034"/>
                  <a:gd name="connsiteY1547" fmla="*/ 519850 h 1727833"/>
                  <a:gd name="connsiteX1548" fmla="*/ 1767519 w 2652034"/>
                  <a:gd name="connsiteY1548" fmla="*/ 522176 h 1727833"/>
                  <a:gd name="connsiteX1549" fmla="*/ 1767519 w 2652034"/>
                  <a:gd name="connsiteY1549" fmla="*/ 527759 h 1727833"/>
                  <a:gd name="connsiteX1550" fmla="*/ 1773333 w 2652034"/>
                  <a:gd name="connsiteY1550" fmla="*/ 533574 h 1727833"/>
                  <a:gd name="connsiteX1551" fmla="*/ 1773333 w 2652034"/>
                  <a:gd name="connsiteY1551" fmla="*/ 537295 h 1727833"/>
                  <a:gd name="connsiteX1552" fmla="*/ 1770426 w 2652034"/>
                  <a:gd name="connsiteY1552" fmla="*/ 540203 h 1727833"/>
                  <a:gd name="connsiteX1553" fmla="*/ 1770426 w 2652034"/>
                  <a:gd name="connsiteY1553" fmla="*/ 547064 h 1727833"/>
                  <a:gd name="connsiteX1554" fmla="*/ 1770426 w 2652034"/>
                  <a:gd name="connsiteY1554" fmla="*/ 547064 h 1727833"/>
                  <a:gd name="connsiteX1555" fmla="*/ 1233694 w 2652034"/>
                  <a:gd name="connsiteY1555" fmla="*/ 277486 h 1727833"/>
                  <a:gd name="connsiteX1556" fmla="*/ 1241949 w 2652034"/>
                  <a:gd name="connsiteY1556" fmla="*/ 269345 h 1727833"/>
                  <a:gd name="connsiteX1557" fmla="*/ 1245437 w 2652034"/>
                  <a:gd name="connsiteY1557" fmla="*/ 269345 h 1727833"/>
                  <a:gd name="connsiteX1558" fmla="*/ 1249391 w 2652034"/>
                  <a:gd name="connsiteY1558" fmla="*/ 273299 h 1727833"/>
                  <a:gd name="connsiteX1559" fmla="*/ 1249391 w 2652034"/>
                  <a:gd name="connsiteY1559" fmla="*/ 279114 h 1727833"/>
                  <a:gd name="connsiteX1560" fmla="*/ 1255902 w 2652034"/>
                  <a:gd name="connsiteY1560" fmla="*/ 285627 h 1727833"/>
                  <a:gd name="connsiteX1561" fmla="*/ 1255902 w 2652034"/>
                  <a:gd name="connsiteY1561" fmla="*/ 291442 h 1727833"/>
                  <a:gd name="connsiteX1562" fmla="*/ 1259391 w 2652034"/>
                  <a:gd name="connsiteY1562" fmla="*/ 294931 h 1727833"/>
                  <a:gd name="connsiteX1563" fmla="*/ 1264391 w 2652034"/>
                  <a:gd name="connsiteY1563" fmla="*/ 294931 h 1727833"/>
                  <a:gd name="connsiteX1564" fmla="*/ 1269623 w 2652034"/>
                  <a:gd name="connsiteY1564" fmla="*/ 300164 h 1727833"/>
                  <a:gd name="connsiteX1565" fmla="*/ 1269623 w 2652034"/>
                  <a:gd name="connsiteY1565" fmla="*/ 312608 h 1727833"/>
                  <a:gd name="connsiteX1566" fmla="*/ 1270902 w 2652034"/>
                  <a:gd name="connsiteY1566" fmla="*/ 313887 h 1727833"/>
                  <a:gd name="connsiteX1567" fmla="*/ 1270902 w 2652034"/>
                  <a:gd name="connsiteY1567" fmla="*/ 323773 h 1727833"/>
                  <a:gd name="connsiteX1568" fmla="*/ 1264739 w 2652034"/>
                  <a:gd name="connsiteY1568" fmla="*/ 329936 h 1727833"/>
                  <a:gd name="connsiteX1569" fmla="*/ 1264739 w 2652034"/>
                  <a:gd name="connsiteY1569" fmla="*/ 332146 h 1727833"/>
                  <a:gd name="connsiteX1570" fmla="*/ 1259391 w 2652034"/>
                  <a:gd name="connsiteY1570" fmla="*/ 337496 h 1727833"/>
                  <a:gd name="connsiteX1571" fmla="*/ 1254042 w 2652034"/>
                  <a:gd name="connsiteY1571" fmla="*/ 337496 h 1727833"/>
                  <a:gd name="connsiteX1572" fmla="*/ 1248693 w 2652034"/>
                  <a:gd name="connsiteY1572" fmla="*/ 342845 h 1727833"/>
                  <a:gd name="connsiteX1573" fmla="*/ 1234042 w 2652034"/>
                  <a:gd name="connsiteY1573" fmla="*/ 342845 h 1727833"/>
                  <a:gd name="connsiteX1574" fmla="*/ 1227996 w 2652034"/>
                  <a:gd name="connsiteY1574" fmla="*/ 348893 h 1727833"/>
                  <a:gd name="connsiteX1575" fmla="*/ 1224973 w 2652034"/>
                  <a:gd name="connsiteY1575" fmla="*/ 345869 h 1727833"/>
                  <a:gd name="connsiteX1576" fmla="*/ 1220670 w 2652034"/>
                  <a:gd name="connsiteY1576" fmla="*/ 345869 h 1727833"/>
                  <a:gd name="connsiteX1577" fmla="*/ 1217647 w 2652034"/>
                  <a:gd name="connsiteY1577" fmla="*/ 348893 h 1727833"/>
                  <a:gd name="connsiteX1578" fmla="*/ 1203810 w 2652034"/>
                  <a:gd name="connsiteY1578" fmla="*/ 348893 h 1727833"/>
                  <a:gd name="connsiteX1579" fmla="*/ 1186602 w 2652034"/>
                  <a:gd name="connsiteY1579" fmla="*/ 366105 h 1727833"/>
                  <a:gd name="connsiteX1580" fmla="*/ 1182881 w 2652034"/>
                  <a:gd name="connsiteY1580" fmla="*/ 366105 h 1727833"/>
                  <a:gd name="connsiteX1581" fmla="*/ 1181485 w 2652034"/>
                  <a:gd name="connsiteY1581" fmla="*/ 367501 h 1727833"/>
                  <a:gd name="connsiteX1582" fmla="*/ 1177765 w 2652034"/>
                  <a:gd name="connsiteY1582" fmla="*/ 367501 h 1727833"/>
                  <a:gd name="connsiteX1583" fmla="*/ 1176369 w 2652034"/>
                  <a:gd name="connsiteY1583" fmla="*/ 366105 h 1727833"/>
                  <a:gd name="connsiteX1584" fmla="*/ 1174858 w 2652034"/>
                  <a:gd name="connsiteY1584" fmla="*/ 366105 h 1727833"/>
                  <a:gd name="connsiteX1585" fmla="*/ 1171137 w 2652034"/>
                  <a:gd name="connsiteY1585" fmla="*/ 362383 h 1727833"/>
                  <a:gd name="connsiteX1586" fmla="*/ 1174858 w 2652034"/>
                  <a:gd name="connsiteY1586" fmla="*/ 358662 h 1727833"/>
                  <a:gd name="connsiteX1587" fmla="*/ 1174858 w 2652034"/>
                  <a:gd name="connsiteY1587" fmla="*/ 350056 h 1727833"/>
                  <a:gd name="connsiteX1588" fmla="*/ 1178578 w 2652034"/>
                  <a:gd name="connsiteY1588" fmla="*/ 346334 h 1727833"/>
                  <a:gd name="connsiteX1589" fmla="*/ 1178578 w 2652034"/>
                  <a:gd name="connsiteY1589" fmla="*/ 343194 h 1727833"/>
                  <a:gd name="connsiteX1590" fmla="*/ 1184392 w 2652034"/>
                  <a:gd name="connsiteY1590" fmla="*/ 337379 h 1727833"/>
                  <a:gd name="connsiteX1591" fmla="*/ 1184392 w 2652034"/>
                  <a:gd name="connsiteY1591" fmla="*/ 326564 h 1727833"/>
                  <a:gd name="connsiteX1592" fmla="*/ 1187067 w 2652034"/>
                  <a:gd name="connsiteY1592" fmla="*/ 323889 h 1727833"/>
                  <a:gd name="connsiteX1593" fmla="*/ 1187067 w 2652034"/>
                  <a:gd name="connsiteY1593" fmla="*/ 308421 h 1727833"/>
                  <a:gd name="connsiteX1594" fmla="*/ 1189741 w 2652034"/>
                  <a:gd name="connsiteY1594" fmla="*/ 305746 h 1727833"/>
                  <a:gd name="connsiteX1595" fmla="*/ 1189741 w 2652034"/>
                  <a:gd name="connsiteY1595" fmla="*/ 302025 h 1727833"/>
                  <a:gd name="connsiteX1596" fmla="*/ 1192416 w 2652034"/>
                  <a:gd name="connsiteY1596" fmla="*/ 299350 h 1727833"/>
                  <a:gd name="connsiteX1597" fmla="*/ 1197299 w 2652034"/>
                  <a:gd name="connsiteY1597" fmla="*/ 299350 h 1727833"/>
                  <a:gd name="connsiteX1598" fmla="*/ 1197299 w 2652034"/>
                  <a:gd name="connsiteY1598" fmla="*/ 282371 h 1727833"/>
                  <a:gd name="connsiteX1599" fmla="*/ 1200671 w 2652034"/>
                  <a:gd name="connsiteY1599" fmla="*/ 278998 h 1727833"/>
                  <a:gd name="connsiteX1600" fmla="*/ 1200671 w 2652034"/>
                  <a:gd name="connsiteY1600" fmla="*/ 269811 h 1727833"/>
                  <a:gd name="connsiteX1601" fmla="*/ 1202532 w 2652034"/>
                  <a:gd name="connsiteY1601" fmla="*/ 267950 h 1727833"/>
                  <a:gd name="connsiteX1602" fmla="*/ 1202532 w 2652034"/>
                  <a:gd name="connsiteY1602" fmla="*/ 263182 h 1727833"/>
                  <a:gd name="connsiteX1603" fmla="*/ 1205206 w 2652034"/>
                  <a:gd name="connsiteY1603" fmla="*/ 260507 h 1727833"/>
                  <a:gd name="connsiteX1604" fmla="*/ 1208578 w 2652034"/>
                  <a:gd name="connsiteY1604" fmla="*/ 260507 h 1727833"/>
                  <a:gd name="connsiteX1605" fmla="*/ 1208578 w 2652034"/>
                  <a:gd name="connsiteY1605" fmla="*/ 252133 h 1727833"/>
                  <a:gd name="connsiteX1606" fmla="*/ 1212648 w 2652034"/>
                  <a:gd name="connsiteY1606" fmla="*/ 248063 h 1727833"/>
                  <a:gd name="connsiteX1607" fmla="*/ 1212648 w 2652034"/>
                  <a:gd name="connsiteY1607" fmla="*/ 252133 h 1727833"/>
                  <a:gd name="connsiteX1608" fmla="*/ 1219857 w 2652034"/>
                  <a:gd name="connsiteY1608" fmla="*/ 259344 h 1727833"/>
                  <a:gd name="connsiteX1609" fmla="*/ 1219857 w 2652034"/>
                  <a:gd name="connsiteY1609" fmla="*/ 244923 h 1727833"/>
                  <a:gd name="connsiteX1610" fmla="*/ 1223577 w 2652034"/>
                  <a:gd name="connsiteY1610" fmla="*/ 244923 h 1727833"/>
                  <a:gd name="connsiteX1611" fmla="*/ 1233694 w 2652034"/>
                  <a:gd name="connsiteY1611" fmla="*/ 255041 h 1727833"/>
                  <a:gd name="connsiteX1612" fmla="*/ 1233694 w 2652034"/>
                  <a:gd name="connsiteY1612" fmla="*/ 258297 h 1727833"/>
                  <a:gd name="connsiteX1613" fmla="*/ 1233694 w 2652034"/>
                  <a:gd name="connsiteY1613" fmla="*/ 258297 h 1727833"/>
                  <a:gd name="connsiteX1614" fmla="*/ 1229508 w 2652034"/>
                  <a:gd name="connsiteY1614" fmla="*/ 262484 h 1727833"/>
                  <a:gd name="connsiteX1615" fmla="*/ 1229508 w 2652034"/>
                  <a:gd name="connsiteY1615" fmla="*/ 277486 h 1727833"/>
                  <a:gd name="connsiteX1616" fmla="*/ 1233694 w 2652034"/>
                  <a:gd name="connsiteY1616" fmla="*/ 277486 h 1727833"/>
                  <a:gd name="connsiteX1617" fmla="*/ 1233694 w 2652034"/>
                  <a:gd name="connsiteY1617" fmla="*/ 277486 h 1727833"/>
                  <a:gd name="connsiteX1618" fmla="*/ 1095906 w 2652034"/>
                  <a:gd name="connsiteY1618" fmla="*/ 264228 h 1727833"/>
                  <a:gd name="connsiteX1619" fmla="*/ 1092301 w 2652034"/>
                  <a:gd name="connsiteY1619" fmla="*/ 260623 h 1727833"/>
                  <a:gd name="connsiteX1620" fmla="*/ 1092301 w 2652034"/>
                  <a:gd name="connsiteY1620" fmla="*/ 255855 h 1727833"/>
                  <a:gd name="connsiteX1621" fmla="*/ 1089859 w 2652034"/>
                  <a:gd name="connsiteY1621" fmla="*/ 253413 h 1727833"/>
                  <a:gd name="connsiteX1622" fmla="*/ 1089859 w 2652034"/>
                  <a:gd name="connsiteY1622" fmla="*/ 248644 h 1727833"/>
                  <a:gd name="connsiteX1623" fmla="*/ 1083464 w 2652034"/>
                  <a:gd name="connsiteY1623" fmla="*/ 242248 h 1727833"/>
                  <a:gd name="connsiteX1624" fmla="*/ 1074395 w 2652034"/>
                  <a:gd name="connsiteY1624" fmla="*/ 242248 h 1727833"/>
                  <a:gd name="connsiteX1625" fmla="*/ 1071023 w 2652034"/>
                  <a:gd name="connsiteY1625" fmla="*/ 238875 h 1727833"/>
                  <a:gd name="connsiteX1626" fmla="*/ 1071023 w 2652034"/>
                  <a:gd name="connsiteY1626" fmla="*/ 235619 h 1727833"/>
                  <a:gd name="connsiteX1627" fmla="*/ 1074743 w 2652034"/>
                  <a:gd name="connsiteY1627" fmla="*/ 231897 h 1727833"/>
                  <a:gd name="connsiteX1628" fmla="*/ 1074743 w 2652034"/>
                  <a:gd name="connsiteY1628" fmla="*/ 228525 h 1727833"/>
                  <a:gd name="connsiteX1629" fmla="*/ 1088232 w 2652034"/>
                  <a:gd name="connsiteY1629" fmla="*/ 215034 h 1727833"/>
                  <a:gd name="connsiteX1630" fmla="*/ 1088232 w 2652034"/>
                  <a:gd name="connsiteY1630" fmla="*/ 209917 h 1727833"/>
                  <a:gd name="connsiteX1631" fmla="*/ 1091604 w 2652034"/>
                  <a:gd name="connsiteY1631" fmla="*/ 206545 h 1727833"/>
                  <a:gd name="connsiteX1632" fmla="*/ 1091604 w 2652034"/>
                  <a:gd name="connsiteY1632" fmla="*/ 198171 h 1727833"/>
                  <a:gd name="connsiteX1633" fmla="*/ 1101255 w 2652034"/>
                  <a:gd name="connsiteY1633" fmla="*/ 188518 h 1727833"/>
                  <a:gd name="connsiteX1634" fmla="*/ 1101255 w 2652034"/>
                  <a:gd name="connsiteY1634" fmla="*/ 182936 h 1727833"/>
                  <a:gd name="connsiteX1635" fmla="*/ 1106836 w 2652034"/>
                  <a:gd name="connsiteY1635" fmla="*/ 188518 h 1727833"/>
                  <a:gd name="connsiteX1636" fmla="*/ 1113348 w 2652034"/>
                  <a:gd name="connsiteY1636" fmla="*/ 182006 h 1727833"/>
                  <a:gd name="connsiteX1637" fmla="*/ 1130324 w 2652034"/>
                  <a:gd name="connsiteY1637" fmla="*/ 182006 h 1727833"/>
                  <a:gd name="connsiteX1638" fmla="*/ 1132998 w 2652034"/>
                  <a:gd name="connsiteY1638" fmla="*/ 179331 h 1727833"/>
                  <a:gd name="connsiteX1639" fmla="*/ 1136486 w 2652034"/>
                  <a:gd name="connsiteY1639" fmla="*/ 179331 h 1727833"/>
                  <a:gd name="connsiteX1640" fmla="*/ 1139161 w 2652034"/>
                  <a:gd name="connsiteY1640" fmla="*/ 176656 h 1727833"/>
                  <a:gd name="connsiteX1641" fmla="*/ 1143928 w 2652034"/>
                  <a:gd name="connsiteY1641" fmla="*/ 176656 h 1727833"/>
                  <a:gd name="connsiteX1642" fmla="*/ 1150672 w 2652034"/>
                  <a:gd name="connsiteY1642" fmla="*/ 183401 h 1727833"/>
                  <a:gd name="connsiteX1643" fmla="*/ 1150672 w 2652034"/>
                  <a:gd name="connsiteY1643" fmla="*/ 191659 h 1727833"/>
                  <a:gd name="connsiteX1644" fmla="*/ 1148114 w 2652034"/>
                  <a:gd name="connsiteY1644" fmla="*/ 194217 h 1727833"/>
                  <a:gd name="connsiteX1645" fmla="*/ 1148114 w 2652034"/>
                  <a:gd name="connsiteY1645" fmla="*/ 202474 h 1727833"/>
                  <a:gd name="connsiteX1646" fmla="*/ 1153579 w 2652034"/>
                  <a:gd name="connsiteY1646" fmla="*/ 202474 h 1727833"/>
                  <a:gd name="connsiteX1647" fmla="*/ 1155556 w 2652034"/>
                  <a:gd name="connsiteY1647" fmla="*/ 204451 h 1727833"/>
                  <a:gd name="connsiteX1648" fmla="*/ 1158346 w 2652034"/>
                  <a:gd name="connsiteY1648" fmla="*/ 201660 h 1727833"/>
                  <a:gd name="connsiteX1649" fmla="*/ 1158346 w 2652034"/>
                  <a:gd name="connsiteY1649" fmla="*/ 191426 h 1727833"/>
                  <a:gd name="connsiteX1650" fmla="*/ 1161835 w 2652034"/>
                  <a:gd name="connsiteY1650" fmla="*/ 187937 h 1727833"/>
                  <a:gd name="connsiteX1651" fmla="*/ 1166718 w 2652034"/>
                  <a:gd name="connsiteY1651" fmla="*/ 187937 h 1727833"/>
                  <a:gd name="connsiteX1652" fmla="*/ 1169625 w 2652034"/>
                  <a:gd name="connsiteY1652" fmla="*/ 190844 h 1727833"/>
                  <a:gd name="connsiteX1653" fmla="*/ 1171834 w 2652034"/>
                  <a:gd name="connsiteY1653" fmla="*/ 190844 h 1727833"/>
                  <a:gd name="connsiteX1654" fmla="*/ 1175555 w 2652034"/>
                  <a:gd name="connsiteY1654" fmla="*/ 194566 h 1727833"/>
                  <a:gd name="connsiteX1655" fmla="*/ 1175555 w 2652034"/>
                  <a:gd name="connsiteY1655" fmla="*/ 198055 h 1727833"/>
                  <a:gd name="connsiteX1656" fmla="*/ 1184160 w 2652034"/>
                  <a:gd name="connsiteY1656" fmla="*/ 206661 h 1727833"/>
                  <a:gd name="connsiteX1657" fmla="*/ 1184160 w 2652034"/>
                  <a:gd name="connsiteY1657" fmla="*/ 214453 h 1727833"/>
                  <a:gd name="connsiteX1658" fmla="*/ 1181718 w 2652034"/>
                  <a:gd name="connsiteY1658" fmla="*/ 216895 h 1727833"/>
                  <a:gd name="connsiteX1659" fmla="*/ 1181718 w 2652034"/>
                  <a:gd name="connsiteY1659" fmla="*/ 224687 h 1727833"/>
                  <a:gd name="connsiteX1660" fmla="*/ 1179858 w 2652034"/>
                  <a:gd name="connsiteY1660" fmla="*/ 226548 h 1727833"/>
                  <a:gd name="connsiteX1661" fmla="*/ 1179858 w 2652034"/>
                  <a:gd name="connsiteY1661" fmla="*/ 253878 h 1727833"/>
                  <a:gd name="connsiteX1662" fmla="*/ 1175555 w 2652034"/>
                  <a:gd name="connsiteY1662" fmla="*/ 258181 h 1727833"/>
                  <a:gd name="connsiteX1663" fmla="*/ 1173346 w 2652034"/>
                  <a:gd name="connsiteY1663" fmla="*/ 258181 h 1727833"/>
                  <a:gd name="connsiteX1664" fmla="*/ 1170904 w 2652034"/>
                  <a:gd name="connsiteY1664" fmla="*/ 255738 h 1727833"/>
                  <a:gd name="connsiteX1665" fmla="*/ 1167416 w 2652034"/>
                  <a:gd name="connsiteY1665" fmla="*/ 255738 h 1727833"/>
                  <a:gd name="connsiteX1666" fmla="*/ 1173462 w 2652034"/>
                  <a:gd name="connsiteY1666" fmla="*/ 261786 h 1727833"/>
                  <a:gd name="connsiteX1667" fmla="*/ 1173462 w 2652034"/>
                  <a:gd name="connsiteY1667" fmla="*/ 266903 h 1727833"/>
                  <a:gd name="connsiteX1668" fmla="*/ 1181834 w 2652034"/>
                  <a:gd name="connsiteY1668" fmla="*/ 275276 h 1727833"/>
                  <a:gd name="connsiteX1669" fmla="*/ 1181834 w 2652034"/>
                  <a:gd name="connsiteY1669" fmla="*/ 287255 h 1727833"/>
                  <a:gd name="connsiteX1670" fmla="*/ 1171486 w 2652034"/>
                  <a:gd name="connsiteY1670" fmla="*/ 297606 h 1727833"/>
                  <a:gd name="connsiteX1671" fmla="*/ 1162649 w 2652034"/>
                  <a:gd name="connsiteY1671" fmla="*/ 297606 h 1727833"/>
                  <a:gd name="connsiteX1672" fmla="*/ 1159742 w 2652034"/>
                  <a:gd name="connsiteY1672" fmla="*/ 300513 h 1727833"/>
                  <a:gd name="connsiteX1673" fmla="*/ 1155323 w 2652034"/>
                  <a:gd name="connsiteY1673" fmla="*/ 300513 h 1727833"/>
                  <a:gd name="connsiteX1674" fmla="*/ 1152533 w 2652034"/>
                  <a:gd name="connsiteY1674" fmla="*/ 297606 h 1727833"/>
                  <a:gd name="connsiteX1675" fmla="*/ 1144393 w 2652034"/>
                  <a:gd name="connsiteY1675" fmla="*/ 297606 h 1727833"/>
                  <a:gd name="connsiteX1676" fmla="*/ 1130440 w 2652034"/>
                  <a:gd name="connsiteY1676" fmla="*/ 283650 h 1727833"/>
                  <a:gd name="connsiteX1677" fmla="*/ 1128231 w 2652034"/>
                  <a:gd name="connsiteY1677" fmla="*/ 283650 h 1727833"/>
                  <a:gd name="connsiteX1678" fmla="*/ 1125440 w 2652034"/>
                  <a:gd name="connsiteY1678" fmla="*/ 280859 h 1727833"/>
                  <a:gd name="connsiteX1679" fmla="*/ 1115092 w 2652034"/>
                  <a:gd name="connsiteY1679" fmla="*/ 280859 h 1727833"/>
                  <a:gd name="connsiteX1680" fmla="*/ 1111138 w 2652034"/>
                  <a:gd name="connsiteY1680" fmla="*/ 276905 h 1727833"/>
                  <a:gd name="connsiteX1681" fmla="*/ 1111138 w 2652034"/>
                  <a:gd name="connsiteY1681" fmla="*/ 273997 h 1727833"/>
                  <a:gd name="connsiteX1682" fmla="*/ 1108929 w 2652034"/>
                  <a:gd name="connsiteY1682" fmla="*/ 273997 h 1727833"/>
                  <a:gd name="connsiteX1683" fmla="*/ 1104975 w 2652034"/>
                  <a:gd name="connsiteY1683" fmla="*/ 277835 h 1727833"/>
                  <a:gd name="connsiteX1684" fmla="*/ 1101836 w 2652034"/>
                  <a:gd name="connsiteY1684" fmla="*/ 277835 h 1727833"/>
                  <a:gd name="connsiteX1685" fmla="*/ 1095790 w 2652034"/>
                  <a:gd name="connsiteY1685" fmla="*/ 271788 h 1727833"/>
                  <a:gd name="connsiteX1686" fmla="*/ 1095906 w 2652034"/>
                  <a:gd name="connsiteY1686" fmla="*/ 264228 h 1727833"/>
                  <a:gd name="connsiteX1687" fmla="*/ 1095906 w 2652034"/>
                  <a:gd name="connsiteY1687" fmla="*/ 264228 h 1727833"/>
                  <a:gd name="connsiteX1688" fmla="*/ 1057418 w 2652034"/>
                  <a:gd name="connsiteY1688" fmla="*/ 188286 h 1727833"/>
                  <a:gd name="connsiteX1689" fmla="*/ 1043698 w 2652034"/>
                  <a:gd name="connsiteY1689" fmla="*/ 188286 h 1727833"/>
                  <a:gd name="connsiteX1690" fmla="*/ 1038931 w 2652034"/>
                  <a:gd name="connsiteY1690" fmla="*/ 193054 h 1727833"/>
                  <a:gd name="connsiteX1691" fmla="*/ 1038931 w 2652034"/>
                  <a:gd name="connsiteY1691" fmla="*/ 201428 h 1727833"/>
                  <a:gd name="connsiteX1692" fmla="*/ 1042535 w 2652034"/>
                  <a:gd name="connsiteY1692" fmla="*/ 205033 h 1727833"/>
                  <a:gd name="connsiteX1693" fmla="*/ 1042535 w 2652034"/>
                  <a:gd name="connsiteY1693" fmla="*/ 208405 h 1727833"/>
                  <a:gd name="connsiteX1694" fmla="*/ 1055907 w 2652034"/>
                  <a:gd name="connsiteY1694" fmla="*/ 221780 h 1727833"/>
                  <a:gd name="connsiteX1695" fmla="*/ 1066488 w 2652034"/>
                  <a:gd name="connsiteY1695" fmla="*/ 221780 h 1727833"/>
                  <a:gd name="connsiteX1696" fmla="*/ 1081720 w 2652034"/>
                  <a:gd name="connsiteY1696" fmla="*/ 206545 h 1727833"/>
                  <a:gd name="connsiteX1697" fmla="*/ 1081720 w 2652034"/>
                  <a:gd name="connsiteY1697" fmla="*/ 201776 h 1727833"/>
                  <a:gd name="connsiteX1698" fmla="*/ 1077534 w 2652034"/>
                  <a:gd name="connsiteY1698" fmla="*/ 197590 h 1727833"/>
                  <a:gd name="connsiteX1699" fmla="*/ 1071604 w 2652034"/>
                  <a:gd name="connsiteY1699" fmla="*/ 197590 h 1727833"/>
                  <a:gd name="connsiteX1700" fmla="*/ 1067418 w 2652034"/>
                  <a:gd name="connsiteY1700" fmla="*/ 193403 h 1727833"/>
                  <a:gd name="connsiteX1701" fmla="*/ 1062302 w 2652034"/>
                  <a:gd name="connsiteY1701" fmla="*/ 193403 h 1727833"/>
                  <a:gd name="connsiteX1702" fmla="*/ 1057418 w 2652034"/>
                  <a:gd name="connsiteY1702" fmla="*/ 188286 h 1727833"/>
                  <a:gd name="connsiteX1703" fmla="*/ 1057418 w 2652034"/>
                  <a:gd name="connsiteY1703" fmla="*/ 188286 h 1727833"/>
                  <a:gd name="connsiteX1704" fmla="*/ 370457 w 2652034"/>
                  <a:gd name="connsiteY1704" fmla="*/ 194217 h 1727833"/>
                  <a:gd name="connsiteX1705" fmla="*/ 376271 w 2652034"/>
                  <a:gd name="connsiteY1705" fmla="*/ 200032 h 1727833"/>
                  <a:gd name="connsiteX1706" fmla="*/ 392084 w 2652034"/>
                  <a:gd name="connsiteY1706" fmla="*/ 200032 h 1727833"/>
                  <a:gd name="connsiteX1707" fmla="*/ 392084 w 2652034"/>
                  <a:gd name="connsiteY1707" fmla="*/ 196892 h 1727833"/>
                  <a:gd name="connsiteX1708" fmla="*/ 388945 w 2652034"/>
                  <a:gd name="connsiteY1708" fmla="*/ 193752 h 1727833"/>
                  <a:gd name="connsiteX1709" fmla="*/ 388945 w 2652034"/>
                  <a:gd name="connsiteY1709" fmla="*/ 189100 h 1727833"/>
                  <a:gd name="connsiteX1710" fmla="*/ 383945 w 2652034"/>
                  <a:gd name="connsiteY1710" fmla="*/ 184099 h 1727833"/>
                  <a:gd name="connsiteX1711" fmla="*/ 379991 w 2652034"/>
                  <a:gd name="connsiteY1711" fmla="*/ 188053 h 1727833"/>
                  <a:gd name="connsiteX1712" fmla="*/ 376736 w 2652034"/>
                  <a:gd name="connsiteY1712" fmla="*/ 188053 h 1727833"/>
                  <a:gd name="connsiteX1713" fmla="*/ 370457 w 2652034"/>
                  <a:gd name="connsiteY1713" fmla="*/ 194217 h 1727833"/>
                  <a:gd name="connsiteX1714" fmla="*/ 370457 w 2652034"/>
                  <a:gd name="connsiteY1714" fmla="*/ 194217 h 1727833"/>
                  <a:gd name="connsiteX1715" fmla="*/ 513826 w 2652034"/>
                  <a:gd name="connsiteY1715" fmla="*/ 194450 h 1727833"/>
                  <a:gd name="connsiteX1716" fmla="*/ 513826 w 2652034"/>
                  <a:gd name="connsiteY1716" fmla="*/ 191426 h 1727833"/>
                  <a:gd name="connsiteX1717" fmla="*/ 524640 w 2652034"/>
                  <a:gd name="connsiteY1717" fmla="*/ 180610 h 1727833"/>
                  <a:gd name="connsiteX1718" fmla="*/ 529407 w 2652034"/>
                  <a:gd name="connsiteY1718" fmla="*/ 185378 h 1727833"/>
                  <a:gd name="connsiteX1719" fmla="*/ 529407 w 2652034"/>
                  <a:gd name="connsiteY1719" fmla="*/ 192473 h 1727833"/>
                  <a:gd name="connsiteX1720" fmla="*/ 522779 w 2652034"/>
                  <a:gd name="connsiteY1720" fmla="*/ 199102 h 1727833"/>
                  <a:gd name="connsiteX1721" fmla="*/ 518477 w 2652034"/>
                  <a:gd name="connsiteY1721" fmla="*/ 199102 h 1727833"/>
                  <a:gd name="connsiteX1722" fmla="*/ 513826 w 2652034"/>
                  <a:gd name="connsiteY1722" fmla="*/ 194450 h 1727833"/>
                  <a:gd name="connsiteX1723" fmla="*/ 1067069 w 2652034"/>
                  <a:gd name="connsiteY1723" fmla="*/ 182355 h 1727833"/>
                  <a:gd name="connsiteX1724" fmla="*/ 1070790 w 2652034"/>
                  <a:gd name="connsiteY1724" fmla="*/ 182355 h 1727833"/>
                  <a:gd name="connsiteX1725" fmla="*/ 1079511 w 2652034"/>
                  <a:gd name="connsiteY1725" fmla="*/ 191077 h 1727833"/>
                  <a:gd name="connsiteX1726" fmla="*/ 1083929 w 2652034"/>
                  <a:gd name="connsiteY1726" fmla="*/ 191077 h 1727833"/>
                  <a:gd name="connsiteX1727" fmla="*/ 1093464 w 2652034"/>
                  <a:gd name="connsiteY1727" fmla="*/ 181541 h 1727833"/>
                  <a:gd name="connsiteX1728" fmla="*/ 1097301 w 2652034"/>
                  <a:gd name="connsiteY1728" fmla="*/ 181541 h 1727833"/>
                  <a:gd name="connsiteX1729" fmla="*/ 1099743 w 2652034"/>
                  <a:gd name="connsiteY1729" fmla="*/ 179098 h 1727833"/>
                  <a:gd name="connsiteX1730" fmla="*/ 1104161 w 2652034"/>
                  <a:gd name="connsiteY1730" fmla="*/ 179098 h 1727833"/>
                  <a:gd name="connsiteX1731" fmla="*/ 1106603 w 2652034"/>
                  <a:gd name="connsiteY1731" fmla="*/ 176656 h 1727833"/>
                  <a:gd name="connsiteX1732" fmla="*/ 1116719 w 2652034"/>
                  <a:gd name="connsiteY1732" fmla="*/ 176656 h 1727833"/>
                  <a:gd name="connsiteX1733" fmla="*/ 1119161 w 2652034"/>
                  <a:gd name="connsiteY1733" fmla="*/ 174214 h 1727833"/>
                  <a:gd name="connsiteX1734" fmla="*/ 1126370 w 2652034"/>
                  <a:gd name="connsiteY1734" fmla="*/ 174214 h 1727833"/>
                  <a:gd name="connsiteX1735" fmla="*/ 1129626 w 2652034"/>
                  <a:gd name="connsiteY1735" fmla="*/ 170958 h 1727833"/>
                  <a:gd name="connsiteX1736" fmla="*/ 1135440 w 2652034"/>
                  <a:gd name="connsiteY1736" fmla="*/ 170958 h 1727833"/>
                  <a:gd name="connsiteX1737" fmla="*/ 1139277 w 2652034"/>
                  <a:gd name="connsiteY1737" fmla="*/ 167120 h 1727833"/>
                  <a:gd name="connsiteX1738" fmla="*/ 1139277 w 2652034"/>
                  <a:gd name="connsiteY1738" fmla="*/ 164096 h 1727833"/>
                  <a:gd name="connsiteX1739" fmla="*/ 1141370 w 2652034"/>
                  <a:gd name="connsiteY1739" fmla="*/ 162003 h 1727833"/>
                  <a:gd name="connsiteX1740" fmla="*/ 1138928 w 2652034"/>
                  <a:gd name="connsiteY1740" fmla="*/ 159560 h 1727833"/>
                  <a:gd name="connsiteX1741" fmla="*/ 1138928 w 2652034"/>
                  <a:gd name="connsiteY1741" fmla="*/ 150605 h 1727833"/>
                  <a:gd name="connsiteX1742" fmla="*/ 1135905 w 2652034"/>
                  <a:gd name="connsiteY1742" fmla="*/ 147582 h 1727833"/>
                  <a:gd name="connsiteX1743" fmla="*/ 1135905 w 2652034"/>
                  <a:gd name="connsiteY1743" fmla="*/ 135138 h 1727833"/>
                  <a:gd name="connsiteX1744" fmla="*/ 1138347 w 2652034"/>
                  <a:gd name="connsiteY1744" fmla="*/ 132696 h 1727833"/>
                  <a:gd name="connsiteX1745" fmla="*/ 1138347 w 2652034"/>
                  <a:gd name="connsiteY1745" fmla="*/ 128276 h 1727833"/>
                  <a:gd name="connsiteX1746" fmla="*/ 1145324 w 2652034"/>
                  <a:gd name="connsiteY1746" fmla="*/ 128276 h 1727833"/>
                  <a:gd name="connsiteX1747" fmla="*/ 1149160 w 2652034"/>
                  <a:gd name="connsiteY1747" fmla="*/ 124438 h 1727833"/>
                  <a:gd name="connsiteX1748" fmla="*/ 1149160 w 2652034"/>
                  <a:gd name="connsiteY1748" fmla="*/ 114553 h 1727833"/>
                  <a:gd name="connsiteX1749" fmla="*/ 1145905 w 2652034"/>
                  <a:gd name="connsiteY1749" fmla="*/ 111297 h 1727833"/>
                  <a:gd name="connsiteX1750" fmla="*/ 1143231 w 2652034"/>
                  <a:gd name="connsiteY1750" fmla="*/ 111297 h 1727833"/>
                  <a:gd name="connsiteX1751" fmla="*/ 1130789 w 2652034"/>
                  <a:gd name="connsiteY1751" fmla="*/ 98853 h 1727833"/>
                  <a:gd name="connsiteX1752" fmla="*/ 1130789 w 2652034"/>
                  <a:gd name="connsiteY1752" fmla="*/ 94666 h 1727833"/>
                  <a:gd name="connsiteX1753" fmla="*/ 1127301 w 2652034"/>
                  <a:gd name="connsiteY1753" fmla="*/ 91177 h 1727833"/>
                  <a:gd name="connsiteX1754" fmla="*/ 1127301 w 2652034"/>
                  <a:gd name="connsiteY1754" fmla="*/ 91177 h 1727833"/>
                  <a:gd name="connsiteX1755" fmla="*/ 1127301 w 2652034"/>
                  <a:gd name="connsiteY1755" fmla="*/ 85362 h 1727833"/>
                  <a:gd name="connsiteX1756" fmla="*/ 1124394 w 2652034"/>
                  <a:gd name="connsiteY1756" fmla="*/ 82455 h 1727833"/>
                  <a:gd name="connsiteX1757" fmla="*/ 1124394 w 2652034"/>
                  <a:gd name="connsiteY1757" fmla="*/ 78617 h 1727833"/>
                  <a:gd name="connsiteX1758" fmla="*/ 1117882 w 2652034"/>
                  <a:gd name="connsiteY1758" fmla="*/ 72105 h 1727833"/>
                  <a:gd name="connsiteX1759" fmla="*/ 1117882 w 2652034"/>
                  <a:gd name="connsiteY1759" fmla="*/ 65359 h 1727833"/>
                  <a:gd name="connsiteX1760" fmla="*/ 1104394 w 2652034"/>
                  <a:gd name="connsiteY1760" fmla="*/ 65359 h 1727833"/>
                  <a:gd name="connsiteX1761" fmla="*/ 1104394 w 2652034"/>
                  <a:gd name="connsiteY1761" fmla="*/ 73384 h 1727833"/>
                  <a:gd name="connsiteX1762" fmla="*/ 1095557 w 2652034"/>
                  <a:gd name="connsiteY1762" fmla="*/ 82222 h 1727833"/>
                  <a:gd name="connsiteX1763" fmla="*/ 1091139 w 2652034"/>
                  <a:gd name="connsiteY1763" fmla="*/ 82222 h 1727833"/>
                  <a:gd name="connsiteX1764" fmla="*/ 1083581 w 2652034"/>
                  <a:gd name="connsiteY1764" fmla="*/ 89782 h 1727833"/>
                  <a:gd name="connsiteX1765" fmla="*/ 1076604 w 2652034"/>
                  <a:gd name="connsiteY1765" fmla="*/ 89782 h 1727833"/>
                  <a:gd name="connsiteX1766" fmla="*/ 1069046 w 2652034"/>
                  <a:gd name="connsiteY1766" fmla="*/ 97341 h 1727833"/>
                  <a:gd name="connsiteX1767" fmla="*/ 1069046 w 2652034"/>
                  <a:gd name="connsiteY1767" fmla="*/ 102458 h 1727833"/>
                  <a:gd name="connsiteX1768" fmla="*/ 1063814 w 2652034"/>
                  <a:gd name="connsiteY1768" fmla="*/ 107692 h 1727833"/>
                  <a:gd name="connsiteX1769" fmla="*/ 1063814 w 2652034"/>
                  <a:gd name="connsiteY1769" fmla="*/ 116414 h 1727833"/>
                  <a:gd name="connsiteX1770" fmla="*/ 1074976 w 2652034"/>
                  <a:gd name="connsiteY1770" fmla="*/ 116414 h 1727833"/>
                  <a:gd name="connsiteX1771" fmla="*/ 1071023 w 2652034"/>
                  <a:gd name="connsiteY1771" fmla="*/ 120368 h 1727833"/>
                  <a:gd name="connsiteX1772" fmla="*/ 1071023 w 2652034"/>
                  <a:gd name="connsiteY1772" fmla="*/ 123741 h 1727833"/>
                  <a:gd name="connsiteX1773" fmla="*/ 1067883 w 2652034"/>
                  <a:gd name="connsiteY1773" fmla="*/ 126881 h 1727833"/>
                  <a:gd name="connsiteX1774" fmla="*/ 1067883 w 2652034"/>
                  <a:gd name="connsiteY1774" fmla="*/ 132696 h 1727833"/>
                  <a:gd name="connsiteX1775" fmla="*/ 1064744 w 2652034"/>
                  <a:gd name="connsiteY1775" fmla="*/ 135836 h 1727833"/>
                  <a:gd name="connsiteX1776" fmla="*/ 1064744 w 2652034"/>
                  <a:gd name="connsiteY1776" fmla="*/ 139208 h 1727833"/>
                  <a:gd name="connsiteX1777" fmla="*/ 1058698 w 2652034"/>
                  <a:gd name="connsiteY1777" fmla="*/ 145256 h 1727833"/>
                  <a:gd name="connsiteX1778" fmla="*/ 1053581 w 2652034"/>
                  <a:gd name="connsiteY1778" fmla="*/ 145256 h 1727833"/>
                  <a:gd name="connsiteX1779" fmla="*/ 1048349 w 2652034"/>
                  <a:gd name="connsiteY1779" fmla="*/ 150489 h 1727833"/>
                  <a:gd name="connsiteX1780" fmla="*/ 1048349 w 2652034"/>
                  <a:gd name="connsiteY1780" fmla="*/ 154094 h 1727833"/>
                  <a:gd name="connsiteX1781" fmla="*/ 1045558 w 2652034"/>
                  <a:gd name="connsiteY1781" fmla="*/ 156886 h 1727833"/>
                  <a:gd name="connsiteX1782" fmla="*/ 1045558 w 2652034"/>
                  <a:gd name="connsiteY1782" fmla="*/ 163863 h 1727833"/>
                  <a:gd name="connsiteX1783" fmla="*/ 1060325 w 2652034"/>
                  <a:gd name="connsiteY1783" fmla="*/ 178633 h 1727833"/>
                  <a:gd name="connsiteX1784" fmla="*/ 1063232 w 2652034"/>
                  <a:gd name="connsiteY1784" fmla="*/ 178633 h 1727833"/>
                  <a:gd name="connsiteX1785" fmla="*/ 1067069 w 2652034"/>
                  <a:gd name="connsiteY1785" fmla="*/ 182355 h 1727833"/>
                  <a:gd name="connsiteX1786" fmla="*/ 1067069 w 2652034"/>
                  <a:gd name="connsiteY1786" fmla="*/ 182355 h 1727833"/>
                  <a:gd name="connsiteX1787" fmla="*/ 373945 w 2652034"/>
                  <a:gd name="connsiteY1787" fmla="*/ 177121 h 1727833"/>
                  <a:gd name="connsiteX1788" fmla="*/ 373945 w 2652034"/>
                  <a:gd name="connsiteY1788" fmla="*/ 172120 h 1727833"/>
                  <a:gd name="connsiteX1789" fmla="*/ 366155 w 2652034"/>
                  <a:gd name="connsiteY1789" fmla="*/ 172120 h 1727833"/>
                  <a:gd name="connsiteX1790" fmla="*/ 361271 w 2652034"/>
                  <a:gd name="connsiteY1790" fmla="*/ 177005 h 1727833"/>
                  <a:gd name="connsiteX1791" fmla="*/ 361271 w 2652034"/>
                  <a:gd name="connsiteY1791" fmla="*/ 179680 h 1727833"/>
                  <a:gd name="connsiteX1792" fmla="*/ 368015 w 2652034"/>
                  <a:gd name="connsiteY1792" fmla="*/ 186425 h 1727833"/>
                  <a:gd name="connsiteX1793" fmla="*/ 370457 w 2652034"/>
                  <a:gd name="connsiteY1793" fmla="*/ 183983 h 1727833"/>
                  <a:gd name="connsiteX1794" fmla="*/ 370457 w 2652034"/>
                  <a:gd name="connsiteY1794" fmla="*/ 180610 h 1727833"/>
                  <a:gd name="connsiteX1795" fmla="*/ 373945 w 2652034"/>
                  <a:gd name="connsiteY1795" fmla="*/ 177121 h 1727833"/>
                  <a:gd name="connsiteX1796" fmla="*/ 478361 w 2652034"/>
                  <a:gd name="connsiteY1796" fmla="*/ 160840 h 1727833"/>
                  <a:gd name="connsiteX1797" fmla="*/ 466617 w 2652034"/>
                  <a:gd name="connsiteY1797" fmla="*/ 160840 h 1727833"/>
                  <a:gd name="connsiteX1798" fmla="*/ 466617 w 2652034"/>
                  <a:gd name="connsiteY1798" fmla="*/ 177238 h 1727833"/>
                  <a:gd name="connsiteX1799" fmla="*/ 461850 w 2652034"/>
                  <a:gd name="connsiteY1799" fmla="*/ 182006 h 1727833"/>
                  <a:gd name="connsiteX1800" fmla="*/ 465106 w 2652034"/>
                  <a:gd name="connsiteY1800" fmla="*/ 185262 h 1727833"/>
                  <a:gd name="connsiteX1801" fmla="*/ 482780 w 2652034"/>
                  <a:gd name="connsiteY1801" fmla="*/ 185262 h 1727833"/>
                  <a:gd name="connsiteX1802" fmla="*/ 484873 w 2652034"/>
                  <a:gd name="connsiteY1802" fmla="*/ 183285 h 1727833"/>
                  <a:gd name="connsiteX1803" fmla="*/ 484873 w 2652034"/>
                  <a:gd name="connsiteY1803" fmla="*/ 160840 h 1727833"/>
                  <a:gd name="connsiteX1804" fmla="*/ 482082 w 2652034"/>
                  <a:gd name="connsiteY1804" fmla="*/ 158048 h 1727833"/>
                  <a:gd name="connsiteX1805" fmla="*/ 478245 w 2652034"/>
                  <a:gd name="connsiteY1805" fmla="*/ 158048 h 1727833"/>
                  <a:gd name="connsiteX1806" fmla="*/ 478361 w 2652034"/>
                  <a:gd name="connsiteY1806" fmla="*/ 160840 h 1727833"/>
                  <a:gd name="connsiteX1807" fmla="*/ 478361 w 2652034"/>
                  <a:gd name="connsiteY1807" fmla="*/ 160840 h 1727833"/>
                  <a:gd name="connsiteX1808" fmla="*/ 344992 w 2652034"/>
                  <a:gd name="connsiteY1808" fmla="*/ 174330 h 1727833"/>
                  <a:gd name="connsiteX1809" fmla="*/ 344992 w 2652034"/>
                  <a:gd name="connsiteY1809" fmla="*/ 180843 h 1727833"/>
                  <a:gd name="connsiteX1810" fmla="*/ 341969 w 2652034"/>
                  <a:gd name="connsiteY1810" fmla="*/ 183867 h 1727833"/>
                  <a:gd name="connsiteX1811" fmla="*/ 338946 w 2652034"/>
                  <a:gd name="connsiteY1811" fmla="*/ 180843 h 1727833"/>
                  <a:gd name="connsiteX1812" fmla="*/ 334992 w 2652034"/>
                  <a:gd name="connsiteY1812" fmla="*/ 184797 h 1727833"/>
                  <a:gd name="connsiteX1813" fmla="*/ 330109 w 2652034"/>
                  <a:gd name="connsiteY1813" fmla="*/ 184797 h 1727833"/>
                  <a:gd name="connsiteX1814" fmla="*/ 330109 w 2652034"/>
                  <a:gd name="connsiteY1814" fmla="*/ 178633 h 1727833"/>
                  <a:gd name="connsiteX1815" fmla="*/ 334760 w 2652034"/>
                  <a:gd name="connsiteY1815" fmla="*/ 173981 h 1727833"/>
                  <a:gd name="connsiteX1816" fmla="*/ 334760 w 2652034"/>
                  <a:gd name="connsiteY1816" fmla="*/ 169329 h 1727833"/>
                  <a:gd name="connsiteX1817" fmla="*/ 328597 w 2652034"/>
                  <a:gd name="connsiteY1817" fmla="*/ 169329 h 1727833"/>
                  <a:gd name="connsiteX1818" fmla="*/ 326504 w 2652034"/>
                  <a:gd name="connsiteY1818" fmla="*/ 171423 h 1727833"/>
                  <a:gd name="connsiteX1819" fmla="*/ 326504 w 2652034"/>
                  <a:gd name="connsiteY1819" fmla="*/ 173283 h 1727833"/>
                  <a:gd name="connsiteX1820" fmla="*/ 324411 w 2652034"/>
                  <a:gd name="connsiteY1820" fmla="*/ 175377 h 1727833"/>
                  <a:gd name="connsiteX1821" fmla="*/ 320807 w 2652034"/>
                  <a:gd name="connsiteY1821" fmla="*/ 175377 h 1727833"/>
                  <a:gd name="connsiteX1822" fmla="*/ 315342 w 2652034"/>
                  <a:gd name="connsiteY1822" fmla="*/ 169911 h 1727833"/>
                  <a:gd name="connsiteX1823" fmla="*/ 315342 w 2652034"/>
                  <a:gd name="connsiteY1823" fmla="*/ 161072 h 1727833"/>
                  <a:gd name="connsiteX1824" fmla="*/ 336272 w 2652034"/>
                  <a:gd name="connsiteY1824" fmla="*/ 140139 h 1727833"/>
                  <a:gd name="connsiteX1825" fmla="*/ 340923 w 2652034"/>
                  <a:gd name="connsiteY1825" fmla="*/ 140139 h 1727833"/>
                  <a:gd name="connsiteX1826" fmla="*/ 343481 w 2652034"/>
                  <a:gd name="connsiteY1826" fmla="*/ 137580 h 1727833"/>
                  <a:gd name="connsiteX1827" fmla="*/ 343481 w 2652034"/>
                  <a:gd name="connsiteY1827" fmla="*/ 140604 h 1727833"/>
                  <a:gd name="connsiteX1828" fmla="*/ 346155 w 2652034"/>
                  <a:gd name="connsiteY1828" fmla="*/ 143279 h 1727833"/>
                  <a:gd name="connsiteX1829" fmla="*/ 351039 w 2652034"/>
                  <a:gd name="connsiteY1829" fmla="*/ 143279 h 1727833"/>
                  <a:gd name="connsiteX1830" fmla="*/ 355922 w 2652034"/>
                  <a:gd name="connsiteY1830" fmla="*/ 138394 h 1727833"/>
                  <a:gd name="connsiteX1831" fmla="*/ 355922 w 2652034"/>
                  <a:gd name="connsiteY1831" fmla="*/ 114088 h 1727833"/>
                  <a:gd name="connsiteX1832" fmla="*/ 369061 w 2652034"/>
                  <a:gd name="connsiteY1832" fmla="*/ 100946 h 1727833"/>
                  <a:gd name="connsiteX1833" fmla="*/ 373596 w 2652034"/>
                  <a:gd name="connsiteY1833" fmla="*/ 100946 h 1727833"/>
                  <a:gd name="connsiteX1834" fmla="*/ 375224 w 2652034"/>
                  <a:gd name="connsiteY1834" fmla="*/ 102575 h 1727833"/>
                  <a:gd name="connsiteX1835" fmla="*/ 380573 w 2652034"/>
                  <a:gd name="connsiteY1835" fmla="*/ 102575 h 1727833"/>
                  <a:gd name="connsiteX1836" fmla="*/ 385340 w 2652034"/>
                  <a:gd name="connsiteY1836" fmla="*/ 107343 h 1727833"/>
                  <a:gd name="connsiteX1837" fmla="*/ 385340 w 2652034"/>
                  <a:gd name="connsiteY1837" fmla="*/ 110134 h 1727833"/>
                  <a:gd name="connsiteX1838" fmla="*/ 390805 w 2652034"/>
                  <a:gd name="connsiteY1838" fmla="*/ 115600 h 1727833"/>
                  <a:gd name="connsiteX1839" fmla="*/ 390805 w 2652034"/>
                  <a:gd name="connsiteY1839" fmla="*/ 119670 h 1727833"/>
                  <a:gd name="connsiteX1840" fmla="*/ 396038 w 2652034"/>
                  <a:gd name="connsiteY1840" fmla="*/ 124904 h 1727833"/>
                  <a:gd name="connsiteX1841" fmla="*/ 384526 w 2652034"/>
                  <a:gd name="connsiteY1841" fmla="*/ 136417 h 1727833"/>
                  <a:gd name="connsiteX1842" fmla="*/ 384526 w 2652034"/>
                  <a:gd name="connsiteY1842" fmla="*/ 140488 h 1727833"/>
                  <a:gd name="connsiteX1843" fmla="*/ 374643 w 2652034"/>
                  <a:gd name="connsiteY1843" fmla="*/ 140488 h 1727833"/>
                  <a:gd name="connsiteX1844" fmla="*/ 372550 w 2652034"/>
                  <a:gd name="connsiteY1844" fmla="*/ 142581 h 1727833"/>
                  <a:gd name="connsiteX1845" fmla="*/ 368248 w 2652034"/>
                  <a:gd name="connsiteY1845" fmla="*/ 142581 h 1727833"/>
                  <a:gd name="connsiteX1846" fmla="*/ 365224 w 2652034"/>
                  <a:gd name="connsiteY1846" fmla="*/ 145605 h 1727833"/>
                  <a:gd name="connsiteX1847" fmla="*/ 365224 w 2652034"/>
                  <a:gd name="connsiteY1847" fmla="*/ 152350 h 1727833"/>
                  <a:gd name="connsiteX1848" fmla="*/ 360457 w 2652034"/>
                  <a:gd name="connsiteY1848" fmla="*/ 157118 h 1727833"/>
                  <a:gd name="connsiteX1849" fmla="*/ 351388 w 2652034"/>
                  <a:gd name="connsiteY1849" fmla="*/ 157118 h 1727833"/>
                  <a:gd name="connsiteX1850" fmla="*/ 348015 w 2652034"/>
                  <a:gd name="connsiteY1850" fmla="*/ 160491 h 1727833"/>
                  <a:gd name="connsiteX1851" fmla="*/ 348015 w 2652034"/>
                  <a:gd name="connsiteY1851" fmla="*/ 163631 h 1727833"/>
                  <a:gd name="connsiteX1852" fmla="*/ 345806 w 2652034"/>
                  <a:gd name="connsiteY1852" fmla="*/ 165840 h 1727833"/>
                  <a:gd name="connsiteX1853" fmla="*/ 352201 w 2652034"/>
                  <a:gd name="connsiteY1853" fmla="*/ 165840 h 1727833"/>
                  <a:gd name="connsiteX1854" fmla="*/ 352201 w 2652034"/>
                  <a:gd name="connsiteY1854" fmla="*/ 177470 h 1727833"/>
                  <a:gd name="connsiteX1855" fmla="*/ 348248 w 2652034"/>
                  <a:gd name="connsiteY1855" fmla="*/ 177470 h 1727833"/>
                  <a:gd name="connsiteX1856" fmla="*/ 344992 w 2652034"/>
                  <a:gd name="connsiteY1856" fmla="*/ 174330 h 1727833"/>
                  <a:gd name="connsiteX1857" fmla="*/ 344992 w 2652034"/>
                  <a:gd name="connsiteY1857" fmla="*/ 174330 h 1727833"/>
                  <a:gd name="connsiteX1858" fmla="*/ 485687 w 2652034"/>
                  <a:gd name="connsiteY1858" fmla="*/ 158514 h 1727833"/>
                  <a:gd name="connsiteX1859" fmla="*/ 485687 w 2652034"/>
                  <a:gd name="connsiteY1859" fmla="*/ 151071 h 1727833"/>
                  <a:gd name="connsiteX1860" fmla="*/ 483012 w 2652034"/>
                  <a:gd name="connsiteY1860" fmla="*/ 148396 h 1727833"/>
                  <a:gd name="connsiteX1861" fmla="*/ 483012 w 2652034"/>
                  <a:gd name="connsiteY1861" fmla="*/ 144907 h 1727833"/>
                  <a:gd name="connsiteX1862" fmla="*/ 489757 w 2652034"/>
                  <a:gd name="connsiteY1862" fmla="*/ 144907 h 1727833"/>
                  <a:gd name="connsiteX1863" fmla="*/ 492198 w 2652034"/>
                  <a:gd name="connsiteY1863" fmla="*/ 147349 h 1727833"/>
                  <a:gd name="connsiteX1864" fmla="*/ 506500 w 2652034"/>
                  <a:gd name="connsiteY1864" fmla="*/ 147349 h 1727833"/>
                  <a:gd name="connsiteX1865" fmla="*/ 508942 w 2652034"/>
                  <a:gd name="connsiteY1865" fmla="*/ 149791 h 1727833"/>
                  <a:gd name="connsiteX1866" fmla="*/ 511849 w 2652034"/>
                  <a:gd name="connsiteY1866" fmla="*/ 149791 h 1727833"/>
                  <a:gd name="connsiteX1867" fmla="*/ 518128 w 2652034"/>
                  <a:gd name="connsiteY1867" fmla="*/ 156071 h 1727833"/>
                  <a:gd name="connsiteX1868" fmla="*/ 518128 w 2652034"/>
                  <a:gd name="connsiteY1868" fmla="*/ 158979 h 1727833"/>
                  <a:gd name="connsiteX1869" fmla="*/ 520221 w 2652034"/>
                  <a:gd name="connsiteY1869" fmla="*/ 161072 h 1727833"/>
                  <a:gd name="connsiteX1870" fmla="*/ 507663 w 2652034"/>
                  <a:gd name="connsiteY1870" fmla="*/ 161072 h 1727833"/>
                  <a:gd name="connsiteX1871" fmla="*/ 503942 w 2652034"/>
                  <a:gd name="connsiteY1871" fmla="*/ 164794 h 1727833"/>
                  <a:gd name="connsiteX1872" fmla="*/ 503942 w 2652034"/>
                  <a:gd name="connsiteY1872" fmla="*/ 174098 h 1727833"/>
                  <a:gd name="connsiteX1873" fmla="*/ 500919 w 2652034"/>
                  <a:gd name="connsiteY1873" fmla="*/ 174098 h 1727833"/>
                  <a:gd name="connsiteX1874" fmla="*/ 500919 w 2652034"/>
                  <a:gd name="connsiteY1874" fmla="*/ 177587 h 1727833"/>
                  <a:gd name="connsiteX1875" fmla="*/ 495686 w 2652034"/>
                  <a:gd name="connsiteY1875" fmla="*/ 182820 h 1727833"/>
                  <a:gd name="connsiteX1876" fmla="*/ 487199 w 2652034"/>
                  <a:gd name="connsiteY1876" fmla="*/ 174330 h 1727833"/>
                  <a:gd name="connsiteX1877" fmla="*/ 487199 w 2652034"/>
                  <a:gd name="connsiteY1877" fmla="*/ 160026 h 1727833"/>
                  <a:gd name="connsiteX1878" fmla="*/ 485687 w 2652034"/>
                  <a:gd name="connsiteY1878" fmla="*/ 158514 h 1727833"/>
                  <a:gd name="connsiteX1879" fmla="*/ 485687 w 2652034"/>
                  <a:gd name="connsiteY1879" fmla="*/ 158514 h 1727833"/>
                  <a:gd name="connsiteX1880" fmla="*/ 404875 w 2652034"/>
                  <a:gd name="connsiteY1880" fmla="*/ 168980 h 1727833"/>
                  <a:gd name="connsiteX1881" fmla="*/ 404875 w 2652034"/>
                  <a:gd name="connsiteY1881" fmla="*/ 165840 h 1727833"/>
                  <a:gd name="connsiteX1882" fmla="*/ 408712 w 2652034"/>
                  <a:gd name="connsiteY1882" fmla="*/ 165840 h 1727833"/>
                  <a:gd name="connsiteX1883" fmla="*/ 413944 w 2652034"/>
                  <a:gd name="connsiteY1883" fmla="*/ 160607 h 1727833"/>
                  <a:gd name="connsiteX1884" fmla="*/ 413944 w 2652034"/>
                  <a:gd name="connsiteY1884" fmla="*/ 154211 h 1727833"/>
                  <a:gd name="connsiteX1885" fmla="*/ 422781 w 2652034"/>
                  <a:gd name="connsiteY1885" fmla="*/ 154211 h 1727833"/>
                  <a:gd name="connsiteX1886" fmla="*/ 422781 w 2652034"/>
                  <a:gd name="connsiteY1886" fmla="*/ 157932 h 1727833"/>
                  <a:gd name="connsiteX1887" fmla="*/ 430804 w 2652034"/>
                  <a:gd name="connsiteY1887" fmla="*/ 165840 h 1727833"/>
                  <a:gd name="connsiteX1888" fmla="*/ 430804 w 2652034"/>
                  <a:gd name="connsiteY1888" fmla="*/ 169795 h 1727833"/>
                  <a:gd name="connsiteX1889" fmla="*/ 424874 w 2652034"/>
                  <a:gd name="connsiteY1889" fmla="*/ 175726 h 1727833"/>
                  <a:gd name="connsiteX1890" fmla="*/ 411735 w 2652034"/>
                  <a:gd name="connsiteY1890" fmla="*/ 175726 h 1727833"/>
                  <a:gd name="connsiteX1891" fmla="*/ 404875 w 2652034"/>
                  <a:gd name="connsiteY1891" fmla="*/ 168980 h 1727833"/>
                  <a:gd name="connsiteX1892" fmla="*/ 404875 w 2652034"/>
                  <a:gd name="connsiteY1892" fmla="*/ 168980 h 1727833"/>
                  <a:gd name="connsiteX1893" fmla="*/ 440920 w 2652034"/>
                  <a:gd name="connsiteY1893" fmla="*/ 140836 h 1727833"/>
                  <a:gd name="connsiteX1894" fmla="*/ 434758 w 2652034"/>
                  <a:gd name="connsiteY1894" fmla="*/ 134556 h 1727833"/>
                  <a:gd name="connsiteX1895" fmla="*/ 431734 w 2652034"/>
                  <a:gd name="connsiteY1895" fmla="*/ 134556 h 1727833"/>
                  <a:gd name="connsiteX1896" fmla="*/ 431734 w 2652034"/>
                  <a:gd name="connsiteY1896" fmla="*/ 142930 h 1727833"/>
                  <a:gd name="connsiteX1897" fmla="*/ 430223 w 2652034"/>
                  <a:gd name="connsiteY1897" fmla="*/ 144442 h 1727833"/>
                  <a:gd name="connsiteX1898" fmla="*/ 438246 w 2652034"/>
                  <a:gd name="connsiteY1898" fmla="*/ 152466 h 1727833"/>
                  <a:gd name="connsiteX1899" fmla="*/ 440804 w 2652034"/>
                  <a:gd name="connsiteY1899" fmla="*/ 149908 h 1727833"/>
                  <a:gd name="connsiteX1900" fmla="*/ 440920 w 2652034"/>
                  <a:gd name="connsiteY1900" fmla="*/ 140836 h 1727833"/>
                  <a:gd name="connsiteX1901" fmla="*/ 440920 w 2652034"/>
                  <a:gd name="connsiteY1901" fmla="*/ 140836 h 1727833"/>
                  <a:gd name="connsiteX1902" fmla="*/ 535569 w 2652034"/>
                  <a:gd name="connsiteY1902" fmla="*/ 114321 h 1727833"/>
                  <a:gd name="connsiteX1903" fmla="*/ 535569 w 2652034"/>
                  <a:gd name="connsiteY1903" fmla="*/ 110832 h 1727833"/>
                  <a:gd name="connsiteX1904" fmla="*/ 525453 w 2652034"/>
                  <a:gd name="connsiteY1904" fmla="*/ 110832 h 1727833"/>
                  <a:gd name="connsiteX1905" fmla="*/ 525453 w 2652034"/>
                  <a:gd name="connsiteY1905" fmla="*/ 114669 h 1727833"/>
                  <a:gd name="connsiteX1906" fmla="*/ 525453 w 2652034"/>
                  <a:gd name="connsiteY1906" fmla="*/ 114669 h 1727833"/>
                  <a:gd name="connsiteX1907" fmla="*/ 523011 w 2652034"/>
                  <a:gd name="connsiteY1907" fmla="*/ 117112 h 1727833"/>
                  <a:gd name="connsiteX1908" fmla="*/ 523011 w 2652034"/>
                  <a:gd name="connsiteY1908" fmla="*/ 117112 h 1727833"/>
                  <a:gd name="connsiteX1909" fmla="*/ 523011 w 2652034"/>
                  <a:gd name="connsiteY1909" fmla="*/ 123508 h 1727833"/>
                  <a:gd name="connsiteX1910" fmla="*/ 520105 w 2652034"/>
                  <a:gd name="connsiteY1910" fmla="*/ 126416 h 1727833"/>
                  <a:gd name="connsiteX1911" fmla="*/ 520105 w 2652034"/>
                  <a:gd name="connsiteY1911" fmla="*/ 126416 h 1727833"/>
                  <a:gd name="connsiteX1912" fmla="*/ 520105 w 2652034"/>
                  <a:gd name="connsiteY1912" fmla="*/ 144674 h 1727833"/>
                  <a:gd name="connsiteX1913" fmla="*/ 526384 w 2652034"/>
                  <a:gd name="connsiteY1913" fmla="*/ 150954 h 1727833"/>
                  <a:gd name="connsiteX1914" fmla="*/ 530569 w 2652034"/>
                  <a:gd name="connsiteY1914" fmla="*/ 150954 h 1727833"/>
                  <a:gd name="connsiteX1915" fmla="*/ 536849 w 2652034"/>
                  <a:gd name="connsiteY1915" fmla="*/ 144674 h 1727833"/>
                  <a:gd name="connsiteX1916" fmla="*/ 544755 w 2652034"/>
                  <a:gd name="connsiteY1916" fmla="*/ 152583 h 1727833"/>
                  <a:gd name="connsiteX1917" fmla="*/ 549988 w 2652034"/>
                  <a:gd name="connsiteY1917" fmla="*/ 152583 h 1727833"/>
                  <a:gd name="connsiteX1918" fmla="*/ 549988 w 2652034"/>
                  <a:gd name="connsiteY1918" fmla="*/ 148745 h 1727833"/>
                  <a:gd name="connsiteX1919" fmla="*/ 558709 w 2652034"/>
                  <a:gd name="connsiteY1919" fmla="*/ 140022 h 1727833"/>
                  <a:gd name="connsiteX1920" fmla="*/ 558709 w 2652034"/>
                  <a:gd name="connsiteY1920" fmla="*/ 137464 h 1727833"/>
                  <a:gd name="connsiteX1921" fmla="*/ 562545 w 2652034"/>
                  <a:gd name="connsiteY1921" fmla="*/ 133626 h 1727833"/>
                  <a:gd name="connsiteX1922" fmla="*/ 566150 w 2652034"/>
                  <a:gd name="connsiteY1922" fmla="*/ 133626 h 1727833"/>
                  <a:gd name="connsiteX1923" fmla="*/ 566150 w 2652034"/>
                  <a:gd name="connsiteY1923" fmla="*/ 125485 h 1727833"/>
                  <a:gd name="connsiteX1924" fmla="*/ 567894 w 2652034"/>
                  <a:gd name="connsiteY1924" fmla="*/ 123741 h 1727833"/>
                  <a:gd name="connsiteX1925" fmla="*/ 567894 w 2652034"/>
                  <a:gd name="connsiteY1925" fmla="*/ 110948 h 1727833"/>
                  <a:gd name="connsiteX1926" fmla="*/ 562080 w 2652034"/>
                  <a:gd name="connsiteY1926" fmla="*/ 105133 h 1727833"/>
                  <a:gd name="connsiteX1927" fmla="*/ 557197 w 2652034"/>
                  <a:gd name="connsiteY1927" fmla="*/ 105133 h 1727833"/>
                  <a:gd name="connsiteX1928" fmla="*/ 554871 w 2652034"/>
                  <a:gd name="connsiteY1928" fmla="*/ 107459 h 1727833"/>
                  <a:gd name="connsiteX1929" fmla="*/ 553360 w 2652034"/>
                  <a:gd name="connsiteY1929" fmla="*/ 107459 h 1727833"/>
                  <a:gd name="connsiteX1930" fmla="*/ 549871 w 2652034"/>
                  <a:gd name="connsiteY1930" fmla="*/ 110948 h 1727833"/>
                  <a:gd name="connsiteX1931" fmla="*/ 544058 w 2652034"/>
                  <a:gd name="connsiteY1931" fmla="*/ 110948 h 1727833"/>
                  <a:gd name="connsiteX1932" fmla="*/ 540569 w 2652034"/>
                  <a:gd name="connsiteY1932" fmla="*/ 114437 h 1727833"/>
                  <a:gd name="connsiteX1933" fmla="*/ 535569 w 2652034"/>
                  <a:gd name="connsiteY1933" fmla="*/ 114437 h 1727833"/>
                  <a:gd name="connsiteX1934" fmla="*/ 535569 w 2652034"/>
                  <a:gd name="connsiteY1934" fmla="*/ 114321 h 1727833"/>
                  <a:gd name="connsiteX1935" fmla="*/ 303365 w 2652034"/>
                  <a:gd name="connsiteY1935" fmla="*/ 145837 h 1727833"/>
                  <a:gd name="connsiteX1936" fmla="*/ 306156 w 2652034"/>
                  <a:gd name="connsiteY1936" fmla="*/ 148628 h 1727833"/>
                  <a:gd name="connsiteX1937" fmla="*/ 310109 w 2652034"/>
                  <a:gd name="connsiteY1937" fmla="*/ 148628 h 1727833"/>
                  <a:gd name="connsiteX1938" fmla="*/ 313714 w 2652034"/>
                  <a:gd name="connsiteY1938" fmla="*/ 145023 h 1727833"/>
                  <a:gd name="connsiteX1939" fmla="*/ 313714 w 2652034"/>
                  <a:gd name="connsiteY1939" fmla="*/ 138510 h 1727833"/>
                  <a:gd name="connsiteX1940" fmla="*/ 320225 w 2652034"/>
                  <a:gd name="connsiteY1940" fmla="*/ 138510 h 1727833"/>
                  <a:gd name="connsiteX1941" fmla="*/ 322435 w 2652034"/>
                  <a:gd name="connsiteY1941" fmla="*/ 136301 h 1727833"/>
                  <a:gd name="connsiteX1942" fmla="*/ 322435 w 2652034"/>
                  <a:gd name="connsiteY1942" fmla="*/ 133161 h 1727833"/>
                  <a:gd name="connsiteX1943" fmla="*/ 326039 w 2652034"/>
                  <a:gd name="connsiteY1943" fmla="*/ 133161 h 1727833"/>
                  <a:gd name="connsiteX1944" fmla="*/ 326039 w 2652034"/>
                  <a:gd name="connsiteY1944" fmla="*/ 127695 h 1727833"/>
                  <a:gd name="connsiteX1945" fmla="*/ 329411 w 2652034"/>
                  <a:gd name="connsiteY1945" fmla="*/ 124322 h 1727833"/>
                  <a:gd name="connsiteX1946" fmla="*/ 329411 w 2652034"/>
                  <a:gd name="connsiteY1946" fmla="*/ 120484 h 1727833"/>
                  <a:gd name="connsiteX1947" fmla="*/ 331504 w 2652034"/>
                  <a:gd name="connsiteY1947" fmla="*/ 118391 h 1727833"/>
                  <a:gd name="connsiteX1948" fmla="*/ 334992 w 2652034"/>
                  <a:gd name="connsiteY1948" fmla="*/ 121880 h 1727833"/>
                  <a:gd name="connsiteX1949" fmla="*/ 334992 w 2652034"/>
                  <a:gd name="connsiteY1949" fmla="*/ 125253 h 1727833"/>
                  <a:gd name="connsiteX1950" fmla="*/ 338830 w 2652034"/>
                  <a:gd name="connsiteY1950" fmla="*/ 129090 h 1727833"/>
                  <a:gd name="connsiteX1951" fmla="*/ 342202 w 2652034"/>
                  <a:gd name="connsiteY1951" fmla="*/ 129090 h 1727833"/>
                  <a:gd name="connsiteX1952" fmla="*/ 344062 w 2652034"/>
                  <a:gd name="connsiteY1952" fmla="*/ 130951 h 1727833"/>
                  <a:gd name="connsiteX1953" fmla="*/ 347434 w 2652034"/>
                  <a:gd name="connsiteY1953" fmla="*/ 130951 h 1727833"/>
                  <a:gd name="connsiteX1954" fmla="*/ 347434 w 2652034"/>
                  <a:gd name="connsiteY1954" fmla="*/ 119903 h 1727833"/>
                  <a:gd name="connsiteX1955" fmla="*/ 343597 w 2652034"/>
                  <a:gd name="connsiteY1955" fmla="*/ 116065 h 1727833"/>
                  <a:gd name="connsiteX1956" fmla="*/ 343597 w 2652034"/>
                  <a:gd name="connsiteY1956" fmla="*/ 112344 h 1727833"/>
                  <a:gd name="connsiteX1957" fmla="*/ 331621 w 2652034"/>
                  <a:gd name="connsiteY1957" fmla="*/ 112344 h 1727833"/>
                  <a:gd name="connsiteX1958" fmla="*/ 328248 w 2652034"/>
                  <a:gd name="connsiteY1958" fmla="*/ 108971 h 1727833"/>
                  <a:gd name="connsiteX1959" fmla="*/ 325225 w 2652034"/>
                  <a:gd name="connsiteY1959" fmla="*/ 108971 h 1727833"/>
                  <a:gd name="connsiteX1960" fmla="*/ 313947 w 2652034"/>
                  <a:gd name="connsiteY1960" fmla="*/ 120252 h 1727833"/>
                  <a:gd name="connsiteX1961" fmla="*/ 308714 w 2652034"/>
                  <a:gd name="connsiteY1961" fmla="*/ 120252 h 1727833"/>
                  <a:gd name="connsiteX1962" fmla="*/ 304993 w 2652034"/>
                  <a:gd name="connsiteY1962" fmla="*/ 123973 h 1727833"/>
                  <a:gd name="connsiteX1963" fmla="*/ 299761 w 2652034"/>
                  <a:gd name="connsiteY1963" fmla="*/ 123973 h 1727833"/>
                  <a:gd name="connsiteX1964" fmla="*/ 296621 w 2652034"/>
                  <a:gd name="connsiteY1964" fmla="*/ 127113 h 1727833"/>
                  <a:gd name="connsiteX1965" fmla="*/ 291389 w 2652034"/>
                  <a:gd name="connsiteY1965" fmla="*/ 127113 h 1727833"/>
                  <a:gd name="connsiteX1966" fmla="*/ 284877 w 2652034"/>
                  <a:gd name="connsiteY1966" fmla="*/ 133626 h 1727833"/>
                  <a:gd name="connsiteX1967" fmla="*/ 289761 w 2652034"/>
                  <a:gd name="connsiteY1967" fmla="*/ 133626 h 1727833"/>
                  <a:gd name="connsiteX1968" fmla="*/ 297668 w 2652034"/>
                  <a:gd name="connsiteY1968" fmla="*/ 141534 h 1727833"/>
                  <a:gd name="connsiteX1969" fmla="*/ 303482 w 2652034"/>
                  <a:gd name="connsiteY1969" fmla="*/ 135719 h 1727833"/>
                  <a:gd name="connsiteX1970" fmla="*/ 303482 w 2652034"/>
                  <a:gd name="connsiteY1970" fmla="*/ 145837 h 1727833"/>
                  <a:gd name="connsiteX1971" fmla="*/ 464873 w 2652034"/>
                  <a:gd name="connsiteY1971" fmla="*/ 131533 h 1727833"/>
                  <a:gd name="connsiteX1972" fmla="*/ 472664 w 2652034"/>
                  <a:gd name="connsiteY1972" fmla="*/ 131533 h 1727833"/>
                  <a:gd name="connsiteX1973" fmla="*/ 475454 w 2652034"/>
                  <a:gd name="connsiteY1973" fmla="*/ 128741 h 1727833"/>
                  <a:gd name="connsiteX1974" fmla="*/ 480919 w 2652034"/>
                  <a:gd name="connsiteY1974" fmla="*/ 128741 h 1727833"/>
                  <a:gd name="connsiteX1975" fmla="*/ 493942 w 2652034"/>
                  <a:gd name="connsiteY1975" fmla="*/ 115716 h 1727833"/>
                  <a:gd name="connsiteX1976" fmla="*/ 469990 w 2652034"/>
                  <a:gd name="connsiteY1976" fmla="*/ 91759 h 1727833"/>
                  <a:gd name="connsiteX1977" fmla="*/ 455687 w 2652034"/>
                  <a:gd name="connsiteY1977" fmla="*/ 91759 h 1727833"/>
                  <a:gd name="connsiteX1978" fmla="*/ 445571 w 2652034"/>
                  <a:gd name="connsiteY1978" fmla="*/ 81641 h 1727833"/>
                  <a:gd name="connsiteX1979" fmla="*/ 443130 w 2652034"/>
                  <a:gd name="connsiteY1979" fmla="*/ 84083 h 1727833"/>
                  <a:gd name="connsiteX1980" fmla="*/ 443130 w 2652034"/>
                  <a:gd name="connsiteY1980" fmla="*/ 86177 h 1727833"/>
                  <a:gd name="connsiteX1981" fmla="*/ 440107 w 2652034"/>
                  <a:gd name="connsiteY1981" fmla="*/ 89200 h 1727833"/>
                  <a:gd name="connsiteX1982" fmla="*/ 440107 w 2652034"/>
                  <a:gd name="connsiteY1982" fmla="*/ 101295 h 1727833"/>
                  <a:gd name="connsiteX1983" fmla="*/ 434758 w 2652034"/>
                  <a:gd name="connsiteY1983" fmla="*/ 106645 h 1727833"/>
                  <a:gd name="connsiteX1984" fmla="*/ 434758 w 2652034"/>
                  <a:gd name="connsiteY1984" fmla="*/ 113855 h 1727833"/>
                  <a:gd name="connsiteX1985" fmla="*/ 439292 w 2652034"/>
                  <a:gd name="connsiteY1985" fmla="*/ 113855 h 1727833"/>
                  <a:gd name="connsiteX1986" fmla="*/ 444990 w 2652034"/>
                  <a:gd name="connsiteY1986" fmla="*/ 119554 h 1727833"/>
                  <a:gd name="connsiteX1987" fmla="*/ 453013 w 2652034"/>
                  <a:gd name="connsiteY1987" fmla="*/ 119554 h 1727833"/>
                  <a:gd name="connsiteX1988" fmla="*/ 464873 w 2652034"/>
                  <a:gd name="connsiteY1988" fmla="*/ 131533 h 1727833"/>
                  <a:gd name="connsiteX1989" fmla="*/ 591847 w 2652034"/>
                  <a:gd name="connsiteY1989" fmla="*/ 123741 h 1727833"/>
                  <a:gd name="connsiteX1990" fmla="*/ 587196 w 2652034"/>
                  <a:gd name="connsiteY1990" fmla="*/ 123741 h 1727833"/>
                  <a:gd name="connsiteX1991" fmla="*/ 585685 w 2652034"/>
                  <a:gd name="connsiteY1991" fmla="*/ 125253 h 1727833"/>
                  <a:gd name="connsiteX1992" fmla="*/ 584638 w 2652034"/>
                  <a:gd name="connsiteY1992" fmla="*/ 124206 h 1727833"/>
                  <a:gd name="connsiteX1993" fmla="*/ 582778 w 2652034"/>
                  <a:gd name="connsiteY1993" fmla="*/ 124206 h 1727833"/>
                  <a:gd name="connsiteX1994" fmla="*/ 573708 w 2652034"/>
                  <a:gd name="connsiteY1994" fmla="*/ 115135 h 1727833"/>
                  <a:gd name="connsiteX1995" fmla="*/ 573708 w 2652034"/>
                  <a:gd name="connsiteY1995" fmla="*/ 108855 h 1727833"/>
                  <a:gd name="connsiteX1996" fmla="*/ 586150 w 2652034"/>
                  <a:gd name="connsiteY1996" fmla="*/ 96411 h 1727833"/>
                  <a:gd name="connsiteX1997" fmla="*/ 594173 w 2652034"/>
                  <a:gd name="connsiteY1997" fmla="*/ 96411 h 1727833"/>
                  <a:gd name="connsiteX1998" fmla="*/ 599870 w 2652034"/>
                  <a:gd name="connsiteY1998" fmla="*/ 90712 h 1727833"/>
                  <a:gd name="connsiteX1999" fmla="*/ 599870 w 2652034"/>
                  <a:gd name="connsiteY1999" fmla="*/ 81874 h 1727833"/>
                  <a:gd name="connsiteX2000" fmla="*/ 601731 w 2652034"/>
                  <a:gd name="connsiteY2000" fmla="*/ 80013 h 1727833"/>
                  <a:gd name="connsiteX2001" fmla="*/ 601731 w 2652034"/>
                  <a:gd name="connsiteY2001" fmla="*/ 75942 h 1727833"/>
                  <a:gd name="connsiteX2002" fmla="*/ 604870 w 2652034"/>
                  <a:gd name="connsiteY2002" fmla="*/ 72802 h 1727833"/>
                  <a:gd name="connsiteX2003" fmla="*/ 608940 w 2652034"/>
                  <a:gd name="connsiteY2003" fmla="*/ 72802 h 1727833"/>
                  <a:gd name="connsiteX2004" fmla="*/ 618823 w 2652034"/>
                  <a:gd name="connsiteY2004" fmla="*/ 82688 h 1727833"/>
                  <a:gd name="connsiteX2005" fmla="*/ 618823 w 2652034"/>
                  <a:gd name="connsiteY2005" fmla="*/ 96760 h 1727833"/>
                  <a:gd name="connsiteX2006" fmla="*/ 621382 w 2652034"/>
                  <a:gd name="connsiteY2006" fmla="*/ 99318 h 1727833"/>
                  <a:gd name="connsiteX2007" fmla="*/ 618358 w 2652034"/>
                  <a:gd name="connsiteY2007" fmla="*/ 102342 h 1727833"/>
                  <a:gd name="connsiteX2008" fmla="*/ 618358 w 2652034"/>
                  <a:gd name="connsiteY2008" fmla="*/ 105598 h 1727833"/>
                  <a:gd name="connsiteX2009" fmla="*/ 603242 w 2652034"/>
                  <a:gd name="connsiteY2009" fmla="*/ 120717 h 1727833"/>
                  <a:gd name="connsiteX2010" fmla="*/ 594754 w 2652034"/>
                  <a:gd name="connsiteY2010" fmla="*/ 120717 h 1727833"/>
                  <a:gd name="connsiteX2011" fmla="*/ 591847 w 2652034"/>
                  <a:gd name="connsiteY2011" fmla="*/ 123741 h 1727833"/>
                  <a:gd name="connsiteX2012" fmla="*/ 591847 w 2652034"/>
                  <a:gd name="connsiteY2012" fmla="*/ 123741 h 1727833"/>
                  <a:gd name="connsiteX2013" fmla="*/ 487896 w 2652034"/>
                  <a:gd name="connsiteY2013" fmla="*/ 95015 h 1727833"/>
                  <a:gd name="connsiteX2014" fmla="*/ 485919 w 2652034"/>
                  <a:gd name="connsiteY2014" fmla="*/ 93038 h 1727833"/>
                  <a:gd name="connsiteX2015" fmla="*/ 488594 w 2652034"/>
                  <a:gd name="connsiteY2015" fmla="*/ 90363 h 1727833"/>
                  <a:gd name="connsiteX2016" fmla="*/ 493361 w 2652034"/>
                  <a:gd name="connsiteY2016" fmla="*/ 90363 h 1727833"/>
                  <a:gd name="connsiteX2017" fmla="*/ 497896 w 2652034"/>
                  <a:gd name="connsiteY2017" fmla="*/ 85828 h 1727833"/>
                  <a:gd name="connsiteX2018" fmla="*/ 497896 w 2652034"/>
                  <a:gd name="connsiteY2018" fmla="*/ 83269 h 1727833"/>
                  <a:gd name="connsiteX2019" fmla="*/ 499756 w 2652034"/>
                  <a:gd name="connsiteY2019" fmla="*/ 81408 h 1727833"/>
                  <a:gd name="connsiteX2020" fmla="*/ 512663 w 2652034"/>
                  <a:gd name="connsiteY2020" fmla="*/ 94317 h 1727833"/>
                  <a:gd name="connsiteX2021" fmla="*/ 512663 w 2652034"/>
                  <a:gd name="connsiteY2021" fmla="*/ 103156 h 1727833"/>
                  <a:gd name="connsiteX2022" fmla="*/ 514175 w 2652034"/>
                  <a:gd name="connsiteY2022" fmla="*/ 104668 h 1727833"/>
                  <a:gd name="connsiteX2023" fmla="*/ 514175 w 2652034"/>
                  <a:gd name="connsiteY2023" fmla="*/ 116298 h 1727833"/>
                  <a:gd name="connsiteX2024" fmla="*/ 511617 w 2652034"/>
                  <a:gd name="connsiteY2024" fmla="*/ 116298 h 1727833"/>
                  <a:gd name="connsiteX2025" fmla="*/ 510221 w 2652034"/>
                  <a:gd name="connsiteY2025" fmla="*/ 117693 h 1727833"/>
                  <a:gd name="connsiteX2026" fmla="*/ 503593 w 2652034"/>
                  <a:gd name="connsiteY2026" fmla="*/ 117693 h 1727833"/>
                  <a:gd name="connsiteX2027" fmla="*/ 501733 w 2652034"/>
                  <a:gd name="connsiteY2027" fmla="*/ 115832 h 1727833"/>
                  <a:gd name="connsiteX2028" fmla="*/ 498245 w 2652034"/>
                  <a:gd name="connsiteY2028" fmla="*/ 115832 h 1727833"/>
                  <a:gd name="connsiteX2029" fmla="*/ 498245 w 2652034"/>
                  <a:gd name="connsiteY2029" fmla="*/ 112344 h 1727833"/>
                  <a:gd name="connsiteX2030" fmla="*/ 496035 w 2652034"/>
                  <a:gd name="connsiteY2030" fmla="*/ 110134 h 1727833"/>
                  <a:gd name="connsiteX2031" fmla="*/ 496035 w 2652034"/>
                  <a:gd name="connsiteY2031" fmla="*/ 106645 h 1727833"/>
                  <a:gd name="connsiteX2032" fmla="*/ 487896 w 2652034"/>
                  <a:gd name="connsiteY2032" fmla="*/ 98504 h 1727833"/>
                  <a:gd name="connsiteX2033" fmla="*/ 487896 w 2652034"/>
                  <a:gd name="connsiteY2033" fmla="*/ 95015 h 1727833"/>
                  <a:gd name="connsiteX2034" fmla="*/ 487896 w 2652034"/>
                  <a:gd name="connsiteY2034" fmla="*/ 95015 h 1727833"/>
                  <a:gd name="connsiteX2035" fmla="*/ 557429 w 2652034"/>
                  <a:gd name="connsiteY2035" fmla="*/ 90131 h 1727833"/>
                  <a:gd name="connsiteX2036" fmla="*/ 547546 w 2652034"/>
                  <a:gd name="connsiteY2036" fmla="*/ 100016 h 1727833"/>
                  <a:gd name="connsiteX2037" fmla="*/ 539058 w 2652034"/>
                  <a:gd name="connsiteY2037" fmla="*/ 100016 h 1727833"/>
                  <a:gd name="connsiteX2038" fmla="*/ 532430 w 2652034"/>
                  <a:gd name="connsiteY2038" fmla="*/ 93387 h 1727833"/>
                  <a:gd name="connsiteX2039" fmla="*/ 542313 w 2652034"/>
                  <a:gd name="connsiteY2039" fmla="*/ 83502 h 1727833"/>
                  <a:gd name="connsiteX2040" fmla="*/ 554988 w 2652034"/>
                  <a:gd name="connsiteY2040" fmla="*/ 83502 h 1727833"/>
                  <a:gd name="connsiteX2041" fmla="*/ 557313 w 2652034"/>
                  <a:gd name="connsiteY2041" fmla="*/ 85828 h 1727833"/>
                  <a:gd name="connsiteX2042" fmla="*/ 557429 w 2652034"/>
                  <a:gd name="connsiteY2042" fmla="*/ 90131 h 1727833"/>
                  <a:gd name="connsiteX2043" fmla="*/ 557429 w 2652034"/>
                  <a:gd name="connsiteY2043" fmla="*/ 90131 h 1727833"/>
                  <a:gd name="connsiteX2044" fmla="*/ 477780 w 2652034"/>
                  <a:gd name="connsiteY2044" fmla="*/ 49194 h 1727833"/>
                  <a:gd name="connsiteX2045" fmla="*/ 477780 w 2652034"/>
                  <a:gd name="connsiteY2045" fmla="*/ 46868 h 1727833"/>
                  <a:gd name="connsiteX2046" fmla="*/ 481152 w 2652034"/>
                  <a:gd name="connsiteY2046" fmla="*/ 43495 h 1727833"/>
                  <a:gd name="connsiteX2047" fmla="*/ 481152 w 2652034"/>
                  <a:gd name="connsiteY2047" fmla="*/ 39425 h 1727833"/>
                  <a:gd name="connsiteX2048" fmla="*/ 484524 w 2652034"/>
                  <a:gd name="connsiteY2048" fmla="*/ 36052 h 1727833"/>
                  <a:gd name="connsiteX2049" fmla="*/ 490338 w 2652034"/>
                  <a:gd name="connsiteY2049" fmla="*/ 36052 h 1727833"/>
                  <a:gd name="connsiteX2050" fmla="*/ 493942 w 2652034"/>
                  <a:gd name="connsiteY2050" fmla="*/ 32447 h 1727833"/>
                  <a:gd name="connsiteX2051" fmla="*/ 496152 w 2652034"/>
                  <a:gd name="connsiteY2051" fmla="*/ 34657 h 1727833"/>
                  <a:gd name="connsiteX2052" fmla="*/ 496152 w 2652034"/>
                  <a:gd name="connsiteY2052" fmla="*/ 38611 h 1727833"/>
                  <a:gd name="connsiteX2053" fmla="*/ 499524 w 2652034"/>
                  <a:gd name="connsiteY2053" fmla="*/ 41983 h 1727833"/>
                  <a:gd name="connsiteX2054" fmla="*/ 502082 w 2652034"/>
                  <a:gd name="connsiteY2054" fmla="*/ 41983 h 1727833"/>
                  <a:gd name="connsiteX2055" fmla="*/ 509175 w 2652034"/>
                  <a:gd name="connsiteY2055" fmla="*/ 49078 h 1727833"/>
                  <a:gd name="connsiteX2056" fmla="*/ 504407 w 2652034"/>
                  <a:gd name="connsiteY2056" fmla="*/ 53846 h 1727833"/>
                  <a:gd name="connsiteX2057" fmla="*/ 497198 w 2652034"/>
                  <a:gd name="connsiteY2057" fmla="*/ 53846 h 1727833"/>
                  <a:gd name="connsiteX2058" fmla="*/ 497198 w 2652034"/>
                  <a:gd name="connsiteY2058" fmla="*/ 61056 h 1727833"/>
                  <a:gd name="connsiteX2059" fmla="*/ 499059 w 2652034"/>
                  <a:gd name="connsiteY2059" fmla="*/ 62917 h 1727833"/>
                  <a:gd name="connsiteX2060" fmla="*/ 499059 w 2652034"/>
                  <a:gd name="connsiteY2060" fmla="*/ 71058 h 1727833"/>
                  <a:gd name="connsiteX2061" fmla="*/ 490454 w 2652034"/>
                  <a:gd name="connsiteY2061" fmla="*/ 79664 h 1727833"/>
                  <a:gd name="connsiteX2062" fmla="*/ 479989 w 2652034"/>
                  <a:gd name="connsiteY2062" fmla="*/ 69197 h 1727833"/>
                  <a:gd name="connsiteX2063" fmla="*/ 474059 w 2652034"/>
                  <a:gd name="connsiteY2063" fmla="*/ 75128 h 1727833"/>
                  <a:gd name="connsiteX2064" fmla="*/ 470222 w 2652034"/>
                  <a:gd name="connsiteY2064" fmla="*/ 71290 h 1727833"/>
                  <a:gd name="connsiteX2065" fmla="*/ 465455 w 2652034"/>
                  <a:gd name="connsiteY2065" fmla="*/ 71290 h 1727833"/>
                  <a:gd name="connsiteX2066" fmla="*/ 463245 w 2652034"/>
                  <a:gd name="connsiteY2066" fmla="*/ 73500 h 1727833"/>
                  <a:gd name="connsiteX2067" fmla="*/ 458478 w 2652034"/>
                  <a:gd name="connsiteY2067" fmla="*/ 68732 h 1727833"/>
                  <a:gd name="connsiteX2068" fmla="*/ 458478 w 2652034"/>
                  <a:gd name="connsiteY2068" fmla="*/ 60242 h 1727833"/>
                  <a:gd name="connsiteX2069" fmla="*/ 470687 w 2652034"/>
                  <a:gd name="connsiteY2069" fmla="*/ 60242 h 1727833"/>
                  <a:gd name="connsiteX2070" fmla="*/ 470687 w 2652034"/>
                  <a:gd name="connsiteY2070" fmla="*/ 56521 h 1727833"/>
                  <a:gd name="connsiteX2071" fmla="*/ 477780 w 2652034"/>
                  <a:gd name="connsiteY2071" fmla="*/ 49194 h 1727833"/>
                  <a:gd name="connsiteX2072" fmla="*/ 477780 w 2652034"/>
                  <a:gd name="connsiteY2072" fmla="*/ 49194 h 1727833"/>
                  <a:gd name="connsiteX2073" fmla="*/ 570103 w 2652034"/>
                  <a:gd name="connsiteY2073" fmla="*/ 20817 h 1727833"/>
                  <a:gd name="connsiteX2074" fmla="*/ 578592 w 2652034"/>
                  <a:gd name="connsiteY2074" fmla="*/ 29191 h 1727833"/>
                  <a:gd name="connsiteX2075" fmla="*/ 588708 w 2652034"/>
                  <a:gd name="connsiteY2075" fmla="*/ 29191 h 1727833"/>
                  <a:gd name="connsiteX2076" fmla="*/ 593475 w 2652034"/>
                  <a:gd name="connsiteY2076" fmla="*/ 24423 h 1727833"/>
                  <a:gd name="connsiteX2077" fmla="*/ 593475 w 2652034"/>
                  <a:gd name="connsiteY2077" fmla="*/ 20817 h 1727833"/>
                  <a:gd name="connsiteX2078" fmla="*/ 591615 w 2652034"/>
                  <a:gd name="connsiteY2078" fmla="*/ 18957 h 1727833"/>
                  <a:gd name="connsiteX2079" fmla="*/ 588126 w 2652034"/>
                  <a:gd name="connsiteY2079" fmla="*/ 18957 h 1727833"/>
                  <a:gd name="connsiteX2080" fmla="*/ 586499 w 2652034"/>
                  <a:gd name="connsiteY2080" fmla="*/ 17328 h 1727833"/>
                  <a:gd name="connsiteX2081" fmla="*/ 582080 w 2652034"/>
                  <a:gd name="connsiteY2081" fmla="*/ 17328 h 1727833"/>
                  <a:gd name="connsiteX2082" fmla="*/ 580220 w 2652034"/>
                  <a:gd name="connsiteY2082" fmla="*/ 15468 h 1727833"/>
                  <a:gd name="connsiteX2083" fmla="*/ 575801 w 2652034"/>
                  <a:gd name="connsiteY2083" fmla="*/ 15468 h 1727833"/>
                  <a:gd name="connsiteX2084" fmla="*/ 574638 w 2652034"/>
                  <a:gd name="connsiteY2084" fmla="*/ 16631 h 1727833"/>
                  <a:gd name="connsiteX2085" fmla="*/ 570220 w 2652034"/>
                  <a:gd name="connsiteY2085" fmla="*/ 16631 h 1727833"/>
                  <a:gd name="connsiteX2086" fmla="*/ 565918 w 2652034"/>
                  <a:gd name="connsiteY2086" fmla="*/ 20934 h 1727833"/>
                  <a:gd name="connsiteX2087" fmla="*/ 570103 w 2652034"/>
                  <a:gd name="connsiteY2087" fmla="*/ 20934 h 1727833"/>
                  <a:gd name="connsiteX2088" fmla="*/ 503942 w 2652034"/>
                  <a:gd name="connsiteY2088" fmla="*/ 2210 h 1727833"/>
                  <a:gd name="connsiteX2089" fmla="*/ 498128 w 2652034"/>
                  <a:gd name="connsiteY2089" fmla="*/ 8025 h 1727833"/>
                  <a:gd name="connsiteX2090" fmla="*/ 498128 w 2652034"/>
                  <a:gd name="connsiteY2090" fmla="*/ 19305 h 1727833"/>
                  <a:gd name="connsiteX2091" fmla="*/ 501617 w 2652034"/>
                  <a:gd name="connsiteY2091" fmla="*/ 15816 h 1727833"/>
                  <a:gd name="connsiteX2092" fmla="*/ 507082 w 2652034"/>
                  <a:gd name="connsiteY2092" fmla="*/ 15816 h 1727833"/>
                  <a:gd name="connsiteX2093" fmla="*/ 509756 w 2652034"/>
                  <a:gd name="connsiteY2093" fmla="*/ 13142 h 1727833"/>
                  <a:gd name="connsiteX2094" fmla="*/ 517082 w 2652034"/>
                  <a:gd name="connsiteY2094" fmla="*/ 13142 h 1727833"/>
                  <a:gd name="connsiteX2095" fmla="*/ 519291 w 2652034"/>
                  <a:gd name="connsiteY2095" fmla="*/ 10932 h 1727833"/>
                  <a:gd name="connsiteX2096" fmla="*/ 521849 w 2652034"/>
                  <a:gd name="connsiteY2096" fmla="*/ 10932 h 1727833"/>
                  <a:gd name="connsiteX2097" fmla="*/ 521849 w 2652034"/>
                  <a:gd name="connsiteY2097" fmla="*/ 3605 h 1727833"/>
                  <a:gd name="connsiteX2098" fmla="*/ 518244 w 2652034"/>
                  <a:gd name="connsiteY2098" fmla="*/ 0 h 1727833"/>
                  <a:gd name="connsiteX2099" fmla="*/ 514756 w 2652034"/>
                  <a:gd name="connsiteY2099" fmla="*/ 0 h 1727833"/>
                  <a:gd name="connsiteX2100" fmla="*/ 512779 w 2652034"/>
                  <a:gd name="connsiteY2100" fmla="*/ 1977 h 1727833"/>
                  <a:gd name="connsiteX2101" fmla="*/ 503942 w 2652034"/>
                  <a:gd name="connsiteY2101" fmla="*/ 2210 h 1727833"/>
                  <a:gd name="connsiteX2102" fmla="*/ 503942 w 2652034"/>
                  <a:gd name="connsiteY2102" fmla="*/ 2210 h 172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Lst>
                <a:rect l="l" t="t" r="r" b="b"/>
                <a:pathLst>
                  <a:path w="2652034" h="1727833">
                    <a:moveTo>
                      <a:pt x="1388923" y="578697"/>
                    </a:moveTo>
                    <a:lnTo>
                      <a:pt x="1408225" y="559392"/>
                    </a:lnTo>
                    <a:lnTo>
                      <a:pt x="1408225" y="542994"/>
                    </a:lnTo>
                    <a:lnTo>
                      <a:pt x="1396946" y="531713"/>
                    </a:lnTo>
                    <a:lnTo>
                      <a:pt x="1408225" y="531713"/>
                    </a:lnTo>
                    <a:lnTo>
                      <a:pt x="1408225" y="515199"/>
                    </a:lnTo>
                    <a:lnTo>
                      <a:pt x="1404039" y="519502"/>
                    </a:lnTo>
                    <a:lnTo>
                      <a:pt x="1403922" y="519502"/>
                    </a:lnTo>
                    <a:lnTo>
                      <a:pt x="1403922" y="490892"/>
                    </a:lnTo>
                    <a:lnTo>
                      <a:pt x="1397062" y="490892"/>
                    </a:lnTo>
                    <a:lnTo>
                      <a:pt x="1397062" y="499498"/>
                    </a:lnTo>
                    <a:lnTo>
                      <a:pt x="1391016" y="505546"/>
                    </a:lnTo>
                    <a:lnTo>
                      <a:pt x="1391016" y="483333"/>
                    </a:lnTo>
                    <a:lnTo>
                      <a:pt x="1366365" y="458678"/>
                    </a:lnTo>
                    <a:lnTo>
                      <a:pt x="1315204" y="458678"/>
                    </a:lnTo>
                    <a:lnTo>
                      <a:pt x="1309738" y="464144"/>
                    </a:lnTo>
                    <a:lnTo>
                      <a:pt x="1309738" y="471819"/>
                    </a:lnTo>
                    <a:lnTo>
                      <a:pt x="1291018" y="471819"/>
                    </a:lnTo>
                    <a:lnTo>
                      <a:pt x="1300901" y="461934"/>
                    </a:lnTo>
                    <a:lnTo>
                      <a:pt x="1300901" y="450072"/>
                    </a:lnTo>
                    <a:lnTo>
                      <a:pt x="1306017" y="444955"/>
                    </a:lnTo>
                    <a:lnTo>
                      <a:pt x="1306017" y="433092"/>
                    </a:lnTo>
                    <a:lnTo>
                      <a:pt x="1258112" y="433092"/>
                    </a:lnTo>
                    <a:lnTo>
                      <a:pt x="1282995" y="408205"/>
                    </a:lnTo>
                    <a:lnTo>
                      <a:pt x="1272530" y="397738"/>
                    </a:lnTo>
                    <a:lnTo>
                      <a:pt x="1267530" y="397738"/>
                    </a:lnTo>
                    <a:lnTo>
                      <a:pt x="1253926" y="384131"/>
                    </a:lnTo>
                    <a:lnTo>
                      <a:pt x="1248926" y="384131"/>
                    </a:lnTo>
                    <a:lnTo>
                      <a:pt x="1240321" y="392621"/>
                    </a:lnTo>
                    <a:lnTo>
                      <a:pt x="1235321" y="392621"/>
                    </a:lnTo>
                    <a:lnTo>
                      <a:pt x="1209508" y="418439"/>
                    </a:lnTo>
                    <a:lnTo>
                      <a:pt x="1209508" y="424603"/>
                    </a:lnTo>
                    <a:lnTo>
                      <a:pt x="1198462" y="435651"/>
                    </a:lnTo>
                    <a:lnTo>
                      <a:pt x="1198462" y="464260"/>
                    </a:lnTo>
                    <a:lnTo>
                      <a:pt x="1188229" y="474494"/>
                    </a:lnTo>
                    <a:lnTo>
                      <a:pt x="1164044" y="474494"/>
                    </a:lnTo>
                    <a:lnTo>
                      <a:pt x="1175672" y="486124"/>
                    </a:lnTo>
                    <a:lnTo>
                      <a:pt x="1175672" y="491706"/>
                    </a:lnTo>
                    <a:lnTo>
                      <a:pt x="1181718" y="497754"/>
                    </a:lnTo>
                    <a:lnTo>
                      <a:pt x="1181718" y="503336"/>
                    </a:lnTo>
                    <a:lnTo>
                      <a:pt x="1175788" y="503336"/>
                    </a:lnTo>
                    <a:lnTo>
                      <a:pt x="1164742" y="492288"/>
                    </a:lnTo>
                    <a:lnTo>
                      <a:pt x="1155672" y="501359"/>
                    </a:lnTo>
                    <a:lnTo>
                      <a:pt x="1146835" y="501359"/>
                    </a:lnTo>
                    <a:lnTo>
                      <a:pt x="1137766" y="510430"/>
                    </a:lnTo>
                    <a:lnTo>
                      <a:pt x="1121487" y="510430"/>
                    </a:lnTo>
                    <a:lnTo>
                      <a:pt x="1121487" y="507290"/>
                    </a:lnTo>
                    <a:lnTo>
                      <a:pt x="1113929" y="499731"/>
                    </a:lnTo>
                    <a:lnTo>
                      <a:pt x="1083464" y="499731"/>
                    </a:lnTo>
                    <a:lnTo>
                      <a:pt x="1077883" y="505313"/>
                    </a:lnTo>
                    <a:lnTo>
                      <a:pt x="1077883" y="505430"/>
                    </a:lnTo>
                    <a:lnTo>
                      <a:pt x="1069395" y="505430"/>
                    </a:lnTo>
                    <a:lnTo>
                      <a:pt x="1077883" y="513919"/>
                    </a:lnTo>
                    <a:lnTo>
                      <a:pt x="1077883" y="518804"/>
                    </a:lnTo>
                    <a:lnTo>
                      <a:pt x="1070441" y="526247"/>
                    </a:lnTo>
                    <a:lnTo>
                      <a:pt x="1056721" y="526247"/>
                    </a:lnTo>
                    <a:lnTo>
                      <a:pt x="1052767" y="530201"/>
                    </a:lnTo>
                    <a:lnTo>
                      <a:pt x="1039047" y="530201"/>
                    </a:lnTo>
                    <a:lnTo>
                      <a:pt x="1035093" y="534155"/>
                    </a:lnTo>
                    <a:lnTo>
                      <a:pt x="1026140" y="534155"/>
                    </a:lnTo>
                    <a:lnTo>
                      <a:pt x="1015442" y="544854"/>
                    </a:lnTo>
                    <a:lnTo>
                      <a:pt x="1006489" y="544854"/>
                    </a:lnTo>
                    <a:lnTo>
                      <a:pt x="983932" y="567416"/>
                    </a:lnTo>
                    <a:lnTo>
                      <a:pt x="977420" y="560904"/>
                    </a:lnTo>
                    <a:lnTo>
                      <a:pt x="977188" y="560904"/>
                    </a:lnTo>
                    <a:lnTo>
                      <a:pt x="970676" y="567416"/>
                    </a:lnTo>
                    <a:lnTo>
                      <a:pt x="979746" y="576487"/>
                    </a:lnTo>
                    <a:lnTo>
                      <a:pt x="965095" y="591141"/>
                    </a:lnTo>
                    <a:lnTo>
                      <a:pt x="965095" y="603120"/>
                    </a:lnTo>
                    <a:lnTo>
                      <a:pt x="973467" y="611493"/>
                    </a:lnTo>
                    <a:lnTo>
                      <a:pt x="968467" y="616494"/>
                    </a:lnTo>
                    <a:lnTo>
                      <a:pt x="960095" y="608120"/>
                    </a:lnTo>
                    <a:lnTo>
                      <a:pt x="954281" y="613935"/>
                    </a:lnTo>
                    <a:lnTo>
                      <a:pt x="970676" y="630333"/>
                    </a:lnTo>
                    <a:lnTo>
                      <a:pt x="970676" y="637893"/>
                    </a:lnTo>
                    <a:lnTo>
                      <a:pt x="962653" y="645917"/>
                    </a:lnTo>
                    <a:lnTo>
                      <a:pt x="947537" y="645917"/>
                    </a:lnTo>
                    <a:lnTo>
                      <a:pt x="939514" y="653942"/>
                    </a:lnTo>
                    <a:lnTo>
                      <a:pt x="896143" y="653942"/>
                    </a:lnTo>
                    <a:lnTo>
                      <a:pt x="891492" y="658594"/>
                    </a:lnTo>
                    <a:lnTo>
                      <a:pt x="867771" y="658594"/>
                    </a:lnTo>
                    <a:lnTo>
                      <a:pt x="867771" y="671735"/>
                    </a:lnTo>
                    <a:lnTo>
                      <a:pt x="863004" y="676503"/>
                    </a:lnTo>
                    <a:lnTo>
                      <a:pt x="863004" y="689645"/>
                    </a:lnTo>
                    <a:lnTo>
                      <a:pt x="869399" y="696041"/>
                    </a:lnTo>
                    <a:lnTo>
                      <a:pt x="869399" y="720231"/>
                    </a:lnTo>
                    <a:lnTo>
                      <a:pt x="886492" y="737327"/>
                    </a:lnTo>
                    <a:lnTo>
                      <a:pt x="895910" y="737327"/>
                    </a:lnTo>
                    <a:lnTo>
                      <a:pt x="905561" y="746980"/>
                    </a:lnTo>
                    <a:lnTo>
                      <a:pt x="905561" y="756749"/>
                    </a:lnTo>
                    <a:lnTo>
                      <a:pt x="880097" y="756749"/>
                    </a:lnTo>
                    <a:lnTo>
                      <a:pt x="880097" y="756865"/>
                    </a:lnTo>
                    <a:lnTo>
                      <a:pt x="859865" y="736629"/>
                    </a:lnTo>
                    <a:lnTo>
                      <a:pt x="852772" y="736629"/>
                    </a:lnTo>
                    <a:lnTo>
                      <a:pt x="843353" y="727209"/>
                    </a:lnTo>
                    <a:lnTo>
                      <a:pt x="825796" y="727209"/>
                    </a:lnTo>
                    <a:lnTo>
                      <a:pt x="816377" y="736629"/>
                    </a:lnTo>
                    <a:lnTo>
                      <a:pt x="816377" y="741746"/>
                    </a:lnTo>
                    <a:lnTo>
                      <a:pt x="820331" y="745700"/>
                    </a:lnTo>
                    <a:lnTo>
                      <a:pt x="827889" y="745700"/>
                    </a:lnTo>
                    <a:lnTo>
                      <a:pt x="818819" y="754772"/>
                    </a:lnTo>
                    <a:lnTo>
                      <a:pt x="807540" y="743491"/>
                    </a:lnTo>
                    <a:lnTo>
                      <a:pt x="793238" y="757795"/>
                    </a:lnTo>
                    <a:lnTo>
                      <a:pt x="793238" y="768030"/>
                    </a:lnTo>
                    <a:lnTo>
                      <a:pt x="793122" y="768146"/>
                    </a:lnTo>
                    <a:lnTo>
                      <a:pt x="781611" y="768146"/>
                    </a:lnTo>
                    <a:lnTo>
                      <a:pt x="781611" y="742444"/>
                    </a:lnTo>
                    <a:lnTo>
                      <a:pt x="787424" y="736629"/>
                    </a:lnTo>
                    <a:lnTo>
                      <a:pt x="787424" y="711044"/>
                    </a:lnTo>
                    <a:lnTo>
                      <a:pt x="779401" y="719068"/>
                    </a:lnTo>
                    <a:lnTo>
                      <a:pt x="779401" y="727907"/>
                    </a:lnTo>
                    <a:lnTo>
                      <a:pt x="776262" y="731047"/>
                    </a:lnTo>
                    <a:lnTo>
                      <a:pt x="776262" y="739537"/>
                    </a:lnTo>
                    <a:lnTo>
                      <a:pt x="765564" y="750236"/>
                    </a:lnTo>
                    <a:lnTo>
                      <a:pt x="759518" y="750236"/>
                    </a:lnTo>
                    <a:lnTo>
                      <a:pt x="748821" y="760935"/>
                    </a:lnTo>
                    <a:lnTo>
                      <a:pt x="748821" y="785125"/>
                    </a:lnTo>
                    <a:lnTo>
                      <a:pt x="748821" y="785125"/>
                    </a:lnTo>
                    <a:lnTo>
                      <a:pt x="759518" y="795825"/>
                    </a:lnTo>
                    <a:lnTo>
                      <a:pt x="744286" y="795825"/>
                    </a:lnTo>
                    <a:lnTo>
                      <a:pt x="725565" y="777101"/>
                    </a:lnTo>
                    <a:lnTo>
                      <a:pt x="725565" y="777101"/>
                    </a:lnTo>
                    <a:lnTo>
                      <a:pt x="734984" y="767681"/>
                    </a:lnTo>
                    <a:lnTo>
                      <a:pt x="734984" y="747445"/>
                    </a:lnTo>
                    <a:lnTo>
                      <a:pt x="741960" y="740467"/>
                    </a:lnTo>
                    <a:lnTo>
                      <a:pt x="741960" y="708718"/>
                    </a:lnTo>
                    <a:lnTo>
                      <a:pt x="730798" y="697553"/>
                    </a:lnTo>
                    <a:lnTo>
                      <a:pt x="684403" y="697553"/>
                    </a:lnTo>
                    <a:lnTo>
                      <a:pt x="684403" y="711858"/>
                    </a:lnTo>
                    <a:lnTo>
                      <a:pt x="674055" y="722208"/>
                    </a:lnTo>
                    <a:lnTo>
                      <a:pt x="674055" y="754306"/>
                    </a:lnTo>
                    <a:lnTo>
                      <a:pt x="639172" y="789196"/>
                    </a:lnTo>
                    <a:lnTo>
                      <a:pt x="639172" y="806408"/>
                    </a:lnTo>
                    <a:lnTo>
                      <a:pt x="649288" y="816526"/>
                    </a:lnTo>
                    <a:lnTo>
                      <a:pt x="649288" y="842344"/>
                    </a:lnTo>
                    <a:lnTo>
                      <a:pt x="641265" y="850368"/>
                    </a:lnTo>
                    <a:lnTo>
                      <a:pt x="641265" y="861765"/>
                    </a:lnTo>
                    <a:lnTo>
                      <a:pt x="664753" y="885258"/>
                    </a:lnTo>
                    <a:lnTo>
                      <a:pt x="664753" y="919565"/>
                    </a:lnTo>
                    <a:lnTo>
                      <a:pt x="632777" y="887584"/>
                    </a:lnTo>
                    <a:lnTo>
                      <a:pt x="621730" y="887584"/>
                    </a:lnTo>
                    <a:lnTo>
                      <a:pt x="603708" y="869557"/>
                    </a:lnTo>
                    <a:lnTo>
                      <a:pt x="592661" y="869557"/>
                    </a:lnTo>
                    <a:lnTo>
                      <a:pt x="582429" y="859323"/>
                    </a:lnTo>
                    <a:lnTo>
                      <a:pt x="559871" y="859323"/>
                    </a:lnTo>
                    <a:lnTo>
                      <a:pt x="553011" y="852462"/>
                    </a:lnTo>
                    <a:lnTo>
                      <a:pt x="535569" y="869906"/>
                    </a:lnTo>
                    <a:lnTo>
                      <a:pt x="535569" y="870023"/>
                    </a:lnTo>
                    <a:lnTo>
                      <a:pt x="541383" y="875837"/>
                    </a:lnTo>
                    <a:lnTo>
                      <a:pt x="541383" y="898516"/>
                    </a:lnTo>
                    <a:lnTo>
                      <a:pt x="533128" y="906773"/>
                    </a:lnTo>
                    <a:lnTo>
                      <a:pt x="521384" y="906773"/>
                    </a:lnTo>
                    <a:lnTo>
                      <a:pt x="510105" y="895492"/>
                    </a:lnTo>
                    <a:lnTo>
                      <a:pt x="509640" y="895492"/>
                    </a:lnTo>
                    <a:lnTo>
                      <a:pt x="490454" y="914681"/>
                    </a:lnTo>
                    <a:lnTo>
                      <a:pt x="452897" y="914681"/>
                    </a:lnTo>
                    <a:lnTo>
                      <a:pt x="441385" y="926194"/>
                    </a:lnTo>
                    <a:lnTo>
                      <a:pt x="431967" y="916774"/>
                    </a:lnTo>
                    <a:lnTo>
                      <a:pt x="431967" y="898050"/>
                    </a:lnTo>
                    <a:lnTo>
                      <a:pt x="421735" y="898050"/>
                    </a:lnTo>
                    <a:lnTo>
                      <a:pt x="401735" y="917239"/>
                    </a:lnTo>
                    <a:lnTo>
                      <a:pt x="391968" y="917239"/>
                    </a:lnTo>
                    <a:lnTo>
                      <a:pt x="371968" y="937243"/>
                    </a:lnTo>
                    <a:lnTo>
                      <a:pt x="362201" y="937243"/>
                    </a:lnTo>
                    <a:lnTo>
                      <a:pt x="342202" y="957246"/>
                    </a:lnTo>
                    <a:lnTo>
                      <a:pt x="332434" y="957246"/>
                    </a:lnTo>
                    <a:lnTo>
                      <a:pt x="332434" y="973411"/>
                    </a:lnTo>
                    <a:lnTo>
                      <a:pt x="318714" y="987134"/>
                    </a:lnTo>
                    <a:lnTo>
                      <a:pt x="294645" y="963526"/>
                    </a:lnTo>
                    <a:lnTo>
                      <a:pt x="312784" y="945384"/>
                    </a:lnTo>
                    <a:lnTo>
                      <a:pt x="312784" y="934684"/>
                    </a:lnTo>
                    <a:lnTo>
                      <a:pt x="289761" y="911657"/>
                    </a:lnTo>
                    <a:lnTo>
                      <a:pt x="272552" y="911657"/>
                    </a:lnTo>
                    <a:lnTo>
                      <a:pt x="272552" y="949338"/>
                    </a:lnTo>
                    <a:lnTo>
                      <a:pt x="265227" y="956664"/>
                    </a:lnTo>
                    <a:lnTo>
                      <a:pt x="265227" y="971667"/>
                    </a:lnTo>
                    <a:lnTo>
                      <a:pt x="277319" y="983762"/>
                    </a:lnTo>
                    <a:lnTo>
                      <a:pt x="277319" y="1000974"/>
                    </a:lnTo>
                    <a:lnTo>
                      <a:pt x="265227" y="1013069"/>
                    </a:lnTo>
                    <a:lnTo>
                      <a:pt x="253134" y="1000974"/>
                    </a:lnTo>
                    <a:lnTo>
                      <a:pt x="237785" y="1000974"/>
                    </a:lnTo>
                    <a:lnTo>
                      <a:pt x="201856" y="1036910"/>
                    </a:lnTo>
                    <a:lnTo>
                      <a:pt x="201856" y="1071218"/>
                    </a:lnTo>
                    <a:lnTo>
                      <a:pt x="183949" y="1071218"/>
                    </a:lnTo>
                    <a:lnTo>
                      <a:pt x="162903" y="1049819"/>
                    </a:lnTo>
                    <a:lnTo>
                      <a:pt x="150229" y="1049819"/>
                    </a:lnTo>
                    <a:lnTo>
                      <a:pt x="150229" y="1093779"/>
                    </a:lnTo>
                    <a:lnTo>
                      <a:pt x="118486" y="1068310"/>
                    </a:lnTo>
                    <a:lnTo>
                      <a:pt x="118486" y="1014581"/>
                    </a:lnTo>
                    <a:lnTo>
                      <a:pt x="200461" y="1014581"/>
                    </a:lnTo>
                    <a:lnTo>
                      <a:pt x="227088" y="987599"/>
                    </a:lnTo>
                    <a:lnTo>
                      <a:pt x="227088" y="953175"/>
                    </a:lnTo>
                    <a:lnTo>
                      <a:pt x="180694" y="906773"/>
                    </a:lnTo>
                    <a:lnTo>
                      <a:pt x="166043" y="906773"/>
                    </a:lnTo>
                    <a:lnTo>
                      <a:pt x="138602" y="879326"/>
                    </a:lnTo>
                    <a:lnTo>
                      <a:pt x="104300" y="879210"/>
                    </a:lnTo>
                    <a:lnTo>
                      <a:pt x="84300" y="859207"/>
                    </a:lnTo>
                    <a:lnTo>
                      <a:pt x="84300" y="847926"/>
                    </a:lnTo>
                    <a:lnTo>
                      <a:pt x="69882" y="847926"/>
                    </a:lnTo>
                    <a:lnTo>
                      <a:pt x="69882" y="859207"/>
                    </a:lnTo>
                    <a:lnTo>
                      <a:pt x="58487" y="859207"/>
                    </a:lnTo>
                    <a:lnTo>
                      <a:pt x="58487" y="869325"/>
                    </a:lnTo>
                    <a:lnTo>
                      <a:pt x="44999" y="869325"/>
                    </a:lnTo>
                    <a:lnTo>
                      <a:pt x="30464" y="883862"/>
                    </a:lnTo>
                    <a:lnTo>
                      <a:pt x="30464" y="891421"/>
                    </a:lnTo>
                    <a:lnTo>
                      <a:pt x="21744" y="891421"/>
                    </a:lnTo>
                    <a:lnTo>
                      <a:pt x="21744" y="905842"/>
                    </a:lnTo>
                    <a:lnTo>
                      <a:pt x="18255" y="909331"/>
                    </a:lnTo>
                    <a:lnTo>
                      <a:pt x="18255" y="921543"/>
                    </a:lnTo>
                    <a:lnTo>
                      <a:pt x="32441" y="935731"/>
                    </a:lnTo>
                    <a:lnTo>
                      <a:pt x="32441" y="940499"/>
                    </a:lnTo>
                    <a:lnTo>
                      <a:pt x="42673" y="950733"/>
                    </a:lnTo>
                    <a:lnTo>
                      <a:pt x="42790" y="950849"/>
                    </a:lnTo>
                    <a:lnTo>
                      <a:pt x="42790" y="957944"/>
                    </a:lnTo>
                    <a:lnTo>
                      <a:pt x="35813" y="964921"/>
                    </a:lnTo>
                    <a:lnTo>
                      <a:pt x="35813" y="970620"/>
                    </a:lnTo>
                    <a:lnTo>
                      <a:pt x="28836" y="977598"/>
                    </a:lnTo>
                    <a:lnTo>
                      <a:pt x="28836" y="983413"/>
                    </a:lnTo>
                    <a:lnTo>
                      <a:pt x="25116" y="987134"/>
                    </a:lnTo>
                    <a:lnTo>
                      <a:pt x="33487" y="995624"/>
                    </a:lnTo>
                    <a:lnTo>
                      <a:pt x="33487" y="1005044"/>
                    </a:lnTo>
                    <a:lnTo>
                      <a:pt x="38604" y="1010161"/>
                    </a:lnTo>
                    <a:lnTo>
                      <a:pt x="38604" y="1019581"/>
                    </a:lnTo>
                    <a:lnTo>
                      <a:pt x="46627" y="1027722"/>
                    </a:lnTo>
                    <a:lnTo>
                      <a:pt x="46627" y="1037026"/>
                    </a:lnTo>
                    <a:lnTo>
                      <a:pt x="37325" y="1037026"/>
                    </a:lnTo>
                    <a:lnTo>
                      <a:pt x="37325" y="1064123"/>
                    </a:lnTo>
                    <a:lnTo>
                      <a:pt x="46627" y="1073427"/>
                    </a:lnTo>
                    <a:lnTo>
                      <a:pt x="46627" y="1073427"/>
                    </a:lnTo>
                    <a:lnTo>
                      <a:pt x="42673" y="1077381"/>
                    </a:lnTo>
                    <a:lnTo>
                      <a:pt x="42673" y="1086452"/>
                    </a:lnTo>
                    <a:lnTo>
                      <a:pt x="54766" y="1098547"/>
                    </a:lnTo>
                    <a:lnTo>
                      <a:pt x="43487" y="1109828"/>
                    </a:lnTo>
                    <a:lnTo>
                      <a:pt x="66859" y="1133204"/>
                    </a:lnTo>
                    <a:lnTo>
                      <a:pt x="66859" y="1142043"/>
                    </a:lnTo>
                    <a:lnTo>
                      <a:pt x="62905" y="1145997"/>
                    </a:lnTo>
                    <a:lnTo>
                      <a:pt x="62905" y="1156580"/>
                    </a:lnTo>
                    <a:lnTo>
                      <a:pt x="42673" y="1176699"/>
                    </a:lnTo>
                    <a:lnTo>
                      <a:pt x="42673" y="1181817"/>
                    </a:lnTo>
                    <a:lnTo>
                      <a:pt x="4070" y="1220427"/>
                    </a:lnTo>
                    <a:lnTo>
                      <a:pt x="11395" y="1220427"/>
                    </a:lnTo>
                    <a:lnTo>
                      <a:pt x="16627" y="1215194"/>
                    </a:lnTo>
                    <a:lnTo>
                      <a:pt x="16627" y="1215194"/>
                    </a:lnTo>
                    <a:lnTo>
                      <a:pt x="16627" y="1221590"/>
                    </a:lnTo>
                    <a:lnTo>
                      <a:pt x="26511" y="1231476"/>
                    </a:lnTo>
                    <a:lnTo>
                      <a:pt x="39418" y="1231476"/>
                    </a:lnTo>
                    <a:lnTo>
                      <a:pt x="46511" y="1238570"/>
                    </a:lnTo>
                    <a:lnTo>
                      <a:pt x="30348" y="1238570"/>
                    </a:lnTo>
                    <a:lnTo>
                      <a:pt x="25348" y="1243571"/>
                    </a:lnTo>
                    <a:lnTo>
                      <a:pt x="13837" y="1243571"/>
                    </a:lnTo>
                    <a:lnTo>
                      <a:pt x="13837" y="1249851"/>
                    </a:lnTo>
                    <a:lnTo>
                      <a:pt x="9302" y="1254386"/>
                    </a:lnTo>
                    <a:lnTo>
                      <a:pt x="9302" y="1266481"/>
                    </a:lnTo>
                    <a:lnTo>
                      <a:pt x="2209" y="1273575"/>
                    </a:lnTo>
                    <a:lnTo>
                      <a:pt x="2209" y="1298114"/>
                    </a:lnTo>
                    <a:lnTo>
                      <a:pt x="7442" y="1303348"/>
                    </a:lnTo>
                    <a:lnTo>
                      <a:pt x="0" y="1310791"/>
                    </a:lnTo>
                    <a:lnTo>
                      <a:pt x="0" y="1315675"/>
                    </a:lnTo>
                    <a:lnTo>
                      <a:pt x="5232" y="1320908"/>
                    </a:lnTo>
                    <a:lnTo>
                      <a:pt x="5232" y="1338470"/>
                    </a:lnTo>
                    <a:lnTo>
                      <a:pt x="12790" y="1346029"/>
                    </a:lnTo>
                    <a:lnTo>
                      <a:pt x="12790" y="1359054"/>
                    </a:lnTo>
                    <a:lnTo>
                      <a:pt x="28604" y="1359054"/>
                    </a:lnTo>
                    <a:lnTo>
                      <a:pt x="34069" y="1364520"/>
                    </a:lnTo>
                    <a:lnTo>
                      <a:pt x="47906" y="1364520"/>
                    </a:lnTo>
                    <a:lnTo>
                      <a:pt x="56045" y="1372661"/>
                    </a:lnTo>
                    <a:lnTo>
                      <a:pt x="56045" y="1392315"/>
                    </a:lnTo>
                    <a:lnTo>
                      <a:pt x="62673" y="1398944"/>
                    </a:lnTo>
                    <a:lnTo>
                      <a:pt x="62673" y="1411388"/>
                    </a:lnTo>
                    <a:lnTo>
                      <a:pt x="85463" y="1434182"/>
                    </a:lnTo>
                    <a:lnTo>
                      <a:pt x="79882" y="1439765"/>
                    </a:lnTo>
                    <a:lnTo>
                      <a:pt x="69650" y="1439765"/>
                    </a:lnTo>
                    <a:lnTo>
                      <a:pt x="63836" y="1445580"/>
                    </a:lnTo>
                    <a:lnTo>
                      <a:pt x="68487" y="1450232"/>
                    </a:lnTo>
                    <a:lnTo>
                      <a:pt x="68487" y="1463722"/>
                    </a:lnTo>
                    <a:lnTo>
                      <a:pt x="74766" y="1470002"/>
                    </a:lnTo>
                    <a:lnTo>
                      <a:pt x="82440" y="1462443"/>
                    </a:lnTo>
                    <a:lnTo>
                      <a:pt x="98719" y="1462443"/>
                    </a:lnTo>
                    <a:lnTo>
                      <a:pt x="110230" y="1473956"/>
                    </a:lnTo>
                    <a:lnTo>
                      <a:pt x="110230" y="1492796"/>
                    </a:lnTo>
                    <a:lnTo>
                      <a:pt x="127555" y="1492796"/>
                    </a:lnTo>
                    <a:lnTo>
                      <a:pt x="127555" y="1506287"/>
                    </a:lnTo>
                    <a:lnTo>
                      <a:pt x="134881" y="1513614"/>
                    </a:lnTo>
                    <a:lnTo>
                      <a:pt x="160927" y="1513614"/>
                    </a:lnTo>
                    <a:lnTo>
                      <a:pt x="167671" y="1520359"/>
                    </a:lnTo>
                    <a:lnTo>
                      <a:pt x="175461" y="1520359"/>
                    </a:lnTo>
                    <a:lnTo>
                      <a:pt x="180926" y="1525709"/>
                    </a:lnTo>
                    <a:lnTo>
                      <a:pt x="191275" y="1525709"/>
                    </a:lnTo>
                    <a:lnTo>
                      <a:pt x="207670" y="1542223"/>
                    </a:lnTo>
                    <a:lnTo>
                      <a:pt x="201740" y="1548154"/>
                    </a:lnTo>
                    <a:lnTo>
                      <a:pt x="201740" y="1575251"/>
                    </a:lnTo>
                    <a:lnTo>
                      <a:pt x="184531" y="1575251"/>
                    </a:lnTo>
                    <a:lnTo>
                      <a:pt x="175926" y="1583858"/>
                    </a:lnTo>
                    <a:lnTo>
                      <a:pt x="175926" y="1592347"/>
                    </a:lnTo>
                    <a:lnTo>
                      <a:pt x="192321" y="1592347"/>
                    </a:lnTo>
                    <a:lnTo>
                      <a:pt x="181507" y="1603163"/>
                    </a:lnTo>
                    <a:lnTo>
                      <a:pt x="173252" y="1603163"/>
                    </a:lnTo>
                    <a:lnTo>
                      <a:pt x="168717" y="1607699"/>
                    </a:lnTo>
                    <a:lnTo>
                      <a:pt x="178136" y="1617119"/>
                    </a:lnTo>
                    <a:lnTo>
                      <a:pt x="166973" y="1628283"/>
                    </a:lnTo>
                    <a:lnTo>
                      <a:pt x="166973" y="1635494"/>
                    </a:lnTo>
                    <a:lnTo>
                      <a:pt x="157555" y="1635494"/>
                    </a:lnTo>
                    <a:lnTo>
                      <a:pt x="149764" y="1643286"/>
                    </a:lnTo>
                    <a:lnTo>
                      <a:pt x="157206" y="1643169"/>
                    </a:lnTo>
                    <a:lnTo>
                      <a:pt x="157206" y="1643286"/>
                    </a:lnTo>
                    <a:lnTo>
                      <a:pt x="164066" y="1650147"/>
                    </a:lnTo>
                    <a:lnTo>
                      <a:pt x="168833" y="1650147"/>
                    </a:lnTo>
                    <a:lnTo>
                      <a:pt x="175694" y="1657009"/>
                    </a:lnTo>
                    <a:lnTo>
                      <a:pt x="182554" y="1657009"/>
                    </a:lnTo>
                    <a:lnTo>
                      <a:pt x="201972" y="1676430"/>
                    </a:lnTo>
                    <a:lnTo>
                      <a:pt x="224646" y="1676430"/>
                    </a:lnTo>
                    <a:lnTo>
                      <a:pt x="231506" y="1683292"/>
                    </a:lnTo>
                    <a:lnTo>
                      <a:pt x="247901" y="1683292"/>
                    </a:lnTo>
                    <a:lnTo>
                      <a:pt x="252087" y="1687479"/>
                    </a:lnTo>
                    <a:lnTo>
                      <a:pt x="258715" y="1687479"/>
                    </a:lnTo>
                    <a:lnTo>
                      <a:pt x="265575" y="1694340"/>
                    </a:lnTo>
                    <a:lnTo>
                      <a:pt x="295226" y="1694340"/>
                    </a:lnTo>
                    <a:lnTo>
                      <a:pt x="301505" y="1700620"/>
                    </a:lnTo>
                    <a:lnTo>
                      <a:pt x="298249" y="1703877"/>
                    </a:lnTo>
                    <a:lnTo>
                      <a:pt x="306505" y="1712134"/>
                    </a:lnTo>
                    <a:lnTo>
                      <a:pt x="314528" y="1712134"/>
                    </a:lnTo>
                    <a:lnTo>
                      <a:pt x="323946" y="1721554"/>
                    </a:lnTo>
                    <a:lnTo>
                      <a:pt x="323946" y="1727834"/>
                    </a:lnTo>
                    <a:lnTo>
                      <a:pt x="331737" y="1727834"/>
                    </a:lnTo>
                    <a:lnTo>
                      <a:pt x="346039" y="1713529"/>
                    </a:lnTo>
                    <a:lnTo>
                      <a:pt x="333248" y="1700620"/>
                    </a:lnTo>
                    <a:lnTo>
                      <a:pt x="333248" y="1694340"/>
                    </a:lnTo>
                    <a:lnTo>
                      <a:pt x="327202" y="1688293"/>
                    </a:lnTo>
                    <a:lnTo>
                      <a:pt x="327202" y="1672360"/>
                    </a:lnTo>
                    <a:lnTo>
                      <a:pt x="323830" y="1668987"/>
                    </a:lnTo>
                    <a:lnTo>
                      <a:pt x="323830" y="1663870"/>
                    </a:lnTo>
                    <a:lnTo>
                      <a:pt x="314412" y="1654450"/>
                    </a:lnTo>
                    <a:lnTo>
                      <a:pt x="314412" y="1654101"/>
                    </a:lnTo>
                    <a:lnTo>
                      <a:pt x="319876" y="1648635"/>
                    </a:lnTo>
                    <a:lnTo>
                      <a:pt x="319876" y="1643169"/>
                    </a:lnTo>
                    <a:lnTo>
                      <a:pt x="328132" y="1634912"/>
                    </a:lnTo>
                    <a:lnTo>
                      <a:pt x="328132" y="1629097"/>
                    </a:lnTo>
                    <a:lnTo>
                      <a:pt x="356039" y="1612932"/>
                    </a:lnTo>
                    <a:lnTo>
                      <a:pt x="356039" y="1612932"/>
                    </a:lnTo>
                    <a:lnTo>
                      <a:pt x="351155" y="1608047"/>
                    </a:lnTo>
                    <a:lnTo>
                      <a:pt x="345108" y="1608047"/>
                    </a:lnTo>
                    <a:lnTo>
                      <a:pt x="345108" y="1602232"/>
                    </a:lnTo>
                    <a:lnTo>
                      <a:pt x="352550" y="1602232"/>
                    </a:lnTo>
                    <a:lnTo>
                      <a:pt x="346155" y="1595836"/>
                    </a:lnTo>
                    <a:lnTo>
                      <a:pt x="346155" y="1589905"/>
                    </a:lnTo>
                    <a:lnTo>
                      <a:pt x="334295" y="1578043"/>
                    </a:lnTo>
                    <a:lnTo>
                      <a:pt x="324993" y="1578043"/>
                    </a:lnTo>
                    <a:lnTo>
                      <a:pt x="320807" y="1573856"/>
                    </a:lnTo>
                    <a:lnTo>
                      <a:pt x="320807" y="1568971"/>
                    </a:lnTo>
                    <a:lnTo>
                      <a:pt x="320807" y="1569088"/>
                    </a:lnTo>
                    <a:lnTo>
                      <a:pt x="313365" y="1561645"/>
                    </a:lnTo>
                    <a:lnTo>
                      <a:pt x="313365" y="1552341"/>
                    </a:lnTo>
                    <a:lnTo>
                      <a:pt x="319993" y="1545712"/>
                    </a:lnTo>
                    <a:lnTo>
                      <a:pt x="315923" y="1541758"/>
                    </a:lnTo>
                    <a:lnTo>
                      <a:pt x="315923" y="1528267"/>
                    </a:lnTo>
                    <a:lnTo>
                      <a:pt x="324063" y="1520126"/>
                    </a:lnTo>
                    <a:lnTo>
                      <a:pt x="324063" y="1516405"/>
                    </a:lnTo>
                    <a:lnTo>
                      <a:pt x="327434" y="1513032"/>
                    </a:lnTo>
                    <a:lnTo>
                      <a:pt x="340109" y="1525825"/>
                    </a:lnTo>
                    <a:lnTo>
                      <a:pt x="349062" y="1525825"/>
                    </a:lnTo>
                    <a:lnTo>
                      <a:pt x="349062" y="1507450"/>
                    </a:lnTo>
                    <a:lnTo>
                      <a:pt x="362434" y="1494076"/>
                    </a:lnTo>
                    <a:lnTo>
                      <a:pt x="362434" y="1493959"/>
                    </a:lnTo>
                    <a:lnTo>
                      <a:pt x="368945" y="1493959"/>
                    </a:lnTo>
                    <a:lnTo>
                      <a:pt x="368945" y="1493959"/>
                    </a:lnTo>
                    <a:lnTo>
                      <a:pt x="383596" y="1479306"/>
                    </a:lnTo>
                    <a:lnTo>
                      <a:pt x="390340" y="1486051"/>
                    </a:lnTo>
                    <a:lnTo>
                      <a:pt x="394526" y="1486051"/>
                    </a:lnTo>
                    <a:lnTo>
                      <a:pt x="394526" y="1486051"/>
                    </a:lnTo>
                    <a:lnTo>
                      <a:pt x="401270" y="1479306"/>
                    </a:lnTo>
                    <a:lnTo>
                      <a:pt x="406386" y="1479306"/>
                    </a:lnTo>
                    <a:lnTo>
                      <a:pt x="411735" y="1484656"/>
                    </a:lnTo>
                    <a:lnTo>
                      <a:pt x="421851" y="1484656"/>
                    </a:lnTo>
                    <a:lnTo>
                      <a:pt x="429060" y="1491866"/>
                    </a:lnTo>
                    <a:lnTo>
                      <a:pt x="431269" y="1491866"/>
                    </a:lnTo>
                    <a:lnTo>
                      <a:pt x="439409" y="1499891"/>
                    </a:lnTo>
                    <a:lnTo>
                      <a:pt x="439409" y="1504775"/>
                    </a:lnTo>
                    <a:lnTo>
                      <a:pt x="443362" y="1508729"/>
                    </a:lnTo>
                    <a:lnTo>
                      <a:pt x="443362" y="1499658"/>
                    </a:lnTo>
                    <a:lnTo>
                      <a:pt x="440920" y="1497332"/>
                    </a:lnTo>
                    <a:lnTo>
                      <a:pt x="445571" y="1497332"/>
                    </a:lnTo>
                    <a:lnTo>
                      <a:pt x="445571" y="1497332"/>
                    </a:lnTo>
                    <a:lnTo>
                      <a:pt x="455687" y="1507450"/>
                    </a:lnTo>
                    <a:lnTo>
                      <a:pt x="462315" y="1507450"/>
                    </a:lnTo>
                    <a:lnTo>
                      <a:pt x="472896" y="1496867"/>
                    </a:lnTo>
                    <a:lnTo>
                      <a:pt x="477896" y="1496867"/>
                    </a:lnTo>
                    <a:lnTo>
                      <a:pt x="479408" y="1495239"/>
                    </a:lnTo>
                    <a:lnTo>
                      <a:pt x="484757" y="1495239"/>
                    </a:lnTo>
                    <a:lnTo>
                      <a:pt x="490105" y="1500472"/>
                    </a:lnTo>
                    <a:lnTo>
                      <a:pt x="495338" y="1495239"/>
                    </a:lnTo>
                    <a:lnTo>
                      <a:pt x="503012" y="1495239"/>
                    </a:lnTo>
                    <a:lnTo>
                      <a:pt x="514407" y="1506636"/>
                    </a:lnTo>
                    <a:lnTo>
                      <a:pt x="522895" y="1506636"/>
                    </a:lnTo>
                    <a:lnTo>
                      <a:pt x="522895" y="1510823"/>
                    </a:lnTo>
                    <a:lnTo>
                      <a:pt x="531732" y="1501984"/>
                    </a:lnTo>
                    <a:lnTo>
                      <a:pt x="535337" y="1505589"/>
                    </a:lnTo>
                    <a:lnTo>
                      <a:pt x="547895" y="1505589"/>
                    </a:lnTo>
                    <a:lnTo>
                      <a:pt x="554755" y="1498728"/>
                    </a:lnTo>
                    <a:lnTo>
                      <a:pt x="554755" y="1489540"/>
                    </a:lnTo>
                    <a:lnTo>
                      <a:pt x="548825" y="1483609"/>
                    </a:lnTo>
                    <a:lnTo>
                      <a:pt x="544058" y="1483609"/>
                    </a:lnTo>
                    <a:lnTo>
                      <a:pt x="535337" y="1475003"/>
                    </a:lnTo>
                    <a:lnTo>
                      <a:pt x="529407" y="1475003"/>
                    </a:lnTo>
                    <a:lnTo>
                      <a:pt x="537314" y="1467211"/>
                    </a:lnTo>
                    <a:lnTo>
                      <a:pt x="541616" y="1467211"/>
                    </a:lnTo>
                    <a:lnTo>
                      <a:pt x="547081" y="1461745"/>
                    </a:lnTo>
                    <a:lnTo>
                      <a:pt x="543244" y="1458023"/>
                    </a:lnTo>
                    <a:lnTo>
                      <a:pt x="543244" y="1450929"/>
                    </a:lnTo>
                    <a:lnTo>
                      <a:pt x="549406" y="1444765"/>
                    </a:lnTo>
                    <a:lnTo>
                      <a:pt x="564406" y="1444765"/>
                    </a:lnTo>
                    <a:lnTo>
                      <a:pt x="564406" y="1440811"/>
                    </a:lnTo>
                    <a:lnTo>
                      <a:pt x="561616" y="1438020"/>
                    </a:lnTo>
                    <a:lnTo>
                      <a:pt x="550802" y="1438020"/>
                    </a:lnTo>
                    <a:lnTo>
                      <a:pt x="550802" y="1432438"/>
                    </a:lnTo>
                    <a:lnTo>
                      <a:pt x="553011" y="1430228"/>
                    </a:lnTo>
                    <a:lnTo>
                      <a:pt x="553011" y="1430228"/>
                    </a:lnTo>
                    <a:lnTo>
                      <a:pt x="548592" y="1425809"/>
                    </a:lnTo>
                    <a:lnTo>
                      <a:pt x="550802" y="1423599"/>
                    </a:lnTo>
                    <a:lnTo>
                      <a:pt x="550802" y="1417552"/>
                    </a:lnTo>
                    <a:lnTo>
                      <a:pt x="568476" y="1417552"/>
                    </a:lnTo>
                    <a:lnTo>
                      <a:pt x="572196" y="1413830"/>
                    </a:lnTo>
                    <a:lnTo>
                      <a:pt x="590801" y="1413830"/>
                    </a:lnTo>
                    <a:lnTo>
                      <a:pt x="597545" y="1407085"/>
                    </a:lnTo>
                    <a:lnTo>
                      <a:pt x="614870" y="1407085"/>
                    </a:lnTo>
                    <a:lnTo>
                      <a:pt x="623940" y="1398014"/>
                    </a:lnTo>
                    <a:lnTo>
                      <a:pt x="644869" y="1398014"/>
                    </a:lnTo>
                    <a:lnTo>
                      <a:pt x="650800" y="1392083"/>
                    </a:lnTo>
                    <a:lnTo>
                      <a:pt x="662776" y="1392083"/>
                    </a:lnTo>
                    <a:lnTo>
                      <a:pt x="674752" y="1380104"/>
                    </a:lnTo>
                    <a:lnTo>
                      <a:pt x="702077" y="1380104"/>
                    </a:lnTo>
                    <a:lnTo>
                      <a:pt x="711147" y="1389175"/>
                    </a:lnTo>
                    <a:lnTo>
                      <a:pt x="711147" y="1410109"/>
                    </a:lnTo>
                    <a:lnTo>
                      <a:pt x="724519" y="1410109"/>
                    </a:lnTo>
                    <a:lnTo>
                      <a:pt x="724519" y="1410109"/>
                    </a:lnTo>
                    <a:lnTo>
                      <a:pt x="731844" y="1417436"/>
                    </a:lnTo>
                    <a:lnTo>
                      <a:pt x="748006" y="1417436"/>
                    </a:lnTo>
                    <a:lnTo>
                      <a:pt x="748006" y="1430926"/>
                    </a:lnTo>
                    <a:lnTo>
                      <a:pt x="766029" y="1430926"/>
                    </a:lnTo>
                    <a:lnTo>
                      <a:pt x="782192" y="1414761"/>
                    </a:lnTo>
                    <a:lnTo>
                      <a:pt x="791145" y="1414761"/>
                    </a:lnTo>
                    <a:lnTo>
                      <a:pt x="800447" y="1405457"/>
                    </a:lnTo>
                    <a:lnTo>
                      <a:pt x="810098" y="1405457"/>
                    </a:lnTo>
                    <a:lnTo>
                      <a:pt x="810098" y="1405573"/>
                    </a:lnTo>
                    <a:lnTo>
                      <a:pt x="800912" y="1414761"/>
                    </a:lnTo>
                    <a:lnTo>
                      <a:pt x="821842" y="1435694"/>
                    </a:lnTo>
                    <a:lnTo>
                      <a:pt x="821842" y="1442905"/>
                    </a:lnTo>
                    <a:lnTo>
                      <a:pt x="834284" y="1455349"/>
                    </a:lnTo>
                    <a:lnTo>
                      <a:pt x="834284" y="1467211"/>
                    </a:lnTo>
                    <a:lnTo>
                      <a:pt x="846725" y="1479655"/>
                    </a:lnTo>
                    <a:lnTo>
                      <a:pt x="846725" y="1491517"/>
                    </a:lnTo>
                    <a:lnTo>
                      <a:pt x="859051" y="1503845"/>
                    </a:lnTo>
                    <a:lnTo>
                      <a:pt x="864399" y="1498495"/>
                    </a:lnTo>
                    <a:lnTo>
                      <a:pt x="864399" y="1494076"/>
                    </a:lnTo>
                    <a:lnTo>
                      <a:pt x="869748" y="1488726"/>
                    </a:lnTo>
                    <a:lnTo>
                      <a:pt x="875097" y="1493959"/>
                    </a:lnTo>
                    <a:lnTo>
                      <a:pt x="875097" y="1498379"/>
                    </a:lnTo>
                    <a:lnTo>
                      <a:pt x="881492" y="1504775"/>
                    </a:lnTo>
                    <a:lnTo>
                      <a:pt x="895445" y="1504775"/>
                    </a:lnTo>
                    <a:lnTo>
                      <a:pt x="898352" y="1501868"/>
                    </a:lnTo>
                    <a:lnTo>
                      <a:pt x="903352" y="1501868"/>
                    </a:lnTo>
                    <a:lnTo>
                      <a:pt x="906840" y="1498379"/>
                    </a:lnTo>
                    <a:lnTo>
                      <a:pt x="913933" y="1498379"/>
                    </a:lnTo>
                    <a:lnTo>
                      <a:pt x="925096" y="1510009"/>
                    </a:lnTo>
                    <a:lnTo>
                      <a:pt x="925096" y="1516172"/>
                    </a:lnTo>
                    <a:lnTo>
                      <a:pt x="925096" y="1516172"/>
                    </a:lnTo>
                    <a:lnTo>
                      <a:pt x="930444" y="1516172"/>
                    </a:lnTo>
                    <a:lnTo>
                      <a:pt x="935096" y="1520824"/>
                    </a:lnTo>
                    <a:lnTo>
                      <a:pt x="938119" y="1520824"/>
                    </a:lnTo>
                    <a:lnTo>
                      <a:pt x="938119" y="1527104"/>
                    </a:lnTo>
                    <a:lnTo>
                      <a:pt x="938119" y="1527104"/>
                    </a:lnTo>
                    <a:lnTo>
                      <a:pt x="944165" y="1533152"/>
                    </a:lnTo>
                    <a:lnTo>
                      <a:pt x="950444" y="1533152"/>
                    </a:lnTo>
                    <a:lnTo>
                      <a:pt x="953002" y="1535710"/>
                    </a:lnTo>
                    <a:lnTo>
                      <a:pt x="957421" y="1535710"/>
                    </a:lnTo>
                    <a:lnTo>
                      <a:pt x="963467" y="1529663"/>
                    </a:lnTo>
                    <a:lnTo>
                      <a:pt x="967304" y="1529663"/>
                    </a:lnTo>
                    <a:lnTo>
                      <a:pt x="965327" y="1531524"/>
                    </a:lnTo>
                    <a:lnTo>
                      <a:pt x="965327" y="1534664"/>
                    </a:lnTo>
                    <a:lnTo>
                      <a:pt x="975908" y="1545479"/>
                    </a:lnTo>
                    <a:lnTo>
                      <a:pt x="983932" y="1545479"/>
                    </a:lnTo>
                    <a:lnTo>
                      <a:pt x="989629" y="1539781"/>
                    </a:lnTo>
                    <a:lnTo>
                      <a:pt x="989629" y="1536757"/>
                    </a:lnTo>
                    <a:lnTo>
                      <a:pt x="1004745" y="1536757"/>
                    </a:lnTo>
                    <a:lnTo>
                      <a:pt x="1024047" y="1517451"/>
                    </a:lnTo>
                    <a:lnTo>
                      <a:pt x="1030791" y="1517451"/>
                    </a:lnTo>
                    <a:lnTo>
                      <a:pt x="1036954" y="1511288"/>
                    </a:lnTo>
                    <a:lnTo>
                      <a:pt x="1041954" y="1511288"/>
                    </a:lnTo>
                    <a:lnTo>
                      <a:pt x="1047884" y="1505357"/>
                    </a:lnTo>
                    <a:lnTo>
                      <a:pt x="1069046" y="1505357"/>
                    </a:lnTo>
                    <a:lnTo>
                      <a:pt x="1071372" y="1507683"/>
                    </a:lnTo>
                    <a:lnTo>
                      <a:pt x="1090208" y="1507683"/>
                    </a:lnTo>
                    <a:lnTo>
                      <a:pt x="1090208" y="1517568"/>
                    </a:lnTo>
                    <a:lnTo>
                      <a:pt x="1094976" y="1522336"/>
                    </a:lnTo>
                    <a:lnTo>
                      <a:pt x="1100673" y="1522336"/>
                    </a:lnTo>
                    <a:lnTo>
                      <a:pt x="1104045" y="1525709"/>
                    </a:lnTo>
                    <a:lnTo>
                      <a:pt x="1133463" y="1525709"/>
                    </a:lnTo>
                    <a:lnTo>
                      <a:pt x="1137766" y="1530012"/>
                    </a:lnTo>
                    <a:lnTo>
                      <a:pt x="1143347" y="1524429"/>
                    </a:lnTo>
                    <a:lnTo>
                      <a:pt x="1147998" y="1524429"/>
                    </a:lnTo>
                    <a:lnTo>
                      <a:pt x="1154393" y="1518033"/>
                    </a:lnTo>
                    <a:lnTo>
                      <a:pt x="1154393" y="1506287"/>
                    </a:lnTo>
                    <a:lnTo>
                      <a:pt x="1147184" y="1499077"/>
                    </a:lnTo>
                    <a:lnTo>
                      <a:pt x="1147184" y="1486168"/>
                    </a:lnTo>
                    <a:lnTo>
                      <a:pt x="1165323" y="1468025"/>
                    </a:lnTo>
                    <a:lnTo>
                      <a:pt x="1174393" y="1477096"/>
                    </a:lnTo>
                    <a:lnTo>
                      <a:pt x="1190555" y="1477096"/>
                    </a:lnTo>
                    <a:lnTo>
                      <a:pt x="1195787" y="1482446"/>
                    </a:lnTo>
                    <a:lnTo>
                      <a:pt x="1202997" y="1482446"/>
                    </a:lnTo>
                    <a:lnTo>
                      <a:pt x="1206717" y="1486168"/>
                    </a:lnTo>
                    <a:lnTo>
                      <a:pt x="1217647" y="1486168"/>
                    </a:lnTo>
                    <a:lnTo>
                      <a:pt x="1217647" y="1499077"/>
                    </a:lnTo>
                    <a:lnTo>
                      <a:pt x="1220205" y="1501635"/>
                    </a:lnTo>
                    <a:lnTo>
                      <a:pt x="1220205" y="1509427"/>
                    </a:lnTo>
                    <a:lnTo>
                      <a:pt x="1227066" y="1516288"/>
                    </a:lnTo>
                    <a:lnTo>
                      <a:pt x="1236135" y="1516288"/>
                    </a:lnTo>
                    <a:lnTo>
                      <a:pt x="1239856" y="1520010"/>
                    </a:lnTo>
                    <a:lnTo>
                      <a:pt x="1252647" y="1520010"/>
                    </a:lnTo>
                    <a:lnTo>
                      <a:pt x="1261251" y="1511404"/>
                    </a:lnTo>
                    <a:lnTo>
                      <a:pt x="1277413" y="1511404"/>
                    </a:lnTo>
                    <a:lnTo>
                      <a:pt x="1282297" y="1516288"/>
                    </a:lnTo>
                    <a:lnTo>
                      <a:pt x="1293227" y="1516288"/>
                    </a:lnTo>
                    <a:lnTo>
                      <a:pt x="1300669" y="1523732"/>
                    </a:lnTo>
                    <a:lnTo>
                      <a:pt x="1311599" y="1523732"/>
                    </a:lnTo>
                    <a:lnTo>
                      <a:pt x="1311599" y="1531524"/>
                    </a:lnTo>
                    <a:lnTo>
                      <a:pt x="1320668" y="1540595"/>
                    </a:lnTo>
                    <a:lnTo>
                      <a:pt x="1338808" y="1540595"/>
                    </a:lnTo>
                    <a:lnTo>
                      <a:pt x="1341133" y="1542921"/>
                    </a:lnTo>
                    <a:lnTo>
                      <a:pt x="1365318" y="1542921"/>
                    </a:lnTo>
                    <a:lnTo>
                      <a:pt x="1365318" y="1542921"/>
                    </a:lnTo>
                    <a:lnTo>
                      <a:pt x="1371249" y="1536990"/>
                    </a:lnTo>
                    <a:lnTo>
                      <a:pt x="1389504" y="1536990"/>
                    </a:lnTo>
                    <a:lnTo>
                      <a:pt x="1408225" y="1518266"/>
                    </a:lnTo>
                    <a:lnTo>
                      <a:pt x="1425317" y="1518266"/>
                    </a:lnTo>
                    <a:lnTo>
                      <a:pt x="1432875" y="1525825"/>
                    </a:lnTo>
                    <a:lnTo>
                      <a:pt x="1440898" y="1525825"/>
                    </a:lnTo>
                    <a:lnTo>
                      <a:pt x="1443921" y="1522801"/>
                    </a:lnTo>
                    <a:lnTo>
                      <a:pt x="1449387" y="1522801"/>
                    </a:lnTo>
                    <a:lnTo>
                      <a:pt x="1449387" y="1522801"/>
                    </a:lnTo>
                    <a:lnTo>
                      <a:pt x="1459502" y="1532919"/>
                    </a:lnTo>
                    <a:lnTo>
                      <a:pt x="1468107" y="1532919"/>
                    </a:lnTo>
                    <a:lnTo>
                      <a:pt x="1472177" y="1536990"/>
                    </a:lnTo>
                    <a:lnTo>
                      <a:pt x="1472177" y="1537106"/>
                    </a:lnTo>
                    <a:lnTo>
                      <a:pt x="1486014" y="1523266"/>
                    </a:lnTo>
                    <a:lnTo>
                      <a:pt x="1497874" y="1523266"/>
                    </a:lnTo>
                    <a:lnTo>
                      <a:pt x="1497874" y="1507799"/>
                    </a:lnTo>
                    <a:lnTo>
                      <a:pt x="1504269" y="1501402"/>
                    </a:lnTo>
                    <a:lnTo>
                      <a:pt x="1504269" y="1490819"/>
                    </a:lnTo>
                    <a:lnTo>
                      <a:pt x="1510664" y="1484423"/>
                    </a:lnTo>
                    <a:lnTo>
                      <a:pt x="1510664" y="1480469"/>
                    </a:lnTo>
                    <a:lnTo>
                      <a:pt x="1521013" y="1470118"/>
                    </a:lnTo>
                    <a:lnTo>
                      <a:pt x="1521013" y="1455116"/>
                    </a:lnTo>
                    <a:lnTo>
                      <a:pt x="1509153" y="1455116"/>
                    </a:lnTo>
                    <a:lnTo>
                      <a:pt x="1509153" y="1450813"/>
                    </a:lnTo>
                    <a:lnTo>
                      <a:pt x="1523571" y="1436392"/>
                    </a:lnTo>
                    <a:lnTo>
                      <a:pt x="1537989" y="1436392"/>
                    </a:lnTo>
                    <a:lnTo>
                      <a:pt x="1545431" y="1428949"/>
                    </a:lnTo>
                    <a:lnTo>
                      <a:pt x="1568105" y="1428949"/>
                    </a:lnTo>
                    <a:lnTo>
                      <a:pt x="1579616" y="1440462"/>
                    </a:lnTo>
                    <a:lnTo>
                      <a:pt x="1595895" y="1440462"/>
                    </a:lnTo>
                    <a:lnTo>
                      <a:pt x="1614616" y="1459186"/>
                    </a:lnTo>
                    <a:lnTo>
                      <a:pt x="1614616" y="1474073"/>
                    </a:lnTo>
                    <a:lnTo>
                      <a:pt x="1621127" y="1480585"/>
                    </a:lnTo>
                    <a:lnTo>
                      <a:pt x="1621127" y="1495355"/>
                    </a:lnTo>
                    <a:lnTo>
                      <a:pt x="1630429" y="1504659"/>
                    </a:lnTo>
                    <a:lnTo>
                      <a:pt x="1630429" y="1525476"/>
                    </a:lnTo>
                    <a:lnTo>
                      <a:pt x="1638801" y="1533850"/>
                    </a:lnTo>
                    <a:lnTo>
                      <a:pt x="1652638" y="1533850"/>
                    </a:lnTo>
                    <a:lnTo>
                      <a:pt x="1657289" y="1538501"/>
                    </a:lnTo>
                    <a:lnTo>
                      <a:pt x="1664730" y="1538501"/>
                    </a:lnTo>
                    <a:lnTo>
                      <a:pt x="1682056" y="1555830"/>
                    </a:lnTo>
                    <a:lnTo>
                      <a:pt x="1682056" y="1559319"/>
                    </a:lnTo>
                    <a:lnTo>
                      <a:pt x="1685311" y="1562575"/>
                    </a:lnTo>
                    <a:lnTo>
                      <a:pt x="1685311" y="1578973"/>
                    </a:lnTo>
                    <a:lnTo>
                      <a:pt x="1711939" y="1578973"/>
                    </a:lnTo>
                    <a:lnTo>
                      <a:pt x="1721124" y="1569785"/>
                    </a:lnTo>
                    <a:lnTo>
                      <a:pt x="1731008" y="1569785"/>
                    </a:lnTo>
                    <a:lnTo>
                      <a:pt x="1737403" y="1563389"/>
                    </a:lnTo>
                    <a:lnTo>
                      <a:pt x="1748334" y="1563389"/>
                    </a:lnTo>
                    <a:lnTo>
                      <a:pt x="1748334" y="1582695"/>
                    </a:lnTo>
                    <a:lnTo>
                      <a:pt x="1739845" y="1591184"/>
                    </a:lnTo>
                    <a:lnTo>
                      <a:pt x="1739845" y="1603163"/>
                    </a:lnTo>
                    <a:lnTo>
                      <a:pt x="1734264" y="1608745"/>
                    </a:lnTo>
                    <a:lnTo>
                      <a:pt x="1734264" y="1620724"/>
                    </a:lnTo>
                    <a:lnTo>
                      <a:pt x="1722985" y="1632005"/>
                    </a:lnTo>
                    <a:lnTo>
                      <a:pt x="1722985" y="1640611"/>
                    </a:lnTo>
                    <a:lnTo>
                      <a:pt x="1719497" y="1644100"/>
                    </a:lnTo>
                    <a:lnTo>
                      <a:pt x="1715078" y="1639680"/>
                    </a:lnTo>
                    <a:lnTo>
                      <a:pt x="1715078" y="1639680"/>
                    </a:lnTo>
                    <a:lnTo>
                      <a:pt x="1707055" y="1639680"/>
                    </a:lnTo>
                    <a:lnTo>
                      <a:pt x="1702637" y="1635261"/>
                    </a:lnTo>
                    <a:lnTo>
                      <a:pt x="1688916" y="1648984"/>
                    </a:lnTo>
                    <a:lnTo>
                      <a:pt x="1688916" y="1656776"/>
                    </a:lnTo>
                    <a:lnTo>
                      <a:pt x="1692055" y="1659916"/>
                    </a:lnTo>
                    <a:lnTo>
                      <a:pt x="1692055" y="1683059"/>
                    </a:lnTo>
                    <a:lnTo>
                      <a:pt x="1688916" y="1686199"/>
                    </a:lnTo>
                    <a:lnTo>
                      <a:pt x="1688916" y="1691549"/>
                    </a:lnTo>
                    <a:lnTo>
                      <a:pt x="1682753" y="1691549"/>
                    </a:lnTo>
                    <a:lnTo>
                      <a:pt x="1676242" y="1698062"/>
                    </a:lnTo>
                    <a:lnTo>
                      <a:pt x="1680079" y="1698062"/>
                    </a:lnTo>
                    <a:lnTo>
                      <a:pt x="1683219" y="1701202"/>
                    </a:lnTo>
                    <a:lnTo>
                      <a:pt x="1685660" y="1698760"/>
                    </a:lnTo>
                    <a:lnTo>
                      <a:pt x="1689148" y="1698760"/>
                    </a:lnTo>
                    <a:lnTo>
                      <a:pt x="1704962" y="1683059"/>
                    </a:lnTo>
                    <a:lnTo>
                      <a:pt x="1711474" y="1683059"/>
                    </a:lnTo>
                    <a:lnTo>
                      <a:pt x="1711474" y="1692131"/>
                    </a:lnTo>
                    <a:lnTo>
                      <a:pt x="1719032" y="1692131"/>
                    </a:lnTo>
                    <a:lnTo>
                      <a:pt x="1722985" y="1696085"/>
                    </a:lnTo>
                    <a:lnTo>
                      <a:pt x="1728682" y="1690386"/>
                    </a:lnTo>
                    <a:lnTo>
                      <a:pt x="1737055" y="1690386"/>
                    </a:lnTo>
                    <a:lnTo>
                      <a:pt x="1737055" y="1690386"/>
                    </a:lnTo>
                    <a:lnTo>
                      <a:pt x="1784961" y="1642471"/>
                    </a:lnTo>
                    <a:lnTo>
                      <a:pt x="1784961" y="1636424"/>
                    </a:lnTo>
                    <a:lnTo>
                      <a:pt x="1808332" y="1613048"/>
                    </a:lnTo>
                    <a:lnTo>
                      <a:pt x="1808332" y="1601767"/>
                    </a:lnTo>
                    <a:lnTo>
                      <a:pt x="1820192" y="1589905"/>
                    </a:lnTo>
                    <a:lnTo>
                      <a:pt x="1820192" y="1579322"/>
                    </a:lnTo>
                    <a:lnTo>
                      <a:pt x="1838564" y="1560947"/>
                    </a:lnTo>
                    <a:lnTo>
                      <a:pt x="1838564" y="1547456"/>
                    </a:lnTo>
                    <a:lnTo>
                      <a:pt x="1844029" y="1541990"/>
                    </a:lnTo>
                    <a:lnTo>
                      <a:pt x="1844029" y="1495704"/>
                    </a:lnTo>
                    <a:lnTo>
                      <a:pt x="1849378" y="1490354"/>
                    </a:lnTo>
                    <a:lnTo>
                      <a:pt x="1849378" y="1480701"/>
                    </a:lnTo>
                    <a:lnTo>
                      <a:pt x="1858331" y="1471747"/>
                    </a:lnTo>
                    <a:lnTo>
                      <a:pt x="1858331" y="1462559"/>
                    </a:lnTo>
                    <a:lnTo>
                      <a:pt x="1855540" y="1459768"/>
                    </a:lnTo>
                    <a:lnTo>
                      <a:pt x="1855540" y="1443254"/>
                    </a:lnTo>
                    <a:lnTo>
                      <a:pt x="1860075" y="1438834"/>
                    </a:lnTo>
                    <a:lnTo>
                      <a:pt x="1849843" y="1428600"/>
                    </a:lnTo>
                    <a:lnTo>
                      <a:pt x="1845308" y="1428600"/>
                    </a:lnTo>
                    <a:lnTo>
                      <a:pt x="1839378" y="1422669"/>
                    </a:lnTo>
                    <a:lnTo>
                      <a:pt x="1839378" y="1415807"/>
                    </a:lnTo>
                    <a:lnTo>
                      <a:pt x="1832053" y="1408481"/>
                    </a:lnTo>
                    <a:lnTo>
                      <a:pt x="1796704" y="1408481"/>
                    </a:lnTo>
                    <a:lnTo>
                      <a:pt x="1784030" y="1421157"/>
                    </a:lnTo>
                    <a:lnTo>
                      <a:pt x="1780775" y="1417901"/>
                    </a:lnTo>
                    <a:lnTo>
                      <a:pt x="1780775" y="1399526"/>
                    </a:lnTo>
                    <a:lnTo>
                      <a:pt x="1767054" y="1399526"/>
                    </a:lnTo>
                    <a:lnTo>
                      <a:pt x="1759496" y="1391966"/>
                    </a:lnTo>
                    <a:lnTo>
                      <a:pt x="1759496" y="1387780"/>
                    </a:lnTo>
                    <a:lnTo>
                      <a:pt x="1769379" y="1377894"/>
                    </a:lnTo>
                    <a:lnTo>
                      <a:pt x="1775309" y="1377894"/>
                    </a:lnTo>
                    <a:lnTo>
                      <a:pt x="1775309" y="1373824"/>
                    </a:lnTo>
                    <a:lnTo>
                      <a:pt x="1805541" y="1343587"/>
                    </a:lnTo>
                    <a:lnTo>
                      <a:pt x="1805541" y="1337655"/>
                    </a:lnTo>
                    <a:lnTo>
                      <a:pt x="1845192" y="1297998"/>
                    </a:lnTo>
                    <a:lnTo>
                      <a:pt x="1845192" y="1292648"/>
                    </a:lnTo>
                    <a:lnTo>
                      <a:pt x="1880423" y="1257410"/>
                    </a:lnTo>
                    <a:lnTo>
                      <a:pt x="1928329" y="1257410"/>
                    </a:lnTo>
                    <a:lnTo>
                      <a:pt x="1934027" y="1263109"/>
                    </a:lnTo>
                    <a:lnTo>
                      <a:pt x="1941934" y="1255200"/>
                    </a:lnTo>
                    <a:lnTo>
                      <a:pt x="1945887" y="1259154"/>
                    </a:lnTo>
                    <a:lnTo>
                      <a:pt x="1961235" y="1259154"/>
                    </a:lnTo>
                    <a:lnTo>
                      <a:pt x="1965189" y="1255200"/>
                    </a:lnTo>
                    <a:lnTo>
                      <a:pt x="1970654" y="1255200"/>
                    </a:lnTo>
                    <a:lnTo>
                      <a:pt x="1976584" y="1261132"/>
                    </a:lnTo>
                    <a:lnTo>
                      <a:pt x="1986003" y="1251711"/>
                    </a:lnTo>
                    <a:lnTo>
                      <a:pt x="1982049" y="1247874"/>
                    </a:lnTo>
                    <a:lnTo>
                      <a:pt x="1988212" y="1241710"/>
                    </a:lnTo>
                    <a:lnTo>
                      <a:pt x="1996351" y="1249851"/>
                    </a:lnTo>
                    <a:lnTo>
                      <a:pt x="2017514" y="1249851"/>
                    </a:lnTo>
                    <a:lnTo>
                      <a:pt x="2026932" y="1259271"/>
                    </a:lnTo>
                    <a:lnTo>
                      <a:pt x="2033443" y="1259271"/>
                    </a:lnTo>
                    <a:lnTo>
                      <a:pt x="2033443" y="1263574"/>
                    </a:lnTo>
                    <a:lnTo>
                      <a:pt x="2022513" y="1263574"/>
                    </a:lnTo>
                    <a:lnTo>
                      <a:pt x="2016699" y="1269389"/>
                    </a:lnTo>
                    <a:lnTo>
                      <a:pt x="2016699" y="1269505"/>
                    </a:lnTo>
                    <a:lnTo>
                      <a:pt x="2020769" y="1273575"/>
                    </a:lnTo>
                    <a:lnTo>
                      <a:pt x="2041932" y="1273575"/>
                    </a:lnTo>
                    <a:lnTo>
                      <a:pt x="2052164" y="1263341"/>
                    </a:lnTo>
                    <a:lnTo>
                      <a:pt x="2060070" y="1263341"/>
                    </a:lnTo>
                    <a:lnTo>
                      <a:pt x="2063326" y="1266598"/>
                    </a:lnTo>
                    <a:lnTo>
                      <a:pt x="2075186" y="1266598"/>
                    </a:lnTo>
                    <a:lnTo>
                      <a:pt x="2081233" y="1260550"/>
                    </a:lnTo>
                    <a:lnTo>
                      <a:pt x="2081233" y="1260550"/>
                    </a:lnTo>
                    <a:lnTo>
                      <a:pt x="2073559" y="1252874"/>
                    </a:lnTo>
                    <a:lnTo>
                      <a:pt x="2065536" y="1252874"/>
                    </a:lnTo>
                    <a:lnTo>
                      <a:pt x="2065536" y="1239965"/>
                    </a:lnTo>
                    <a:lnTo>
                      <a:pt x="2072164" y="1239965"/>
                    </a:lnTo>
                    <a:lnTo>
                      <a:pt x="2072164" y="1233104"/>
                    </a:lnTo>
                    <a:lnTo>
                      <a:pt x="2094838" y="1210426"/>
                    </a:lnTo>
                    <a:lnTo>
                      <a:pt x="2094838" y="1202634"/>
                    </a:lnTo>
                    <a:lnTo>
                      <a:pt x="2106000" y="1191469"/>
                    </a:lnTo>
                    <a:lnTo>
                      <a:pt x="2106000" y="1187166"/>
                    </a:lnTo>
                    <a:lnTo>
                      <a:pt x="2115418" y="1177746"/>
                    </a:lnTo>
                    <a:lnTo>
                      <a:pt x="2132511" y="1177746"/>
                    </a:lnTo>
                    <a:lnTo>
                      <a:pt x="2135185" y="1175071"/>
                    </a:lnTo>
                    <a:lnTo>
                      <a:pt x="2149603" y="1175071"/>
                    </a:lnTo>
                    <a:lnTo>
                      <a:pt x="2155883" y="1181351"/>
                    </a:lnTo>
                    <a:lnTo>
                      <a:pt x="2164719" y="1172513"/>
                    </a:lnTo>
                    <a:lnTo>
                      <a:pt x="2164719" y="1188213"/>
                    </a:lnTo>
                    <a:lnTo>
                      <a:pt x="2157975" y="1194958"/>
                    </a:lnTo>
                    <a:lnTo>
                      <a:pt x="2157975" y="1204378"/>
                    </a:lnTo>
                    <a:lnTo>
                      <a:pt x="2167394" y="1204378"/>
                    </a:lnTo>
                    <a:lnTo>
                      <a:pt x="2167394" y="1204378"/>
                    </a:lnTo>
                    <a:lnTo>
                      <a:pt x="2161347" y="1210426"/>
                    </a:lnTo>
                    <a:lnTo>
                      <a:pt x="2161347" y="1210426"/>
                    </a:lnTo>
                    <a:lnTo>
                      <a:pt x="2161347" y="1216939"/>
                    </a:lnTo>
                    <a:lnTo>
                      <a:pt x="2161347" y="1216939"/>
                    </a:lnTo>
                    <a:lnTo>
                      <a:pt x="2167161" y="1211124"/>
                    </a:lnTo>
                    <a:lnTo>
                      <a:pt x="2173091" y="1211124"/>
                    </a:lnTo>
                    <a:lnTo>
                      <a:pt x="2199021" y="1185073"/>
                    </a:lnTo>
                    <a:lnTo>
                      <a:pt x="2224369" y="1185073"/>
                    </a:lnTo>
                    <a:lnTo>
                      <a:pt x="2224369" y="1194028"/>
                    </a:lnTo>
                    <a:lnTo>
                      <a:pt x="2216579" y="1201820"/>
                    </a:lnTo>
                    <a:lnTo>
                      <a:pt x="2220532" y="1205890"/>
                    </a:lnTo>
                    <a:lnTo>
                      <a:pt x="2220532" y="1205890"/>
                    </a:lnTo>
                    <a:lnTo>
                      <a:pt x="2213323" y="1213101"/>
                    </a:lnTo>
                    <a:lnTo>
                      <a:pt x="2205765" y="1213101"/>
                    </a:lnTo>
                    <a:lnTo>
                      <a:pt x="2182510" y="1236360"/>
                    </a:lnTo>
                    <a:lnTo>
                      <a:pt x="2182510" y="1241826"/>
                    </a:lnTo>
                    <a:lnTo>
                      <a:pt x="2152859" y="1271482"/>
                    </a:lnTo>
                    <a:lnTo>
                      <a:pt x="2152743" y="1271482"/>
                    </a:lnTo>
                    <a:lnTo>
                      <a:pt x="2152743" y="1279274"/>
                    </a:lnTo>
                    <a:lnTo>
                      <a:pt x="2152859" y="1279274"/>
                    </a:lnTo>
                    <a:lnTo>
                      <a:pt x="2130651" y="1301487"/>
                    </a:lnTo>
                    <a:lnTo>
                      <a:pt x="2122046" y="1301487"/>
                    </a:lnTo>
                    <a:lnTo>
                      <a:pt x="2117976" y="1305557"/>
                    </a:lnTo>
                    <a:lnTo>
                      <a:pt x="2107744" y="1305557"/>
                    </a:lnTo>
                    <a:lnTo>
                      <a:pt x="2107744" y="1323700"/>
                    </a:lnTo>
                    <a:lnTo>
                      <a:pt x="2090535" y="1340912"/>
                    </a:lnTo>
                    <a:lnTo>
                      <a:pt x="2090535" y="1370800"/>
                    </a:lnTo>
                    <a:lnTo>
                      <a:pt x="2087280" y="1374057"/>
                    </a:lnTo>
                    <a:lnTo>
                      <a:pt x="2087280" y="1402666"/>
                    </a:lnTo>
                    <a:lnTo>
                      <a:pt x="2090535" y="1405922"/>
                    </a:lnTo>
                    <a:lnTo>
                      <a:pt x="2090535" y="1423018"/>
                    </a:lnTo>
                    <a:lnTo>
                      <a:pt x="2096232" y="1428600"/>
                    </a:lnTo>
                    <a:lnTo>
                      <a:pt x="2096232" y="1451976"/>
                    </a:lnTo>
                    <a:lnTo>
                      <a:pt x="2101814" y="1457558"/>
                    </a:lnTo>
                    <a:lnTo>
                      <a:pt x="2101814" y="1487796"/>
                    </a:lnTo>
                    <a:lnTo>
                      <a:pt x="2106930" y="1492913"/>
                    </a:lnTo>
                    <a:lnTo>
                      <a:pt x="2106930" y="1498844"/>
                    </a:lnTo>
                    <a:lnTo>
                      <a:pt x="2129604" y="1476166"/>
                    </a:lnTo>
                    <a:lnTo>
                      <a:pt x="2129604" y="1469886"/>
                    </a:lnTo>
                    <a:lnTo>
                      <a:pt x="2137162" y="1462327"/>
                    </a:lnTo>
                    <a:lnTo>
                      <a:pt x="2137162" y="1449185"/>
                    </a:lnTo>
                    <a:lnTo>
                      <a:pt x="2148441" y="1437904"/>
                    </a:lnTo>
                    <a:lnTo>
                      <a:pt x="2156580" y="1437904"/>
                    </a:lnTo>
                    <a:lnTo>
                      <a:pt x="2160185" y="1441509"/>
                    </a:lnTo>
                    <a:lnTo>
                      <a:pt x="2160185" y="1415924"/>
                    </a:lnTo>
                    <a:lnTo>
                      <a:pt x="2174603" y="1401503"/>
                    </a:lnTo>
                    <a:lnTo>
                      <a:pt x="2176696" y="1403596"/>
                    </a:lnTo>
                    <a:lnTo>
                      <a:pt x="2188556" y="1403596"/>
                    </a:lnTo>
                    <a:lnTo>
                      <a:pt x="2194951" y="1397200"/>
                    </a:lnTo>
                    <a:lnTo>
                      <a:pt x="2194951" y="1390106"/>
                    </a:lnTo>
                    <a:lnTo>
                      <a:pt x="2188556" y="1383709"/>
                    </a:lnTo>
                    <a:lnTo>
                      <a:pt x="2188556" y="1370684"/>
                    </a:lnTo>
                    <a:lnTo>
                      <a:pt x="2193091" y="1366148"/>
                    </a:lnTo>
                    <a:lnTo>
                      <a:pt x="2193091" y="1357775"/>
                    </a:lnTo>
                    <a:lnTo>
                      <a:pt x="2200184" y="1350681"/>
                    </a:lnTo>
                    <a:lnTo>
                      <a:pt x="2208323" y="1358938"/>
                    </a:lnTo>
                    <a:lnTo>
                      <a:pt x="2214370" y="1352890"/>
                    </a:lnTo>
                    <a:lnTo>
                      <a:pt x="2214370" y="1338470"/>
                    </a:lnTo>
                    <a:lnTo>
                      <a:pt x="2205649" y="1338470"/>
                    </a:lnTo>
                    <a:lnTo>
                      <a:pt x="2205649" y="1319978"/>
                    </a:lnTo>
                    <a:lnTo>
                      <a:pt x="2213090" y="1312535"/>
                    </a:lnTo>
                    <a:lnTo>
                      <a:pt x="2213090" y="1307418"/>
                    </a:lnTo>
                    <a:lnTo>
                      <a:pt x="2207160" y="1301487"/>
                    </a:lnTo>
                    <a:lnTo>
                      <a:pt x="2203556" y="1305092"/>
                    </a:lnTo>
                    <a:lnTo>
                      <a:pt x="2203556" y="1308116"/>
                    </a:lnTo>
                    <a:lnTo>
                      <a:pt x="2198091" y="1308116"/>
                    </a:lnTo>
                    <a:lnTo>
                      <a:pt x="2193207" y="1303231"/>
                    </a:lnTo>
                    <a:lnTo>
                      <a:pt x="2193207" y="1288113"/>
                    </a:lnTo>
                    <a:lnTo>
                      <a:pt x="2193207" y="1288113"/>
                    </a:lnTo>
                    <a:lnTo>
                      <a:pt x="2210765" y="1270552"/>
                    </a:lnTo>
                    <a:lnTo>
                      <a:pt x="2210765" y="1263109"/>
                    </a:lnTo>
                    <a:lnTo>
                      <a:pt x="2214602" y="1259271"/>
                    </a:lnTo>
                    <a:lnTo>
                      <a:pt x="2214602" y="1244268"/>
                    </a:lnTo>
                    <a:lnTo>
                      <a:pt x="2222742" y="1236128"/>
                    </a:lnTo>
                    <a:lnTo>
                      <a:pt x="2230997" y="1236128"/>
                    </a:lnTo>
                    <a:lnTo>
                      <a:pt x="2234951" y="1240082"/>
                    </a:lnTo>
                    <a:lnTo>
                      <a:pt x="2239020" y="1240082"/>
                    </a:lnTo>
                    <a:lnTo>
                      <a:pt x="2257625" y="1221474"/>
                    </a:lnTo>
                    <a:lnTo>
                      <a:pt x="2264368" y="1221474"/>
                    </a:lnTo>
                    <a:lnTo>
                      <a:pt x="2264368" y="1228219"/>
                    </a:lnTo>
                    <a:lnTo>
                      <a:pt x="2259601" y="1232987"/>
                    </a:lnTo>
                    <a:lnTo>
                      <a:pt x="2259601" y="1242640"/>
                    </a:lnTo>
                    <a:lnTo>
                      <a:pt x="2280764" y="1221474"/>
                    </a:lnTo>
                    <a:lnTo>
                      <a:pt x="2289252" y="1221474"/>
                    </a:lnTo>
                    <a:lnTo>
                      <a:pt x="2293554" y="1217171"/>
                    </a:lnTo>
                    <a:lnTo>
                      <a:pt x="2310646" y="1217171"/>
                    </a:lnTo>
                    <a:lnTo>
                      <a:pt x="2322855" y="1229382"/>
                    </a:lnTo>
                    <a:lnTo>
                      <a:pt x="2322855" y="1235895"/>
                    </a:lnTo>
                    <a:lnTo>
                      <a:pt x="2329135" y="1242175"/>
                    </a:lnTo>
                    <a:lnTo>
                      <a:pt x="2329135" y="1232871"/>
                    </a:lnTo>
                    <a:lnTo>
                      <a:pt x="2335995" y="1226010"/>
                    </a:lnTo>
                    <a:lnTo>
                      <a:pt x="2335995" y="1223335"/>
                    </a:lnTo>
                    <a:lnTo>
                      <a:pt x="2352157" y="1207169"/>
                    </a:lnTo>
                    <a:lnTo>
                      <a:pt x="2357390" y="1207169"/>
                    </a:lnTo>
                    <a:lnTo>
                      <a:pt x="2382854" y="1181700"/>
                    </a:lnTo>
                    <a:lnTo>
                      <a:pt x="2388087" y="1181700"/>
                    </a:lnTo>
                    <a:lnTo>
                      <a:pt x="2393087" y="1176699"/>
                    </a:lnTo>
                    <a:lnTo>
                      <a:pt x="2398319" y="1176699"/>
                    </a:lnTo>
                    <a:lnTo>
                      <a:pt x="2409365" y="1165651"/>
                    </a:lnTo>
                    <a:lnTo>
                      <a:pt x="2414598" y="1165651"/>
                    </a:lnTo>
                    <a:lnTo>
                      <a:pt x="2421575" y="1158673"/>
                    </a:lnTo>
                    <a:lnTo>
                      <a:pt x="2426807" y="1158673"/>
                    </a:lnTo>
                    <a:lnTo>
                      <a:pt x="2433784" y="1151695"/>
                    </a:lnTo>
                    <a:lnTo>
                      <a:pt x="2454946" y="1151695"/>
                    </a:lnTo>
                    <a:lnTo>
                      <a:pt x="2458783" y="1155533"/>
                    </a:lnTo>
                    <a:lnTo>
                      <a:pt x="2465760" y="1155533"/>
                    </a:lnTo>
                    <a:lnTo>
                      <a:pt x="2469596" y="1159371"/>
                    </a:lnTo>
                    <a:lnTo>
                      <a:pt x="2473550" y="1159371"/>
                    </a:lnTo>
                    <a:lnTo>
                      <a:pt x="2473550" y="1153440"/>
                    </a:lnTo>
                    <a:lnTo>
                      <a:pt x="2480061" y="1146927"/>
                    </a:lnTo>
                    <a:lnTo>
                      <a:pt x="2480061" y="1140531"/>
                    </a:lnTo>
                    <a:lnTo>
                      <a:pt x="2474713" y="1135181"/>
                    </a:lnTo>
                    <a:lnTo>
                      <a:pt x="2474713" y="1126226"/>
                    </a:lnTo>
                    <a:lnTo>
                      <a:pt x="2465760" y="1117271"/>
                    </a:lnTo>
                    <a:lnTo>
                      <a:pt x="2465760" y="1099361"/>
                    </a:lnTo>
                    <a:lnTo>
                      <a:pt x="2459829" y="1099361"/>
                    </a:lnTo>
                    <a:lnTo>
                      <a:pt x="2459829" y="1084824"/>
                    </a:lnTo>
                    <a:lnTo>
                      <a:pt x="2454829" y="1084824"/>
                    </a:lnTo>
                    <a:lnTo>
                      <a:pt x="2454829" y="1089941"/>
                    </a:lnTo>
                    <a:lnTo>
                      <a:pt x="2444364" y="1079358"/>
                    </a:lnTo>
                    <a:lnTo>
                      <a:pt x="2444364" y="1070636"/>
                    </a:lnTo>
                    <a:lnTo>
                      <a:pt x="2454829" y="1070636"/>
                    </a:lnTo>
                    <a:lnTo>
                      <a:pt x="2461457" y="1077265"/>
                    </a:lnTo>
                    <a:lnTo>
                      <a:pt x="2470294" y="1068426"/>
                    </a:lnTo>
                    <a:lnTo>
                      <a:pt x="2476922" y="1068426"/>
                    </a:lnTo>
                    <a:lnTo>
                      <a:pt x="2503898" y="1041445"/>
                    </a:lnTo>
                    <a:lnTo>
                      <a:pt x="2527968" y="1041445"/>
                    </a:lnTo>
                    <a:lnTo>
                      <a:pt x="2533432" y="1035979"/>
                    </a:lnTo>
                    <a:lnTo>
                      <a:pt x="2538897" y="1041445"/>
                    </a:lnTo>
                    <a:lnTo>
                      <a:pt x="2553316" y="1041445"/>
                    </a:lnTo>
                    <a:lnTo>
                      <a:pt x="2553316" y="1058309"/>
                    </a:lnTo>
                    <a:lnTo>
                      <a:pt x="2563432" y="1068426"/>
                    </a:lnTo>
                    <a:lnTo>
                      <a:pt x="2572734" y="1068426"/>
                    </a:lnTo>
                    <a:lnTo>
                      <a:pt x="2589826" y="1085522"/>
                    </a:lnTo>
                    <a:lnTo>
                      <a:pt x="2607384" y="1085522"/>
                    </a:lnTo>
                    <a:lnTo>
                      <a:pt x="2607384" y="1075172"/>
                    </a:lnTo>
                    <a:lnTo>
                      <a:pt x="2601338" y="1075172"/>
                    </a:lnTo>
                    <a:lnTo>
                      <a:pt x="2601338" y="1066217"/>
                    </a:lnTo>
                    <a:lnTo>
                      <a:pt x="2613547" y="1066217"/>
                    </a:lnTo>
                    <a:lnTo>
                      <a:pt x="2613547" y="1040631"/>
                    </a:lnTo>
                    <a:lnTo>
                      <a:pt x="2632849" y="1040399"/>
                    </a:lnTo>
                    <a:lnTo>
                      <a:pt x="2652034" y="1021210"/>
                    </a:lnTo>
                    <a:lnTo>
                      <a:pt x="2652034" y="1015511"/>
                    </a:lnTo>
                    <a:lnTo>
                      <a:pt x="2617733" y="981203"/>
                    </a:lnTo>
                    <a:lnTo>
                      <a:pt x="2608314" y="981203"/>
                    </a:lnTo>
                    <a:lnTo>
                      <a:pt x="2602617" y="975504"/>
                    </a:lnTo>
                    <a:lnTo>
                      <a:pt x="2575989" y="975504"/>
                    </a:lnTo>
                    <a:lnTo>
                      <a:pt x="2575989" y="980622"/>
                    </a:lnTo>
                    <a:lnTo>
                      <a:pt x="2583315" y="987948"/>
                    </a:lnTo>
                    <a:lnTo>
                      <a:pt x="2583315" y="1002369"/>
                    </a:lnTo>
                    <a:lnTo>
                      <a:pt x="2583082" y="1002369"/>
                    </a:lnTo>
                    <a:lnTo>
                      <a:pt x="2569943" y="989460"/>
                    </a:lnTo>
                    <a:lnTo>
                      <a:pt x="2569943" y="963875"/>
                    </a:lnTo>
                    <a:lnTo>
                      <a:pt x="2538897" y="932823"/>
                    </a:lnTo>
                    <a:lnTo>
                      <a:pt x="2531804" y="932823"/>
                    </a:lnTo>
                    <a:lnTo>
                      <a:pt x="2488666" y="889677"/>
                    </a:lnTo>
                    <a:lnTo>
                      <a:pt x="2481573" y="889677"/>
                    </a:lnTo>
                    <a:lnTo>
                      <a:pt x="2465875" y="873977"/>
                    </a:lnTo>
                    <a:lnTo>
                      <a:pt x="2458085" y="873977"/>
                    </a:lnTo>
                    <a:lnTo>
                      <a:pt x="2449713" y="865603"/>
                    </a:lnTo>
                    <a:lnTo>
                      <a:pt x="2433899" y="865603"/>
                    </a:lnTo>
                    <a:lnTo>
                      <a:pt x="2420412" y="852113"/>
                    </a:lnTo>
                    <a:lnTo>
                      <a:pt x="2380645" y="852113"/>
                    </a:lnTo>
                    <a:lnTo>
                      <a:pt x="2371226" y="842693"/>
                    </a:lnTo>
                    <a:lnTo>
                      <a:pt x="2333669" y="842693"/>
                    </a:lnTo>
                    <a:lnTo>
                      <a:pt x="2333669" y="873977"/>
                    </a:lnTo>
                    <a:lnTo>
                      <a:pt x="2341576" y="881885"/>
                    </a:lnTo>
                    <a:lnTo>
                      <a:pt x="2341576" y="897585"/>
                    </a:lnTo>
                    <a:lnTo>
                      <a:pt x="2316112" y="897585"/>
                    </a:lnTo>
                    <a:lnTo>
                      <a:pt x="2294717" y="876186"/>
                    </a:lnTo>
                    <a:lnTo>
                      <a:pt x="2294717" y="860137"/>
                    </a:lnTo>
                    <a:lnTo>
                      <a:pt x="2285182" y="860137"/>
                    </a:lnTo>
                    <a:lnTo>
                      <a:pt x="2275880" y="869441"/>
                    </a:lnTo>
                    <a:lnTo>
                      <a:pt x="2238323" y="869441"/>
                    </a:lnTo>
                    <a:lnTo>
                      <a:pt x="2228090" y="859207"/>
                    </a:lnTo>
                    <a:lnTo>
                      <a:pt x="2190533" y="859207"/>
                    </a:lnTo>
                    <a:lnTo>
                      <a:pt x="2190533" y="859207"/>
                    </a:lnTo>
                    <a:lnTo>
                      <a:pt x="2184952" y="864789"/>
                    </a:lnTo>
                    <a:lnTo>
                      <a:pt x="2167859" y="864789"/>
                    </a:lnTo>
                    <a:lnTo>
                      <a:pt x="2158324" y="855253"/>
                    </a:lnTo>
                    <a:lnTo>
                      <a:pt x="2158324" y="839669"/>
                    </a:lnTo>
                    <a:lnTo>
                      <a:pt x="2163092" y="834901"/>
                    </a:lnTo>
                    <a:lnTo>
                      <a:pt x="2163092" y="820131"/>
                    </a:lnTo>
                    <a:lnTo>
                      <a:pt x="2145185" y="802221"/>
                    </a:lnTo>
                    <a:lnTo>
                      <a:pt x="2138673" y="802221"/>
                    </a:lnTo>
                    <a:lnTo>
                      <a:pt x="2129836" y="793382"/>
                    </a:lnTo>
                    <a:lnTo>
                      <a:pt x="2094605" y="793382"/>
                    </a:lnTo>
                    <a:lnTo>
                      <a:pt x="2091000" y="796988"/>
                    </a:lnTo>
                    <a:lnTo>
                      <a:pt x="2070419" y="796988"/>
                    </a:lnTo>
                    <a:lnTo>
                      <a:pt x="2062861" y="804547"/>
                    </a:lnTo>
                    <a:lnTo>
                      <a:pt x="2042280" y="804547"/>
                    </a:lnTo>
                    <a:lnTo>
                      <a:pt x="2017746" y="779892"/>
                    </a:lnTo>
                    <a:lnTo>
                      <a:pt x="2010071" y="779892"/>
                    </a:lnTo>
                    <a:lnTo>
                      <a:pt x="2010071" y="770007"/>
                    </a:lnTo>
                    <a:lnTo>
                      <a:pt x="1997862" y="770007"/>
                    </a:lnTo>
                    <a:lnTo>
                      <a:pt x="1997862" y="764541"/>
                    </a:lnTo>
                    <a:lnTo>
                      <a:pt x="1984142" y="764541"/>
                    </a:lnTo>
                    <a:lnTo>
                      <a:pt x="1984142" y="755818"/>
                    </a:lnTo>
                    <a:lnTo>
                      <a:pt x="1994026" y="755818"/>
                    </a:lnTo>
                    <a:lnTo>
                      <a:pt x="1999723" y="750120"/>
                    </a:lnTo>
                    <a:lnTo>
                      <a:pt x="1980654" y="731047"/>
                    </a:lnTo>
                    <a:lnTo>
                      <a:pt x="1956468" y="731047"/>
                    </a:lnTo>
                    <a:lnTo>
                      <a:pt x="1948678" y="738839"/>
                    </a:lnTo>
                    <a:lnTo>
                      <a:pt x="1940887" y="731047"/>
                    </a:lnTo>
                    <a:lnTo>
                      <a:pt x="1940887" y="723139"/>
                    </a:lnTo>
                    <a:lnTo>
                      <a:pt x="1930771" y="723139"/>
                    </a:lnTo>
                    <a:lnTo>
                      <a:pt x="1923562" y="715928"/>
                    </a:lnTo>
                    <a:lnTo>
                      <a:pt x="1913446" y="715928"/>
                    </a:lnTo>
                    <a:lnTo>
                      <a:pt x="1908795" y="711276"/>
                    </a:lnTo>
                    <a:lnTo>
                      <a:pt x="1894376" y="711276"/>
                    </a:lnTo>
                    <a:lnTo>
                      <a:pt x="1891702" y="708485"/>
                    </a:lnTo>
                    <a:lnTo>
                      <a:pt x="1867982" y="708485"/>
                    </a:lnTo>
                    <a:lnTo>
                      <a:pt x="1858796" y="699298"/>
                    </a:lnTo>
                    <a:lnTo>
                      <a:pt x="1846587" y="699298"/>
                    </a:lnTo>
                    <a:lnTo>
                      <a:pt x="1846587" y="704182"/>
                    </a:lnTo>
                    <a:lnTo>
                      <a:pt x="1853680" y="711276"/>
                    </a:lnTo>
                    <a:lnTo>
                      <a:pt x="1844494" y="720464"/>
                    </a:lnTo>
                    <a:lnTo>
                      <a:pt x="1829378" y="720464"/>
                    </a:lnTo>
                    <a:lnTo>
                      <a:pt x="1821820" y="727907"/>
                    </a:lnTo>
                    <a:lnTo>
                      <a:pt x="1821820" y="740118"/>
                    </a:lnTo>
                    <a:lnTo>
                      <a:pt x="1831238" y="740118"/>
                    </a:lnTo>
                    <a:lnTo>
                      <a:pt x="1831238" y="761517"/>
                    </a:lnTo>
                    <a:lnTo>
                      <a:pt x="1837285" y="767564"/>
                    </a:lnTo>
                    <a:lnTo>
                      <a:pt x="1831238" y="773612"/>
                    </a:lnTo>
                    <a:lnTo>
                      <a:pt x="1822634" y="773612"/>
                    </a:lnTo>
                    <a:lnTo>
                      <a:pt x="1814611" y="765587"/>
                    </a:lnTo>
                    <a:lnTo>
                      <a:pt x="1806006" y="765587"/>
                    </a:lnTo>
                    <a:lnTo>
                      <a:pt x="1791588" y="779892"/>
                    </a:lnTo>
                    <a:lnTo>
                      <a:pt x="1777170" y="765587"/>
                    </a:lnTo>
                    <a:lnTo>
                      <a:pt x="1764379" y="765587"/>
                    </a:lnTo>
                    <a:lnTo>
                      <a:pt x="1764379" y="765587"/>
                    </a:lnTo>
                    <a:lnTo>
                      <a:pt x="1759380" y="770588"/>
                    </a:lnTo>
                    <a:lnTo>
                      <a:pt x="1751473" y="770704"/>
                    </a:lnTo>
                    <a:lnTo>
                      <a:pt x="1751473" y="770704"/>
                    </a:lnTo>
                    <a:lnTo>
                      <a:pt x="1746938" y="778031"/>
                    </a:lnTo>
                    <a:lnTo>
                      <a:pt x="1735775" y="778031"/>
                    </a:lnTo>
                    <a:lnTo>
                      <a:pt x="1722985" y="765587"/>
                    </a:lnTo>
                    <a:lnTo>
                      <a:pt x="1722985" y="759424"/>
                    </a:lnTo>
                    <a:lnTo>
                      <a:pt x="1715427" y="751864"/>
                    </a:lnTo>
                    <a:lnTo>
                      <a:pt x="1715427" y="758028"/>
                    </a:lnTo>
                    <a:lnTo>
                      <a:pt x="1707404" y="766052"/>
                    </a:lnTo>
                    <a:lnTo>
                      <a:pt x="1707404" y="777101"/>
                    </a:lnTo>
                    <a:lnTo>
                      <a:pt x="1699381" y="785125"/>
                    </a:lnTo>
                    <a:lnTo>
                      <a:pt x="1699381" y="802337"/>
                    </a:lnTo>
                    <a:lnTo>
                      <a:pt x="1690893" y="810827"/>
                    </a:lnTo>
                    <a:lnTo>
                      <a:pt x="1666707" y="786637"/>
                    </a:lnTo>
                    <a:lnTo>
                      <a:pt x="1666707" y="779659"/>
                    </a:lnTo>
                    <a:lnTo>
                      <a:pt x="1658568" y="771518"/>
                    </a:lnTo>
                    <a:lnTo>
                      <a:pt x="1658568" y="762098"/>
                    </a:lnTo>
                    <a:lnTo>
                      <a:pt x="1648452" y="751981"/>
                    </a:lnTo>
                    <a:lnTo>
                      <a:pt x="1648452" y="743607"/>
                    </a:lnTo>
                    <a:lnTo>
                      <a:pt x="1638917" y="734071"/>
                    </a:lnTo>
                    <a:lnTo>
                      <a:pt x="1647987" y="734071"/>
                    </a:lnTo>
                    <a:lnTo>
                      <a:pt x="1647987" y="734071"/>
                    </a:lnTo>
                    <a:lnTo>
                      <a:pt x="1655428" y="741514"/>
                    </a:lnTo>
                    <a:lnTo>
                      <a:pt x="1662986" y="741514"/>
                    </a:lnTo>
                    <a:lnTo>
                      <a:pt x="1662986" y="729419"/>
                    </a:lnTo>
                    <a:lnTo>
                      <a:pt x="1654498" y="720929"/>
                    </a:lnTo>
                    <a:lnTo>
                      <a:pt x="1647754" y="720929"/>
                    </a:lnTo>
                    <a:lnTo>
                      <a:pt x="1647754" y="716393"/>
                    </a:lnTo>
                    <a:lnTo>
                      <a:pt x="1659847" y="704298"/>
                    </a:lnTo>
                    <a:lnTo>
                      <a:pt x="1651591" y="696041"/>
                    </a:lnTo>
                    <a:lnTo>
                      <a:pt x="1659847" y="687784"/>
                    </a:lnTo>
                    <a:lnTo>
                      <a:pt x="1648568" y="676503"/>
                    </a:lnTo>
                    <a:lnTo>
                      <a:pt x="1643568" y="676503"/>
                    </a:lnTo>
                    <a:lnTo>
                      <a:pt x="1629382" y="662315"/>
                    </a:lnTo>
                    <a:lnTo>
                      <a:pt x="1621941" y="662315"/>
                    </a:lnTo>
                    <a:lnTo>
                      <a:pt x="1615081" y="669177"/>
                    </a:lnTo>
                    <a:lnTo>
                      <a:pt x="1608220" y="662315"/>
                    </a:lnTo>
                    <a:lnTo>
                      <a:pt x="1600081" y="662315"/>
                    </a:lnTo>
                    <a:lnTo>
                      <a:pt x="1588802" y="651034"/>
                    </a:lnTo>
                    <a:lnTo>
                      <a:pt x="1577523" y="651034"/>
                    </a:lnTo>
                    <a:lnTo>
                      <a:pt x="1571825" y="656733"/>
                    </a:lnTo>
                    <a:lnTo>
                      <a:pt x="1568570" y="653476"/>
                    </a:lnTo>
                    <a:lnTo>
                      <a:pt x="1562756" y="659291"/>
                    </a:lnTo>
                    <a:lnTo>
                      <a:pt x="1562756" y="672200"/>
                    </a:lnTo>
                    <a:lnTo>
                      <a:pt x="1565547" y="674991"/>
                    </a:lnTo>
                    <a:lnTo>
                      <a:pt x="1565547" y="684528"/>
                    </a:lnTo>
                    <a:lnTo>
                      <a:pt x="1556477" y="693599"/>
                    </a:lnTo>
                    <a:lnTo>
                      <a:pt x="1550664" y="693599"/>
                    </a:lnTo>
                    <a:lnTo>
                      <a:pt x="1545780" y="698484"/>
                    </a:lnTo>
                    <a:lnTo>
                      <a:pt x="1542059" y="694762"/>
                    </a:lnTo>
                    <a:lnTo>
                      <a:pt x="1504502" y="694762"/>
                    </a:lnTo>
                    <a:lnTo>
                      <a:pt x="1504618" y="694762"/>
                    </a:lnTo>
                    <a:lnTo>
                      <a:pt x="1496711" y="686854"/>
                    </a:lnTo>
                    <a:lnTo>
                      <a:pt x="1492641" y="686854"/>
                    </a:lnTo>
                    <a:lnTo>
                      <a:pt x="1483339" y="677550"/>
                    </a:lnTo>
                    <a:lnTo>
                      <a:pt x="1483339" y="668711"/>
                    </a:lnTo>
                    <a:lnTo>
                      <a:pt x="1492176" y="668711"/>
                    </a:lnTo>
                    <a:lnTo>
                      <a:pt x="1492176" y="663711"/>
                    </a:lnTo>
                    <a:lnTo>
                      <a:pt x="1486944" y="658477"/>
                    </a:lnTo>
                    <a:lnTo>
                      <a:pt x="1466712" y="658477"/>
                    </a:lnTo>
                    <a:lnTo>
                      <a:pt x="1461828" y="653593"/>
                    </a:lnTo>
                    <a:lnTo>
                      <a:pt x="1433224" y="653593"/>
                    </a:lnTo>
                    <a:lnTo>
                      <a:pt x="1427410" y="659408"/>
                    </a:lnTo>
                    <a:lnTo>
                      <a:pt x="1412294" y="659408"/>
                    </a:lnTo>
                    <a:lnTo>
                      <a:pt x="1408457" y="663711"/>
                    </a:lnTo>
                    <a:lnTo>
                      <a:pt x="1403225" y="663594"/>
                    </a:lnTo>
                    <a:lnTo>
                      <a:pt x="1403225" y="670572"/>
                    </a:lnTo>
                    <a:lnTo>
                      <a:pt x="1397644" y="664990"/>
                    </a:lnTo>
                    <a:lnTo>
                      <a:pt x="1397644" y="664990"/>
                    </a:lnTo>
                    <a:lnTo>
                      <a:pt x="1400318" y="662315"/>
                    </a:lnTo>
                    <a:lnTo>
                      <a:pt x="1400318" y="647545"/>
                    </a:lnTo>
                    <a:lnTo>
                      <a:pt x="1393457" y="640684"/>
                    </a:lnTo>
                    <a:lnTo>
                      <a:pt x="1393457" y="650453"/>
                    </a:lnTo>
                    <a:lnTo>
                      <a:pt x="1378342" y="650453"/>
                    </a:lnTo>
                    <a:lnTo>
                      <a:pt x="1372179" y="644289"/>
                    </a:lnTo>
                    <a:lnTo>
                      <a:pt x="1372179" y="633706"/>
                    </a:lnTo>
                    <a:lnTo>
                      <a:pt x="1349970" y="633706"/>
                    </a:lnTo>
                    <a:lnTo>
                      <a:pt x="1342179" y="641498"/>
                    </a:lnTo>
                    <a:lnTo>
                      <a:pt x="1342179" y="660105"/>
                    </a:lnTo>
                    <a:lnTo>
                      <a:pt x="1323924" y="678364"/>
                    </a:lnTo>
                    <a:lnTo>
                      <a:pt x="1297994" y="678364"/>
                    </a:lnTo>
                    <a:lnTo>
                      <a:pt x="1297994" y="663943"/>
                    </a:lnTo>
                    <a:lnTo>
                      <a:pt x="1308692" y="653244"/>
                    </a:lnTo>
                    <a:lnTo>
                      <a:pt x="1317529" y="653244"/>
                    </a:lnTo>
                    <a:lnTo>
                      <a:pt x="1344621" y="626146"/>
                    </a:lnTo>
                    <a:lnTo>
                      <a:pt x="1344621" y="616610"/>
                    </a:lnTo>
                    <a:lnTo>
                      <a:pt x="1382295" y="578930"/>
                    </a:lnTo>
                    <a:lnTo>
                      <a:pt x="1388923" y="578697"/>
                    </a:lnTo>
                    <a:lnTo>
                      <a:pt x="1388923" y="578697"/>
                    </a:lnTo>
                    <a:close/>
                    <a:moveTo>
                      <a:pt x="1882400" y="1559551"/>
                    </a:moveTo>
                    <a:lnTo>
                      <a:pt x="1882400" y="1554318"/>
                    </a:lnTo>
                    <a:lnTo>
                      <a:pt x="1884609" y="1552108"/>
                    </a:lnTo>
                    <a:lnTo>
                      <a:pt x="1884609" y="1545247"/>
                    </a:lnTo>
                    <a:lnTo>
                      <a:pt x="1889144" y="1540711"/>
                    </a:lnTo>
                    <a:lnTo>
                      <a:pt x="1899725" y="1540711"/>
                    </a:lnTo>
                    <a:lnTo>
                      <a:pt x="1907167" y="1548154"/>
                    </a:lnTo>
                    <a:lnTo>
                      <a:pt x="1907167" y="1541641"/>
                    </a:lnTo>
                    <a:lnTo>
                      <a:pt x="1904376" y="1538850"/>
                    </a:lnTo>
                    <a:lnTo>
                      <a:pt x="1904376" y="1531291"/>
                    </a:lnTo>
                    <a:lnTo>
                      <a:pt x="1901586" y="1528500"/>
                    </a:lnTo>
                    <a:lnTo>
                      <a:pt x="1901586" y="1520940"/>
                    </a:lnTo>
                    <a:lnTo>
                      <a:pt x="1897051" y="1516405"/>
                    </a:lnTo>
                    <a:lnTo>
                      <a:pt x="1897051" y="1505822"/>
                    </a:lnTo>
                    <a:lnTo>
                      <a:pt x="1894726" y="1503496"/>
                    </a:lnTo>
                    <a:lnTo>
                      <a:pt x="1894726" y="1492913"/>
                    </a:lnTo>
                    <a:lnTo>
                      <a:pt x="1892400" y="1490587"/>
                    </a:lnTo>
                    <a:lnTo>
                      <a:pt x="1892400" y="1485005"/>
                    </a:lnTo>
                    <a:lnTo>
                      <a:pt x="1890074" y="1482679"/>
                    </a:lnTo>
                    <a:lnTo>
                      <a:pt x="1890074" y="1478492"/>
                    </a:lnTo>
                    <a:lnTo>
                      <a:pt x="1887749" y="1476166"/>
                    </a:lnTo>
                    <a:lnTo>
                      <a:pt x="1887749" y="1460001"/>
                    </a:lnTo>
                    <a:lnTo>
                      <a:pt x="1890307" y="1457442"/>
                    </a:lnTo>
                    <a:lnTo>
                      <a:pt x="1890307" y="1439997"/>
                    </a:lnTo>
                    <a:lnTo>
                      <a:pt x="1887865" y="1437555"/>
                    </a:lnTo>
                    <a:lnTo>
                      <a:pt x="1887865" y="1432089"/>
                    </a:lnTo>
                    <a:lnTo>
                      <a:pt x="1884028" y="1428251"/>
                    </a:lnTo>
                    <a:lnTo>
                      <a:pt x="1884028" y="1410225"/>
                    </a:lnTo>
                    <a:lnTo>
                      <a:pt x="1880423" y="1406620"/>
                    </a:lnTo>
                    <a:lnTo>
                      <a:pt x="1878098" y="1408946"/>
                    </a:lnTo>
                    <a:lnTo>
                      <a:pt x="1874726" y="1408946"/>
                    </a:lnTo>
                    <a:lnTo>
                      <a:pt x="1874726" y="1412784"/>
                    </a:lnTo>
                    <a:lnTo>
                      <a:pt x="1880075" y="1418133"/>
                    </a:lnTo>
                    <a:lnTo>
                      <a:pt x="1880075" y="1424646"/>
                    </a:lnTo>
                    <a:lnTo>
                      <a:pt x="1877865" y="1426856"/>
                    </a:lnTo>
                    <a:lnTo>
                      <a:pt x="1877865" y="1431275"/>
                    </a:lnTo>
                    <a:lnTo>
                      <a:pt x="1875656" y="1433485"/>
                    </a:lnTo>
                    <a:lnTo>
                      <a:pt x="1873214" y="1433485"/>
                    </a:lnTo>
                    <a:lnTo>
                      <a:pt x="1870075" y="1430810"/>
                    </a:lnTo>
                    <a:lnTo>
                      <a:pt x="1866121" y="1434299"/>
                    </a:lnTo>
                    <a:lnTo>
                      <a:pt x="1866121" y="1453720"/>
                    </a:lnTo>
                    <a:lnTo>
                      <a:pt x="1864726" y="1454883"/>
                    </a:lnTo>
                    <a:lnTo>
                      <a:pt x="1864726" y="1459652"/>
                    </a:lnTo>
                    <a:lnTo>
                      <a:pt x="1862866" y="1461280"/>
                    </a:lnTo>
                    <a:lnTo>
                      <a:pt x="1862866" y="1473724"/>
                    </a:lnTo>
                    <a:lnTo>
                      <a:pt x="1863912" y="1474654"/>
                    </a:lnTo>
                    <a:lnTo>
                      <a:pt x="1863912" y="1477794"/>
                    </a:lnTo>
                    <a:lnTo>
                      <a:pt x="1867982" y="1481399"/>
                    </a:lnTo>
                    <a:lnTo>
                      <a:pt x="1867982" y="1484539"/>
                    </a:lnTo>
                    <a:lnTo>
                      <a:pt x="1872284" y="1488261"/>
                    </a:lnTo>
                    <a:lnTo>
                      <a:pt x="1872284" y="1497216"/>
                    </a:lnTo>
                    <a:lnTo>
                      <a:pt x="1871005" y="1498379"/>
                    </a:lnTo>
                    <a:lnTo>
                      <a:pt x="1871005" y="1502565"/>
                    </a:lnTo>
                    <a:lnTo>
                      <a:pt x="1869493" y="1503961"/>
                    </a:lnTo>
                    <a:lnTo>
                      <a:pt x="1869493" y="1510474"/>
                    </a:lnTo>
                    <a:lnTo>
                      <a:pt x="1871005" y="1511869"/>
                    </a:lnTo>
                    <a:lnTo>
                      <a:pt x="1871005" y="1537338"/>
                    </a:lnTo>
                    <a:lnTo>
                      <a:pt x="1869028" y="1539315"/>
                    </a:lnTo>
                    <a:lnTo>
                      <a:pt x="1869028" y="1547689"/>
                    </a:lnTo>
                    <a:lnTo>
                      <a:pt x="1866238" y="1550480"/>
                    </a:lnTo>
                    <a:lnTo>
                      <a:pt x="1866238" y="1554434"/>
                    </a:lnTo>
                    <a:lnTo>
                      <a:pt x="1867866" y="1556062"/>
                    </a:lnTo>
                    <a:lnTo>
                      <a:pt x="1867866" y="1558621"/>
                    </a:lnTo>
                    <a:lnTo>
                      <a:pt x="1871237" y="1561994"/>
                    </a:lnTo>
                    <a:lnTo>
                      <a:pt x="1871237" y="1574786"/>
                    </a:lnTo>
                    <a:lnTo>
                      <a:pt x="1868447" y="1577577"/>
                    </a:lnTo>
                    <a:lnTo>
                      <a:pt x="1868447" y="1598278"/>
                    </a:lnTo>
                    <a:lnTo>
                      <a:pt x="1865889" y="1600837"/>
                    </a:lnTo>
                    <a:lnTo>
                      <a:pt x="1865889" y="1612234"/>
                    </a:lnTo>
                    <a:lnTo>
                      <a:pt x="1867168" y="1613513"/>
                    </a:lnTo>
                    <a:lnTo>
                      <a:pt x="1867168" y="1618863"/>
                    </a:lnTo>
                    <a:lnTo>
                      <a:pt x="1869842" y="1621538"/>
                    </a:lnTo>
                    <a:lnTo>
                      <a:pt x="1871121" y="1620259"/>
                    </a:lnTo>
                    <a:lnTo>
                      <a:pt x="1871121" y="1617235"/>
                    </a:lnTo>
                    <a:lnTo>
                      <a:pt x="1872982" y="1615374"/>
                    </a:lnTo>
                    <a:lnTo>
                      <a:pt x="1872982" y="1609443"/>
                    </a:lnTo>
                    <a:lnTo>
                      <a:pt x="1879610" y="1602814"/>
                    </a:lnTo>
                    <a:lnTo>
                      <a:pt x="1882517" y="1605838"/>
                    </a:lnTo>
                    <a:lnTo>
                      <a:pt x="1888447" y="1605838"/>
                    </a:lnTo>
                    <a:lnTo>
                      <a:pt x="1889958" y="1607350"/>
                    </a:lnTo>
                    <a:lnTo>
                      <a:pt x="1889958" y="1609559"/>
                    </a:lnTo>
                    <a:lnTo>
                      <a:pt x="1891469" y="1611071"/>
                    </a:lnTo>
                    <a:lnTo>
                      <a:pt x="1891469" y="1615839"/>
                    </a:lnTo>
                    <a:lnTo>
                      <a:pt x="1892981" y="1617351"/>
                    </a:lnTo>
                    <a:lnTo>
                      <a:pt x="1892981" y="1600721"/>
                    </a:lnTo>
                    <a:lnTo>
                      <a:pt x="1887168" y="1600721"/>
                    </a:lnTo>
                    <a:lnTo>
                      <a:pt x="1887168" y="1596185"/>
                    </a:lnTo>
                    <a:lnTo>
                      <a:pt x="1885074" y="1594092"/>
                    </a:lnTo>
                    <a:lnTo>
                      <a:pt x="1885074" y="1588044"/>
                    </a:lnTo>
                    <a:lnTo>
                      <a:pt x="1877865" y="1580834"/>
                    </a:lnTo>
                    <a:lnTo>
                      <a:pt x="1877865" y="1568506"/>
                    </a:lnTo>
                    <a:lnTo>
                      <a:pt x="1880075" y="1566296"/>
                    </a:lnTo>
                    <a:lnTo>
                      <a:pt x="1880075" y="1561179"/>
                    </a:lnTo>
                    <a:lnTo>
                      <a:pt x="1882400" y="1559551"/>
                    </a:lnTo>
                    <a:lnTo>
                      <a:pt x="1882400" y="1559551"/>
                    </a:lnTo>
                    <a:close/>
                    <a:moveTo>
                      <a:pt x="352550" y="905377"/>
                    </a:moveTo>
                    <a:lnTo>
                      <a:pt x="347085" y="905377"/>
                    </a:lnTo>
                    <a:lnTo>
                      <a:pt x="341620" y="899911"/>
                    </a:lnTo>
                    <a:lnTo>
                      <a:pt x="341620" y="880257"/>
                    </a:lnTo>
                    <a:lnTo>
                      <a:pt x="351620" y="870255"/>
                    </a:lnTo>
                    <a:lnTo>
                      <a:pt x="356620" y="870255"/>
                    </a:lnTo>
                    <a:lnTo>
                      <a:pt x="363597" y="877233"/>
                    </a:lnTo>
                    <a:lnTo>
                      <a:pt x="366503" y="877233"/>
                    </a:lnTo>
                    <a:lnTo>
                      <a:pt x="373480" y="884211"/>
                    </a:lnTo>
                    <a:lnTo>
                      <a:pt x="373480" y="889909"/>
                    </a:lnTo>
                    <a:lnTo>
                      <a:pt x="371271" y="892119"/>
                    </a:lnTo>
                    <a:lnTo>
                      <a:pt x="371271" y="887118"/>
                    </a:lnTo>
                    <a:lnTo>
                      <a:pt x="366620" y="891770"/>
                    </a:lnTo>
                    <a:lnTo>
                      <a:pt x="366620" y="894329"/>
                    </a:lnTo>
                    <a:lnTo>
                      <a:pt x="358364" y="902586"/>
                    </a:lnTo>
                    <a:lnTo>
                      <a:pt x="355457" y="902586"/>
                    </a:lnTo>
                    <a:lnTo>
                      <a:pt x="352550" y="905377"/>
                    </a:lnTo>
                    <a:close/>
                    <a:moveTo>
                      <a:pt x="539755" y="850136"/>
                    </a:moveTo>
                    <a:lnTo>
                      <a:pt x="539755" y="858160"/>
                    </a:lnTo>
                    <a:lnTo>
                      <a:pt x="536383" y="861533"/>
                    </a:lnTo>
                    <a:lnTo>
                      <a:pt x="527081" y="861533"/>
                    </a:lnTo>
                    <a:lnTo>
                      <a:pt x="524756" y="859207"/>
                    </a:lnTo>
                    <a:lnTo>
                      <a:pt x="524756" y="855253"/>
                    </a:lnTo>
                    <a:lnTo>
                      <a:pt x="521733" y="852229"/>
                    </a:lnTo>
                    <a:lnTo>
                      <a:pt x="519872" y="852229"/>
                    </a:lnTo>
                    <a:lnTo>
                      <a:pt x="518012" y="850368"/>
                    </a:lnTo>
                    <a:lnTo>
                      <a:pt x="515686" y="852694"/>
                    </a:lnTo>
                    <a:lnTo>
                      <a:pt x="511035" y="848042"/>
                    </a:lnTo>
                    <a:lnTo>
                      <a:pt x="511035" y="843972"/>
                    </a:lnTo>
                    <a:lnTo>
                      <a:pt x="507779" y="840716"/>
                    </a:lnTo>
                    <a:lnTo>
                      <a:pt x="507779" y="832458"/>
                    </a:lnTo>
                    <a:lnTo>
                      <a:pt x="514988" y="825248"/>
                    </a:lnTo>
                    <a:lnTo>
                      <a:pt x="539755" y="850136"/>
                    </a:lnTo>
                    <a:lnTo>
                      <a:pt x="539755" y="850136"/>
                    </a:lnTo>
                    <a:close/>
                    <a:moveTo>
                      <a:pt x="461850" y="814200"/>
                    </a:moveTo>
                    <a:lnTo>
                      <a:pt x="461850" y="816293"/>
                    </a:lnTo>
                    <a:lnTo>
                      <a:pt x="470106" y="816293"/>
                    </a:lnTo>
                    <a:lnTo>
                      <a:pt x="473943" y="820131"/>
                    </a:lnTo>
                    <a:lnTo>
                      <a:pt x="476385" y="817689"/>
                    </a:lnTo>
                    <a:lnTo>
                      <a:pt x="472896" y="814200"/>
                    </a:lnTo>
                    <a:lnTo>
                      <a:pt x="474989" y="812106"/>
                    </a:lnTo>
                    <a:lnTo>
                      <a:pt x="481733" y="818852"/>
                    </a:lnTo>
                    <a:lnTo>
                      <a:pt x="486268" y="818852"/>
                    </a:lnTo>
                    <a:lnTo>
                      <a:pt x="494059" y="811060"/>
                    </a:lnTo>
                    <a:lnTo>
                      <a:pt x="490105" y="807106"/>
                    </a:lnTo>
                    <a:lnTo>
                      <a:pt x="486733" y="807106"/>
                    </a:lnTo>
                    <a:lnTo>
                      <a:pt x="474989" y="795360"/>
                    </a:lnTo>
                    <a:lnTo>
                      <a:pt x="474989" y="790940"/>
                    </a:lnTo>
                    <a:lnTo>
                      <a:pt x="467664" y="783613"/>
                    </a:lnTo>
                    <a:lnTo>
                      <a:pt x="467664" y="778729"/>
                    </a:lnTo>
                    <a:lnTo>
                      <a:pt x="463129" y="774193"/>
                    </a:lnTo>
                    <a:lnTo>
                      <a:pt x="463129" y="766518"/>
                    </a:lnTo>
                    <a:lnTo>
                      <a:pt x="459757" y="763145"/>
                    </a:lnTo>
                    <a:lnTo>
                      <a:pt x="459757" y="755469"/>
                    </a:lnTo>
                    <a:lnTo>
                      <a:pt x="454641" y="750352"/>
                    </a:lnTo>
                    <a:lnTo>
                      <a:pt x="456734" y="748259"/>
                    </a:lnTo>
                    <a:lnTo>
                      <a:pt x="456734" y="740002"/>
                    </a:lnTo>
                    <a:lnTo>
                      <a:pt x="458827" y="737909"/>
                    </a:lnTo>
                    <a:lnTo>
                      <a:pt x="458827" y="732791"/>
                    </a:lnTo>
                    <a:lnTo>
                      <a:pt x="457315" y="731280"/>
                    </a:lnTo>
                    <a:lnTo>
                      <a:pt x="457315" y="716975"/>
                    </a:lnTo>
                    <a:lnTo>
                      <a:pt x="462432" y="711858"/>
                    </a:lnTo>
                    <a:lnTo>
                      <a:pt x="462432" y="704298"/>
                    </a:lnTo>
                    <a:lnTo>
                      <a:pt x="466966" y="704298"/>
                    </a:lnTo>
                    <a:lnTo>
                      <a:pt x="469873" y="701391"/>
                    </a:lnTo>
                    <a:lnTo>
                      <a:pt x="469873" y="688017"/>
                    </a:lnTo>
                    <a:lnTo>
                      <a:pt x="473943" y="683946"/>
                    </a:lnTo>
                    <a:lnTo>
                      <a:pt x="473943" y="681039"/>
                    </a:lnTo>
                    <a:lnTo>
                      <a:pt x="471268" y="678364"/>
                    </a:lnTo>
                    <a:lnTo>
                      <a:pt x="464525" y="678364"/>
                    </a:lnTo>
                    <a:lnTo>
                      <a:pt x="461850" y="675689"/>
                    </a:lnTo>
                    <a:lnTo>
                      <a:pt x="455106" y="675689"/>
                    </a:lnTo>
                    <a:lnTo>
                      <a:pt x="450106" y="670688"/>
                    </a:lnTo>
                    <a:lnTo>
                      <a:pt x="445920" y="670688"/>
                    </a:lnTo>
                    <a:lnTo>
                      <a:pt x="440920" y="675689"/>
                    </a:lnTo>
                    <a:lnTo>
                      <a:pt x="429293" y="675689"/>
                    </a:lnTo>
                    <a:lnTo>
                      <a:pt x="421037" y="683946"/>
                    </a:lnTo>
                    <a:lnTo>
                      <a:pt x="421037" y="693948"/>
                    </a:lnTo>
                    <a:lnTo>
                      <a:pt x="424874" y="697786"/>
                    </a:lnTo>
                    <a:lnTo>
                      <a:pt x="417316" y="697786"/>
                    </a:lnTo>
                    <a:lnTo>
                      <a:pt x="410340" y="704764"/>
                    </a:lnTo>
                    <a:lnTo>
                      <a:pt x="410340" y="708369"/>
                    </a:lnTo>
                    <a:lnTo>
                      <a:pt x="412433" y="710462"/>
                    </a:lnTo>
                    <a:lnTo>
                      <a:pt x="416037" y="710462"/>
                    </a:lnTo>
                    <a:lnTo>
                      <a:pt x="416037" y="718370"/>
                    </a:lnTo>
                    <a:lnTo>
                      <a:pt x="413130" y="721278"/>
                    </a:lnTo>
                    <a:lnTo>
                      <a:pt x="413130" y="729186"/>
                    </a:lnTo>
                    <a:lnTo>
                      <a:pt x="409177" y="733140"/>
                    </a:lnTo>
                    <a:lnTo>
                      <a:pt x="409177" y="736513"/>
                    </a:lnTo>
                    <a:lnTo>
                      <a:pt x="406154" y="739537"/>
                    </a:lnTo>
                    <a:lnTo>
                      <a:pt x="399410" y="739537"/>
                    </a:lnTo>
                    <a:lnTo>
                      <a:pt x="392666" y="746282"/>
                    </a:lnTo>
                    <a:lnTo>
                      <a:pt x="392666" y="767215"/>
                    </a:lnTo>
                    <a:lnTo>
                      <a:pt x="399410" y="773961"/>
                    </a:lnTo>
                    <a:lnTo>
                      <a:pt x="405921" y="773961"/>
                    </a:lnTo>
                    <a:lnTo>
                      <a:pt x="409293" y="770588"/>
                    </a:lnTo>
                    <a:lnTo>
                      <a:pt x="411619" y="772914"/>
                    </a:lnTo>
                    <a:lnTo>
                      <a:pt x="423363" y="772914"/>
                    </a:lnTo>
                    <a:lnTo>
                      <a:pt x="423363" y="779892"/>
                    </a:lnTo>
                    <a:lnTo>
                      <a:pt x="433362" y="789894"/>
                    </a:lnTo>
                    <a:lnTo>
                      <a:pt x="427781" y="795476"/>
                    </a:lnTo>
                    <a:lnTo>
                      <a:pt x="427781" y="800244"/>
                    </a:lnTo>
                    <a:lnTo>
                      <a:pt x="424060" y="803966"/>
                    </a:lnTo>
                    <a:lnTo>
                      <a:pt x="426502" y="806292"/>
                    </a:lnTo>
                    <a:lnTo>
                      <a:pt x="430921" y="806292"/>
                    </a:lnTo>
                    <a:lnTo>
                      <a:pt x="434990" y="810362"/>
                    </a:lnTo>
                    <a:lnTo>
                      <a:pt x="440804" y="810362"/>
                    </a:lnTo>
                    <a:lnTo>
                      <a:pt x="444874" y="814432"/>
                    </a:lnTo>
                    <a:lnTo>
                      <a:pt x="444874" y="810943"/>
                    </a:lnTo>
                    <a:lnTo>
                      <a:pt x="448362" y="814432"/>
                    </a:lnTo>
                    <a:lnTo>
                      <a:pt x="448362" y="814432"/>
                    </a:lnTo>
                    <a:lnTo>
                      <a:pt x="461850" y="814200"/>
                    </a:lnTo>
                    <a:lnTo>
                      <a:pt x="461850" y="814200"/>
                    </a:lnTo>
                    <a:close/>
                    <a:moveTo>
                      <a:pt x="2520875" y="796988"/>
                    </a:moveTo>
                    <a:lnTo>
                      <a:pt x="2511456" y="796988"/>
                    </a:lnTo>
                    <a:lnTo>
                      <a:pt x="2508782" y="799663"/>
                    </a:lnTo>
                    <a:lnTo>
                      <a:pt x="2503200" y="799663"/>
                    </a:lnTo>
                    <a:lnTo>
                      <a:pt x="2500526" y="802337"/>
                    </a:lnTo>
                    <a:lnTo>
                      <a:pt x="2494945" y="802337"/>
                    </a:lnTo>
                    <a:lnTo>
                      <a:pt x="2491689" y="799081"/>
                    </a:lnTo>
                    <a:lnTo>
                      <a:pt x="2486108" y="799081"/>
                    </a:lnTo>
                    <a:lnTo>
                      <a:pt x="2481224" y="803966"/>
                    </a:lnTo>
                    <a:lnTo>
                      <a:pt x="2473666" y="803966"/>
                    </a:lnTo>
                    <a:lnTo>
                      <a:pt x="2469945" y="807687"/>
                    </a:lnTo>
                    <a:lnTo>
                      <a:pt x="2467271" y="807687"/>
                    </a:lnTo>
                    <a:lnTo>
                      <a:pt x="2467271" y="801640"/>
                    </a:lnTo>
                    <a:lnTo>
                      <a:pt x="2465760" y="800128"/>
                    </a:lnTo>
                    <a:lnTo>
                      <a:pt x="2465760" y="793150"/>
                    </a:lnTo>
                    <a:lnTo>
                      <a:pt x="2468317" y="790591"/>
                    </a:lnTo>
                    <a:lnTo>
                      <a:pt x="2468317" y="786986"/>
                    </a:lnTo>
                    <a:lnTo>
                      <a:pt x="2480643" y="774659"/>
                    </a:lnTo>
                    <a:lnTo>
                      <a:pt x="2483085" y="774659"/>
                    </a:lnTo>
                    <a:lnTo>
                      <a:pt x="2487038" y="770704"/>
                    </a:lnTo>
                    <a:lnTo>
                      <a:pt x="2490293" y="770704"/>
                    </a:lnTo>
                    <a:lnTo>
                      <a:pt x="2491922" y="769076"/>
                    </a:lnTo>
                    <a:lnTo>
                      <a:pt x="2500526" y="769076"/>
                    </a:lnTo>
                    <a:lnTo>
                      <a:pt x="2501921" y="767681"/>
                    </a:lnTo>
                    <a:lnTo>
                      <a:pt x="2504479" y="767681"/>
                    </a:lnTo>
                    <a:lnTo>
                      <a:pt x="2506805" y="770007"/>
                    </a:lnTo>
                    <a:lnTo>
                      <a:pt x="2513200" y="770007"/>
                    </a:lnTo>
                    <a:lnTo>
                      <a:pt x="2527735" y="784544"/>
                    </a:lnTo>
                    <a:lnTo>
                      <a:pt x="2527735" y="789661"/>
                    </a:lnTo>
                    <a:lnTo>
                      <a:pt x="2520875" y="796988"/>
                    </a:lnTo>
                    <a:lnTo>
                      <a:pt x="2520875" y="796988"/>
                    </a:lnTo>
                    <a:close/>
                    <a:moveTo>
                      <a:pt x="414293" y="793848"/>
                    </a:moveTo>
                    <a:lnTo>
                      <a:pt x="414293" y="790010"/>
                    </a:lnTo>
                    <a:lnTo>
                      <a:pt x="410921" y="786637"/>
                    </a:lnTo>
                    <a:lnTo>
                      <a:pt x="407665" y="786637"/>
                    </a:lnTo>
                    <a:lnTo>
                      <a:pt x="405224" y="784195"/>
                    </a:lnTo>
                    <a:lnTo>
                      <a:pt x="405224" y="781869"/>
                    </a:lnTo>
                    <a:lnTo>
                      <a:pt x="408131" y="778962"/>
                    </a:lnTo>
                    <a:lnTo>
                      <a:pt x="413247" y="778962"/>
                    </a:lnTo>
                    <a:lnTo>
                      <a:pt x="413247" y="776752"/>
                    </a:lnTo>
                    <a:lnTo>
                      <a:pt x="418014" y="781520"/>
                    </a:lnTo>
                    <a:lnTo>
                      <a:pt x="418014" y="785009"/>
                    </a:lnTo>
                    <a:lnTo>
                      <a:pt x="421270" y="788265"/>
                    </a:lnTo>
                    <a:lnTo>
                      <a:pt x="421270" y="792219"/>
                    </a:lnTo>
                    <a:lnTo>
                      <a:pt x="419293" y="794197"/>
                    </a:lnTo>
                    <a:lnTo>
                      <a:pt x="419293" y="798151"/>
                    </a:lnTo>
                    <a:lnTo>
                      <a:pt x="417665" y="799779"/>
                    </a:lnTo>
                    <a:lnTo>
                      <a:pt x="417665" y="797104"/>
                    </a:lnTo>
                    <a:lnTo>
                      <a:pt x="414293" y="793848"/>
                    </a:lnTo>
                    <a:lnTo>
                      <a:pt x="414293" y="793848"/>
                    </a:lnTo>
                    <a:close/>
                    <a:moveTo>
                      <a:pt x="471036" y="573696"/>
                    </a:moveTo>
                    <a:lnTo>
                      <a:pt x="474873" y="577534"/>
                    </a:lnTo>
                    <a:lnTo>
                      <a:pt x="463827" y="588582"/>
                    </a:lnTo>
                    <a:lnTo>
                      <a:pt x="463827" y="592304"/>
                    </a:lnTo>
                    <a:lnTo>
                      <a:pt x="459990" y="596142"/>
                    </a:lnTo>
                    <a:lnTo>
                      <a:pt x="459990" y="599863"/>
                    </a:lnTo>
                    <a:lnTo>
                      <a:pt x="462548" y="602422"/>
                    </a:lnTo>
                    <a:lnTo>
                      <a:pt x="466269" y="602422"/>
                    </a:lnTo>
                    <a:lnTo>
                      <a:pt x="468478" y="604631"/>
                    </a:lnTo>
                    <a:lnTo>
                      <a:pt x="468478" y="604631"/>
                    </a:lnTo>
                    <a:lnTo>
                      <a:pt x="465222" y="607888"/>
                    </a:lnTo>
                    <a:lnTo>
                      <a:pt x="459059" y="607888"/>
                    </a:lnTo>
                    <a:lnTo>
                      <a:pt x="454874" y="612074"/>
                    </a:lnTo>
                    <a:lnTo>
                      <a:pt x="454874" y="617889"/>
                    </a:lnTo>
                    <a:lnTo>
                      <a:pt x="449990" y="622774"/>
                    </a:lnTo>
                    <a:lnTo>
                      <a:pt x="449990" y="627891"/>
                    </a:lnTo>
                    <a:lnTo>
                      <a:pt x="445106" y="632775"/>
                    </a:lnTo>
                    <a:lnTo>
                      <a:pt x="445106" y="632775"/>
                    </a:lnTo>
                    <a:lnTo>
                      <a:pt x="445106" y="638590"/>
                    </a:lnTo>
                    <a:lnTo>
                      <a:pt x="439292" y="638590"/>
                    </a:lnTo>
                    <a:lnTo>
                      <a:pt x="430688" y="647196"/>
                    </a:lnTo>
                    <a:lnTo>
                      <a:pt x="430688" y="654523"/>
                    </a:lnTo>
                    <a:lnTo>
                      <a:pt x="436153" y="659989"/>
                    </a:lnTo>
                    <a:lnTo>
                      <a:pt x="436153" y="669177"/>
                    </a:lnTo>
                    <a:lnTo>
                      <a:pt x="438479" y="671503"/>
                    </a:lnTo>
                    <a:lnTo>
                      <a:pt x="441734" y="671503"/>
                    </a:lnTo>
                    <a:lnTo>
                      <a:pt x="446734" y="666502"/>
                    </a:lnTo>
                    <a:lnTo>
                      <a:pt x="450920" y="666502"/>
                    </a:lnTo>
                    <a:lnTo>
                      <a:pt x="457199" y="672782"/>
                    </a:lnTo>
                    <a:lnTo>
                      <a:pt x="467083" y="672782"/>
                    </a:lnTo>
                    <a:lnTo>
                      <a:pt x="469757" y="675457"/>
                    </a:lnTo>
                    <a:lnTo>
                      <a:pt x="476617" y="675457"/>
                    </a:lnTo>
                    <a:lnTo>
                      <a:pt x="483361" y="668711"/>
                    </a:lnTo>
                    <a:lnTo>
                      <a:pt x="483361" y="664990"/>
                    </a:lnTo>
                    <a:lnTo>
                      <a:pt x="491152" y="657198"/>
                    </a:lnTo>
                    <a:lnTo>
                      <a:pt x="491152" y="651267"/>
                    </a:lnTo>
                    <a:lnTo>
                      <a:pt x="487547" y="647662"/>
                    </a:lnTo>
                    <a:lnTo>
                      <a:pt x="495454" y="647662"/>
                    </a:lnTo>
                    <a:lnTo>
                      <a:pt x="495454" y="636497"/>
                    </a:lnTo>
                    <a:lnTo>
                      <a:pt x="509756" y="622192"/>
                    </a:lnTo>
                    <a:lnTo>
                      <a:pt x="509756" y="613703"/>
                    </a:lnTo>
                    <a:lnTo>
                      <a:pt x="507198" y="611144"/>
                    </a:lnTo>
                    <a:lnTo>
                      <a:pt x="507198" y="606608"/>
                    </a:lnTo>
                    <a:lnTo>
                      <a:pt x="514756" y="606608"/>
                    </a:lnTo>
                    <a:lnTo>
                      <a:pt x="517779" y="603585"/>
                    </a:lnTo>
                    <a:lnTo>
                      <a:pt x="517779" y="591839"/>
                    </a:lnTo>
                    <a:lnTo>
                      <a:pt x="524174" y="598235"/>
                    </a:lnTo>
                    <a:lnTo>
                      <a:pt x="527430" y="598235"/>
                    </a:lnTo>
                    <a:lnTo>
                      <a:pt x="527430" y="589745"/>
                    </a:lnTo>
                    <a:lnTo>
                      <a:pt x="531151" y="589745"/>
                    </a:lnTo>
                    <a:lnTo>
                      <a:pt x="539058" y="581837"/>
                    </a:lnTo>
                    <a:lnTo>
                      <a:pt x="539058" y="577767"/>
                    </a:lnTo>
                    <a:lnTo>
                      <a:pt x="536965" y="575673"/>
                    </a:lnTo>
                    <a:lnTo>
                      <a:pt x="534639" y="575673"/>
                    </a:lnTo>
                    <a:lnTo>
                      <a:pt x="539174" y="571138"/>
                    </a:lnTo>
                    <a:lnTo>
                      <a:pt x="541965" y="571138"/>
                    </a:lnTo>
                    <a:lnTo>
                      <a:pt x="544407" y="568695"/>
                    </a:lnTo>
                    <a:lnTo>
                      <a:pt x="544407" y="566370"/>
                    </a:lnTo>
                    <a:lnTo>
                      <a:pt x="549871" y="560904"/>
                    </a:lnTo>
                    <a:lnTo>
                      <a:pt x="549871" y="557880"/>
                    </a:lnTo>
                    <a:lnTo>
                      <a:pt x="554290" y="553460"/>
                    </a:lnTo>
                    <a:lnTo>
                      <a:pt x="558825" y="553460"/>
                    </a:lnTo>
                    <a:lnTo>
                      <a:pt x="568708" y="543575"/>
                    </a:lnTo>
                    <a:lnTo>
                      <a:pt x="572545" y="543575"/>
                    </a:lnTo>
                    <a:lnTo>
                      <a:pt x="579173" y="536946"/>
                    </a:lnTo>
                    <a:lnTo>
                      <a:pt x="585685" y="536946"/>
                    </a:lnTo>
                    <a:lnTo>
                      <a:pt x="592312" y="530317"/>
                    </a:lnTo>
                    <a:lnTo>
                      <a:pt x="598824" y="530317"/>
                    </a:lnTo>
                    <a:lnTo>
                      <a:pt x="603475" y="525665"/>
                    </a:lnTo>
                    <a:lnTo>
                      <a:pt x="607777" y="525665"/>
                    </a:lnTo>
                    <a:lnTo>
                      <a:pt x="612428" y="521013"/>
                    </a:lnTo>
                    <a:lnTo>
                      <a:pt x="616730" y="521013"/>
                    </a:lnTo>
                    <a:lnTo>
                      <a:pt x="623126" y="514617"/>
                    </a:lnTo>
                    <a:lnTo>
                      <a:pt x="627428" y="514617"/>
                    </a:lnTo>
                    <a:lnTo>
                      <a:pt x="631498" y="510547"/>
                    </a:lnTo>
                    <a:lnTo>
                      <a:pt x="635800" y="510547"/>
                    </a:lnTo>
                    <a:lnTo>
                      <a:pt x="642079" y="504267"/>
                    </a:lnTo>
                    <a:lnTo>
                      <a:pt x="646381" y="504267"/>
                    </a:lnTo>
                    <a:lnTo>
                      <a:pt x="657892" y="492753"/>
                    </a:lnTo>
                    <a:lnTo>
                      <a:pt x="662195" y="492753"/>
                    </a:lnTo>
                    <a:lnTo>
                      <a:pt x="665567" y="489380"/>
                    </a:lnTo>
                    <a:lnTo>
                      <a:pt x="665567" y="485077"/>
                    </a:lnTo>
                    <a:lnTo>
                      <a:pt x="672311" y="478332"/>
                    </a:lnTo>
                    <a:lnTo>
                      <a:pt x="672311" y="474029"/>
                    </a:lnTo>
                    <a:lnTo>
                      <a:pt x="676613" y="469726"/>
                    </a:lnTo>
                    <a:lnTo>
                      <a:pt x="676613" y="455422"/>
                    </a:lnTo>
                    <a:lnTo>
                      <a:pt x="674520" y="453328"/>
                    </a:lnTo>
                    <a:lnTo>
                      <a:pt x="674520" y="449374"/>
                    </a:lnTo>
                    <a:lnTo>
                      <a:pt x="666032" y="440884"/>
                    </a:lnTo>
                    <a:lnTo>
                      <a:pt x="662892" y="440884"/>
                    </a:lnTo>
                    <a:lnTo>
                      <a:pt x="660916" y="438907"/>
                    </a:lnTo>
                    <a:lnTo>
                      <a:pt x="653706" y="438907"/>
                    </a:lnTo>
                    <a:lnTo>
                      <a:pt x="650451" y="442164"/>
                    </a:lnTo>
                    <a:lnTo>
                      <a:pt x="646613" y="442164"/>
                    </a:lnTo>
                    <a:lnTo>
                      <a:pt x="628591" y="460190"/>
                    </a:lnTo>
                    <a:lnTo>
                      <a:pt x="628591" y="465307"/>
                    </a:lnTo>
                    <a:lnTo>
                      <a:pt x="624521" y="469377"/>
                    </a:lnTo>
                    <a:lnTo>
                      <a:pt x="622312" y="469377"/>
                    </a:lnTo>
                    <a:lnTo>
                      <a:pt x="616498" y="475192"/>
                    </a:lnTo>
                    <a:lnTo>
                      <a:pt x="614289" y="475192"/>
                    </a:lnTo>
                    <a:lnTo>
                      <a:pt x="605219" y="484263"/>
                    </a:lnTo>
                    <a:lnTo>
                      <a:pt x="598010" y="484263"/>
                    </a:lnTo>
                    <a:lnTo>
                      <a:pt x="594522" y="487752"/>
                    </a:lnTo>
                    <a:lnTo>
                      <a:pt x="587312" y="487752"/>
                    </a:lnTo>
                    <a:lnTo>
                      <a:pt x="581847" y="493218"/>
                    </a:lnTo>
                    <a:lnTo>
                      <a:pt x="566732" y="493218"/>
                    </a:lnTo>
                    <a:lnTo>
                      <a:pt x="562545" y="489032"/>
                    </a:lnTo>
                    <a:lnTo>
                      <a:pt x="553243" y="489032"/>
                    </a:lnTo>
                    <a:lnTo>
                      <a:pt x="548709" y="493567"/>
                    </a:lnTo>
                    <a:lnTo>
                      <a:pt x="548709" y="501475"/>
                    </a:lnTo>
                    <a:lnTo>
                      <a:pt x="545918" y="504267"/>
                    </a:lnTo>
                    <a:lnTo>
                      <a:pt x="543825" y="502173"/>
                    </a:lnTo>
                    <a:lnTo>
                      <a:pt x="536035" y="502173"/>
                    </a:lnTo>
                    <a:lnTo>
                      <a:pt x="533825" y="504383"/>
                    </a:lnTo>
                    <a:lnTo>
                      <a:pt x="533825" y="507058"/>
                    </a:lnTo>
                    <a:lnTo>
                      <a:pt x="527895" y="512989"/>
                    </a:lnTo>
                    <a:lnTo>
                      <a:pt x="523477" y="512989"/>
                    </a:lnTo>
                    <a:lnTo>
                      <a:pt x="518709" y="517757"/>
                    </a:lnTo>
                    <a:lnTo>
                      <a:pt x="514175" y="517757"/>
                    </a:lnTo>
                    <a:lnTo>
                      <a:pt x="500803" y="531131"/>
                    </a:lnTo>
                    <a:lnTo>
                      <a:pt x="500803" y="537411"/>
                    </a:lnTo>
                    <a:lnTo>
                      <a:pt x="494291" y="543924"/>
                    </a:lnTo>
                    <a:lnTo>
                      <a:pt x="494291" y="552763"/>
                    </a:lnTo>
                    <a:lnTo>
                      <a:pt x="491035" y="552763"/>
                    </a:lnTo>
                    <a:lnTo>
                      <a:pt x="487896" y="549623"/>
                    </a:lnTo>
                    <a:lnTo>
                      <a:pt x="483129" y="549623"/>
                    </a:lnTo>
                    <a:lnTo>
                      <a:pt x="480222" y="552530"/>
                    </a:lnTo>
                    <a:lnTo>
                      <a:pt x="480222" y="562066"/>
                    </a:lnTo>
                    <a:lnTo>
                      <a:pt x="474175" y="568114"/>
                    </a:lnTo>
                    <a:lnTo>
                      <a:pt x="467780" y="561718"/>
                    </a:lnTo>
                    <a:lnTo>
                      <a:pt x="463943" y="565555"/>
                    </a:lnTo>
                    <a:lnTo>
                      <a:pt x="463943" y="570324"/>
                    </a:lnTo>
                    <a:lnTo>
                      <a:pt x="467315" y="573696"/>
                    </a:lnTo>
                    <a:lnTo>
                      <a:pt x="471036" y="573696"/>
                    </a:lnTo>
                    <a:lnTo>
                      <a:pt x="471036" y="573696"/>
                    </a:lnTo>
                    <a:close/>
                    <a:moveTo>
                      <a:pt x="1852866" y="619285"/>
                    </a:moveTo>
                    <a:lnTo>
                      <a:pt x="1842052" y="619285"/>
                    </a:lnTo>
                    <a:lnTo>
                      <a:pt x="1837866" y="623472"/>
                    </a:lnTo>
                    <a:lnTo>
                      <a:pt x="1837866" y="635101"/>
                    </a:lnTo>
                    <a:lnTo>
                      <a:pt x="1842633" y="639870"/>
                    </a:lnTo>
                    <a:lnTo>
                      <a:pt x="1844727" y="639870"/>
                    </a:lnTo>
                    <a:lnTo>
                      <a:pt x="1846006" y="638590"/>
                    </a:lnTo>
                    <a:lnTo>
                      <a:pt x="1848913" y="638590"/>
                    </a:lnTo>
                    <a:lnTo>
                      <a:pt x="1852750" y="634753"/>
                    </a:lnTo>
                    <a:lnTo>
                      <a:pt x="1852866" y="619285"/>
                    </a:lnTo>
                    <a:lnTo>
                      <a:pt x="1852866" y="619285"/>
                    </a:lnTo>
                    <a:close/>
                    <a:moveTo>
                      <a:pt x="1833680" y="517641"/>
                    </a:moveTo>
                    <a:lnTo>
                      <a:pt x="1838215" y="522176"/>
                    </a:lnTo>
                    <a:lnTo>
                      <a:pt x="1839726" y="520664"/>
                    </a:lnTo>
                    <a:lnTo>
                      <a:pt x="1843215" y="524153"/>
                    </a:lnTo>
                    <a:lnTo>
                      <a:pt x="1843215" y="529154"/>
                    </a:lnTo>
                    <a:lnTo>
                      <a:pt x="1847634" y="533574"/>
                    </a:lnTo>
                    <a:lnTo>
                      <a:pt x="1851122" y="530085"/>
                    </a:lnTo>
                    <a:lnTo>
                      <a:pt x="1851122" y="510779"/>
                    </a:lnTo>
                    <a:lnTo>
                      <a:pt x="1861354" y="500545"/>
                    </a:lnTo>
                    <a:lnTo>
                      <a:pt x="1882167" y="521362"/>
                    </a:lnTo>
                    <a:lnTo>
                      <a:pt x="1891237" y="521362"/>
                    </a:lnTo>
                    <a:lnTo>
                      <a:pt x="1894842" y="517757"/>
                    </a:lnTo>
                    <a:lnTo>
                      <a:pt x="1897981" y="520897"/>
                    </a:lnTo>
                    <a:lnTo>
                      <a:pt x="1901004" y="520897"/>
                    </a:lnTo>
                    <a:lnTo>
                      <a:pt x="1910423" y="530317"/>
                    </a:lnTo>
                    <a:lnTo>
                      <a:pt x="1914260" y="530317"/>
                    </a:lnTo>
                    <a:lnTo>
                      <a:pt x="1923678" y="539737"/>
                    </a:lnTo>
                    <a:lnTo>
                      <a:pt x="1920306" y="543110"/>
                    </a:lnTo>
                    <a:lnTo>
                      <a:pt x="1917516" y="543110"/>
                    </a:lnTo>
                    <a:lnTo>
                      <a:pt x="1912399" y="548227"/>
                    </a:lnTo>
                    <a:lnTo>
                      <a:pt x="1912399" y="552414"/>
                    </a:lnTo>
                    <a:lnTo>
                      <a:pt x="1916004" y="556019"/>
                    </a:lnTo>
                    <a:lnTo>
                      <a:pt x="1911469" y="560555"/>
                    </a:lnTo>
                    <a:lnTo>
                      <a:pt x="1911469" y="563462"/>
                    </a:lnTo>
                    <a:lnTo>
                      <a:pt x="1904028" y="570905"/>
                    </a:lnTo>
                    <a:lnTo>
                      <a:pt x="1897865" y="570905"/>
                    </a:lnTo>
                    <a:lnTo>
                      <a:pt x="1895772" y="568812"/>
                    </a:lnTo>
                    <a:lnTo>
                      <a:pt x="1889609" y="568812"/>
                    </a:lnTo>
                    <a:lnTo>
                      <a:pt x="1883098" y="562299"/>
                    </a:lnTo>
                    <a:lnTo>
                      <a:pt x="1883098" y="558578"/>
                    </a:lnTo>
                    <a:lnTo>
                      <a:pt x="1880191" y="555670"/>
                    </a:lnTo>
                    <a:lnTo>
                      <a:pt x="1880191" y="539854"/>
                    </a:lnTo>
                    <a:lnTo>
                      <a:pt x="1884493" y="535551"/>
                    </a:lnTo>
                    <a:lnTo>
                      <a:pt x="1884493" y="528805"/>
                    </a:lnTo>
                    <a:lnTo>
                      <a:pt x="1876121" y="528805"/>
                    </a:lnTo>
                    <a:lnTo>
                      <a:pt x="1873912" y="531015"/>
                    </a:lnTo>
                    <a:lnTo>
                      <a:pt x="1869958" y="531015"/>
                    </a:lnTo>
                    <a:lnTo>
                      <a:pt x="1869958" y="549274"/>
                    </a:lnTo>
                    <a:lnTo>
                      <a:pt x="1874144" y="553460"/>
                    </a:lnTo>
                    <a:lnTo>
                      <a:pt x="1874144" y="559043"/>
                    </a:lnTo>
                    <a:lnTo>
                      <a:pt x="1878330" y="563229"/>
                    </a:lnTo>
                    <a:lnTo>
                      <a:pt x="1878330" y="566137"/>
                    </a:lnTo>
                    <a:lnTo>
                      <a:pt x="1886237" y="574045"/>
                    </a:lnTo>
                    <a:lnTo>
                      <a:pt x="1886237" y="576953"/>
                    </a:lnTo>
                    <a:lnTo>
                      <a:pt x="1886237" y="576953"/>
                    </a:lnTo>
                    <a:lnTo>
                      <a:pt x="1878330" y="584861"/>
                    </a:lnTo>
                    <a:lnTo>
                      <a:pt x="1874144" y="584861"/>
                    </a:lnTo>
                    <a:lnTo>
                      <a:pt x="1869610" y="580325"/>
                    </a:lnTo>
                    <a:lnTo>
                      <a:pt x="1869610" y="575208"/>
                    </a:lnTo>
                    <a:lnTo>
                      <a:pt x="1863796" y="575208"/>
                    </a:lnTo>
                    <a:lnTo>
                      <a:pt x="1860424" y="578581"/>
                    </a:lnTo>
                    <a:lnTo>
                      <a:pt x="1854610" y="578581"/>
                    </a:lnTo>
                    <a:lnTo>
                      <a:pt x="1851703" y="581488"/>
                    </a:lnTo>
                    <a:lnTo>
                      <a:pt x="1845889" y="581488"/>
                    </a:lnTo>
                    <a:lnTo>
                      <a:pt x="1843680" y="583698"/>
                    </a:lnTo>
                    <a:lnTo>
                      <a:pt x="1838564" y="583698"/>
                    </a:lnTo>
                    <a:lnTo>
                      <a:pt x="1831820" y="576953"/>
                    </a:lnTo>
                    <a:lnTo>
                      <a:pt x="1827867" y="580907"/>
                    </a:lnTo>
                    <a:lnTo>
                      <a:pt x="1827867" y="588699"/>
                    </a:lnTo>
                    <a:lnTo>
                      <a:pt x="1825425" y="591141"/>
                    </a:lnTo>
                    <a:lnTo>
                      <a:pt x="1825425" y="593583"/>
                    </a:lnTo>
                    <a:lnTo>
                      <a:pt x="1822983" y="596025"/>
                    </a:lnTo>
                    <a:lnTo>
                      <a:pt x="1820541" y="596025"/>
                    </a:lnTo>
                    <a:lnTo>
                      <a:pt x="1814960" y="590443"/>
                    </a:lnTo>
                    <a:lnTo>
                      <a:pt x="1809960" y="590443"/>
                    </a:lnTo>
                    <a:lnTo>
                      <a:pt x="1799379" y="579860"/>
                    </a:lnTo>
                    <a:lnTo>
                      <a:pt x="1799379" y="575557"/>
                    </a:lnTo>
                    <a:lnTo>
                      <a:pt x="1788798" y="564974"/>
                    </a:lnTo>
                    <a:lnTo>
                      <a:pt x="1788798" y="562066"/>
                    </a:lnTo>
                    <a:lnTo>
                      <a:pt x="1786007" y="559275"/>
                    </a:lnTo>
                    <a:lnTo>
                      <a:pt x="1786007" y="551251"/>
                    </a:lnTo>
                    <a:lnTo>
                      <a:pt x="1791472" y="551251"/>
                    </a:lnTo>
                    <a:lnTo>
                      <a:pt x="1791472" y="525200"/>
                    </a:lnTo>
                    <a:lnTo>
                      <a:pt x="1798681" y="525200"/>
                    </a:lnTo>
                    <a:lnTo>
                      <a:pt x="1796007" y="522525"/>
                    </a:lnTo>
                    <a:lnTo>
                      <a:pt x="1796007" y="518687"/>
                    </a:lnTo>
                    <a:lnTo>
                      <a:pt x="1795076" y="517757"/>
                    </a:lnTo>
                    <a:lnTo>
                      <a:pt x="1795076" y="511942"/>
                    </a:lnTo>
                    <a:lnTo>
                      <a:pt x="1799611" y="507407"/>
                    </a:lnTo>
                    <a:lnTo>
                      <a:pt x="1802751" y="507407"/>
                    </a:lnTo>
                    <a:lnTo>
                      <a:pt x="1806239" y="503918"/>
                    </a:lnTo>
                    <a:lnTo>
                      <a:pt x="1806239" y="500778"/>
                    </a:lnTo>
                    <a:lnTo>
                      <a:pt x="1811355" y="500778"/>
                    </a:lnTo>
                    <a:lnTo>
                      <a:pt x="1816239" y="495893"/>
                    </a:lnTo>
                    <a:lnTo>
                      <a:pt x="1833448" y="513105"/>
                    </a:lnTo>
                    <a:lnTo>
                      <a:pt x="1833680" y="517641"/>
                    </a:lnTo>
                    <a:lnTo>
                      <a:pt x="1833680" y="517641"/>
                    </a:lnTo>
                    <a:close/>
                    <a:moveTo>
                      <a:pt x="1940771" y="538109"/>
                    </a:moveTo>
                    <a:lnTo>
                      <a:pt x="1942283" y="536597"/>
                    </a:lnTo>
                    <a:lnTo>
                      <a:pt x="1945887" y="540203"/>
                    </a:lnTo>
                    <a:lnTo>
                      <a:pt x="1945887" y="551018"/>
                    </a:lnTo>
                    <a:lnTo>
                      <a:pt x="1951933" y="551018"/>
                    </a:lnTo>
                    <a:lnTo>
                      <a:pt x="1956236" y="546715"/>
                    </a:lnTo>
                    <a:lnTo>
                      <a:pt x="1970654" y="546715"/>
                    </a:lnTo>
                    <a:lnTo>
                      <a:pt x="1974026" y="550088"/>
                    </a:lnTo>
                    <a:lnTo>
                      <a:pt x="1974026" y="556833"/>
                    </a:lnTo>
                    <a:lnTo>
                      <a:pt x="1977049" y="559857"/>
                    </a:lnTo>
                    <a:lnTo>
                      <a:pt x="1982165" y="559857"/>
                    </a:lnTo>
                    <a:lnTo>
                      <a:pt x="1984026" y="557996"/>
                    </a:lnTo>
                    <a:lnTo>
                      <a:pt x="1993677" y="557996"/>
                    </a:lnTo>
                    <a:lnTo>
                      <a:pt x="1995537" y="559857"/>
                    </a:lnTo>
                    <a:lnTo>
                      <a:pt x="1999491" y="559857"/>
                    </a:lnTo>
                    <a:lnTo>
                      <a:pt x="2007281" y="567649"/>
                    </a:lnTo>
                    <a:lnTo>
                      <a:pt x="2011583" y="563346"/>
                    </a:lnTo>
                    <a:lnTo>
                      <a:pt x="2011583" y="572184"/>
                    </a:lnTo>
                    <a:lnTo>
                      <a:pt x="2009025" y="574743"/>
                    </a:lnTo>
                    <a:lnTo>
                      <a:pt x="2009025" y="578464"/>
                    </a:lnTo>
                    <a:lnTo>
                      <a:pt x="2001584" y="585908"/>
                    </a:lnTo>
                    <a:lnTo>
                      <a:pt x="1997862" y="585908"/>
                    </a:lnTo>
                    <a:lnTo>
                      <a:pt x="1995421" y="588350"/>
                    </a:lnTo>
                    <a:lnTo>
                      <a:pt x="1971933" y="588350"/>
                    </a:lnTo>
                    <a:lnTo>
                      <a:pt x="1959491" y="575906"/>
                    </a:lnTo>
                    <a:lnTo>
                      <a:pt x="1953096" y="575906"/>
                    </a:lnTo>
                    <a:lnTo>
                      <a:pt x="1940655" y="563462"/>
                    </a:lnTo>
                    <a:lnTo>
                      <a:pt x="1936701" y="563462"/>
                    </a:lnTo>
                    <a:lnTo>
                      <a:pt x="1936701" y="549157"/>
                    </a:lnTo>
                    <a:lnTo>
                      <a:pt x="1939143" y="546715"/>
                    </a:lnTo>
                    <a:lnTo>
                      <a:pt x="1939143" y="541831"/>
                    </a:lnTo>
                    <a:lnTo>
                      <a:pt x="1940887" y="540086"/>
                    </a:lnTo>
                    <a:lnTo>
                      <a:pt x="1940771" y="538109"/>
                    </a:lnTo>
                    <a:lnTo>
                      <a:pt x="1940771" y="538109"/>
                    </a:lnTo>
                    <a:close/>
                    <a:moveTo>
                      <a:pt x="1770426" y="547064"/>
                    </a:moveTo>
                    <a:lnTo>
                      <a:pt x="1767519" y="549972"/>
                    </a:lnTo>
                    <a:lnTo>
                      <a:pt x="1761705" y="549972"/>
                    </a:lnTo>
                    <a:lnTo>
                      <a:pt x="1761705" y="542296"/>
                    </a:lnTo>
                    <a:lnTo>
                      <a:pt x="1763682" y="540319"/>
                    </a:lnTo>
                    <a:lnTo>
                      <a:pt x="1763682" y="523805"/>
                    </a:lnTo>
                    <a:lnTo>
                      <a:pt x="1765194" y="522293"/>
                    </a:lnTo>
                    <a:lnTo>
                      <a:pt x="1765194" y="519850"/>
                    </a:lnTo>
                    <a:lnTo>
                      <a:pt x="1767519" y="522176"/>
                    </a:lnTo>
                    <a:lnTo>
                      <a:pt x="1767519" y="527759"/>
                    </a:lnTo>
                    <a:lnTo>
                      <a:pt x="1773333" y="533574"/>
                    </a:lnTo>
                    <a:lnTo>
                      <a:pt x="1773333" y="537295"/>
                    </a:lnTo>
                    <a:lnTo>
                      <a:pt x="1770426" y="540203"/>
                    </a:lnTo>
                    <a:lnTo>
                      <a:pt x="1770426" y="547064"/>
                    </a:lnTo>
                    <a:lnTo>
                      <a:pt x="1770426" y="547064"/>
                    </a:lnTo>
                    <a:close/>
                    <a:moveTo>
                      <a:pt x="1233694" y="277486"/>
                    </a:moveTo>
                    <a:lnTo>
                      <a:pt x="1241949" y="269345"/>
                    </a:lnTo>
                    <a:lnTo>
                      <a:pt x="1245437" y="269345"/>
                    </a:lnTo>
                    <a:lnTo>
                      <a:pt x="1249391" y="273299"/>
                    </a:lnTo>
                    <a:lnTo>
                      <a:pt x="1249391" y="279114"/>
                    </a:lnTo>
                    <a:lnTo>
                      <a:pt x="1255902" y="285627"/>
                    </a:lnTo>
                    <a:lnTo>
                      <a:pt x="1255902" y="291442"/>
                    </a:lnTo>
                    <a:lnTo>
                      <a:pt x="1259391" y="294931"/>
                    </a:lnTo>
                    <a:lnTo>
                      <a:pt x="1264391" y="294931"/>
                    </a:lnTo>
                    <a:lnTo>
                      <a:pt x="1269623" y="300164"/>
                    </a:lnTo>
                    <a:lnTo>
                      <a:pt x="1269623" y="312608"/>
                    </a:lnTo>
                    <a:lnTo>
                      <a:pt x="1270902" y="313887"/>
                    </a:lnTo>
                    <a:lnTo>
                      <a:pt x="1270902" y="323773"/>
                    </a:lnTo>
                    <a:lnTo>
                      <a:pt x="1264739" y="329936"/>
                    </a:lnTo>
                    <a:lnTo>
                      <a:pt x="1264739" y="332146"/>
                    </a:lnTo>
                    <a:lnTo>
                      <a:pt x="1259391" y="337496"/>
                    </a:lnTo>
                    <a:lnTo>
                      <a:pt x="1254042" y="337496"/>
                    </a:lnTo>
                    <a:lnTo>
                      <a:pt x="1248693" y="342845"/>
                    </a:lnTo>
                    <a:lnTo>
                      <a:pt x="1234042" y="342845"/>
                    </a:lnTo>
                    <a:lnTo>
                      <a:pt x="1227996" y="348893"/>
                    </a:lnTo>
                    <a:lnTo>
                      <a:pt x="1224973" y="345869"/>
                    </a:lnTo>
                    <a:lnTo>
                      <a:pt x="1220670" y="345869"/>
                    </a:lnTo>
                    <a:lnTo>
                      <a:pt x="1217647" y="348893"/>
                    </a:lnTo>
                    <a:lnTo>
                      <a:pt x="1203810" y="348893"/>
                    </a:lnTo>
                    <a:lnTo>
                      <a:pt x="1186602" y="366105"/>
                    </a:lnTo>
                    <a:lnTo>
                      <a:pt x="1182881" y="366105"/>
                    </a:lnTo>
                    <a:lnTo>
                      <a:pt x="1181485" y="367501"/>
                    </a:lnTo>
                    <a:lnTo>
                      <a:pt x="1177765" y="367501"/>
                    </a:lnTo>
                    <a:lnTo>
                      <a:pt x="1176369" y="366105"/>
                    </a:lnTo>
                    <a:lnTo>
                      <a:pt x="1174858" y="366105"/>
                    </a:lnTo>
                    <a:lnTo>
                      <a:pt x="1171137" y="362383"/>
                    </a:lnTo>
                    <a:lnTo>
                      <a:pt x="1174858" y="358662"/>
                    </a:lnTo>
                    <a:lnTo>
                      <a:pt x="1174858" y="350056"/>
                    </a:lnTo>
                    <a:lnTo>
                      <a:pt x="1178578" y="346334"/>
                    </a:lnTo>
                    <a:lnTo>
                      <a:pt x="1178578" y="343194"/>
                    </a:lnTo>
                    <a:lnTo>
                      <a:pt x="1184392" y="337379"/>
                    </a:lnTo>
                    <a:lnTo>
                      <a:pt x="1184392" y="326564"/>
                    </a:lnTo>
                    <a:lnTo>
                      <a:pt x="1187067" y="323889"/>
                    </a:lnTo>
                    <a:lnTo>
                      <a:pt x="1187067" y="308421"/>
                    </a:lnTo>
                    <a:lnTo>
                      <a:pt x="1189741" y="305746"/>
                    </a:lnTo>
                    <a:lnTo>
                      <a:pt x="1189741" y="302025"/>
                    </a:lnTo>
                    <a:lnTo>
                      <a:pt x="1192416" y="299350"/>
                    </a:lnTo>
                    <a:lnTo>
                      <a:pt x="1197299" y="299350"/>
                    </a:lnTo>
                    <a:lnTo>
                      <a:pt x="1197299" y="282371"/>
                    </a:lnTo>
                    <a:lnTo>
                      <a:pt x="1200671" y="278998"/>
                    </a:lnTo>
                    <a:lnTo>
                      <a:pt x="1200671" y="269811"/>
                    </a:lnTo>
                    <a:lnTo>
                      <a:pt x="1202532" y="267950"/>
                    </a:lnTo>
                    <a:lnTo>
                      <a:pt x="1202532" y="263182"/>
                    </a:lnTo>
                    <a:lnTo>
                      <a:pt x="1205206" y="260507"/>
                    </a:lnTo>
                    <a:lnTo>
                      <a:pt x="1208578" y="260507"/>
                    </a:lnTo>
                    <a:lnTo>
                      <a:pt x="1208578" y="252133"/>
                    </a:lnTo>
                    <a:lnTo>
                      <a:pt x="1212648" y="248063"/>
                    </a:lnTo>
                    <a:lnTo>
                      <a:pt x="1212648" y="252133"/>
                    </a:lnTo>
                    <a:lnTo>
                      <a:pt x="1219857" y="259344"/>
                    </a:lnTo>
                    <a:lnTo>
                      <a:pt x="1219857" y="244923"/>
                    </a:lnTo>
                    <a:lnTo>
                      <a:pt x="1223577" y="244923"/>
                    </a:lnTo>
                    <a:lnTo>
                      <a:pt x="1233694" y="255041"/>
                    </a:lnTo>
                    <a:lnTo>
                      <a:pt x="1233694" y="258297"/>
                    </a:lnTo>
                    <a:lnTo>
                      <a:pt x="1233694" y="258297"/>
                    </a:lnTo>
                    <a:lnTo>
                      <a:pt x="1229508" y="262484"/>
                    </a:lnTo>
                    <a:lnTo>
                      <a:pt x="1229508" y="277486"/>
                    </a:lnTo>
                    <a:lnTo>
                      <a:pt x="1233694" y="277486"/>
                    </a:lnTo>
                    <a:lnTo>
                      <a:pt x="1233694" y="277486"/>
                    </a:lnTo>
                    <a:close/>
                    <a:moveTo>
                      <a:pt x="1095906" y="264228"/>
                    </a:moveTo>
                    <a:lnTo>
                      <a:pt x="1092301" y="260623"/>
                    </a:lnTo>
                    <a:lnTo>
                      <a:pt x="1092301" y="255855"/>
                    </a:lnTo>
                    <a:lnTo>
                      <a:pt x="1089859" y="253413"/>
                    </a:lnTo>
                    <a:lnTo>
                      <a:pt x="1089859" y="248644"/>
                    </a:lnTo>
                    <a:lnTo>
                      <a:pt x="1083464" y="242248"/>
                    </a:lnTo>
                    <a:lnTo>
                      <a:pt x="1074395" y="242248"/>
                    </a:lnTo>
                    <a:lnTo>
                      <a:pt x="1071023" y="238875"/>
                    </a:lnTo>
                    <a:lnTo>
                      <a:pt x="1071023" y="235619"/>
                    </a:lnTo>
                    <a:lnTo>
                      <a:pt x="1074743" y="231897"/>
                    </a:lnTo>
                    <a:lnTo>
                      <a:pt x="1074743" y="228525"/>
                    </a:lnTo>
                    <a:lnTo>
                      <a:pt x="1088232" y="215034"/>
                    </a:lnTo>
                    <a:lnTo>
                      <a:pt x="1088232" y="209917"/>
                    </a:lnTo>
                    <a:lnTo>
                      <a:pt x="1091604" y="206545"/>
                    </a:lnTo>
                    <a:lnTo>
                      <a:pt x="1091604" y="198171"/>
                    </a:lnTo>
                    <a:lnTo>
                      <a:pt x="1101255" y="188518"/>
                    </a:lnTo>
                    <a:lnTo>
                      <a:pt x="1101255" y="182936"/>
                    </a:lnTo>
                    <a:lnTo>
                      <a:pt x="1106836" y="188518"/>
                    </a:lnTo>
                    <a:lnTo>
                      <a:pt x="1113348" y="182006"/>
                    </a:lnTo>
                    <a:lnTo>
                      <a:pt x="1130324" y="182006"/>
                    </a:lnTo>
                    <a:lnTo>
                      <a:pt x="1132998" y="179331"/>
                    </a:lnTo>
                    <a:lnTo>
                      <a:pt x="1136486" y="179331"/>
                    </a:lnTo>
                    <a:lnTo>
                      <a:pt x="1139161" y="176656"/>
                    </a:lnTo>
                    <a:lnTo>
                      <a:pt x="1143928" y="176656"/>
                    </a:lnTo>
                    <a:lnTo>
                      <a:pt x="1150672" y="183401"/>
                    </a:lnTo>
                    <a:lnTo>
                      <a:pt x="1150672" y="191659"/>
                    </a:lnTo>
                    <a:lnTo>
                      <a:pt x="1148114" y="194217"/>
                    </a:lnTo>
                    <a:lnTo>
                      <a:pt x="1148114" y="202474"/>
                    </a:lnTo>
                    <a:lnTo>
                      <a:pt x="1153579" y="202474"/>
                    </a:lnTo>
                    <a:lnTo>
                      <a:pt x="1155556" y="204451"/>
                    </a:lnTo>
                    <a:lnTo>
                      <a:pt x="1158346" y="201660"/>
                    </a:lnTo>
                    <a:lnTo>
                      <a:pt x="1158346" y="191426"/>
                    </a:lnTo>
                    <a:lnTo>
                      <a:pt x="1161835" y="187937"/>
                    </a:lnTo>
                    <a:lnTo>
                      <a:pt x="1166718" y="187937"/>
                    </a:lnTo>
                    <a:lnTo>
                      <a:pt x="1169625" y="190844"/>
                    </a:lnTo>
                    <a:lnTo>
                      <a:pt x="1171834" y="190844"/>
                    </a:lnTo>
                    <a:lnTo>
                      <a:pt x="1175555" y="194566"/>
                    </a:lnTo>
                    <a:lnTo>
                      <a:pt x="1175555" y="198055"/>
                    </a:lnTo>
                    <a:lnTo>
                      <a:pt x="1184160" y="206661"/>
                    </a:lnTo>
                    <a:lnTo>
                      <a:pt x="1184160" y="214453"/>
                    </a:lnTo>
                    <a:lnTo>
                      <a:pt x="1181718" y="216895"/>
                    </a:lnTo>
                    <a:lnTo>
                      <a:pt x="1181718" y="224687"/>
                    </a:lnTo>
                    <a:lnTo>
                      <a:pt x="1179858" y="226548"/>
                    </a:lnTo>
                    <a:lnTo>
                      <a:pt x="1179858" y="253878"/>
                    </a:lnTo>
                    <a:lnTo>
                      <a:pt x="1175555" y="258181"/>
                    </a:lnTo>
                    <a:lnTo>
                      <a:pt x="1173346" y="258181"/>
                    </a:lnTo>
                    <a:lnTo>
                      <a:pt x="1170904" y="255738"/>
                    </a:lnTo>
                    <a:lnTo>
                      <a:pt x="1167416" y="255738"/>
                    </a:lnTo>
                    <a:lnTo>
                      <a:pt x="1173462" y="261786"/>
                    </a:lnTo>
                    <a:lnTo>
                      <a:pt x="1173462" y="266903"/>
                    </a:lnTo>
                    <a:lnTo>
                      <a:pt x="1181834" y="275276"/>
                    </a:lnTo>
                    <a:lnTo>
                      <a:pt x="1181834" y="287255"/>
                    </a:lnTo>
                    <a:lnTo>
                      <a:pt x="1171486" y="297606"/>
                    </a:lnTo>
                    <a:lnTo>
                      <a:pt x="1162649" y="297606"/>
                    </a:lnTo>
                    <a:lnTo>
                      <a:pt x="1159742" y="300513"/>
                    </a:lnTo>
                    <a:lnTo>
                      <a:pt x="1155323" y="300513"/>
                    </a:lnTo>
                    <a:lnTo>
                      <a:pt x="1152533" y="297606"/>
                    </a:lnTo>
                    <a:lnTo>
                      <a:pt x="1144393" y="297606"/>
                    </a:lnTo>
                    <a:lnTo>
                      <a:pt x="1130440" y="283650"/>
                    </a:lnTo>
                    <a:lnTo>
                      <a:pt x="1128231" y="283650"/>
                    </a:lnTo>
                    <a:lnTo>
                      <a:pt x="1125440" y="280859"/>
                    </a:lnTo>
                    <a:lnTo>
                      <a:pt x="1115092" y="280859"/>
                    </a:lnTo>
                    <a:lnTo>
                      <a:pt x="1111138" y="276905"/>
                    </a:lnTo>
                    <a:lnTo>
                      <a:pt x="1111138" y="273997"/>
                    </a:lnTo>
                    <a:lnTo>
                      <a:pt x="1108929" y="273997"/>
                    </a:lnTo>
                    <a:lnTo>
                      <a:pt x="1104975" y="277835"/>
                    </a:lnTo>
                    <a:lnTo>
                      <a:pt x="1101836" y="277835"/>
                    </a:lnTo>
                    <a:lnTo>
                      <a:pt x="1095790" y="271788"/>
                    </a:lnTo>
                    <a:lnTo>
                      <a:pt x="1095906" y="264228"/>
                    </a:lnTo>
                    <a:lnTo>
                      <a:pt x="1095906" y="264228"/>
                    </a:lnTo>
                    <a:close/>
                    <a:moveTo>
                      <a:pt x="1057418" y="188286"/>
                    </a:moveTo>
                    <a:lnTo>
                      <a:pt x="1043698" y="188286"/>
                    </a:lnTo>
                    <a:lnTo>
                      <a:pt x="1038931" y="193054"/>
                    </a:lnTo>
                    <a:lnTo>
                      <a:pt x="1038931" y="201428"/>
                    </a:lnTo>
                    <a:lnTo>
                      <a:pt x="1042535" y="205033"/>
                    </a:lnTo>
                    <a:lnTo>
                      <a:pt x="1042535" y="208405"/>
                    </a:lnTo>
                    <a:lnTo>
                      <a:pt x="1055907" y="221780"/>
                    </a:lnTo>
                    <a:lnTo>
                      <a:pt x="1066488" y="221780"/>
                    </a:lnTo>
                    <a:lnTo>
                      <a:pt x="1081720" y="206545"/>
                    </a:lnTo>
                    <a:lnTo>
                      <a:pt x="1081720" y="201776"/>
                    </a:lnTo>
                    <a:lnTo>
                      <a:pt x="1077534" y="197590"/>
                    </a:lnTo>
                    <a:lnTo>
                      <a:pt x="1071604" y="197590"/>
                    </a:lnTo>
                    <a:lnTo>
                      <a:pt x="1067418" y="193403"/>
                    </a:lnTo>
                    <a:lnTo>
                      <a:pt x="1062302" y="193403"/>
                    </a:lnTo>
                    <a:lnTo>
                      <a:pt x="1057418" y="188286"/>
                    </a:lnTo>
                    <a:lnTo>
                      <a:pt x="1057418" y="188286"/>
                    </a:lnTo>
                    <a:close/>
                    <a:moveTo>
                      <a:pt x="370457" y="194217"/>
                    </a:moveTo>
                    <a:lnTo>
                      <a:pt x="376271" y="200032"/>
                    </a:lnTo>
                    <a:lnTo>
                      <a:pt x="392084" y="200032"/>
                    </a:lnTo>
                    <a:lnTo>
                      <a:pt x="392084" y="196892"/>
                    </a:lnTo>
                    <a:lnTo>
                      <a:pt x="388945" y="193752"/>
                    </a:lnTo>
                    <a:lnTo>
                      <a:pt x="388945" y="189100"/>
                    </a:lnTo>
                    <a:lnTo>
                      <a:pt x="383945" y="184099"/>
                    </a:lnTo>
                    <a:lnTo>
                      <a:pt x="379991" y="188053"/>
                    </a:lnTo>
                    <a:lnTo>
                      <a:pt x="376736" y="188053"/>
                    </a:lnTo>
                    <a:lnTo>
                      <a:pt x="370457" y="194217"/>
                    </a:lnTo>
                    <a:lnTo>
                      <a:pt x="370457" y="194217"/>
                    </a:lnTo>
                    <a:close/>
                    <a:moveTo>
                      <a:pt x="513826" y="194450"/>
                    </a:moveTo>
                    <a:lnTo>
                      <a:pt x="513826" y="191426"/>
                    </a:lnTo>
                    <a:lnTo>
                      <a:pt x="524640" y="180610"/>
                    </a:lnTo>
                    <a:lnTo>
                      <a:pt x="529407" y="185378"/>
                    </a:lnTo>
                    <a:lnTo>
                      <a:pt x="529407" y="192473"/>
                    </a:lnTo>
                    <a:lnTo>
                      <a:pt x="522779" y="199102"/>
                    </a:lnTo>
                    <a:lnTo>
                      <a:pt x="518477" y="199102"/>
                    </a:lnTo>
                    <a:lnTo>
                      <a:pt x="513826" y="194450"/>
                    </a:lnTo>
                    <a:close/>
                    <a:moveTo>
                      <a:pt x="1067069" y="182355"/>
                    </a:moveTo>
                    <a:lnTo>
                      <a:pt x="1070790" y="182355"/>
                    </a:lnTo>
                    <a:lnTo>
                      <a:pt x="1079511" y="191077"/>
                    </a:lnTo>
                    <a:lnTo>
                      <a:pt x="1083929" y="191077"/>
                    </a:lnTo>
                    <a:lnTo>
                      <a:pt x="1093464" y="181541"/>
                    </a:lnTo>
                    <a:lnTo>
                      <a:pt x="1097301" y="181541"/>
                    </a:lnTo>
                    <a:lnTo>
                      <a:pt x="1099743" y="179098"/>
                    </a:lnTo>
                    <a:lnTo>
                      <a:pt x="1104161" y="179098"/>
                    </a:lnTo>
                    <a:lnTo>
                      <a:pt x="1106603" y="176656"/>
                    </a:lnTo>
                    <a:lnTo>
                      <a:pt x="1116719" y="176656"/>
                    </a:lnTo>
                    <a:lnTo>
                      <a:pt x="1119161" y="174214"/>
                    </a:lnTo>
                    <a:lnTo>
                      <a:pt x="1126370" y="174214"/>
                    </a:lnTo>
                    <a:lnTo>
                      <a:pt x="1129626" y="170958"/>
                    </a:lnTo>
                    <a:lnTo>
                      <a:pt x="1135440" y="170958"/>
                    </a:lnTo>
                    <a:lnTo>
                      <a:pt x="1139277" y="167120"/>
                    </a:lnTo>
                    <a:lnTo>
                      <a:pt x="1139277" y="164096"/>
                    </a:lnTo>
                    <a:lnTo>
                      <a:pt x="1141370" y="162003"/>
                    </a:lnTo>
                    <a:lnTo>
                      <a:pt x="1138928" y="159560"/>
                    </a:lnTo>
                    <a:lnTo>
                      <a:pt x="1138928" y="150605"/>
                    </a:lnTo>
                    <a:lnTo>
                      <a:pt x="1135905" y="147582"/>
                    </a:lnTo>
                    <a:lnTo>
                      <a:pt x="1135905" y="135138"/>
                    </a:lnTo>
                    <a:lnTo>
                      <a:pt x="1138347" y="132696"/>
                    </a:lnTo>
                    <a:lnTo>
                      <a:pt x="1138347" y="128276"/>
                    </a:lnTo>
                    <a:lnTo>
                      <a:pt x="1145324" y="128276"/>
                    </a:lnTo>
                    <a:lnTo>
                      <a:pt x="1149160" y="124438"/>
                    </a:lnTo>
                    <a:lnTo>
                      <a:pt x="1149160" y="114553"/>
                    </a:lnTo>
                    <a:lnTo>
                      <a:pt x="1145905" y="111297"/>
                    </a:lnTo>
                    <a:lnTo>
                      <a:pt x="1143231" y="111297"/>
                    </a:lnTo>
                    <a:lnTo>
                      <a:pt x="1130789" y="98853"/>
                    </a:lnTo>
                    <a:lnTo>
                      <a:pt x="1130789" y="94666"/>
                    </a:lnTo>
                    <a:lnTo>
                      <a:pt x="1127301" y="91177"/>
                    </a:lnTo>
                    <a:lnTo>
                      <a:pt x="1127301" y="91177"/>
                    </a:lnTo>
                    <a:lnTo>
                      <a:pt x="1127301" y="85362"/>
                    </a:lnTo>
                    <a:lnTo>
                      <a:pt x="1124394" y="82455"/>
                    </a:lnTo>
                    <a:lnTo>
                      <a:pt x="1124394" y="78617"/>
                    </a:lnTo>
                    <a:lnTo>
                      <a:pt x="1117882" y="72105"/>
                    </a:lnTo>
                    <a:lnTo>
                      <a:pt x="1117882" y="65359"/>
                    </a:lnTo>
                    <a:lnTo>
                      <a:pt x="1104394" y="65359"/>
                    </a:lnTo>
                    <a:lnTo>
                      <a:pt x="1104394" y="73384"/>
                    </a:lnTo>
                    <a:lnTo>
                      <a:pt x="1095557" y="82222"/>
                    </a:lnTo>
                    <a:lnTo>
                      <a:pt x="1091139" y="82222"/>
                    </a:lnTo>
                    <a:lnTo>
                      <a:pt x="1083581" y="89782"/>
                    </a:lnTo>
                    <a:lnTo>
                      <a:pt x="1076604" y="89782"/>
                    </a:lnTo>
                    <a:lnTo>
                      <a:pt x="1069046" y="97341"/>
                    </a:lnTo>
                    <a:lnTo>
                      <a:pt x="1069046" y="102458"/>
                    </a:lnTo>
                    <a:lnTo>
                      <a:pt x="1063814" y="107692"/>
                    </a:lnTo>
                    <a:lnTo>
                      <a:pt x="1063814" y="116414"/>
                    </a:lnTo>
                    <a:lnTo>
                      <a:pt x="1074976" y="116414"/>
                    </a:lnTo>
                    <a:lnTo>
                      <a:pt x="1071023" y="120368"/>
                    </a:lnTo>
                    <a:lnTo>
                      <a:pt x="1071023" y="123741"/>
                    </a:lnTo>
                    <a:lnTo>
                      <a:pt x="1067883" y="126881"/>
                    </a:lnTo>
                    <a:lnTo>
                      <a:pt x="1067883" y="132696"/>
                    </a:lnTo>
                    <a:lnTo>
                      <a:pt x="1064744" y="135836"/>
                    </a:lnTo>
                    <a:lnTo>
                      <a:pt x="1064744" y="139208"/>
                    </a:lnTo>
                    <a:lnTo>
                      <a:pt x="1058698" y="145256"/>
                    </a:lnTo>
                    <a:lnTo>
                      <a:pt x="1053581" y="145256"/>
                    </a:lnTo>
                    <a:lnTo>
                      <a:pt x="1048349" y="150489"/>
                    </a:lnTo>
                    <a:lnTo>
                      <a:pt x="1048349" y="154094"/>
                    </a:lnTo>
                    <a:lnTo>
                      <a:pt x="1045558" y="156886"/>
                    </a:lnTo>
                    <a:lnTo>
                      <a:pt x="1045558" y="163863"/>
                    </a:lnTo>
                    <a:lnTo>
                      <a:pt x="1060325" y="178633"/>
                    </a:lnTo>
                    <a:lnTo>
                      <a:pt x="1063232" y="178633"/>
                    </a:lnTo>
                    <a:lnTo>
                      <a:pt x="1067069" y="182355"/>
                    </a:lnTo>
                    <a:lnTo>
                      <a:pt x="1067069" y="182355"/>
                    </a:lnTo>
                    <a:close/>
                    <a:moveTo>
                      <a:pt x="373945" y="177121"/>
                    </a:moveTo>
                    <a:lnTo>
                      <a:pt x="373945" y="172120"/>
                    </a:lnTo>
                    <a:lnTo>
                      <a:pt x="366155" y="172120"/>
                    </a:lnTo>
                    <a:lnTo>
                      <a:pt x="361271" y="177005"/>
                    </a:lnTo>
                    <a:lnTo>
                      <a:pt x="361271" y="179680"/>
                    </a:lnTo>
                    <a:lnTo>
                      <a:pt x="368015" y="186425"/>
                    </a:lnTo>
                    <a:lnTo>
                      <a:pt x="370457" y="183983"/>
                    </a:lnTo>
                    <a:lnTo>
                      <a:pt x="370457" y="180610"/>
                    </a:lnTo>
                    <a:lnTo>
                      <a:pt x="373945" y="177121"/>
                    </a:lnTo>
                    <a:close/>
                    <a:moveTo>
                      <a:pt x="478361" y="160840"/>
                    </a:moveTo>
                    <a:lnTo>
                      <a:pt x="466617" y="160840"/>
                    </a:lnTo>
                    <a:lnTo>
                      <a:pt x="466617" y="177238"/>
                    </a:lnTo>
                    <a:lnTo>
                      <a:pt x="461850" y="182006"/>
                    </a:lnTo>
                    <a:lnTo>
                      <a:pt x="465106" y="185262"/>
                    </a:lnTo>
                    <a:lnTo>
                      <a:pt x="482780" y="185262"/>
                    </a:lnTo>
                    <a:lnTo>
                      <a:pt x="484873" y="183285"/>
                    </a:lnTo>
                    <a:lnTo>
                      <a:pt x="484873" y="160840"/>
                    </a:lnTo>
                    <a:lnTo>
                      <a:pt x="482082" y="158048"/>
                    </a:lnTo>
                    <a:lnTo>
                      <a:pt x="478245" y="158048"/>
                    </a:lnTo>
                    <a:lnTo>
                      <a:pt x="478361" y="160840"/>
                    </a:lnTo>
                    <a:lnTo>
                      <a:pt x="478361" y="160840"/>
                    </a:lnTo>
                    <a:close/>
                    <a:moveTo>
                      <a:pt x="344992" y="174330"/>
                    </a:moveTo>
                    <a:lnTo>
                      <a:pt x="344992" y="180843"/>
                    </a:lnTo>
                    <a:lnTo>
                      <a:pt x="341969" y="183867"/>
                    </a:lnTo>
                    <a:lnTo>
                      <a:pt x="338946" y="180843"/>
                    </a:lnTo>
                    <a:lnTo>
                      <a:pt x="334992" y="184797"/>
                    </a:lnTo>
                    <a:lnTo>
                      <a:pt x="330109" y="184797"/>
                    </a:lnTo>
                    <a:lnTo>
                      <a:pt x="330109" y="178633"/>
                    </a:lnTo>
                    <a:lnTo>
                      <a:pt x="334760" y="173981"/>
                    </a:lnTo>
                    <a:lnTo>
                      <a:pt x="334760" y="169329"/>
                    </a:lnTo>
                    <a:lnTo>
                      <a:pt x="328597" y="169329"/>
                    </a:lnTo>
                    <a:lnTo>
                      <a:pt x="326504" y="171423"/>
                    </a:lnTo>
                    <a:lnTo>
                      <a:pt x="326504" y="173283"/>
                    </a:lnTo>
                    <a:lnTo>
                      <a:pt x="324411" y="175377"/>
                    </a:lnTo>
                    <a:lnTo>
                      <a:pt x="320807" y="175377"/>
                    </a:lnTo>
                    <a:lnTo>
                      <a:pt x="315342" y="169911"/>
                    </a:lnTo>
                    <a:lnTo>
                      <a:pt x="315342" y="161072"/>
                    </a:lnTo>
                    <a:lnTo>
                      <a:pt x="336272" y="140139"/>
                    </a:lnTo>
                    <a:lnTo>
                      <a:pt x="340923" y="140139"/>
                    </a:lnTo>
                    <a:lnTo>
                      <a:pt x="343481" y="137580"/>
                    </a:lnTo>
                    <a:lnTo>
                      <a:pt x="343481" y="140604"/>
                    </a:lnTo>
                    <a:lnTo>
                      <a:pt x="346155" y="143279"/>
                    </a:lnTo>
                    <a:lnTo>
                      <a:pt x="351039" y="143279"/>
                    </a:lnTo>
                    <a:lnTo>
                      <a:pt x="355922" y="138394"/>
                    </a:lnTo>
                    <a:lnTo>
                      <a:pt x="355922" y="114088"/>
                    </a:lnTo>
                    <a:lnTo>
                      <a:pt x="369061" y="100946"/>
                    </a:lnTo>
                    <a:lnTo>
                      <a:pt x="373596" y="100946"/>
                    </a:lnTo>
                    <a:lnTo>
                      <a:pt x="375224" y="102575"/>
                    </a:lnTo>
                    <a:lnTo>
                      <a:pt x="380573" y="102575"/>
                    </a:lnTo>
                    <a:lnTo>
                      <a:pt x="385340" y="107343"/>
                    </a:lnTo>
                    <a:lnTo>
                      <a:pt x="385340" y="110134"/>
                    </a:lnTo>
                    <a:lnTo>
                      <a:pt x="390805" y="115600"/>
                    </a:lnTo>
                    <a:lnTo>
                      <a:pt x="390805" y="119670"/>
                    </a:lnTo>
                    <a:lnTo>
                      <a:pt x="396038" y="124904"/>
                    </a:lnTo>
                    <a:lnTo>
                      <a:pt x="384526" y="136417"/>
                    </a:lnTo>
                    <a:lnTo>
                      <a:pt x="384526" y="140488"/>
                    </a:lnTo>
                    <a:lnTo>
                      <a:pt x="374643" y="140488"/>
                    </a:lnTo>
                    <a:lnTo>
                      <a:pt x="372550" y="142581"/>
                    </a:lnTo>
                    <a:lnTo>
                      <a:pt x="368248" y="142581"/>
                    </a:lnTo>
                    <a:lnTo>
                      <a:pt x="365224" y="145605"/>
                    </a:lnTo>
                    <a:lnTo>
                      <a:pt x="365224" y="152350"/>
                    </a:lnTo>
                    <a:lnTo>
                      <a:pt x="360457" y="157118"/>
                    </a:lnTo>
                    <a:lnTo>
                      <a:pt x="351388" y="157118"/>
                    </a:lnTo>
                    <a:lnTo>
                      <a:pt x="348015" y="160491"/>
                    </a:lnTo>
                    <a:lnTo>
                      <a:pt x="348015" y="163631"/>
                    </a:lnTo>
                    <a:lnTo>
                      <a:pt x="345806" y="165840"/>
                    </a:lnTo>
                    <a:lnTo>
                      <a:pt x="352201" y="165840"/>
                    </a:lnTo>
                    <a:lnTo>
                      <a:pt x="352201" y="177470"/>
                    </a:lnTo>
                    <a:lnTo>
                      <a:pt x="348248" y="177470"/>
                    </a:lnTo>
                    <a:lnTo>
                      <a:pt x="344992" y="174330"/>
                    </a:lnTo>
                    <a:lnTo>
                      <a:pt x="344992" y="174330"/>
                    </a:lnTo>
                    <a:close/>
                    <a:moveTo>
                      <a:pt x="485687" y="158514"/>
                    </a:moveTo>
                    <a:lnTo>
                      <a:pt x="485687" y="151071"/>
                    </a:lnTo>
                    <a:lnTo>
                      <a:pt x="483012" y="148396"/>
                    </a:lnTo>
                    <a:lnTo>
                      <a:pt x="483012" y="144907"/>
                    </a:lnTo>
                    <a:lnTo>
                      <a:pt x="489757" y="144907"/>
                    </a:lnTo>
                    <a:lnTo>
                      <a:pt x="492198" y="147349"/>
                    </a:lnTo>
                    <a:lnTo>
                      <a:pt x="506500" y="147349"/>
                    </a:lnTo>
                    <a:lnTo>
                      <a:pt x="508942" y="149791"/>
                    </a:lnTo>
                    <a:lnTo>
                      <a:pt x="511849" y="149791"/>
                    </a:lnTo>
                    <a:lnTo>
                      <a:pt x="518128" y="156071"/>
                    </a:lnTo>
                    <a:lnTo>
                      <a:pt x="518128" y="158979"/>
                    </a:lnTo>
                    <a:lnTo>
                      <a:pt x="520221" y="161072"/>
                    </a:lnTo>
                    <a:lnTo>
                      <a:pt x="507663" y="161072"/>
                    </a:lnTo>
                    <a:lnTo>
                      <a:pt x="503942" y="164794"/>
                    </a:lnTo>
                    <a:lnTo>
                      <a:pt x="503942" y="174098"/>
                    </a:lnTo>
                    <a:lnTo>
                      <a:pt x="500919" y="174098"/>
                    </a:lnTo>
                    <a:lnTo>
                      <a:pt x="500919" y="177587"/>
                    </a:lnTo>
                    <a:lnTo>
                      <a:pt x="495686" y="182820"/>
                    </a:lnTo>
                    <a:lnTo>
                      <a:pt x="487199" y="174330"/>
                    </a:lnTo>
                    <a:lnTo>
                      <a:pt x="487199" y="160026"/>
                    </a:lnTo>
                    <a:lnTo>
                      <a:pt x="485687" y="158514"/>
                    </a:lnTo>
                    <a:lnTo>
                      <a:pt x="485687" y="158514"/>
                    </a:lnTo>
                    <a:close/>
                    <a:moveTo>
                      <a:pt x="404875" y="168980"/>
                    </a:moveTo>
                    <a:lnTo>
                      <a:pt x="404875" y="165840"/>
                    </a:lnTo>
                    <a:lnTo>
                      <a:pt x="408712" y="165840"/>
                    </a:lnTo>
                    <a:lnTo>
                      <a:pt x="413944" y="160607"/>
                    </a:lnTo>
                    <a:lnTo>
                      <a:pt x="413944" y="154211"/>
                    </a:lnTo>
                    <a:lnTo>
                      <a:pt x="422781" y="154211"/>
                    </a:lnTo>
                    <a:lnTo>
                      <a:pt x="422781" y="157932"/>
                    </a:lnTo>
                    <a:lnTo>
                      <a:pt x="430804" y="165840"/>
                    </a:lnTo>
                    <a:lnTo>
                      <a:pt x="430804" y="169795"/>
                    </a:lnTo>
                    <a:lnTo>
                      <a:pt x="424874" y="175726"/>
                    </a:lnTo>
                    <a:lnTo>
                      <a:pt x="411735" y="175726"/>
                    </a:lnTo>
                    <a:lnTo>
                      <a:pt x="404875" y="168980"/>
                    </a:lnTo>
                    <a:lnTo>
                      <a:pt x="404875" y="168980"/>
                    </a:lnTo>
                    <a:close/>
                    <a:moveTo>
                      <a:pt x="440920" y="140836"/>
                    </a:moveTo>
                    <a:lnTo>
                      <a:pt x="434758" y="134556"/>
                    </a:lnTo>
                    <a:lnTo>
                      <a:pt x="431734" y="134556"/>
                    </a:lnTo>
                    <a:lnTo>
                      <a:pt x="431734" y="142930"/>
                    </a:lnTo>
                    <a:lnTo>
                      <a:pt x="430223" y="144442"/>
                    </a:lnTo>
                    <a:lnTo>
                      <a:pt x="438246" y="152466"/>
                    </a:lnTo>
                    <a:lnTo>
                      <a:pt x="440804" y="149908"/>
                    </a:lnTo>
                    <a:lnTo>
                      <a:pt x="440920" y="140836"/>
                    </a:lnTo>
                    <a:lnTo>
                      <a:pt x="440920" y="140836"/>
                    </a:lnTo>
                    <a:close/>
                    <a:moveTo>
                      <a:pt x="535569" y="114321"/>
                    </a:moveTo>
                    <a:lnTo>
                      <a:pt x="535569" y="110832"/>
                    </a:lnTo>
                    <a:lnTo>
                      <a:pt x="525453" y="110832"/>
                    </a:lnTo>
                    <a:lnTo>
                      <a:pt x="525453" y="114669"/>
                    </a:lnTo>
                    <a:lnTo>
                      <a:pt x="525453" y="114669"/>
                    </a:lnTo>
                    <a:lnTo>
                      <a:pt x="523011" y="117112"/>
                    </a:lnTo>
                    <a:lnTo>
                      <a:pt x="523011" y="117112"/>
                    </a:lnTo>
                    <a:lnTo>
                      <a:pt x="523011" y="123508"/>
                    </a:lnTo>
                    <a:lnTo>
                      <a:pt x="520105" y="126416"/>
                    </a:lnTo>
                    <a:lnTo>
                      <a:pt x="520105" y="126416"/>
                    </a:lnTo>
                    <a:lnTo>
                      <a:pt x="520105" y="144674"/>
                    </a:lnTo>
                    <a:lnTo>
                      <a:pt x="526384" y="150954"/>
                    </a:lnTo>
                    <a:lnTo>
                      <a:pt x="530569" y="150954"/>
                    </a:lnTo>
                    <a:lnTo>
                      <a:pt x="536849" y="144674"/>
                    </a:lnTo>
                    <a:lnTo>
                      <a:pt x="544755" y="152583"/>
                    </a:lnTo>
                    <a:lnTo>
                      <a:pt x="549988" y="152583"/>
                    </a:lnTo>
                    <a:lnTo>
                      <a:pt x="549988" y="148745"/>
                    </a:lnTo>
                    <a:lnTo>
                      <a:pt x="558709" y="140022"/>
                    </a:lnTo>
                    <a:lnTo>
                      <a:pt x="558709" y="137464"/>
                    </a:lnTo>
                    <a:lnTo>
                      <a:pt x="562545" y="133626"/>
                    </a:lnTo>
                    <a:lnTo>
                      <a:pt x="566150" y="133626"/>
                    </a:lnTo>
                    <a:lnTo>
                      <a:pt x="566150" y="125485"/>
                    </a:lnTo>
                    <a:lnTo>
                      <a:pt x="567894" y="123741"/>
                    </a:lnTo>
                    <a:lnTo>
                      <a:pt x="567894" y="110948"/>
                    </a:lnTo>
                    <a:lnTo>
                      <a:pt x="562080" y="105133"/>
                    </a:lnTo>
                    <a:lnTo>
                      <a:pt x="557197" y="105133"/>
                    </a:lnTo>
                    <a:lnTo>
                      <a:pt x="554871" y="107459"/>
                    </a:lnTo>
                    <a:lnTo>
                      <a:pt x="553360" y="107459"/>
                    </a:lnTo>
                    <a:lnTo>
                      <a:pt x="549871" y="110948"/>
                    </a:lnTo>
                    <a:lnTo>
                      <a:pt x="544058" y="110948"/>
                    </a:lnTo>
                    <a:lnTo>
                      <a:pt x="540569" y="114437"/>
                    </a:lnTo>
                    <a:lnTo>
                      <a:pt x="535569" y="114437"/>
                    </a:lnTo>
                    <a:lnTo>
                      <a:pt x="535569" y="114321"/>
                    </a:lnTo>
                    <a:close/>
                    <a:moveTo>
                      <a:pt x="303365" y="145837"/>
                    </a:moveTo>
                    <a:lnTo>
                      <a:pt x="306156" y="148628"/>
                    </a:lnTo>
                    <a:lnTo>
                      <a:pt x="310109" y="148628"/>
                    </a:lnTo>
                    <a:lnTo>
                      <a:pt x="313714" y="145023"/>
                    </a:lnTo>
                    <a:lnTo>
                      <a:pt x="313714" y="138510"/>
                    </a:lnTo>
                    <a:lnTo>
                      <a:pt x="320225" y="138510"/>
                    </a:lnTo>
                    <a:lnTo>
                      <a:pt x="322435" y="136301"/>
                    </a:lnTo>
                    <a:lnTo>
                      <a:pt x="322435" y="133161"/>
                    </a:lnTo>
                    <a:lnTo>
                      <a:pt x="326039" y="133161"/>
                    </a:lnTo>
                    <a:lnTo>
                      <a:pt x="326039" y="127695"/>
                    </a:lnTo>
                    <a:lnTo>
                      <a:pt x="329411" y="124322"/>
                    </a:lnTo>
                    <a:lnTo>
                      <a:pt x="329411" y="120484"/>
                    </a:lnTo>
                    <a:lnTo>
                      <a:pt x="331504" y="118391"/>
                    </a:lnTo>
                    <a:lnTo>
                      <a:pt x="334992" y="121880"/>
                    </a:lnTo>
                    <a:lnTo>
                      <a:pt x="334992" y="125253"/>
                    </a:lnTo>
                    <a:lnTo>
                      <a:pt x="338830" y="129090"/>
                    </a:lnTo>
                    <a:lnTo>
                      <a:pt x="342202" y="129090"/>
                    </a:lnTo>
                    <a:lnTo>
                      <a:pt x="344062" y="130951"/>
                    </a:lnTo>
                    <a:lnTo>
                      <a:pt x="347434" y="130951"/>
                    </a:lnTo>
                    <a:lnTo>
                      <a:pt x="347434" y="119903"/>
                    </a:lnTo>
                    <a:lnTo>
                      <a:pt x="343597" y="116065"/>
                    </a:lnTo>
                    <a:lnTo>
                      <a:pt x="343597" y="112344"/>
                    </a:lnTo>
                    <a:lnTo>
                      <a:pt x="331621" y="112344"/>
                    </a:lnTo>
                    <a:lnTo>
                      <a:pt x="328248" y="108971"/>
                    </a:lnTo>
                    <a:lnTo>
                      <a:pt x="325225" y="108971"/>
                    </a:lnTo>
                    <a:lnTo>
                      <a:pt x="313947" y="120252"/>
                    </a:lnTo>
                    <a:lnTo>
                      <a:pt x="308714" y="120252"/>
                    </a:lnTo>
                    <a:lnTo>
                      <a:pt x="304993" y="123973"/>
                    </a:lnTo>
                    <a:lnTo>
                      <a:pt x="299761" y="123973"/>
                    </a:lnTo>
                    <a:lnTo>
                      <a:pt x="296621" y="127113"/>
                    </a:lnTo>
                    <a:lnTo>
                      <a:pt x="291389" y="127113"/>
                    </a:lnTo>
                    <a:lnTo>
                      <a:pt x="284877" y="133626"/>
                    </a:lnTo>
                    <a:lnTo>
                      <a:pt x="289761" y="133626"/>
                    </a:lnTo>
                    <a:lnTo>
                      <a:pt x="297668" y="141534"/>
                    </a:lnTo>
                    <a:lnTo>
                      <a:pt x="303482" y="135719"/>
                    </a:lnTo>
                    <a:lnTo>
                      <a:pt x="303482" y="145837"/>
                    </a:lnTo>
                    <a:close/>
                    <a:moveTo>
                      <a:pt x="464873" y="131533"/>
                    </a:moveTo>
                    <a:lnTo>
                      <a:pt x="472664" y="131533"/>
                    </a:lnTo>
                    <a:lnTo>
                      <a:pt x="475454" y="128741"/>
                    </a:lnTo>
                    <a:lnTo>
                      <a:pt x="480919" y="128741"/>
                    </a:lnTo>
                    <a:lnTo>
                      <a:pt x="493942" y="115716"/>
                    </a:lnTo>
                    <a:lnTo>
                      <a:pt x="469990" y="91759"/>
                    </a:lnTo>
                    <a:lnTo>
                      <a:pt x="455687" y="91759"/>
                    </a:lnTo>
                    <a:lnTo>
                      <a:pt x="445571" y="81641"/>
                    </a:lnTo>
                    <a:lnTo>
                      <a:pt x="443130" y="84083"/>
                    </a:lnTo>
                    <a:lnTo>
                      <a:pt x="443130" y="86177"/>
                    </a:lnTo>
                    <a:lnTo>
                      <a:pt x="440107" y="89200"/>
                    </a:lnTo>
                    <a:lnTo>
                      <a:pt x="440107" y="101295"/>
                    </a:lnTo>
                    <a:lnTo>
                      <a:pt x="434758" y="106645"/>
                    </a:lnTo>
                    <a:lnTo>
                      <a:pt x="434758" y="113855"/>
                    </a:lnTo>
                    <a:lnTo>
                      <a:pt x="439292" y="113855"/>
                    </a:lnTo>
                    <a:lnTo>
                      <a:pt x="444990" y="119554"/>
                    </a:lnTo>
                    <a:lnTo>
                      <a:pt x="453013" y="119554"/>
                    </a:lnTo>
                    <a:lnTo>
                      <a:pt x="464873" y="131533"/>
                    </a:lnTo>
                    <a:close/>
                    <a:moveTo>
                      <a:pt x="591847" y="123741"/>
                    </a:moveTo>
                    <a:lnTo>
                      <a:pt x="587196" y="123741"/>
                    </a:lnTo>
                    <a:lnTo>
                      <a:pt x="585685" y="125253"/>
                    </a:lnTo>
                    <a:lnTo>
                      <a:pt x="584638" y="124206"/>
                    </a:lnTo>
                    <a:lnTo>
                      <a:pt x="582778" y="124206"/>
                    </a:lnTo>
                    <a:lnTo>
                      <a:pt x="573708" y="115135"/>
                    </a:lnTo>
                    <a:lnTo>
                      <a:pt x="573708" y="108855"/>
                    </a:lnTo>
                    <a:lnTo>
                      <a:pt x="586150" y="96411"/>
                    </a:lnTo>
                    <a:lnTo>
                      <a:pt x="594173" y="96411"/>
                    </a:lnTo>
                    <a:lnTo>
                      <a:pt x="599870" y="90712"/>
                    </a:lnTo>
                    <a:lnTo>
                      <a:pt x="599870" y="81874"/>
                    </a:lnTo>
                    <a:lnTo>
                      <a:pt x="601731" y="80013"/>
                    </a:lnTo>
                    <a:lnTo>
                      <a:pt x="601731" y="75942"/>
                    </a:lnTo>
                    <a:lnTo>
                      <a:pt x="604870" y="72802"/>
                    </a:lnTo>
                    <a:lnTo>
                      <a:pt x="608940" y="72802"/>
                    </a:lnTo>
                    <a:lnTo>
                      <a:pt x="618823" y="82688"/>
                    </a:lnTo>
                    <a:lnTo>
                      <a:pt x="618823" y="96760"/>
                    </a:lnTo>
                    <a:lnTo>
                      <a:pt x="621382" y="99318"/>
                    </a:lnTo>
                    <a:lnTo>
                      <a:pt x="618358" y="102342"/>
                    </a:lnTo>
                    <a:lnTo>
                      <a:pt x="618358" y="105598"/>
                    </a:lnTo>
                    <a:lnTo>
                      <a:pt x="603242" y="120717"/>
                    </a:lnTo>
                    <a:lnTo>
                      <a:pt x="594754" y="120717"/>
                    </a:lnTo>
                    <a:lnTo>
                      <a:pt x="591847" y="123741"/>
                    </a:lnTo>
                    <a:lnTo>
                      <a:pt x="591847" y="123741"/>
                    </a:lnTo>
                    <a:close/>
                    <a:moveTo>
                      <a:pt x="487896" y="95015"/>
                    </a:moveTo>
                    <a:lnTo>
                      <a:pt x="485919" y="93038"/>
                    </a:lnTo>
                    <a:lnTo>
                      <a:pt x="488594" y="90363"/>
                    </a:lnTo>
                    <a:lnTo>
                      <a:pt x="493361" y="90363"/>
                    </a:lnTo>
                    <a:lnTo>
                      <a:pt x="497896" y="85828"/>
                    </a:lnTo>
                    <a:lnTo>
                      <a:pt x="497896" y="83269"/>
                    </a:lnTo>
                    <a:lnTo>
                      <a:pt x="499756" y="81408"/>
                    </a:lnTo>
                    <a:lnTo>
                      <a:pt x="512663" y="94317"/>
                    </a:lnTo>
                    <a:lnTo>
                      <a:pt x="512663" y="103156"/>
                    </a:lnTo>
                    <a:lnTo>
                      <a:pt x="514175" y="104668"/>
                    </a:lnTo>
                    <a:lnTo>
                      <a:pt x="514175" y="116298"/>
                    </a:lnTo>
                    <a:lnTo>
                      <a:pt x="511617" y="116298"/>
                    </a:lnTo>
                    <a:lnTo>
                      <a:pt x="510221" y="117693"/>
                    </a:lnTo>
                    <a:lnTo>
                      <a:pt x="503593" y="117693"/>
                    </a:lnTo>
                    <a:lnTo>
                      <a:pt x="501733" y="115832"/>
                    </a:lnTo>
                    <a:lnTo>
                      <a:pt x="498245" y="115832"/>
                    </a:lnTo>
                    <a:lnTo>
                      <a:pt x="498245" y="112344"/>
                    </a:lnTo>
                    <a:lnTo>
                      <a:pt x="496035" y="110134"/>
                    </a:lnTo>
                    <a:lnTo>
                      <a:pt x="496035" y="106645"/>
                    </a:lnTo>
                    <a:lnTo>
                      <a:pt x="487896" y="98504"/>
                    </a:lnTo>
                    <a:lnTo>
                      <a:pt x="487896" y="95015"/>
                    </a:lnTo>
                    <a:lnTo>
                      <a:pt x="487896" y="95015"/>
                    </a:lnTo>
                    <a:close/>
                    <a:moveTo>
                      <a:pt x="557429" y="90131"/>
                    </a:moveTo>
                    <a:lnTo>
                      <a:pt x="547546" y="100016"/>
                    </a:lnTo>
                    <a:lnTo>
                      <a:pt x="539058" y="100016"/>
                    </a:lnTo>
                    <a:lnTo>
                      <a:pt x="532430" y="93387"/>
                    </a:lnTo>
                    <a:lnTo>
                      <a:pt x="542313" y="83502"/>
                    </a:lnTo>
                    <a:lnTo>
                      <a:pt x="554988" y="83502"/>
                    </a:lnTo>
                    <a:lnTo>
                      <a:pt x="557313" y="85828"/>
                    </a:lnTo>
                    <a:lnTo>
                      <a:pt x="557429" y="90131"/>
                    </a:lnTo>
                    <a:lnTo>
                      <a:pt x="557429" y="90131"/>
                    </a:lnTo>
                    <a:close/>
                    <a:moveTo>
                      <a:pt x="477780" y="49194"/>
                    </a:moveTo>
                    <a:lnTo>
                      <a:pt x="477780" y="46868"/>
                    </a:lnTo>
                    <a:lnTo>
                      <a:pt x="481152" y="43495"/>
                    </a:lnTo>
                    <a:lnTo>
                      <a:pt x="481152" y="39425"/>
                    </a:lnTo>
                    <a:lnTo>
                      <a:pt x="484524" y="36052"/>
                    </a:lnTo>
                    <a:lnTo>
                      <a:pt x="490338" y="36052"/>
                    </a:lnTo>
                    <a:lnTo>
                      <a:pt x="493942" y="32447"/>
                    </a:lnTo>
                    <a:lnTo>
                      <a:pt x="496152" y="34657"/>
                    </a:lnTo>
                    <a:lnTo>
                      <a:pt x="496152" y="38611"/>
                    </a:lnTo>
                    <a:lnTo>
                      <a:pt x="499524" y="41983"/>
                    </a:lnTo>
                    <a:lnTo>
                      <a:pt x="502082" y="41983"/>
                    </a:lnTo>
                    <a:lnTo>
                      <a:pt x="509175" y="49078"/>
                    </a:lnTo>
                    <a:lnTo>
                      <a:pt x="504407" y="53846"/>
                    </a:lnTo>
                    <a:lnTo>
                      <a:pt x="497198" y="53846"/>
                    </a:lnTo>
                    <a:lnTo>
                      <a:pt x="497198" y="61056"/>
                    </a:lnTo>
                    <a:lnTo>
                      <a:pt x="499059" y="62917"/>
                    </a:lnTo>
                    <a:lnTo>
                      <a:pt x="499059" y="71058"/>
                    </a:lnTo>
                    <a:lnTo>
                      <a:pt x="490454" y="79664"/>
                    </a:lnTo>
                    <a:lnTo>
                      <a:pt x="479989" y="69197"/>
                    </a:lnTo>
                    <a:lnTo>
                      <a:pt x="474059" y="75128"/>
                    </a:lnTo>
                    <a:lnTo>
                      <a:pt x="470222" y="71290"/>
                    </a:lnTo>
                    <a:lnTo>
                      <a:pt x="465455" y="71290"/>
                    </a:lnTo>
                    <a:lnTo>
                      <a:pt x="463245" y="73500"/>
                    </a:lnTo>
                    <a:lnTo>
                      <a:pt x="458478" y="68732"/>
                    </a:lnTo>
                    <a:lnTo>
                      <a:pt x="458478" y="60242"/>
                    </a:lnTo>
                    <a:lnTo>
                      <a:pt x="470687" y="60242"/>
                    </a:lnTo>
                    <a:lnTo>
                      <a:pt x="470687" y="56521"/>
                    </a:lnTo>
                    <a:lnTo>
                      <a:pt x="477780" y="49194"/>
                    </a:lnTo>
                    <a:lnTo>
                      <a:pt x="477780" y="49194"/>
                    </a:lnTo>
                    <a:close/>
                    <a:moveTo>
                      <a:pt x="570103" y="20817"/>
                    </a:moveTo>
                    <a:lnTo>
                      <a:pt x="578592" y="29191"/>
                    </a:lnTo>
                    <a:lnTo>
                      <a:pt x="588708" y="29191"/>
                    </a:lnTo>
                    <a:lnTo>
                      <a:pt x="593475" y="24423"/>
                    </a:lnTo>
                    <a:lnTo>
                      <a:pt x="593475" y="20817"/>
                    </a:lnTo>
                    <a:lnTo>
                      <a:pt x="591615" y="18957"/>
                    </a:lnTo>
                    <a:lnTo>
                      <a:pt x="588126" y="18957"/>
                    </a:lnTo>
                    <a:lnTo>
                      <a:pt x="586499" y="17328"/>
                    </a:lnTo>
                    <a:lnTo>
                      <a:pt x="582080" y="17328"/>
                    </a:lnTo>
                    <a:lnTo>
                      <a:pt x="580220" y="15468"/>
                    </a:lnTo>
                    <a:lnTo>
                      <a:pt x="575801" y="15468"/>
                    </a:lnTo>
                    <a:lnTo>
                      <a:pt x="574638" y="16631"/>
                    </a:lnTo>
                    <a:lnTo>
                      <a:pt x="570220" y="16631"/>
                    </a:lnTo>
                    <a:lnTo>
                      <a:pt x="565918" y="20934"/>
                    </a:lnTo>
                    <a:lnTo>
                      <a:pt x="570103" y="20934"/>
                    </a:lnTo>
                    <a:close/>
                    <a:moveTo>
                      <a:pt x="503942" y="2210"/>
                    </a:moveTo>
                    <a:lnTo>
                      <a:pt x="498128" y="8025"/>
                    </a:lnTo>
                    <a:lnTo>
                      <a:pt x="498128" y="19305"/>
                    </a:lnTo>
                    <a:lnTo>
                      <a:pt x="501617" y="15816"/>
                    </a:lnTo>
                    <a:lnTo>
                      <a:pt x="507082" y="15816"/>
                    </a:lnTo>
                    <a:lnTo>
                      <a:pt x="509756" y="13142"/>
                    </a:lnTo>
                    <a:lnTo>
                      <a:pt x="517082" y="13142"/>
                    </a:lnTo>
                    <a:lnTo>
                      <a:pt x="519291" y="10932"/>
                    </a:lnTo>
                    <a:lnTo>
                      <a:pt x="521849" y="10932"/>
                    </a:lnTo>
                    <a:lnTo>
                      <a:pt x="521849" y="3605"/>
                    </a:lnTo>
                    <a:lnTo>
                      <a:pt x="518244" y="0"/>
                    </a:lnTo>
                    <a:lnTo>
                      <a:pt x="514756" y="0"/>
                    </a:lnTo>
                    <a:lnTo>
                      <a:pt x="512779" y="1977"/>
                    </a:lnTo>
                    <a:lnTo>
                      <a:pt x="503942" y="2210"/>
                    </a:lnTo>
                    <a:lnTo>
                      <a:pt x="503942" y="2210"/>
                    </a:lnTo>
                    <a:close/>
                  </a:path>
                </a:pathLst>
              </a:custGeom>
              <a:grpFill/>
              <a:ln w="1162" cap="rnd">
                <a:solidFill>
                  <a:schemeClr val="bg2"/>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10FD7E67-04EE-DC66-EEEB-2C45C507047D}"/>
                  </a:ext>
                </a:extLst>
              </p:cNvPr>
              <p:cNvSpPr/>
              <p:nvPr/>
            </p:nvSpPr>
            <p:spPr>
              <a:xfrm>
                <a:off x="5976217" y="2515836"/>
                <a:ext cx="55464" cy="25236"/>
              </a:xfrm>
              <a:custGeom>
                <a:avLst/>
                <a:gdLst>
                  <a:gd name="connsiteX0" fmla="*/ 7442 w 55464"/>
                  <a:gd name="connsiteY0" fmla="*/ 17793 h 25236"/>
                  <a:gd name="connsiteX1" fmla="*/ 0 w 55464"/>
                  <a:gd name="connsiteY1" fmla="*/ 25237 h 25236"/>
                  <a:gd name="connsiteX2" fmla="*/ 52906 w 55464"/>
                  <a:gd name="connsiteY2" fmla="*/ 25237 h 25236"/>
                  <a:gd name="connsiteX3" fmla="*/ 52906 w 55464"/>
                  <a:gd name="connsiteY3" fmla="*/ 16282 h 25236"/>
                  <a:gd name="connsiteX4" fmla="*/ 55464 w 55464"/>
                  <a:gd name="connsiteY4" fmla="*/ 13723 h 25236"/>
                  <a:gd name="connsiteX5" fmla="*/ 55464 w 55464"/>
                  <a:gd name="connsiteY5" fmla="*/ 10234 h 25236"/>
                  <a:gd name="connsiteX6" fmla="*/ 50348 w 55464"/>
                  <a:gd name="connsiteY6" fmla="*/ 5117 h 25236"/>
                  <a:gd name="connsiteX7" fmla="*/ 37906 w 55464"/>
                  <a:gd name="connsiteY7" fmla="*/ 5117 h 25236"/>
                  <a:gd name="connsiteX8" fmla="*/ 32790 w 55464"/>
                  <a:gd name="connsiteY8" fmla="*/ 0 h 25236"/>
                  <a:gd name="connsiteX9" fmla="*/ 29186 w 55464"/>
                  <a:gd name="connsiteY9" fmla="*/ 0 h 25236"/>
                  <a:gd name="connsiteX10" fmla="*/ 29186 w 55464"/>
                  <a:gd name="connsiteY10" fmla="*/ 8722 h 25236"/>
                  <a:gd name="connsiteX11" fmla="*/ 10000 w 55464"/>
                  <a:gd name="connsiteY11" fmla="*/ 8722 h 25236"/>
                  <a:gd name="connsiteX12" fmla="*/ 7442 w 55464"/>
                  <a:gd name="connsiteY12" fmla="*/ 11281 h 25236"/>
                  <a:gd name="connsiteX13" fmla="*/ 7442 w 55464"/>
                  <a:gd name="connsiteY13" fmla="*/ 17793 h 2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64" h="25236">
                    <a:moveTo>
                      <a:pt x="7442" y="17793"/>
                    </a:moveTo>
                    <a:lnTo>
                      <a:pt x="0" y="25237"/>
                    </a:lnTo>
                    <a:lnTo>
                      <a:pt x="52906" y="25237"/>
                    </a:lnTo>
                    <a:lnTo>
                      <a:pt x="52906" y="16282"/>
                    </a:lnTo>
                    <a:lnTo>
                      <a:pt x="55464" y="13723"/>
                    </a:lnTo>
                    <a:lnTo>
                      <a:pt x="55464" y="10234"/>
                    </a:lnTo>
                    <a:lnTo>
                      <a:pt x="50348" y="5117"/>
                    </a:lnTo>
                    <a:lnTo>
                      <a:pt x="37906" y="5117"/>
                    </a:lnTo>
                    <a:lnTo>
                      <a:pt x="32790" y="0"/>
                    </a:lnTo>
                    <a:lnTo>
                      <a:pt x="29186" y="0"/>
                    </a:lnTo>
                    <a:lnTo>
                      <a:pt x="29186" y="8722"/>
                    </a:lnTo>
                    <a:lnTo>
                      <a:pt x="10000" y="8722"/>
                    </a:lnTo>
                    <a:lnTo>
                      <a:pt x="7442" y="11281"/>
                    </a:lnTo>
                    <a:lnTo>
                      <a:pt x="7442" y="17793"/>
                    </a:lnTo>
                    <a:close/>
                  </a:path>
                </a:pathLst>
              </a:custGeom>
              <a:grpFill/>
              <a:ln w="1162" cap="rnd">
                <a:solidFill>
                  <a:schemeClr val="bg2"/>
                </a:solidFill>
                <a:prstDash val="solid"/>
                <a:round/>
              </a:ln>
            </p:spPr>
            <p:txBody>
              <a:bodyPr rtlCol="0" anchor="ctr"/>
              <a:lstStyle/>
              <a:p>
                <a:endParaRPr lang="en-US">
                  <a:solidFill>
                    <a:schemeClr val="accent1"/>
                  </a:solidFill>
                </a:endParaRPr>
              </a:p>
            </p:txBody>
          </p:sp>
          <p:sp>
            <p:nvSpPr>
              <p:cNvPr id="94" name="Freeform 93">
                <a:extLst>
                  <a:ext uri="{FF2B5EF4-FFF2-40B4-BE49-F238E27FC236}">
                    <a16:creationId xmlns:a16="http://schemas.microsoft.com/office/drawing/2014/main" id="{51579A29-336E-3207-7B87-D4F979C5781F}"/>
                  </a:ext>
                </a:extLst>
              </p:cNvPr>
              <p:cNvSpPr/>
              <p:nvPr/>
            </p:nvSpPr>
            <p:spPr>
              <a:xfrm>
                <a:off x="6486671" y="3157217"/>
                <a:ext cx="14069" cy="28609"/>
              </a:xfrm>
              <a:custGeom>
                <a:avLst/>
                <a:gdLst>
                  <a:gd name="connsiteX0" fmla="*/ 8372 w 14069"/>
                  <a:gd name="connsiteY0" fmla="*/ 28609 h 28609"/>
                  <a:gd name="connsiteX1" fmla="*/ 14070 w 14069"/>
                  <a:gd name="connsiteY1" fmla="*/ 22911 h 28609"/>
                  <a:gd name="connsiteX2" fmla="*/ 14070 w 14069"/>
                  <a:gd name="connsiteY2" fmla="*/ 16863 h 28609"/>
                  <a:gd name="connsiteX3" fmla="*/ 12325 w 14069"/>
                  <a:gd name="connsiteY3" fmla="*/ 15119 h 28609"/>
                  <a:gd name="connsiteX4" fmla="*/ 12325 w 14069"/>
                  <a:gd name="connsiteY4" fmla="*/ 9420 h 28609"/>
                  <a:gd name="connsiteX5" fmla="*/ 13605 w 14069"/>
                  <a:gd name="connsiteY5" fmla="*/ 8141 h 28609"/>
                  <a:gd name="connsiteX6" fmla="*/ 13605 w 14069"/>
                  <a:gd name="connsiteY6" fmla="*/ 5233 h 28609"/>
                  <a:gd name="connsiteX7" fmla="*/ 8372 w 14069"/>
                  <a:gd name="connsiteY7" fmla="*/ 0 h 28609"/>
                  <a:gd name="connsiteX8" fmla="*/ 3140 w 14069"/>
                  <a:gd name="connsiteY8" fmla="*/ 5233 h 28609"/>
                  <a:gd name="connsiteX9" fmla="*/ 3140 w 14069"/>
                  <a:gd name="connsiteY9" fmla="*/ 6978 h 28609"/>
                  <a:gd name="connsiteX10" fmla="*/ 1279 w 14069"/>
                  <a:gd name="connsiteY10" fmla="*/ 8839 h 28609"/>
                  <a:gd name="connsiteX11" fmla="*/ 1279 w 14069"/>
                  <a:gd name="connsiteY11" fmla="*/ 11397 h 28609"/>
                  <a:gd name="connsiteX12" fmla="*/ 0 w 14069"/>
                  <a:gd name="connsiteY12" fmla="*/ 12676 h 28609"/>
                  <a:gd name="connsiteX13" fmla="*/ 0 w 14069"/>
                  <a:gd name="connsiteY13" fmla="*/ 18375 h 28609"/>
                  <a:gd name="connsiteX14" fmla="*/ 1512 w 14069"/>
                  <a:gd name="connsiteY14" fmla="*/ 19887 h 28609"/>
                  <a:gd name="connsiteX15" fmla="*/ 1512 w 14069"/>
                  <a:gd name="connsiteY15" fmla="*/ 22911 h 28609"/>
                  <a:gd name="connsiteX16" fmla="*/ 0 w 14069"/>
                  <a:gd name="connsiteY16" fmla="*/ 24423 h 28609"/>
                  <a:gd name="connsiteX17" fmla="*/ 4186 w 14069"/>
                  <a:gd name="connsiteY17" fmla="*/ 28609 h 28609"/>
                  <a:gd name="connsiteX18" fmla="*/ 8372 w 14069"/>
                  <a:gd name="connsiteY18" fmla="*/ 28609 h 28609"/>
                  <a:gd name="connsiteX19" fmla="*/ 8372 w 14069"/>
                  <a:gd name="connsiteY19" fmla="*/ 28609 h 2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069" h="28609">
                    <a:moveTo>
                      <a:pt x="8372" y="28609"/>
                    </a:moveTo>
                    <a:lnTo>
                      <a:pt x="14070" y="22911"/>
                    </a:lnTo>
                    <a:lnTo>
                      <a:pt x="14070" y="16863"/>
                    </a:lnTo>
                    <a:lnTo>
                      <a:pt x="12325" y="15119"/>
                    </a:lnTo>
                    <a:lnTo>
                      <a:pt x="12325" y="9420"/>
                    </a:lnTo>
                    <a:lnTo>
                      <a:pt x="13605" y="8141"/>
                    </a:lnTo>
                    <a:lnTo>
                      <a:pt x="13605" y="5233"/>
                    </a:lnTo>
                    <a:lnTo>
                      <a:pt x="8372" y="0"/>
                    </a:lnTo>
                    <a:lnTo>
                      <a:pt x="3140" y="5233"/>
                    </a:lnTo>
                    <a:lnTo>
                      <a:pt x="3140" y="6978"/>
                    </a:lnTo>
                    <a:lnTo>
                      <a:pt x="1279" y="8839"/>
                    </a:lnTo>
                    <a:lnTo>
                      <a:pt x="1279" y="11397"/>
                    </a:lnTo>
                    <a:lnTo>
                      <a:pt x="0" y="12676"/>
                    </a:lnTo>
                    <a:lnTo>
                      <a:pt x="0" y="18375"/>
                    </a:lnTo>
                    <a:lnTo>
                      <a:pt x="1512" y="19887"/>
                    </a:lnTo>
                    <a:lnTo>
                      <a:pt x="1512" y="22911"/>
                    </a:lnTo>
                    <a:lnTo>
                      <a:pt x="0" y="24423"/>
                    </a:lnTo>
                    <a:lnTo>
                      <a:pt x="4186" y="28609"/>
                    </a:lnTo>
                    <a:lnTo>
                      <a:pt x="8372" y="28609"/>
                    </a:lnTo>
                    <a:lnTo>
                      <a:pt x="8372" y="28609"/>
                    </a:lnTo>
                    <a:close/>
                  </a:path>
                </a:pathLst>
              </a:custGeom>
              <a:grpFill/>
              <a:ln w="1162" cap="rnd">
                <a:solidFill>
                  <a:schemeClr val="bg2"/>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CD48419A-DE99-095E-623E-D4D0E11BA4C1}"/>
                  </a:ext>
                </a:extLst>
              </p:cNvPr>
              <p:cNvSpPr/>
              <p:nvPr/>
            </p:nvSpPr>
            <p:spPr>
              <a:xfrm>
                <a:off x="7570949" y="3290610"/>
                <a:ext cx="152554" cy="214569"/>
              </a:xfrm>
              <a:custGeom>
                <a:avLst/>
                <a:gdLst>
                  <a:gd name="connsiteX0" fmla="*/ 121974 w 152554"/>
                  <a:gd name="connsiteY0" fmla="*/ 161421 h 214569"/>
                  <a:gd name="connsiteX1" fmla="*/ 129300 w 152554"/>
                  <a:gd name="connsiteY1" fmla="*/ 161421 h 214569"/>
                  <a:gd name="connsiteX2" fmla="*/ 129300 w 152554"/>
                  <a:gd name="connsiteY2" fmla="*/ 158979 h 214569"/>
                  <a:gd name="connsiteX3" fmla="*/ 134764 w 152554"/>
                  <a:gd name="connsiteY3" fmla="*/ 158979 h 214569"/>
                  <a:gd name="connsiteX4" fmla="*/ 134764 w 152554"/>
                  <a:gd name="connsiteY4" fmla="*/ 154211 h 214569"/>
                  <a:gd name="connsiteX5" fmla="*/ 132672 w 152554"/>
                  <a:gd name="connsiteY5" fmla="*/ 152117 h 214569"/>
                  <a:gd name="connsiteX6" fmla="*/ 132672 w 152554"/>
                  <a:gd name="connsiteY6" fmla="*/ 147349 h 214569"/>
                  <a:gd name="connsiteX7" fmla="*/ 136276 w 152554"/>
                  <a:gd name="connsiteY7" fmla="*/ 147349 h 214569"/>
                  <a:gd name="connsiteX8" fmla="*/ 143951 w 152554"/>
                  <a:gd name="connsiteY8" fmla="*/ 155025 h 214569"/>
                  <a:gd name="connsiteX9" fmla="*/ 145229 w 152554"/>
                  <a:gd name="connsiteY9" fmla="*/ 155025 h 214569"/>
                  <a:gd name="connsiteX10" fmla="*/ 145229 w 152554"/>
                  <a:gd name="connsiteY10" fmla="*/ 157351 h 214569"/>
                  <a:gd name="connsiteX11" fmla="*/ 147555 w 152554"/>
                  <a:gd name="connsiteY11" fmla="*/ 159677 h 214569"/>
                  <a:gd name="connsiteX12" fmla="*/ 147555 w 152554"/>
                  <a:gd name="connsiteY12" fmla="*/ 162933 h 214569"/>
                  <a:gd name="connsiteX13" fmla="*/ 145229 w 152554"/>
                  <a:gd name="connsiteY13" fmla="*/ 165259 h 214569"/>
                  <a:gd name="connsiteX14" fmla="*/ 148136 w 152554"/>
                  <a:gd name="connsiteY14" fmla="*/ 168166 h 214569"/>
                  <a:gd name="connsiteX15" fmla="*/ 148136 w 152554"/>
                  <a:gd name="connsiteY15" fmla="*/ 171306 h 214569"/>
                  <a:gd name="connsiteX16" fmla="*/ 149415 w 152554"/>
                  <a:gd name="connsiteY16" fmla="*/ 172586 h 214569"/>
                  <a:gd name="connsiteX17" fmla="*/ 149415 w 152554"/>
                  <a:gd name="connsiteY17" fmla="*/ 178866 h 214569"/>
                  <a:gd name="connsiteX18" fmla="*/ 152555 w 152554"/>
                  <a:gd name="connsiteY18" fmla="*/ 182006 h 214569"/>
                  <a:gd name="connsiteX19" fmla="*/ 152555 w 152554"/>
                  <a:gd name="connsiteY19" fmla="*/ 188286 h 214569"/>
                  <a:gd name="connsiteX20" fmla="*/ 146392 w 152554"/>
                  <a:gd name="connsiteY20" fmla="*/ 194450 h 214569"/>
                  <a:gd name="connsiteX21" fmla="*/ 146392 w 152554"/>
                  <a:gd name="connsiteY21" fmla="*/ 200730 h 214569"/>
                  <a:gd name="connsiteX22" fmla="*/ 144183 w 152554"/>
                  <a:gd name="connsiteY22" fmla="*/ 202939 h 214569"/>
                  <a:gd name="connsiteX23" fmla="*/ 144183 w 152554"/>
                  <a:gd name="connsiteY23" fmla="*/ 198520 h 214569"/>
                  <a:gd name="connsiteX24" fmla="*/ 142207 w 152554"/>
                  <a:gd name="connsiteY24" fmla="*/ 196543 h 214569"/>
                  <a:gd name="connsiteX25" fmla="*/ 142207 w 152554"/>
                  <a:gd name="connsiteY25" fmla="*/ 192124 h 214569"/>
                  <a:gd name="connsiteX26" fmla="*/ 139532 w 152554"/>
                  <a:gd name="connsiteY26" fmla="*/ 189449 h 214569"/>
                  <a:gd name="connsiteX27" fmla="*/ 139532 w 152554"/>
                  <a:gd name="connsiteY27" fmla="*/ 186774 h 214569"/>
                  <a:gd name="connsiteX28" fmla="*/ 134764 w 152554"/>
                  <a:gd name="connsiteY28" fmla="*/ 191542 h 214569"/>
                  <a:gd name="connsiteX29" fmla="*/ 134764 w 152554"/>
                  <a:gd name="connsiteY29" fmla="*/ 194217 h 214569"/>
                  <a:gd name="connsiteX30" fmla="*/ 132090 w 152554"/>
                  <a:gd name="connsiteY30" fmla="*/ 196892 h 214569"/>
                  <a:gd name="connsiteX31" fmla="*/ 136741 w 152554"/>
                  <a:gd name="connsiteY31" fmla="*/ 201544 h 214569"/>
                  <a:gd name="connsiteX32" fmla="*/ 136741 w 152554"/>
                  <a:gd name="connsiteY32" fmla="*/ 201544 h 214569"/>
                  <a:gd name="connsiteX33" fmla="*/ 136741 w 152554"/>
                  <a:gd name="connsiteY33" fmla="*/ 209917 h 214569"/>
                  <a:gd name="connsiteX34" fmla="*/ 132090 w 152554"/>
                  <a:gd name="connsiteY34" fmla="*/ 214569 h 214569"/>
                  <a:gd name="connsiteX35" fmla="*/ 129648 w 152554"/>
                  <a:gd name="connsiteY35" fmla="*/ 212127 h 214569"/>
                  <a:gd name="connsiteX36" fmla="*/ 129648 w 152554"/>
                  <a:gd name="connsiteY36" fmla="*/ 207708 h 214569"/>
                  <a:gd name="connsiteX37" fmla="*/ 126509 w 152554"/>
                  <a:gd name="connsiteY37" fmla="*/ 210848 h 214569"/>
                  <a:gd name="connsiteX38" fmla="*/ 122904 w 152554"/>
                  <a:gd name="connsiteY38" fmla="*/ 210848 h 214569"/>
                  <a:gd name="connsiteX39" fmla="*/ 118370 w 152554"/>
                  <a:gd name="connsiteY39" fmla="*/ 206312 h 214569"/>
                  <a:gd name="connsiteX40" fmla="*/ 115579 w 152554"/>
                  <a:gd name="connsiteY40" fmla="*/ 206312 h 214569"/>
                  <a:gd name="connsiteX41" fmla="*/ 110812 w 152554"/>
                  <a:gd name="connsiteY41" fmla="*/ 201544 h 214569"/>
                  <a:gd name="connsiteX42" fmla="*/ 110812 w 152554"/>
                  <a:gd name="connsiteY42" fmla="*/ 197357 h 214569"/>
                  <a:gd name="connsiteX43" fmla="*/ 108951 w 152554"/>
                  <a:gd name="connsiteY43" fmla="*/ 195496 h 214569"/>
                  <a:gd name="connsiteX44" fmla="*/ 108951 w 152554"/>
                  <a:gd name="connsiteY44" fmla="*/ 191775 h 214569"/>
                  <a:gd name="connsiteX45" fmla="*/ 113021 w 152554"/>
                  <a:gd name="connsiteY45" fmla="*/ 187704 h 214569"/>
                  <a:gd name="connsiteX46" fmla="*/ 113021 w 152554"/>
                  <a:gd name="connsiteY46" fmla="*/ 184564 h 214569"/>
                  <a:gd name="connsiteX47" fmla="*/ 109184 w 152554"/>
                  <a:gd name="connsiteY47" fmla="*/ 180726 h 214569"/>
                  <a:gd name="connsiteX48" fmla="*/ 105463 w 152554"/>
                  <a:gd name="connsiteY48" fmla="*/ 180726 h 214569"/>
                  <a:gd name="connsiteX49" fmla="*/ 103835 w 152554"/>
                  <a:gd name="connsiteY49" fmla="*/ 179098 h 214569"/>
                  <a:gd name="connsiteX50" fmla="*/ 99416 w 152554"/>
                  <a:gd name="connsiteY50" fmla="*/ 183518 h 214569"/>
                  <a:gd name="connsiteX51" fmla="*/ 99416 w 152554"/>
                  <a:gd name="connsiteY51" fmla="*/ 186658 h 214569"/>
                  <a:gd name="connsiteX52" fmla="*/ 95696 w 152554"/>
                  <a:gd name="connsiteY52" fmla="*/ 182936 h 214569"/>
                  <a:gd name="connsiteX53" fmla="*/ 95696 w 152554"/>
                  <a:gd name="connsiteY53" fmla="*/ 180843 h 214569"/>
                  <a:gd name="connsiteX54" fmla="*/ 93254 w 152554"/>
                  <a:gd name="connsiteY54" fmla="*/ 183285 h 214569"/>
                  <a:gd name="connsiteX55" fmla="*/ 90231 w 152554"/>
                  <a:gd name="connsiteY55" fmla="*/ 183285 h 214569"/>
                  <a:gd name="connsiteX56" fmla="*/ 90231 w 152554"/>
                  <a:gd name="connsiteY56" fmla="*/ 179796 h 214569"/>
                  <a:gd name="connsiteX57" fmla="*/ 86742 w 152554"/>
                  <a:gd name="connsiteY57" fmla="*/ 179796 h 214569"/>
                  <a:gd name="connsiteX58" fmla="*/ 85115 w 152554"/>
                  <a:gd name="connsiteY58" fmla="*/ 181424 h 214569"/>
                  <a:gd name="connsiteX59" fmla="*/ 85115 w 152554"/>
                  <a:gd name="connsiteY59" fmla="*/ 183867 h 214569"/>
                  <a:gd name="connsiteX60" fmla="*/ 81510 w 152554"/>
                  <a:gd name="connsiteY60" fmla="*/ 187472 h 214569"/>
                  <a:gd name="connsiteX61" fmla="*/ 81510 w 152554"/>
                  <a:gd name="connsiteY61" fmla="*/ 189914 h 214569"/>
                  <a:gd name="connsiteX62" fmla="*/ 77905 w 152554"/>
                  <a:gd name="connsiteY62" fmla="*/ 193519 h 214569"/>
                  <a:gd name="connsiteX63" fmla="*/ 75231 w 152554"/>
                  <a:gd name="connsiteY63" fmla="*/ 190845 h 214569"/>
                  <a:gd name="connsiteX64" fmla="*/ 75231 w 152554"/>
                  <a:gd name="connsiteY64" fmla="*/ 188170 h 214569"/>
                  <a:gd name="connsiteX65" fmla="*/ 78719 w 152554"/>
                  <a:gd name="connsiteY65" fmla="*/ 184681 h 214569"/>
                  <a:gd name="connsiteX66" fmla="*/ 78719 w 152554"/>
                  <a:gd name="connsiteY66" fmla="*/ 179563 h 214569"/>
                  <a:gd name="connsiteX67" fmla="*/ 83487 w 152554"/>
                  <a:gd name="connsiteY67" fmla="*/ 174795 h 214569"/>
                  <a:gd name="connsiteX68" fmla="*/ 87207 w 152554"/>
                  <a:gd name="connsiteY68" fmla="*/ 174795 h 214569"/>
                  <a:gd name="connsiteX69" fmla="*/ 89417 w 152554"/>
                  <a:gd name="connsiteY69" fmla="*/ 172586 h 214569"/>
                  <a:gd name="connsiteX70" fmla="*/ 93138 w 152554"/>
                  <a:gd name="connsiteY70" fmla="*/ 172586 h 214569"/>
                  <a:gd name="connsiteX71" fmla="*/ 93138 w 152554"/>
                  <a:gd name="connsiteY71" fmla="*/ 168864 h 214569"/>
                  <a:gd name="connsiteX72" fmla="*/ 95812 w 152554"/>
                  <a:gd name="connsiteY72" fmla="*/ 166189 h 214569"/>
                  <a:gd name="connsiteX73" fmla="*/ 98137 w 152554"/>
                  <a:gd name="connsiteY73" fmla="*/ 166189 h 214569"/>
                  <a:gd name="connsiteX74" fmla="*/ 100231 w 152554"/>
                  <a:gd name="connsiteY74" fmla="*/ 164096 h 214569"/>
                  <a:gd name="connsiteX75" fmla="*/ 103835 w 152554"/>
                  <a:gd name="connsiteY75" fmla="*/ 164096 h 214569"/>
                  <a:gd name="connsiteX76" fmla="*/ 107905 w 152554"/>
                  <a:gd name="connsiteY76" fmla="*/ 168166 h 214569"/>
                  <a:gd name="connsiteX77" fmla="*/ 107905 w 152554"/>
                  <a:gd name="connsiteY77" fmla="*/ 172586 h 214569"/>
                  <a:gd name="connsiteX78" fmla="*/ 111509 w 152554"/>
                  <a:gd name="connsiteY78" fmla="*/ 172586 h 214569"/>
                  <a:gd name="connsiteX79" fmla="*/ 114997 w 152554"/>
                  <a:gd name="connsiteY79" fmla="*/ 169097 h 214569"/>
                  <a:gd name="connsiteX80" fmla="*/ 114997 w 152554"/>
                  <a:gd name="connsiteY80" fmla="*/ 165608 h 214569"/>
                  <a:gd name="connsiteX81" fmla="*/ 122207 w 152554"/>
                  <a:gd name="connsiteY81" fmla="*/ 165608 h 214569"/>
                  <a:gd name="connsiteX82" fmla="*/ 121974 w 152554"/>
                  <a:gd name="connsiteY82" fmla="*/ 161421 h 214569"/>
                  <a:gd name="connsiteX83" fmla="*/ 121974 w 152554"/>
                  <a:gd name="connsiteY83" fmla="*/ 161421 h 214569"/>
                  <a:gd name="connsiteX84" fmla="*/ 6628 w 152554"/>
                  <a:gd name="connsiteY84" fmla="*/ 163863 h 214569"/>
                  <a:gd name="connsiteX85" fmla="*/ 0 w 152554"/>
                  <a:gd name="connsiteY85" fmla="*/ 170492 h 214569"/>
                  <a:gd name="connsiteX86" fmla="*/ 0 w 152554"/>
                  <a:gd name="connsiteY86" fmla="*/ 164212 h 214569"/>
                  <a:gd name="connsiteX87" fmla="*/ 8837 w 152554"/>
                  <a:gd name="connsiteY87" fmla="*/ 155374 h 214569"/>
                  <a:gd name="connsiteX88" fmla="*/ 10814 w 152554"/>
                  <a:gd name="connsiteY88" fmla="*/ 155374 h 214569"/>
                  <a:gd name="connsiteX89" fmla="*/ 32674 w 152554"/>
                  <a:gd name="connsiteY89" fmla="*/ 133510 h 214569"/>
                  <a:gd name="connsiteX90" fmla="*/ 32674 w 152554"/>
                  <a:gd name="connsiteY90" fmla="*/ 126067 h 214569"/>
                  <a:gd name="connsiteX91" fmla="*/ 37208 w 152554"/>
                  <a:gd name="connsiteY91" fmla="*/ 121531 h 214569"/>
                  <a:gd name="connsiteX92" fmla="*/ 37208 w 152554"/>
                  <a:gd name="connsiteY92" fmla="*/ 127927 h 214569"/>
                  <a:gd name="connsiteX93" fmla="*/ 38255 w 152554"/>
                  <a:gd name="connsiteY93" fmla="*/ 128974 h 214569"/>
                  <a:gd name="connsiteX94" fmla="*/ 38255 w 152554"/>
                  <a:gd name="connsiteY94" fmla="*/ 132812 h 214569"/>
                  <a:gd name="connsiteX95" fmla="*/ 39534 w 152554"/>
                  <a:gd name="connsiteY95" fmla="*/ 134091 h 214569"/>
                  <a:gd name="connsiteX96" fmla="*/ 36976 w 152554"/>
                  <a:gd name="connsiteY96" fmla="*/ 136650 h 214569"/>
                  <a:gd name="connsiteX97" fmla="*/ 34999 w 152554"/>
                  <a:gd name="connsiteY97" fmla="*/ 136650 h 214569"/>
                  <a:gd name="connsiteX98" fmla="*/ 31627 w 152554"/>
                  <a:gd name="connsiteY98" fmla="*/ 140022 h 214569"/>
                  <a:gd name="connsiteX99" fmla="*/ 31627 w 152554"/>
                  <a:gd name="connsiteY99" fmla="*/ 141883 h 214569"/>
                  <a:gd name="connsiteX100" fmla="*/ 30232 w 152554"/>
                  <a:gd name="connsiteY100" fmla="*/ 143279 h 214569"/>
                  <a:gd name="connsiteX101" fmla="*/ 26860 w 152554"/>
                  <a:gd name="connsiteY101" fmla="*/ 143279 h 214569"/>
                  <a:gd name="connsiteX102" fmla="*/ 24534 w 152554"/>
                  <a:gd name="connsiteY102" fmla="*/ 145605 h 214569"/>
                  <a:gd name="connsiteX103" fmla="*/ 24534 w 152554"/>
                  <a:gd name="connsiteY103" fmla="*/ 147931 h 214569"/>
                  <a:gd name="connsiteX104" fmla="*/ 20116 w 152554"/>
                  <a:gd name="connsiteY104" fmla="*/ 152350 h 214569"/>
                  <a:gd name="connsiteX105" fmla="*/ 20116 w 152554"/>
                  <a:gd name="connsiteY105" fmla="*/ 154676 h 214569"/>
                  <a:gd name="connsiteX106" fmla="*/ 18372 w 152554"/>
                  <a:gd name="connsiteY106" fmla="*/ 156420 h 214569"/>
                  <a:gd name="connsiteX107" fmla="*/ 13953 w 152554"/>
                  <a:gd name="connsiteY107" fmla="*/ 156420 h 214569"/>
                  <a:gd name="connsiteX108" fmla="*/ 13953 w 152554"/>
                  <a:gd name="connsiteY108" fmla="*/ 158979 h 214569"/>
                  <a:gd name="connsiteX109" fmla="*/ 9302 w 152554"/>
                  <a:gd name="connsiteY109" fmla="*/ 163631 h 214569"/>
                  <a:gd name="connsiteX110" fmla="*/ 6628 w 152554"/>
                  <a:gd name="connsiteY110" fmla="*/ 163863 h 214569"/>
                  <a:gd name="connsiteX111" fmla="*/ 6628 w 152554"/>
                  <a:gd name="connsiteY111" fmla="*/ 163863 h 214569"/>
                  <a:gd name="connsiteX112" fmla="*/ 98137 w 152554"/>
                  <a:gd name="connsiteY112" fmla="*/ 142000 h 214569"/>
                  <a:gd name="connsiteX113" fmla="*/ 95812 w 152554"/>
                  <a:gd name="connsiteY113" fmla="*/ 144325 h 214569"/>
                  <a:gd name="connsiteX114" fmla="*/ 95812 w 152554"/>
                  <a:gd name="connsiteY114" fmla="*/ 150489 h 214569"/>
                  <a:gd name="connsiteX115" fmla="*/ 95812 w 152554"/>
                  <a:gd name="connsiteY115" fmla="*/ 150489 h 214569"/>
                  <a:gd name="connsiteX116" fmla="*/ 99300 w 152554"/>
                  <a:gd name="connsiteY116" fmla="*/ 153978 h 214569"/>
                  <a:gd name="connsiteX117" fmla="*/ 95115 w 152554"/>
                  <a:gd name="connsiteY117" fmla="*/ 158165 h 214569"/>
                  <a:gd name="connsiteX118" fmla="*/ 93486 w 152554"/>
                  <a:gd name="connsiteY118" fmla="*/ 158165 h 214569"/>
                  <a:gd name="connsiteX119" fmla="*/ 84068 w 152554"/>
                  <a:gd name="connsiteY119" fmla="*/ 148745 h 214569"/>
                  <a:gd name="connsiteX120" fmla="*/ 84068 w 152554"/>
                  <a:gd name="connsiteY120" fmla="*/ 143511 h 214569"/>
                  <a:gd name="connsiteX121" fmla="*/ 88370 w 152554"/>
                  <a:gd name="connsiteY121" fmla="*/ 143511 h 214569"/>
                  <a:gd name="connsiteX122" fmla="*/ 91161 w 152554"/>
                  <a:gd name="connsiteY122" fmla="*/ 140720 h 214569"/>
                  <a:gd name="connsiteX123" fmla="*/ 91161 w 152554"/>
                  <a:gd name="connsiteY123" fmla="*/ 136766 h 214569"/>
                  <a:gd name="connsiteX124" fmla="*/ 89766 w 152554"/>
                  <a:gd name="connsiteY124" fmla="*/ 135370 h 214569"/>
                  <a:gd name="connsiteX125" fmla="*/ 92789 w 152554"/>
                  <a:gd name="connsiteY125" fmla="*/ 132347 h 214569"/>
                  <a:gd name="connsiteX126" fmla="*/ 92789 w 152554"/>
                  <a:gd name="connsiteY126" fmla="*/ 128974 h 214569"/>
                  <a:gd name="connsiteX127" fmla="*/ 95115 w 152554"/>
                  <a:gd name="connsiteY127" fmla="*/ 126648 h 214569"/>
                  <a:gd name="connsiteX128" fmla="*/ 99300 w 152554"/>
                  <a:gd name="connsiteY128" fmla="*/ 126648 h 214569"/>
                  <a:gd name="connsiteX129" fmla="*/ 102207 w 152554"/>
                  <a:gd name="connsiteY129" fmla="*/ 129555 h 214569"/>
                  <a:gd name="connsiteX130" fmla="*/ 102207 w 152554"/>
                  <a:gd name="connsiteY130" fmla="*/ 132347 h 214569"/>
                  <a:gd name="connsiteX131" fmla="*/ 99649 w 152554"/>
                  <a:gd name="connsiteY131" fmla="*/ 134905 h 214569"/>
                  <a:gd name="connsiteX132" fmla="*/ 99649 w 152554"/>
                  <a:gd name="connsiteY132" fmla="*/ 137696 h 214569"/>
                  <a:gd name="connsiteX133" fmla="*/ 98137 w 152554"/>
                  <a:gd name="connsiteY133" fmla="*/ 139208 h 214569"/>
                  <a:gd name="connsiteX134" fmla="*/ 98137 w 152554"/>
                  <a:gd name="connsiteY134" fmla="*/ 142000 h 214569"/>
                  <a:gd name="connsiteX135" fmla="*/ 109184 w 152554"/>
                  <a:gd name="connsiteY135" fmla="*/ 134673 h 214569"/>
                  <a:gd name="connsiteX136" fmla="*/ 111160 w 152554"/>
                  <a:gd name="connsiteY136" fmla="*/ 132696 h 214569"/>
                  <a:gd name="connsiteX137" fmla="*/ 111160 w 152554"/>
                  <a:gd name="connsiteY137" fmla="*/ 124438 h 214569"/>
                  <a:gd name="connsiteX138" fmla="*/ 109184 w 152554"/>
                  <a:gd name="connsiteY138" fmla="*/ 122461 h 214569"/>
                  <a:gd name="connsiteX139" fmla="*/ 109184 w 152554"/>
                  <a:gd name="connsiteY139" fmla="*/ 125252 h 214569"/>
                  <a:gd name="connsiteX140" fmla="*/ 107672 w 152554"/>
                  <a:gd name="connsiteY140" fmla="*/ 126764 h 214569"/>
                  <a:gd name="connsiteX141" fmla="*/ 107672 w 152554"/>
                  <a:gd name="connsiteY141" fmla="*/ 130253 h 214569"/>
                  <a:gd name="connsiteX142" fmla="*/ 105230 w 152554"/>
                  <a:gd name="connsiteY142" fmla="*/ 132696 h 214569"/>
                  <a:gd name="connsiteX143" fmla="*/ 105230 w 152554"/>
                  <a:gd name="connsiteY143" fmla="*/ 134905 h 214569"/>
                  <a:gd name="connsiteX144" fmla="*/ 105230 w 152554"/>
                  <a:gd name="connsiteY144" fmla="*/ 134905 h 214569"/>
                  <a:gd name="connsiteX145" fmla="*/ 101975 w 152554"/>
                  <a:gd name="connsiteY145" fmla="*/ 138162 h 214569"/>
                  <a:gd name="connsiteX146" fmla="*/ 101975 w 152554"/>
                  <a:gd name="connsiteY146" fmla="*/ 141185 h 214569"/>
                  <a:gd name="connsiteX147" fmla="*/ 99998 w 152554"/>
                  <a:gd name="connsiteY147" fmla="*/ 143163 h 214569"/>
                  <a:gd name="connsiteX148" fmla="*/ 99998 w 152554"/>
                  <a:gd name="connsiteY148" fmla="*/ 152117 h 214569"/>
                  <a:gd name="connsiteX149" fmla="*/ 102323 w 152554"/>
                  <a:gd name="connsiteY149" fmla="*/ 149791 h 214569"/>
                  <a:gd name="connsiteX150" fmla="*/ 102323 w 152554"/>
                  <a:gd name="connsiteY150" fmla="*/ 147465 h 214569"/>
                  <a:gd name="connsiteX151" fmla="*/ 103951 w 152554"/>
                  <a:gd name="connsiteY151" fmla="*/ 145837 h 214569"/>
                  <a:gd name="connsiteX152" fmla="*/ 103951 w 152554"/>
                  <a:gd name="connsiteY152" fmla="*/ 142348 h 214569"/>
                  <a:gd name="connsiteX153" fmla="*/ 109184 w 152554"/>
                  <a:gd name="connsiteY153" fmla="*/ 137115 h 214569"/>
                  <a:gd name="connsiteX154" fmla="*/ 109184 w 152554"/>
                  <a:gd name="connsiteY154" fmla="*/ 134673 h 214569"/>
                  <a:gd name="connsiteX155" fmla="*/ 109184 w 152554"/>
                  <a:gd name="connsiteY155" fmla="*/ 134673 h 214569"/>
                  <a:gd name="connsiteX156" fmla="*/ 106742 w 152554"/>
                  <a:gd name="connsiteY156" fmla="*/ 146419 h 214569"/>
                  <a:gd name="connsiteX157" fmla="*/ 112207 w 152554"/>
                  <a:gd name="connsiteY157" fmla="*/ 140953 h 214569"/>
                  <a:gd name="connsiteX158" fmla="*/ 116509 w 152554"/>
                  <a:gd name="connsiteY158" fmla="*/ 140953 h 214569"/>
                  <a:gd name="connsiteX159" fmla="*/ 119067 w 152554"/>
                  <a:gd name="connsiteY159" fmla="*/ 143511 h 214569"/>
                  <a:gd name="connsiteX160" fmla="*/ 119067 w 152554"/>
                  <a:gd name="connsiteY160" fmla="*/ 147349 h 214569"/>
                  <a:gd name="connsiteX161" fmla="*/ 116974 w 152554"/>
                  <a:gd name="connsiteY161" fmla="*/ 147349 h 214569"/>
                  <a:gd name="connsiteX162" fmla="*/ 114649 w 152554"/>
                  <a:gd name="connsiteY162" fmla="*/ 149675 h 214569"/>
                  <a:gd name="connsiteX163" fmla="*/ 110114 w 152554"/>
                  <a:gd name="connsiteY163" fmla="*/ 149675 h 214569"/>
                  <a:gd name="connsiteX164" fmla="*/ 106742 w 152554"/>
                  <a:gd name="connsiteY164" fmla="*/ 146419 h 214569"/>
                  <a:gd name="connsiteX165" fmla="*/ 114649 w 152554"/>
                  <a:gd name="connsiteY165" fmla="*/ 119089 h 214569"/>
                  <a:gd name="connsiteX166" fmla="*/ 114649 w 152554"/>
                  <a:gd name="connsiteY166" fmla="*/ 117693 h 214569"/>
                  <a:gd name="connsiteX167" fmla="*/ 116160 w 152554"/>
                  <a:gd name="connsiteY167" fmla="*/ 117693 h 214569"/>
                  <a:gd name="connsiteX168" fmla="*/ 116160 w 152554"/>
                  <a:gd name="connsiteY168" fmla="*/ 117693 h 214569"/>
                  <a:gd name="connsiteX169" fmla="*/ 119648 w 152554"/>
                  <a:gd name="connsiteY169" fmla="*/ 121182 h 214569"/>
                  <a:gd name="connsiteX170" fmla="*/ 121858 w 152554"/>
                  <a:gd name="connsiteY170" fmla="*/ 121182 h 214569"/>
                  <a:gd name="connsiteX171" fmla="*/ 123137 w 152554"/>
                  <a:gd name="connsiteY171" fmla="*/ 119903 h 214569"/>
                  <a:gd name="connsiteX172" fmla="*/ 123137 w 152554"/>
                  <a:gd name="connsiteY172" fmla="*/ 119903 h 214569"/>
                  <a:gd name="connsiteX173" fmla="*/ 126160 w 152554"/>
                  <a:gd name="connsiteY173" fmla="*/ 122927 h 214569"/>
                  <a:gd name="connsiteX174" fmla="*/ 126160 w 152554"/>
                  <a:gd name="connsiteY174" fmla="*/ 130021 h 214569"/>
                  <a:gd name="connsiteX175" fmla="*/ 128718 w 152554"/>
                  <a:gd name="connsiteY175" fmla="*/ 132579 h 214569"/>
                  <a:gd name="connsiteX176" fmla="*/ 128718 w 152554"/>
                  <a:gd name="connsiteY176" fmla="*/ 136417 h 214569"/>
                  <a:gd name="connsiteX177" fmla="*/ 130230 w 152554"/>
                  <a:gd name="connsiteY177" fmla="*/ 137929 h 214569"/>
                  <a:gd name="connsiteX178" fmla="*/ 128486 w 152554"/>
                  <a:gd name="connsiteY178" fmla="*/ 137929 h 214569"/>
                  <a:gd name="connsiteX179" fmla="*/ 128486 w 152554"/>
                  <a:gd name="connsiteY179" fmla="*/ 139674 h 214569"/>
                  <a:gd name="connsiteX180" fmla="*/ 126160 w 152554"/>
                  <a:gd name="connsiteY180" fmla="*/ 137348 h 214569"/>
                  <a:gd name="connsiteX181" fmla="*/ 126160 w 152554"/>
                  <a:gd name="connsiteY181" fmla="*/ 143628 h 214569"/>
                  <a:gd name="connsiteX182" fmla="*/ 122904 w 152554"/>
                  <a:gd name="connsiteY182" fmla="*/ 140371 h 214569"/>
                  <a:gd name="connsiteX183" fmla="*/ 122904 w 152554"/>
                  <a:gd name="connsiteY183" fmla="*/ 137464 h 214569"/>
                  <a:gd name="connsiteX184" fmla="*/ 122090 w 152554"/>
                  <a:gd name="connsiteY184" fmla="*/ 136650 h 214569"/>
                  <a:gd name="connsiteX185" fmla="*/ 122090 w 152554"/>
                  <a:gd name="connsiteY185" fmla="*/ 130021 h 214569"/>
                  <a:gd name="connsiteX186" fmla="*/ 119183 w 152554"/>
                  <a:gd name="connsiteY186" fmla="*/ 127113 h 214569"/>
                  <a:gd name="connsiteX187" fmla="*/ 117439 w 152554"/>
                  <a:gd name="connsiteY187" fmla="*/ 128858 h 214569"/>
                  <a:gd name="connsiteX188" fmla="*/ 117439 w 152554"/>
                  <a:gd name="connsiteY188" fmla="*/ 125950 h 214569"/>
                  <a:gd name="connsiteX189" fmla="*/ 116393 w 152554"/>
                  <a:gd name="connsiteY189" fmla="*/ 124904 h 214569"/>
                  <a:gd name="connsiteX190" fmla="*/ 116393 w 152554"/>
                  <a:gd name="connsiteY190" fmla="*/ 120833 h 214569"/>
                  <a:gd name="connsiteX191" fmla="*/ 114649 w 152554"/>
                  <a:gd name="connsiteY191" fmla="*/ 119089 h 214569"/>
                  <a:gd name="connsiteX192" fmla="*/ 91626 w 152554"/>
                  <a:gd name="connsiteY192" fmla="*/ 117926 h 214569"/>
                  <a:gd name="connsiteX193" fmla="*/ 96161 w 152554"/>
                  <a:gd name="connsiteY193" fmla="*/ 117926 h 214569"/>
                  <a:gd name="connsiteX194" fmla="*/ 96161 w 152554"/>
                  <a:gd name="connsiteY194" fmla="*/ 122578 h 214569"/>
                  <a:gd name="connsiteX195" fmla="*/ 93486 w 152554"/>
                  <a:gd name="connsiteY195" fmla="*/ 125252 h 214569"/>
                  <a:gd name="connsiteX196" fmla="*/ 91393 w 152554"/>
                  <a:gd name="connsiteY196" fmla="*/ 125252 h 214569"/>
                  <a:gd name="connsiteX197" fmla="*/ 84417 w 152554"/>
                  <a:gd name="connsiteY197" fmla="*/ 132230 h 214569"/>
                  <a:gd name="connsiteX198" fmla="*/ 79068 w 152554"/>
                  <a:gd name="connsiteY198" fmla="*/ 132230 h 214569"/>
                  <a:gd name="connsiteX199" fmla="*/ 75348 w 152554"/>
                  <a:gd name="connsiteY199" fmla="*/ 135952 h 214569"/>
                  <a:gd name="connsiteX200" fmla="*/ 75348 w 152554"/>
                  <a:gd name="connsiteY200" fmla="*/ 129090 h 214569"/>
                  <a:gd name="connsiteX201" fmla="*/ 76975 w 152554"/>
                  <a:gd name="connsiteY201" fmla="*/ 127462 h 214569"/>
                  <a:gd name="connsiteX202" fmla="*/ 76975 w 152554"/>
                  <a:gd name="connsiteY202" fmla="*/ 123392 h 214569"/>
                  <a:gd name="connsiteX203" fmla="*/ 78603 w 152554"/>
                  <a:gd name="connsiteY203" fmla="*/ 121764 h 214569"/>
                  <a:gd name="connsiteX204" fmla="*/ 78603 w 152554"/>
                  <a:gd name="connsiteY204" fmla="*/ 115484 h 214569"/>
                  <a:gd name="connsiteX205" fmla="*/ 76394 w 152554"/>
                  <a:gd name="connsiteY205" fmla="*/ 115484 h 214569"/>
                  <a:gd name="connsiteX206" fmla="*/ 74417 w 152554"/>
                  <a:gd name="connsiteY206" fmla="*/ 113507 h 214569"/>
                  <a:gd name="connsiteX207" fmla="*/ 76045 w 152554"/>
                  <a:gd name="connsiteY207" fmla="*/ 111878 h 214569"/>
                  <a:gd name="connsiteX208" fmla="*/ 80812 w 152554"/>
                  <a:gd name="connsiteY208" fmla="*/ 111878 h 214569"/>
                  <a:gd name="connsiteX209" fmla="*/ 85347 w 152554"/>
                  <a:gd name="connsiteY209" fmla="*/ 116414 h 214569"/>
                  <a:gd name="connsiteX210" fmla="*/ 89882 w 152554"/>
                  <a:gd name="connsiteY210" fmla="*/ 116414 h 214569"/>
                  <a:gd name="connsiteX211" fmla="*/ 91626 w 152554"/>
                  <a:gd name="connsiteY211" fmla="*/ 117926 h 214569"/>
                  <a:gd name="connsiteX212" fmla="*/ 91626 w 152554"/>
                  <a:gd name="connsiteY212" fmla="*/ 117926 h 214569"/>
                  <a:gd name="connsiteX213" fmla="*/ 114649 w 152554"/>
                  <a:gd name="connsiteY213" fmla="*/ 100830 h 214569"/>
                  <a:gd name="connsiteX214" fmla="*/ 114649 w 152554"/>
                  <a:gd name="connsiteY214" fmla="*/ 103737 h 214569"/>
                  <a:gd name="connsiteX215" fmla="*/ 124649 w 152554"/>
                  <a:gd name="connsiteY215" fmla="*/ 113739 h 214569"/>
                  <a:gd name="connsiteX216" fmla="*/ 124649 w 152554"/>
                  <a:gd name="connsiteY216" fmla="*/ 119089 h 214569"/>
                  <a:gd name="connsiteX217" fmla="*/ 129997 w 152554"/>
                  <a:gd name="connsiteY217" fmla="*/ 124438 h 214569"/>
                  <a:gd name="connsiteX218" fmla="*/ 132904 w 152554"/>
                  <a:gd name="connsiteY218" fmla="*/ 124438 h 214569"/>
                  <a:gd name="connsiteX219" fmla="*/ 133834 w 152554"/>
                  <a:gd name="connsiteY219" fmla="*/ 125369 h 214569"/>
                  <a:gd name="connsiteX220" fmla="*/ 137904 w 152554"/>
                  <a:gd name="connsiteY220" fmla="*/ 125369 h 214569"/>
                  <a:gd name="connsiteX221" fmla="*/ 134997 w 152554"/>
                  <a:gd name="connsiteY221" fmla="*/ 122461 h 214569"/>
                  <a:gd name="connsiteX222" fmla="*/ 134997 w 152554"/>
                  <a:gd name="connsiteY222" fmla="*/ 118391 h 214569"/>
                  <a:gd name="connsiteX223" fmla="*/ 133253 w 152554"/>
                  <a:gd name="connsiteY223" fmla="*/ 116647 h 214569"/>
                  <a:gd name="connsiteX224" fmla="*/ 133253 w 152554"/>
                  <a:gd name="connsiteY224" fmla="*/ 110483 h 214569"/>
                  <a:gd name="connsiteX225" fmla="*/ 134532 w 152554"/>
                  <a:gd name="connsiteY225" fmla="*/ 109203 h 214569"/>
                  <a:gd name="connsiteX226" fmla="*/ 134532 w 152554"/>
                  <a:gd name="connsiteY226" fmla="*/ 105831 h 214569"/>
                  <a:gd name="connsiteX227" fmla="*/ 131392 w 152554"/>
                  <a:gd name="connsiteY227" fmla="*/ 105831 h 214569"/>
                  <a:gd name="connsiteX228" fmla="*/ 131392 w 152554"/>
                  <a:gd name="connsiteY228" fmla="*/ 104086 h 214569"/>
                  <a:gd name="connsiteX229" fmla="*/ 128253 w 152554"/>
                  <a:gd name="connsiteY229" fmla="*/ 100946 h 214569"/>
                  <a:gd name="connsiteX230" fmla="*/ 114649 w 152554"/>
                  <a:gd name="connsiteY230" fmla="*/ 100830 h 214569"/>
                  <a:gd name="connsiteX231" fmla="*/ 114649 w 152554"/>
                  <a:gd name="connsiteY231" fmla="*/ 100830 h 214569"/>
                  <a:gd name="connsiteX232" fmla="*/ 110346 w 152554"/>
                  <a:gd name="connsiteY232" fmla="*/ 109669 h 214569"/>
                  <a:gd name="connsiteX233" fmla="*/ 110346 w 152554"/>
                  <a:gd name="connsiteY233" fmla="*/ 114088 h 214569"/>
                  <a:gd name="connsiteX234" fmla="*/ 107207 w 152554"/>
                  <a:gd name="connsiteY234" fmla="*/ 110948 h 214569"/>
                  <a:gd name="connsiteX235" fmla="*/ 105114 w 152554"/>
                  <a:gd name="connsiteY235" fmla="*/ 110948 h 214569"/>
                  <a:gd name="connsiteX236" fmla="*/ 100579 w 152554"/>
                  <a:gd name="connsiteY236" fmla="*/ 106412 h 214569"/>
                  <a:gd name="connsiteX237" fmla="*/ 95115 w 152554"/>
                  <a:gd name="connsiteY237" fmla="*/ 111878 h 214569"/>
                  <a:gd name="connsiteX238" fmla="*/ 95115 w 152554"/>
                  <a:gd name="connsiteY238" fmla="*/ 110018 h 214569"/>
                  <a:gd name="connsiteX239" fmla="*/ 97207 w 152554"/>
                  <a:gd name="connsiteY239" fmla="*/ 107924 h 214569"/>
                  <a:gd name="connsiteX240" fmla="*/ 97207 w 152554"/>
                  <a:gd name="connsiteY240" fmla="*/ 100830 h 214569"/>
                  <a:gd name="connsiteX241" fmla="*/ 98835 w 152554"/>
                  <a:gd name="connsiteY241" fmla="*/ 100830 h 214569"/>
                  <a:gd name="connsiteX242" fmla="*/ 100579 w 152554"/>
                  <a:gd name="connsiteY242" fmla="*/ 102574 h 214569"/>
                  <a:gd name="connsiteX243" fmla="*/ 103254 w 152554"/>
                  <a:gd name="connsiteY243" fmla="*/ 102574 h 214569"/>
                  <a:gd name="connsiteX244" fmla="*/ 110346 w 152554"/>
                  <a:gd name="connsiteY244" fmla="*/ 109669 h 214569"/>
                  <a:gd name="connsiteX245" fmla="*/ 110346 w 152554"/>
                  <a:gd name="connsiteY245" fmla="*/ 109669 h 214569"/>
                  <a:gd name="connsiteX246" fmla="*/ 69534 w 152554"/>
                  <a:gd name="connsiteY246" fmla="*/ 101528 h 214569"/>
                  <a:gd name="connsiteX247" fmla="*/ 69534 w 152554"/>
                  <a:gd name="connsiteY247" fmla="*/ 92224 h 214569"/>
                  <a:gd name="connsiteX248" fmla="*/ 64068 w 152554"/>
                  <a:gd name="connsiteY248" fmla="*/ 86758 h 214569"/>
                  <a:gd name="connsiteX249" fmla="*/ 62789 w 152554"/>
                  <a:gd name="connsiteY249" fmla="*/ 88037 h 214569"/>
                  <a:gd name="connsiteX250" fmla="*/ 62789 w 152554"/>
                  <a:gd name="connsiteY250" fmla="*/ 88037 h 214569"/>
                  <a:gd name="connsiteX251" fmla="*/ 59650 w 152554"/>
                  <a:gd name="connsiteY251" fmla="*/ 84897 h 214569"/>
                  <a:gd name="connsiteX252" fmla="*/ 50697 w 152554"/>
                  <a:gd name="connsiteY252" fmla="*/ 84897 h 214569"/>
                  <a:gd name="connsiteX253" fmla="*/ 50697 w 152554"/>
                  <a:gd name="connsiteY253" fmla="*/ 86758 h 214569"/>
                  <a:gd name="connsiteX254" fmla="*/ 57790 w 152554"/>
                  <a:gd name="connsiteY254" fmla="*/ 93852 h 214569"/>
                  <a:gd name="connsiteX255" fmla="*/ 57790 w 152554"/>
                  <a:gd name="connsiteY255" fmla="*/ 97690 h 214569"/>
                  <a:gd name="connsiteX256" fmla="*/ 60115 w 152554"/>
                  <a:gd name="connsiteY256" fmla="*/ 100016 h 214569"/>
                  <a:gd name="connsiteX257" fmla="*/ 60115 w 152554"/>
                  <a:gd name="connsiteY257" fmla="*/ 102923 h 214569"/>
                  <a:gd name="connsiteX258" fmla="*/ 62906 w 152554"/>
                  <a:gd name="connsiteY258" fmla="*/ 105714 h 214569"/>
                  <a:gd name="connsiteX259" fmla="*/ 65231 w 152554"/>
                  <a:gd name="connsiteY259" fmla="*/ 105714 h 214569"/>
                  <a:gd name="connsiteX260" fmla="*/ 69534 w 152554"/>
                  <a:gd name="connsiteY260" fmla="*/ 101528 h 214569"/>
                  <a:gd name="connsiteX261" fmla="*/ 80231 w 152554"/>
                  <a:gd name="connsiteY261" fmla="*/ 1047 h 214569"/>
                  <a:gd name="connsiteX262" fmla="*/ 80231 w 152554"/>
                  <a:gd name="connsiteY262" fmla="*/ 1047 h 214569"/>
                  <a:gd name="connsiteX263" fmla="*/ 80231 w 152554"/>
                  <a:gd name="connsiteY263" fmla="*/ 1047 h 214569"/>
                  <a:gd name="connsiteX264" fmla="*/ 80231 w 152554"/>
                  <a:gd name="connsiteY264" fmla="*/ 1047 h 214569"/>
                  <a:gd name="connsiteX265" fmla="*/ 76626 w 152554"/>
                  <a:gd name="connsiteY265" fmla="*/ 4652 h 214569"/>
                  <a:gd name="connsiteX266" fmla="*/ 75115 w 152554"/>
                  <a:gd name="connsiteY266" fmla="*/ 3140 h 214569"/>
                  <a:gd name="connsiteX267" fmla="*/ 70115 w 152554"/>
                  <a:gd name="connsiteY267" fmla="*/ 3140 h 214569"/>
                  <a:gd name="connsiteX268" fmla="*/ 66975 w 152554"/>
                  <a:gd name="connsiteY268" fmla="*/ 0 h 214569"/>
                  <a:gd name="connsiteX269" fmla="*/ 56975 w 152554"/>
                  <a:gd name="connsiteY269" fmla="*/ 0 h 214569"/>
                  <a:gd name="connsiteX270" fmla="*/ 51976 w 152554"/>
                  <a:gd name="connsiteY270" fmla="*/ 5001 h 214569"/>
                  <a:gd name="connsiteX271" fmla="*/ 51976 w 152554"/>
                  <a:gd name="connsiteY271" fmla="*/ 10467 h 214569"/>
                  <a:gd name="connsiteX272" fmla="*/ 49999 w 152554"/>
                  <a:gd name="connsiteY272" fmla="*/ 12444 h 214569"/>
                  <a:gd name="connsiteX273" fmla="*/ 49999 w 152554"/>
                  <a:gd name="connsiteY273" fmla="*/ 17910 h 214569"/>
                  <a:gd name="connsiteX274" fmla="*/ 51394 w 152554"/>
                  <a:gd name="connsiteY274" fmla="*/ 19306 h 214569"/>
                  <a:gd name="connsiteX275" fmla="*/ 51394 w 152554"/>
                  <a:gd name="connsiteY275" fmla="*/ 28028 h 214569"/>
                  <a:gd name="connsiteX276" fmla="*/ 49185 w 152554"/>
                  <a:gd name="connsiteY276" fmla="*/ 30237 h 214569"/>
                  <a:gd name="connsiteX277" fmla="*/ 49185 w 152554"/>
                  <a:gd name="connsiteY277" fmla="*/ 37332 h 214569"/>
                  <a:gd name="connsiteX278" fmla="*/ 50697 w 152554"/>
                  <a:gd name="connsiteY278" fmla="*/ 38843 h 214569"/>
                  <a:gd name="connsiteX279" fmla="*/ 50697 w 152554"/>
                  <a:gd name="connsiteY279" fmla="*/ 42100 h 214569"/>
                  <a:gd name="connsiteX280" fmla="*/ 46860 w 152554"/>
                  <a:gd name="connsiteY280" fmla="*/ 42100 h 214569"/>
                  <a:gd name="connsiteX281" fmla="*/ 41395 w 152554"/>
                  <a:gd name="connsiteY281" fmla="*/ 36634 h 214569"/>
                  <a:gd name="connsiteX282" fmla="*/ 41395 w 152554"/>
                  <a:gd name="connsiteY282" fmla="*/ 44310 h 214569"/>
                  <a:gd name="connsiteX283" fmla="*/ 42790 w 152554"/>
                  <a:gd name="connsiteY283" fmla="*/ 45705 h 214569"/>
                  <a:gd name="connsiteX284" fmla="*/ 42790 w 152554"/>
                  <a:gd name="connsiteY284" fmla="*/ 53380 h 214569"/>
                  <a:gd name="connsiteX285" fmla="*/ 45348 w 152554"/>
                  <a:gd name="connsiteY285" fmla="*/ 55939 h 214569"/>
                  <a:gd name="connsiteX286" fmla="*/ 45348 w 152554"/>
                  <a:gd name="connsiteY286" fmla="*/ 63615 h 214569"/>
                  <a:gd name="connsiteX287" fmla="*/ 47673 w 152554"/>
                  <a:gd name="connsiteY287" fmla="*/ 63615 h 214569"/>
                  <a:gd name="connsiteX288" fmla="*/ 50697 w 152554"/>
                  <a:gd name="connsiteY288" fmla="*/ 66639 h 214569"/>
                  <a:gd name="connsiteX289" fmla="*/ 50697 w 152554"/>
                  <a:gd name="connsiteY289" fmla="*/ 69546 h 214569"/>
                  <a:gd name="connsiteX290" fmla="*/ 53604 w 152554"/>
                  <a:gd name="connsiteY290" fmla="*/ 69546 h 214569"/>
                  <a:gd name="connsiteX291" fmla="*/ 53604 w 152554"/>
                  <a:gd name="connsiteY291" fmla="*/ 63847 h 214569"/>
                  <a:gd name="connsiteX292" fmla="*/ 56975 w 152554"/>
                  <a:gd name="connsiteY292" fmla="*/ 63847 h 214569"/>
                  <a:gd name="connsiteX293" fmla="*/ 59999 w 152554"/>
                  <a:gd name="connsiteY293" fmla="*/ 66871 h 214569"/>
                  <a:gd name="connsiteX294" fmla="*/ 54185 w 152554"/>
                  <a:gd name="connsiteY294" fmla="*/ 72686 h 214569"/>
                  <a:gd name="connsiteX295" fmla="*/ 54185 w 152554"/>
                  <a:gd name="connsiteY295" fmla="*/ 80943 h 214569"/>
                  <a:gd name="connsiteX296" fmla="*/ 56394 w 152554"/>
                  <a:gd name="connsiteY296" fmla="*/ 78733 h 214569"/>
                  <a:gd name="connsiteX297" fmla="*/ 58720 w 152554"/>
                  <a:gd name="connsiteY297" fmla="*/ 78733 h 214569"/>
                  <a:gd name="connsiteX298" fmla="*/ 63138 w 152554"/>
                  <a:gd name="connsiteY298" fmla="*/ 83153 h 214569"/>
                  <a:gd name="connsiteX299" fmla="*/ 66045 w 152554"/>
                  <a:gd name="connsiteY299" fmla="*/ 83153 h 214569"/>
                  <a:gd name="connsiteX300" fmla="*/ 71510 w 152554"/>
                  <a:gd name="connsiteY300" fmla="*/ 77687 h 214569"/>
                  <a:gd name="connsiteX301" fmla="*/ 73138 w 152554"/>
                  <a:gd name="connsiteY301" fmla="*/ 79315 h 214569"/>
                  <a:gd name="connsiteX302" fmla="*/ 76045 w 152554"/>
                  <a:gd name="connsiteY302" fmla="*/ 79315 h 214569"/>
                  <a:gd name="connsiteX303" fmla="*/ 86742 w 152554"/>
                  <a:gd name="connsiteY303" fmla="*/ 90014 h 214569"/>
                  <a:gd name="connsiteX304" fmla="*/ 86742 w 152554"/>
                  <a:gd name="connsiteY304" fmla="*/ 90014 h 214569"/>
                  <a:gd name="connsiteX305" fmla="*/ 88603 w 152554"/>
                  <a:gd name="connsiteY305" fmla="*/ 88154 h 214569"/>
                  <a:gd name="connsiteX306" fmla="*/ 88603 w 152554"/>
                  <a:gd name="connsiteY306" fmla="*/ 85595 h 214569"/>
                  <a:gd name="connsiteX307" fmla="*/ 85928 w 152554"/>
                  <a:gd name="connsiteY307" fmla="*/ 82920 h 214569"/>
                  <a:gd name="connsiteX308" fmla="*/ 85928 w 152554"/>
                  <a:gd name="connsiteY308" fmla="*/ 78152 h 214569"/>
                  <a:gd name="connsiteX309" fmla="*/ 92673 w 152554"/>
                  <a:gd name="connsiteY309" fmla="*/ 84897 h 214569"/>
                  <a:gd name="connsiteX310" fmla="*/ 94417 w 152554"/>
                  <a:gd name="connsiteY310" fmla="*/ 84897 h 214569"/>
                  <a:gd name="connsiteX311" fmla="*/ 97789 w 152554"/>
                  <a:gd name="connsiteY311" fmla="*/ 88270 h 214569"/>
                  <a:gd name="connsiteX312" fmla="*/ 97789 w 152554"/>
                  <a:gd name="connsiteY312" fmla="*/ 93038 h 214569"/>
                  <a:gd name="connsiteX313" fmla="*/ 101044 w 152554"/>
                  <a:gd name="connsiteY313" fmla="*/ 93038 h 214569"/>
                  <a:gd name="connsiteX314" fmla="*/ 103602 w 152554"/>
                  <a:gd name="connsiteY314" fmla="*/ 95597 h 214569"/>
                  <a:gd name="connsiteX315" fmla="*/ 107672 w 152554"/>
                  <a:gd name="connsiteY315" fmla="*/ 95597 h 214569"/>
                  <a:gd name="connsiteX316" fmla="*/ 107672 w 152554"/>
                  <a:gd name="connsiteY316" fmla="*/ 98969 h 214569"/>
                  <a:gd name="connsiteX317" fmla="*/ 109765 w 152554"/>
                  <a:gd name="connsiteY317" fmla="*/ 101063 h 214569"/>
                  <a:gd name="connsiteX318" fmla="*/ 112323 w 152554"/>
                  <a:gd name="connsiteY318" fmla="*/ 98504 h 214569"/>
                  <a:gd name="connsiteX319" fmla="*/ 112323 w 152554"/>
                  <a:gd name="connsiteY319" fmla="*/ 94317 h 214569"/>
                  <a:gd name="connsiteX320" fmla="*/ 102207 w 152554"/>
                  <a:gd name="connsiteY320" fmla="*/ 84199 h 214569"/>
                  <a:gd name="connsiteX321" fmla="*/ 102207 w 152554"/>
                  <a:gd name="connsiteY321" fmla="*/ 81641 h 214569"/>
                  <a:gd name="connsiteX322" fmla="*/ 106742 w 152554"/>
                  <a:gd name="connsiteY322" fmla="*/ 81641 h 214569"/>
                  <a:gd name="connsiteX323" fmla="*/ 103602 w 152554"/>
                  <a:gd name="connsiteY323" fmla="*/ 78501 h 214569"/>
                  <a:gd name="connsiteX324" fmla="*/ 101393 w 152554"/>
                  <a:gd name="connsiteY324" fmla="*/ 78501 h 214569"/>
                  <a:gd name="connsiteX325" fmla="*/ 98835 w 152554"/>
                  <a:gd name="connsiteY325" fmla="*/ 75942 h 214569"/>
                  <a:gd name="connsiteX326" fmla="*/ 97207 w 152554"/>
                  <a:gd name="connsiteY326" fmla="*/ 77570 h 214569"/>
                  <a:gd name="connsiteX327" fmla="*/ 97207 w 152554"/>
                  <a:gd name="connsiteY327" fmla="*/ 81059 h 214569"/>
                  <a:gd name="connsiteX328" fmla="*/ 94300 w 152554"/>
                  <a:gd name="connsiteY328" fmla="*/ 81059 h 214569"/>
                  <a:gd name="connsiteX329" fmla="*/ 94300 w 152554"/>
                  <a:gd name="connsiteY329" fmla="*/ 76640 h 214569"/>
                  <a:gd name="connsiteX330" fmla="*/ 89417 w 152554"/>
                  <a:gd name="connsiteY330" fmla="*/ 71756 h 214569"/>
                  <a:gd name="connsiteX331" fmla="*/ 84533 w 152554"/>
                  <a:gd name="connsiteY331" fmla="*/ 71756 h 214569"/>
                  <a:gd name="connsiteX332" fmla="*/ 81045 w 152554"/>
                  <a:gd name="connsiteY332" fmla="*/ 75245 h 214569"/>
                  <a:gd name="connsiteX333" fmla="*/ 81045 w 152554"/>
                  <a:gd name="connsiteY333" fmla="*/ 77803 h 214569"/>
                  <a:gd name="connsiteX334" fmla="*/ 77905 w 152554"/>
                  <a:gd name="connsiteY334" fmla="*/ 77803 h 214569"/>
                  <a:gd name="connsiteX335" fmla="*/ 71859 w 152554"/>
                  <a:gd name="connsiteY335" fmla="*/ 71756 h 214569"/>
                  <a:gd name="connsiteX336" fmla="*/ 71859 w 152554"/>
                  <a:gd name="connsiteY336" fmla="*/ 65127 h 214569"/>
                  <a:gd name="connsiteX337" fmla="*/ 69650 w 152554"/>
                  <a:gd name="connsiteY337" fmla="*/ 62917 h 214569"/>
                  <a:gd name="connsiteX338" fmla="*/ 69650 w 152554"/>
                  <a:gd name="connsiteY338" fmla="*/ 59079 h 214569"/>
                  <a:gd name="connsiteX339" fmla="*/ 67440 w 152554"/>
                  <a:gd name="connsiteY339" fmla="*/ 56869 h 214569"/>
                  <a:gd name="connsiteX340" fmla="*/ 67440 w 152554"/>
                  <a:gd name="connsiteY340" fmla="*/ 52450 h 214569"/>
                  <a:gd name="connsiteX341" fmla="*/ 70347 w 152554"/>
                  <a:gd name="connsiteY341" fmla="*/ 49543 h 214569"/>
                  <a:gd name="connsiteX342" fmla="*/ 70347 w 152554"/>
                  <a:gd name="connsiteY342" fmla="*/ 45124 h 214569"/>
                  <a:gd name="connsiteX343" fmla="*/ 75348 w 152554"/>
                  <a:gd name="connsiteY343" fmla="*/ 40123 h 214569"/>
                  <a:gd name="connsiteX344" fmla="*/ 79533 w 152554"/>
                  <a:gd name="connsiteY344" fmla="*/ 40123 h 214569"/>
                  <a:gd name="connsiteX345" fmla="*/ 81277 w 152554"/>
                  <a:gd name="connsiteY345" fmla="*/ 38378 h 214569"/>
                  <a:gd name="connsiteX346" fmla="*/ 81277 w 152554"/>
                  <a:gd name="connsiteY346" fmla="*/ 34191 h 214569"/>
                  <a:gd name="connsiteX347" fmla="*/ 85115 w 152554"/>
                  <a:gd name="connsiteY347" fmla="*/ 30354 h 214569"/>
                  <a:gd name="connsiteX348" fmla="*/ 85115 w 152554"/>
                  <a:gd name="connsiteY348" fmla="*/ 23725 h 214569"/>
                  <a:gd name="connsiteX349" fmla="*/ 80464 w 152554"/>
                  <a:gd name="connsiteY349" fmla="*/ 19073 h 214569"/>
                  <a:gd name="connsiteX350" fmla="*/ 80464 w 152554"/>
                  <a:gd name="connsiteY350" fmla="*/ 19073 h 214569"/>
                  <a:gd name="connsiteX351" fmla="*/ 80464 w 152554"/>
                  <a:gd name="connsiteY351" fmla="*/ 7327 h 214569"/>
                  <a:gd name="connsiteX352" fmla="*/ 82208 w 152554"/>
                  <a:gd name="connsiteY352" fmla="*/ 5582 h 214569"/>
                  <a:gd name="connsiteX353" fmla="*/ 82208 w 152554"/>
                  <a:gd name="connsiteY353" fmla="*/ 3140 h 214569"/>
                  <a:gd name="connsiteX354" fmla="*/ 82208 w 152554"/>
                  <a:gd name="connsiteY354" fmla="*/ 3140 h 214569"/>
                  <a:gd name="connsiteX355" fmla="*/ 80231 w 152554"/>
                  <a:gd name="connsiteY355" fmla="*/ 1047 h 214569"/>
                  <a:gd name="connsiteX356" fmla="*/ 80231 w 152554"/>
                  <a:gd name="connsiteY356" fmla="*/ 1047 h 21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152554" h="214569">
                    <a:moveTo>
                      <a:pt x="121974" y="161421"/>
                    </a:moveTo>
                    <a:lnTo>
                      <a:pt x="129300" y="161421"/>
                    </a:lnTo>
                    <a:lnTo>
                      <a:pt x="129300" y="158979"/>
                    </a:lnTo>
                    <a:lnTo>
                      <a:pt x="134764" y="158979"/>
                    </a:lnTo>
                    <a:lnTo>
                      <a:pt x="134764" y="154211"/>
                    </a:lnTo>
                    <a:lnTo>
                      <a:pt x="132672" y="152117"/>
                    </a:lnTo>
                    <a:lnTo>
                      <a:pt x="132672" y="147349"/>
                    </a:lnTo>
                    <a:lnTo>
                      <a:pt x="136276" y="147349"/>
                    </a:lnTo>
                    <a:lnTo>
                      <a:pt x="143951" y="155025"/>
                    </a:lnTo>
                    <a:lnTo>
                      <a:pt x="145229" y="155025"/>
                    </a:lnTo>
                    <a:lnTo>
                      <a:pt x="145229" y="157351"/>
                    </a:lnTo>
                    <a:lnTo>
                      <a:pt x="147555" y="159677"/>
                    </a:lnTo>
                    <a:lnTo>
                      <a:pt x="147555" y="162933"/>
                    </a:lnTo>
                    <a:lnTo>
                      <a:pt x="145229" y="165259"/>
                    </a:lnTo>
                    <a:lnTo>
                      <a:pt x="148136" y="168166"/>
                    </a:lnTo>
                    <a:lnTo>
                      <a:pt x="148136" y="171306"/>
                    </a:lnTo>
                    <a:lnTo>
                      <a:pt x="149415" y="172586"/>
                    </a:lnTo>
                    <a:lnTo>
                      <a:pt x="149415" y="178866"/>
                    </a:lnTo>
                    <a:lnTo>
                      <a:pt x="152555" y="182006"/>
                    </a:lnTo>
                    <a:lnTo>
                      <a:pt x="152555" y="188286"/>
                    </a:lnTo>
                    <a:lnTo>
                      <a:pt x="146392" y="194450"/>
                    </a:lnTo>
                    <a:lnTo>
                      <a:pt x="146392" y="200730"/>
                    </a:lnTo>
                    <a:lnTo>
                      <a:pt x="144183" y="202939"/>
                    </a:lnTo>
                    <a:lnTo>
                      <a:pt x="144183" y="198520"/>
                    </a:lnTo>
                    <a:lnTo>
                      <a:pt x="142207" y="196543"/>
                    </a:lnTo>
                    <a:lnTo>
                      <a:pt x="142207" y="192124"/>
                    </a:lnTo>
                    <a:lnTo>
                      <a:pt x="139532" y="189449"/>
                    </a:lnTo>
                    <a:lnTo>
                      <a:pt x="139532" y="186774"/>
                    </a:lnTo>
                    <a:lnTo>
                      <a:pt x="134764" y="191542"/>
                    </a:lnTo>
                    <a:lnTo>
                      <a:pt x="134764" y="194217"/>
                    </a:lnTo>
                    <a:lnTo>
                      <a:pt x="132090" y="196892"/>
                    </a:lnTo>
                    <a:lnTo>
                      <a:pt x="136741" y="201544"/>
                    </a:lnTo>
                    <a:lnTo>
                      <a:pt x="136741" y="201544"/>
                    </a:lnTo>
                    <a:lnTo>
                      <a:pt x="136741" y="209917"/>
                    </a:lnTo>
                    <a:lnTo>
                      <a:pt x="132090" y="214569"/>
                    </a:lnTo>
                    <a:lnTo>
                      <a:pt x="129648" y="212127"/>
                    </a:lnTo>
                    <a:lnTo>
                      <a:pt x="129648" y="207708"/>
                    </a:lnTo>
                    <a:lnTo>
                      <a:pt x="126509" y="210848"/>
                    </a:lnTo>
                    <a:lnTo>
                      <a:pt x="122904" y="210848"/>
                    </a:lnTo>
                    <a:lnTo>
                      <a:pt x="118370" y="206312"/>
                    </a:lnTo>
                    <a:lnTo>
                      <a:pt x="115579" y="206312"/>
                    </a:lnTo>
                    <a:lnTo>
                      <a:pt x="110812" y="201544"/>
                    </a:lnTo>
                    <a:lnTo>
                      <a:pt x="110812" y="197357"/>
                    </a:lnTo>
                    <a:lnTo>
                      <a:pt x="108951" y="195496"/>
                    </a:lnTo>
                    <a:lnTo>
                      <a:pt x="108951" y="191775"/>
                    </a:lnTo>
                    <a:lnTo>
                      <a:pt x="113021" y="187704"/>
                    </a:lnTo>
                    <a:lnTo>
                      <a:pt x="113021" y="184564"/>
                    </a:lnTo>
                    <a:lnTo>
                      <a:pt x="109184" y="180726"/>
                    </a:lnTo>
                    <a:lnTo>
                      <a:pt x="105463" y="180726"/>
                    </a:lnTo>
                    <a:lnTo>
                      <a:pt x="103835" y="179098"/>
                    </a:lnTo>
                    <a:lnTo>
                      <a:pt x="99416" y="183518"/>
                    </a:lnTo>
                    <a:lnTo>
                      <a:pt x="99416" y="186658"/>
                    </a:lnTo>
                    <a:lnTo>
                      <a:pt x="95696" y="182936"/>
                    </a:lnTo>
                    <a:lnTo>
                      <a:pt x="95696" y="180843"/>
                    </a:lnTo>
                    <a:lnTo>
                      <a:pt x="93254" y="183285"/>
                    </a:lnTo>
                    <a:lnTo>
                      <a:pt x="90231" y="183285"/>
                    </a:lnTo>
                    <a:lnTo>
                      <a:pt x="90231" y="179796"/>
                    </a:lnTo>
                    <a:lnTo>
                      <a:pt x="86742" y="179796"/>
                    </a:lnTo>
                    <a:lnTo>
                      <a:pt x="85115" y="181424"/>
                    </a:lnTo>
                    <a:lnTo>
                      <a:pt x="85115" y="183867"/>
                    </a:lnTo>
                    <a:lnTo>
                      <a:pt x="81510" y="187472"/>
                    </a:lnTo>
                    <a:lnTo>
                      <a:pt x="81510" y="189914"/>
                    </a:lnTo>
                    <a:lnTo>
                      <a:pt x="77905" y="193519"/>
                    </a:lnTo>
                    <a:lnTo>
                      <a:pt x="75231" y="190845"/>
                    </a:lnTo>
                    <a:lnTo>
                      <a:pt x="75231" y="188170"/>
                    </a:lnTo>
                    <a:lnTo>
                      <a:pt x="78719" y="184681"/>
                    </a:lnTo>
                    <a:lnTo>
                      <a:pt x="78719" y="179563"/>
                    </a:lnTo>
                    <a:lnTo>
                      <a:pt x="83487" y="174795"/>
                    </a:lnTo>
                    <a:lnTo>
                      <a:pt x="87207" y="174795"/>
                    </a:lnTo>
                    <a:lnTo>
                      <a:pt x="89417" y="172586"/>
                    </a:lnTo>
                    <a:lnTo>
                      <a:pt x="93138" y="172586"/>
                    </a:lnTo>
                    <a:lnTo>
                      <a:pt x="93138" y="168864"/>
                    </a:lnTo>
                    <a:lnTo>
                      <a:pt x="95812" y="166189"/>
                    </a:lnTo>
                    <a:lnTo>
                      <a:pt x="98137" y="166189"/>
                    </a:lnTo>
                    <a:lnTo>
                      <a:pt x="100231" y="164096"/>
                    </a:lnTo>
                    <a:lnTo>
                      <a:pt x="103835" y="164096"/>
                    </a:lnTo>
                    <a:lnTo>
                      <a:pt x="107905" y="168166"/>
                    </a:lnTo>
                    <a:lnTo>
                      <a:pt x="107905" y="172586"/>
                    </a:lnTo>
                    <a:lnTo>
                      <a:pt x="111509" y="172586"/>
                    </a:lnTo>
                    <a:lnTo>
                      <a:pt x="114997" y="169097"/>
                    </a:lnTo>
                    <a:lnTo>
                      <a:pt x="114997" y="165608"/>
                    </a:lnTo>
                    <a:lnTo>
                      <a:pt x="122207" y="165608"/>
                    </a:lnTo>
                    <a:lnTo>
                      <a:pt x="121974" y="161421"/>
                    </a:lnTo>
                    <a:lnTo>
                      <a:pt x="121974" y="161421"/>
                    </a:lnTo>
                    <a:close/>
                    <a:moveTo>
                      <a:pt x="6628" y="163863"/>
                    </a:moveTo>
                    <a:lnTo>
                      <a:pt x="0" y="170492"/>
                    </a:lnTo>
                    <a:lnTo>
                      <a:pt x="0" y="164212"/>
                    </a:lnTo>
                    <a:lnTo>
                      <a:pt x="8837" y="155374"/>
                    </a:lnTo>
                    <a:lnTo>
                      <a:pt x="10814" y="155374"/>
                    </a:lnTo>
                    <a:lnTo>
                      <a:pt x="32674" y="133510"/>
                    </a:lnTo>
                    <a:lnTo>
                      <a:pt x="32674" y="126067"/>
                    </a:lnTo>
                    <a:lnTo>
                      <a:pt x="37208" y="121531"/>
                    </a:lnTo>
                    <a:lnTo>
                      <a:pt x="37208" y="127927"/>
                    </a:lnTo>
                    <a:lnTo>
                      <a:pt x="38255" y="128974"/>
                    </a:lnTo>
                    <a:lnTo>
                      <a:pt x="38255" y="132812"/>
                    </a:lnTo>
                    <a:lnTo>
                      <a:pt x="39534" y="134091"/>
                    </a:lnTo>
                    <a:lnTo>
                      <a:pt x="36976" y="136650"/>
                    </a:lnTo>
                    <a:lnTo>
                      <a:pt x="34999" y="136650"/>
                    </a:lnTo>
                    <a:lnTo>
                      <a:pt x="31627" y="140022"/>
                    </a:lnTo>
                    <a:lnTo>
                      <a:pt x="31627" y="141883"/>
                    </a:lnTo>
                    <a:lnTo>
                      <a:pt x="30232" y="143279"/>
                    </a:lnTo>
                    <a:lnTo>
                      <a:pt x="26860" y="143279"/>
                    </a:lnTo>
                    <a:lnTo>
                      <a:pt x="24534" y="145605"/>
                    </a:lnTo>
                    <a:lnTo>
                      <a:pt x="24534" y="147931"/>
                    </a:lnTo>
                    <a:lnTo>
                      <a:pt x="20116" y="152350"/>
                    </a:lnTo>
                    <a:lnTo>
                      <a:pt x="20116" y="154676"/>
                    </a:lnTo>
                    <a:lnTo>
                      <a:pt x="18372" y="156420"/>
                    </a:lnTo>
                    <a:lnTo>
                      <a:pt x="13953" y="156420"/>
                    </a:lnTo>
                    <a:lnTo>
                      <a:pt x="13953" y="158979"/>
                    </a:lnTo>
                    <a:lnTo>
                      <a:pt x="9302" y="163631"/>
                    </a:lnTo>
                    <a:lnTo>
                      <a:pt x="6628" y="163863"/>
                    </a:lnTo>
                    <a:lnTo>
                      <a:pt x="6628" y="163863"/>
                    </a:lnTo>
                    <a:close/>
                    <a:moveTo>
                      <a:pt x="98137" y="142000"/>
                    </a:moveTo>
                    <a:lnTo>
                      <a:pt x="95812" y="144325"/>
                    </a:lnTo>
                    <a:lnTo>
                      <a:pt x="95812" y="150489"/>
                    </a:lnTo>
                    <a:lnTo>
                      <a:pt x="95812" y="150489"/>
                    </a:lnTo>
                    <a:lnTo>
                      <a:pt x="99300" y="153978"/>
                    </a:lnTo>
                    <a:lnTo>
                      <a:pt x="95115" y="158165"/>
                    </a:lnTo>
                    <a:lnTo>
                      <a:pt x="93486" y="158165"/>
                    </a:lnTo>
                    <a:lnTo>
                      <a:pt x="84068" y="148745"/>
                    </a:lnTo>
                    <a:lnTo>
                      <a:pt x="84068" y="143511"/>
                    </a:lnTo>
                    <a:lnTo>
                      <a:pt x="88370" y="143511"/>
                    </a:lnTo>
                    <a:lnTo>
                      <a:pt x="91161" y="140720"/>
                    </a:lnTo>
                    <a:lnTo>
                      <a:pt x="91161" y="136766"/>
                    </a:lnTo>
                    <a:lnTo>
                      <a:pt x="89766" y="135370"/>
                    </a:lnTo>
                    <a:lnTo>
                      <a:pt x="92789" y="132347"/>
                    </a:lnTo>
                    <a:lnTo>
                      <a:pt x="92789" y="128974"/>
                    </a:lnTo>
                    <a:lnTo>
                      <a:pt x="95115" y="126648"/>
                    </a:lnTo>
                    <a:lnTo>
                      <a:pt x="99300" y="126648"/>
                    </a:lnTo>
                    <a:lnTo>
                      <a:pt x="102207" y="129555"/>
                    </a:lnTo>
                    <a:lnTo>
                      <a:pt x="102207" y="132347"/>
                    </a:lnTo>
                    <a:lnTo>
                      <a:pt x="99649" y="134905"/>
                    </a:lnTo>
                    <a:lnTo>
                      <a:pt x="99649" y="137696"/>
                    </a:lnTo>
                    <a:lnTo>
                      <a:pt x="98137" y="139208"/>
                    </a:lnTo>
                    <a:lnTo>
                      <a:pt x="98137" y="142000"/>
                    </a:lnTo>
                    <a:close/>
                    <a:moveTo>
                      <a:pt x="109184" y="134673"/>
                    </a:moveTo>
                    <a:lnTo>
                      <a:pt x="111160" y="132696"/>
                    </a:lnTo>
                    <a:lnTo>
                      <a:pt x="111160" y="124438"/>
                    </a:lnTo>
                    <a:lnTo>
                      <a:pt x="109184" y="122461"/>
                    </a:lnTo>
                    <a:lnTo>
                      <a:pt x="109184" y="125252"/>
                    </a:lnTo>
                    <a:lnTo>
                      <a:pt x="107672" y="126764"/>
                    </a:lnTo>
                    <a:lnTo>
                      <a:pt x="107672" y="130253"/>
                    </a:lnTo>
                    <a:lnTo>
                      <a:pt x="105230" y="132696"/>
                    </a:lnTo>
                    <a:lnTo>
                      <a:pt x="105230" y="134905"/>
                    </a:lnTo>
                    <a:lnTo>
                      <a:pt x="105230" y="134905"/>
                    </a:lnTo>
                    <a:lnTo>
                      <a:pt x="101975" y="138162"/>
                    </a:lnTo>
                    <a:lnTo>
                      <a:pt x="101975" y="141185"/>
                    </a:lnTo>
                    <a:lnTo>
                      <a:pt x="99998" y="143163"/>
                    </a:lnTo>
                    <a:lnTo>
                      <a:pt x="99998" y="152117"/>
                    </a:lnTo>
                    <a:lnTo>
                      <a:pt x="102323" y="149791"/>
                    </a:lnTo>
                    <a:lnTo>
                      <a:pt x="102323" y="147465"/>
                    </a:lnTo>
                    <a:lnTo>
                      <a:pt x="103951" y="145837"/>
                    </a:lnTo>
                    <a:lnTo>
                      <a:pt x="103951" y="142348"/>
                    </a:lnTo>
                    <a:lnTo>
                      <a:pt x="109184" y="137115"/>
                    </a:lnTo>
                    <a:lnTo>
                      <a:pt x="109184" y="134673"/>
                    </a:lnTo>
                    <a:lnTo>
                      <a:pt x="109184" y="134673"/>
                    </a:lnTo>
                    <a:close/>
                    <a:moveTo>
                      <a:pt x="106742" y="146419"/>
                    </a:moveTo>
                    <a:lnTo>
                      <a:pt x="112207" y="140953"/>
                    </a:lnTo>
                    <a:lnTo>
                      <a:pt x="116509" y="140953"/>
                    </a:lnTo>
                    <a:lnTo>
                      <a:pt x="119067" y="143511"/>
                    </a:lnTo>
                    <a:lnTo>
                      <a:pt x="119067" y="147349"/>
                    </a:lnTo>
                    <a:lnTo>
                      <a:pt x="116974" y="147349"/>
                    </a:lnTo>
                    <a:lnTo>
                      <a:pt x="114649" y="149675"/>
                    </a:lnTo>
                    <a:lnTo>
                      <a:pt x="110114" y="149675"/>
                    </a:lnTo>
                    <a:lnTo>
                      <a:pt x="106742" y="146419"/>
                    </a:lnTo>
                    <a:close/>
                    <a:moveTo>
                      <a:pt x="114649" y="119089"/>
                    </a:moveTo>
                    <a:lnTo>
                      <a:pt x="114649" y="117693"/>
                    </a:lnTo>
                    <a:lnTo>
                      <a:pt x="116160" y="117693"/>
                    </a:lnTo>
                    <a:lnTo>
                      <a:pt x="116160" y="117693"/>
                    </a:lnTo>
                    <a:lnTo>
                      <a:pt x="119648" y="121182"/>
                    </a:lnTo>
                    <a:lnTo>
                      <a:pt x="121858" y="121182"/>
                    </a:lnTo>
                    <a:lnTo>
                      <a:pt x="123137" y="119903"/>
                    </a:lnTo>
                    <a:lnTo>
                      <a:pt x="123137" y="119903"/>
                    </a:lnTo>
                    <a:lnTo>
                      <a:pt x="126160" y="122927"/>
                    </a:lnTo>
                    <a:lnTo>
                      <a:pt x="126160" y="130021"/>
                    </a:lnTo>
                    <a:lnTo>
                      <a:pt x="128718" y="132579"/>
                    </a:lnTo>
                    <a:lnTo>
                      <a:pt x="128718" y="136417"/>
                    </a:lnTo>
                    <a:lnTo>
                      <a:pt x="130230" y="137929"/>
                    </a:lnTo>
                    <a:lnTo>
                      <a:pt x="128486" y="137929"/>
                    </a:lnTo>
                    <a:lnTo>
                      <a:pt x="128486" y="139674"/>
                    </a:lnTo>
                    <a:lnTo>
                      <a:pt x="126160" y="137348"/>
                    </a:lnTo>
                    <a:lnTo>
                      <a:pt x="126160" y="143628"/>
                    </a:lnTo>
                    <a:lnTo>
                      <a:pt x="122904" y="140371"/>
                    </a:lnTo>
                    <a:lnTo>
                      <a:pt x="122904" y="137464"/>
                    </a:lnTo>
                    <a:lnTo>
                      <a:pt x="122090" y="136650"/>
                    </a:lnTo>
                    <a:lnTo>
                      <a:pt x="122090" y="130021"/>
                    </a:lnTo>
                    <a:lnTo>
                      <a:pt x="119183" y="127113"/>
                    </a:lnTo>
                    <a:lnTo>
                      <a:pt x="117439" y="128858"/>
                    </a:lnTo>
                    <a:lnTo>
                      <a:pt x="117439" y="125950"/>
                    </a:lnTo>
                    <a:lnTo>
                      <a:pt x="116393" y="124904"/>
                    </a:lnTo>
                    <a:lnTo>
                      <a:pt x="116393" y="120833"/>
                    </a:lnTo>
                    <a:lnTo>
                      <a:pt x="114649" y="119089"/>
                    </a:lnTo>
                    <a:close/>
                    <a:moveTo>
                      <a:pt x="91626" y="117926"/>
                    </a:moveTo>
                    <a:lnTo>
                      <a:pt x="96161" y="117926"/>
                    </a:lnTo>
                    <a:lnTo>
                      <a:pt x="96161" y="122578"/>
                    </a:lnTo>
                    <a:lnTo>
                      <a:pt x="93486" y="125252"/>
                    </a:lnTo>
                    <a:lnTo>
                      <a:pt x="91393" y="125252"/>
                    </a:lnTo>
                    <a:lnTo>
                      <a:pt x="84417" y="132230"/>
                    </a:lnTo>
                    <a:lnTo>
                      <a:pt x="79068" y="132230"/>
                    </a:lnTo>
                    <a:lnTo>
                      <a:pt x="75348" y="135952"/>
                    </a:lnTo>
                    <a:lnTo>
                      <a:pt x="75348" y="129090"/>
                    </a:lnTo>
                    <a:lnTo>
                      <a:pt x="76975" y="127462"/>
                    </a:lnTo>
                    <a:lnTo>
                      <a:pt x="76975" y="123392"/>
                    </a:lnTo>
                    <a:lnTo>
                      <a:pt x="78603" y="121764"/>
                    </a:lnTo>
                    <a:lnTo>
                      <a:pt x="78603" y="115484"/>
                    </a:lnTo>
                    <a:lnTo>
                      <a:pt x="76394" y="115484"/>
                    </a:lnTo>
                    <a:lnTo>
                      <a:pt x="74417" y="113507"/>
                    </a:lnTo>
                    <a:lnTo>
                      <a:pt x="76045" y="111878"/>
                    </a:lnTo>
                    <a:lnTo>
                      <a:pt x="80812" y="111878"/>
                    </a:lnTo>
                    <a:lnTo>
                      <a:pt x="85347" y="116414"/>
                    </a:lnTo>
                    <a:lnTo>
                      <a:pt x="89882" y="116414"/>
                    </a:lnTo>
                    <a:lnTo>
                      <a:pt x="91626" y="117926"/>
                    </a:lnTo>
                    <a:lnTo>
                      <a:pt x="91626" y="117926"/>
                    </a:lnTo>
                    <a:close/>
                    <a:moveTo>
                      <a:pt x="114649" y="100830"/>
                    </a:moveTo>
                    <a:lnTo>
                      <a:pt x="114649" y="103737"/>
                    </a:lnTo>
                    <a:lnTo>
                      <a:pt x="124649" y="113739"/>
                    </a:lnTo>
                    <a:lnTo>
                      <a:pt x="124649" y="119089"/>
                    </a:lnTo>
                    <a:lnTo>
                      <a:pt x="129997" y="124438"/>
                    </a:lnTo>
                    <a:lnTo>
                      <a:pt x="132904" y="124438"/>
                    </a:lnTo>
                    <a:lnTo>
                      <a:pt x="133834" y="125369"/>
                    </a:lnTo>
                    <a:lnTo>
                      <a:pt x="137904" y="125369"/>
                    </a:lnTo>
                    <a:lnTo>
                      <a:pt x="134997" y="122461"/>
                    </a:lnTo>
                    <a:lnTo>
                      <a:pt x="134997" y="118391"/>
                    </a:lnTo>
                    <a:lnTo>
                      <a:pt x="133253" y="116647"/>
                    </a:lnTo>
                    <a:lnTo>
                      <a:pt x="133253" y="110483"/>
                    </a:lnTo>
                    <a:lnTo>
                      <a:pt x="134532" y="109203"/>
                    </a:lnTo>
                    <a:lnTo>
                      <a:pt x="134532" y="105831"/>
                    </a:lnTo>
                    <a:lnTo>
                      <a:pt x="131392" y="105831"/>
                    </a:lnTo>
                    <a:lnTo>
                      <a:pt x="131392" y="104086"/>
                    </a:lnTo>
                    <a:lnTo>
                      <a:pt x="128253" y="100946"/>
                    </a:lnTo>
                    <a:lnTo>
                      <a:pt x="114649" y="100830"/>
                    </a:lnTo>
                    <a:lnTo>
                      <a:pt x="114649" y="100830"/>
                    </a:lnTo>
                    <a:close/>
                    <a:moveTo>
                      <a:pt x="110346" y="109669"/>
                    </a:moveTo>
                    <a:lnTo>
                      <a:pt x="110346" y="114088"/>
                    </a:lnTo>
                    <a:lnTo>
                      <a:pt x="107207" y="110948"/>
                    </a:lnTo>
                    <a:lnTo>
                      <a:pt x="105114" y="110948"/>
                    </a:lnTo>
                    <a:lnTo>
                      <a:pt x="100579" y="106412"/>
                    </a:lnTo>
                    <a:lnTo>
                      <a:pt x="95115" y="111878"/>
                    </a:lnTo>
                    <a:lnTo>
                      <a:pt x="95115" y="110018"/>
                    </a:lnTo>
                    <a:lnTo>
                      <a:pt x="97207" y="107924"/>
                    </a:lnTo>
                    <a:lnTo>
                      <a:pt x="97207" y="100830"/>
                    </a:lnTo>
                    <a:lnTo>
                      <a:pt x="98835" y="100830"/>
                    </a:lnTo>
                    <a:lnTo>
                      <a:pt x="100579" y="102574"/>
                    </a:lnTo>
                    <a:lnTo>
                      <a:pt x="103254" y="102574"/>
                    </a:lnTo>
                    <a:lnTo>
                      <a:pt x="110346" y="109669"/>
                    </a:lnTo>
                    <a:lnTo>
                      <a:pt x="110346" y="109669"/>
                    </a:lnTo>
                    <a:close/>
                    <a:moveTo>
                      <a:pt x="69534" y="101528"/>
                    </a:moveTo>
                    <a:lnTo>
                      <a:pt x="69534" y="92224"/>
                    </a:lnTo>
                    <a:lnTo>
                      <a:pt x="64068" y="86758"/>
                    </a:lnTo>
                    <a:lnTo>
                      <a:pt x="62789" y="88037"/>
                    </a:lnTo>
                    <a:lnTo>
                      <a:pt x="62789" y="88037"/>
                    </a:lnTo>
                    <a:lnTo>
                      <a:pt x="59650" y="84897"/>
                    </a:lnTo>
                    <a:lnTo>
                      <a:pt x="50697" y="84897"/>
                    </a:lnTo>
                    <a:lnTo>
                      <a:pt x="50697" y="86758"/>
                    </a:lnTo>
                    <a:lnTo>
                      <a:pt x="57790" y="93852"/>
                    </a:lnTo>
                    <a:lnTo>
                      <a:pt x="57790" y="97690"/>
                    </a:lnTo>
                    <a:lnTo>
                      <a:pt x="60115" y="100016"/>
                    </a:lnTo>
                    <a:lnTo>
                      <a:pt x="60115" y="102923"/>
                    </a:lnTo>
                    <a:lnTo>
                      <a:pt x="62906" y="105714"/>
                    </a:lnTo>
                    <a:lnTo>
                      <a:pt x="65231" y="105714"/>
                    </a:lnTo>
                    <a:lnTo>
                      <a:pt x="69534" y="101528"/>
                    </a:lnTo>
                    <a:close/>
                    <a:moveTo>
                      <a:pt x="80231" y="1047"/>
                    </a:moveTo>
                    <a:lnTo>
                      <a:pt x="80231" y="1047"/>
                    </a:lnTo>
                    <a:lnTo>
                      <a:pt x="80231" y="1047"/>
                    </a:lnTo>
                    <a:lnTo>
                      <a:pt x="80231" y="1047"/>
                    </a:lnTo>
                    <a:lnTo>
                      <a:pt x="76626" y="4652"/>
                    </a:lnTo>
                    <a:lnTo>
                      <a:pt x="75115" y="3140"/>
                    </a:lnTo>
                    <a:lnTo>
                      <a:pt x="70115" y="3140"/>
                    </a:lnTo>
                    <a:lnTo>
                      <a:pt x="66975" y="0"/>
                    </a:lnTo>
                    <a:lnTo>
                      <a:pt x="56975" y="0"/>
                    </a:lnTo>
                    <a:lnTo>
                      <a:pt x="51976" y="5001"/>
                    </a:lnTo>
                    <a:lnTo>
                      <a:pt x="51976" y="10467"/>
                    </a:lnTo>
                    <a:lnTo>
                      <a:pt x="49999" y="12444"/>
                    </a:lnTo>
                    <a:lnTo>
                      <a:pt x="49999" y="17910"/>
                    </a:lnTo>
                    <a:lnTo>
                      <a:pt x="51394" y="19306"/>
                    </a:lnTo>
                    <a:lnTo>
                      <a:pt x="51394" y="28028"/>
                    </a:lnTo>
                    <a:lnTo>
                      <a:pt x="49185" y="30237"/>
                    </a:lnTo>
                    <a:lnTo>
                      <a:pt x="49185" y="37332"/>
                    </a:lnTo>
                    <a:lnTo>
                      <a:pt x="50697" y="38843"/>
                    </a:lnTo>
                    <a:lnTo>
                      <a:pt x="50697" y="42100"/>
                    </a:lnTo>
                    <a:lnTo>
                      <a:pt x="46860" y="42100"/>
                    </a:lnTo>
                    <a:lnTo>
                      <a:pt x="41395" y="36634"/>
                    </a:lnTo>
                    <a:lnTo>
                      <a:pt x="41395" y="44310"/>
                    </a:lnTo>
                    <a:lnTo>
                      <a:pt x="42790" y="45705"/>
                    </a:lnTo>
                    <a:lnTo>
                      <a:pt x="42790" y="53380"/>
                    </a:lnTo>
                    <a:lnTo>
                      <a:pt x="45348" y="55939"/>
                    </a:lnTo>
                    <a:lnTo>
                      <a:pt x="45348" y="63615"/>
                    </a:lnTo>
                    <a:lnTo>
                      <a:pt x="47673" y="63615"/>
                    </a:lnTo>
                    <a:lnTo>
                      <a:pt x="50697" y="66639"/>
                    </a:lnTo>
                    <a:lnTo>
                      <a:pt x="50697" y="69546"/>
                    </a:lnTo>
                    <a:lnTo>
                      <a:pt x="53604" y="69546"/>
                    </a:lnTo>
                    <a:lnTo>
                      <a:pt x="53604" y="63847"/>
                    </a:lnTo>
                    <a:lnTo>
                      <a:pt x="56975" y="63847"/>
                    </a:lnTo>
                    <a:lnTo>
                      <a:pt x="59999" y="66871"/>
                    </a:lnTo>
                    <a:lnTo>
                      <a:pt x="54185" y="72686"/>
                    </a:lnTo>
                    <a:lnTo>
                      <a:pt x="54185" y="80943"/>
                    </a:lnTo>
                    <a:lnTo>
                      <a:pt x="56394" y="78733"/>
                    </a:lnTo>
                    <a:lnTo>
                      <a:pt x="58720" y="78733"/>
                    </a:lnTo>
                    <a:lnTo>
                      <a:pt x="63138" y="83153"/>
                    </a:lnTo>
                    <a:lnTo>
                      <a:pt x="66045" y="83153"/>
                    </a:lnTo>
                    <a:lnTo>
                      <a:pt x="71510" y="77687"/>
                    </a:lnTo>
                    <a:lnTo>
                      <a:pt x="73138" y="79315"/>
                    </a:lnTo>
                    <a:lnTo>
                      <a:pt x="76045" y="79315"/>
                    </a:lnTo>
                    <a:lnTo>
                      <a:pt x="86742" y="90014"/>
                    </a:lnTo>
                    <a:lnTo>
                      <a:pt x="86742" y="90014"/>
                    </a:lnTo>
                    <a:lnTo>
                      <a:pt x="88603" y="88154"/>
                    </a:lnTo>
                    <a:lnTo>
                      <a:pt x="88603" y="85595"/>
                    </a:lnTo>
                    <a:lnTo>
                      <a:pt x="85928" y="82920"/>
                    </a:lnTo>
                    <a:lnTo>
                      <a:pt x="85928" y="78152"/>
                    </a:lnTo>
                    <a:lnTo>
                      <a:pt x="92673" y="84897"/>
                    </a:lnTo>
                    <a:lnTo>
                      <a:pt x="94417" y="84897"/>
                    </a:lnTo>
                    <a:lnTo>
                      <a:pt x="97789" y="88270"/>
                    </a:lnTo>
                    <a:lnTo>
                      <a:pt x="97789" y="93038"/>
                    </a:lnTo>
                    <a:lnTo>
                      <a:pt x="101044" y="93038"/>
                    </a:lnTo>
                    <a:lnTo>
                      <a:pt x="103602" y="95597"/>
                    </a:lnTo>
                    <a:lnTo>
                      <a:pt x="107672" y="95597"/>
                    </a:lnTo>
                    <a:lnTo>
                      <a:pt x="107672" y="98969"/>
                    </a:lnTo>
                    <a:lnTo>
                      <a:pt x="109765" y="101063"/>
                    </a:lnTo>
                    <a:lnTo>
                      <a:pt x="112323" y="98504"/>
                    </a:lnTo>
                    <a:lnTo>
                      <a:pt x="112323" y="94317"/>
                    </a:lnTo>
                    <a:lnTo>
                      <a:pt x="102207" y="84199"/>
                    </a:lnTo>
                    <a:lnTo>
                      <a:pt x="102207" y="81641"/>
                    </a:lnTo>
                    <a:lnTo>
                      <a:pt x="106742" y="81641"/>
                    </a:lnTo>
                    <a:lnTo>
                      <a:pt x="103602" y="78501"/>
                    </a:lnTo>
                    <a:lnTo>
                      <a:pt x="101393" y="78501"/>
                    </a:lnTo>
                    <a:lnTo>
                      <a:pt x="98835" y="75942"/>
                    </a:lnTo>
                    <a:lnTo>
                      <a:pt x="97207" y="77570"/>
                    </a:lnTo>
                    <a:lnTo>
                      <a:pt x="97207" y="81059"/>
                    </a:lnTo>
                    <a:lnTo>
                      <a:pt x="94300" y="81059"/>
                    </a:lnTo>
                    <a:lnTo>
                      <a:pt x="94300" y="76640"/>
                    </a:lnTo>
                    <a:lnTo>
                      <a:pt x="89417" y="71756"/>
                    </a:lnTo>
                    <a:lnTo>
                      <a:pt x="84533" y="71756"/>
                    </a:lnTo>
                    <a:lnTo>
                      <a:pt x="81045" y="75245"/>
                    </a:lnTo>
                    <a:lnTo>
                      <a:pt x="81045" y="77803"/>
                    </a:lnTo>
                    <a:lnTo>
                      <a:pt x="77905" y="77803"/>
                    </a:lnTo>
                    <a:lnTo>
                      <a:pt x="71859" y="71756"/>
                    </a:lnTo>
                    <a:lnTo>
                      <a:pt x="71859" y="65127"/>
                    </a:lnTo>
                    <a:lnTo>
                      <a:pt x="69650" y="62917"/>
                    </a:lnTo>
                    <a:lnTo>
                      <a:pt x="69650" y="59079"/>
                    </a:lnTo>
                    <a:lnTo>
                      <a:pt x="67440" y="56869"/>
                    </a:lnTo>
                    <a:lnTo>
                      <a:pt x="67440" y="52450"/>
                    </a:lnTo>
                    <a:lnTo>
                      <a:pt x="70347" y="49543"/>
                    </a:lnTo>
                    <a:lnTo>
                      <a:pt x="70347" y="45124"/>
                    </a:lnTo>
                    <a:lnTo>
                      <a:pt x="75348" y="40123"/>
                    </a:lnTo>
                    <a:lnTo>
                      <a:pt x="79533" y="40123"/>
                    </a:lnTo>
                    <a:lnTo>
                      <a:pt x="81277" y="38378"/>
                    </a:lnTo>
                    <a:lnTo>
                      <a:pt x="81277" y="34191"/>
                    </a:lnTo>
                    <a:lnTo>
                      <a:pt x="85115" y="30354"/>
                    </a:lnTo>
                    <a:lnTo>
                      <a:pt x="85115" y="23725"/>
                    </a:lnTo>
                    <a:lnTo>
                      <a:pt x="80464" y="19073"/>
                    </a:lnTo>
                    <a:lnTo>
                      <a:pt x="80464" y="19073"/>
                    </a:lnTo>
                    <a:lnTo>
                      <a:pt x="80464" y="7327"/>
                    </a:lnTo>
                    <a:lnTo>
                      <a:pt x="82208" y="5582"/>
                    </a:lnTo>
                    <a:lnTo>
                      <a:pt x="82208" y="3140"/>
                    </a:lnTo>
                    <a:lnTo>
                      <a:pt x="82208" y="3140"/>
                    </a:lnTo>
                    <a:lnTo>
                      <a:pt x="80231" y="1047"/>
                    </a:lnTo>
                    <a:lnTo>
                      <a:pt x="80231" y="1047"/>
                    </a:lnTo>
                    <a:close/>
                  </a:path>
                </a:pathLst>
              </a:custGeom>
              <a:grpFill/>
              <a:ln w="1162" cap="rnd">
                <a:solidFill>
                  <a:schemeClr val="bg2"/>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8A7F0669-DFDA-6A8C-99E0-A616637D833E}"/>
                  </a:ext>
                </a:extLst>
              </p:cNvPr>
              <p:cNvSpPr/>
              <p:nvPr/>
            </p:nvSpPr>
            <p:spPr>
              <a:xfrm>
                <a:off x="6217607" y="3038477"/>
                <a:ext cx="22092" cy="25818"/>
              </a:xfrm>
              <a:custGeom>
                <a:avLst/>
                <a:gdLst>
                  <a:gd name="connsiteX0" fmla="*/ 0 w 22092"/>
                  <a:gd name="connsiteY0" fmla="*/ 21050 h 25818"/>
                  <a:gd name="connsiteX1" fmla="*/ 3605 w 22092"/>
                  <a:gd name="connsiteY1" fmla="*/ 17445 h 25818"/>
                  <a:gd name="connsiteX2" fmla="*/ 5232 w 22092"/>
                  <a:gd name="connsiteY2" fmla="*/ 19073 h 25818"/>
                  <a:gd name="connsiteX3" fmla="*/ 1861 w 22092"/>
                  <a:gd name="connsiteY3" fmla="*/ 22446 h 25818"/>
                  <a:gd name="connsiteX4" fmla="*/ 1861 w 22092"/>
                  <a:gd name="connsiteY4" fmla="*/ 24074 h 25818"/>
                  <a:gd name="connsiteX5" fmla="*/ 116 w 22092"/>
                  <a:gd name="connsiteY5" fmla="*/ 25818 h 25818"/>
                  <a:gd name="connsiteX6" fmla="*/ 116 w 22092"/>
                  <a:gd name="connsiteY6" fmla="*/ 21050 h 25818"/>
                  <a:gd name="connsiteX7" fmla="*/ 0 w 22092"/>
                  <a:gd name="connsiteY7" fmla="*/ 21050 h 25818"/>
                  <a:gd name="connsiteX8" fmla="*/ 20581 w 22092"/>
                  <a:gd name="connsiteY8" fmla="*/ 18840 h 25818"/>
                  <a:gd name="connsiteX9" fmla="*/ 17906 w 22092"/>
                  <a:gd name="connsiteY9" fmla="*/ 21515 h 25818"/>
                  <a:gd name="connsiteX10" fmla="*/ 16162 w 22092"/>
                  <a:gd name="connsiteY10" fmla="*/ 21515 h 25818"/>
                  <a:gd name="connsiteX11" fmla="*/ 15116 w 22092"/>
                  <a:gd name="connsiteY11" fmla="*/ 22562 h 25818"/>
                  <a:gd name="connsiteX12" fmla="*/ 10348 w 22092"/>
                  <a:gd name="connsiteY12" fmla="*/ 22562 h 25818"/>
                  <a:gd name="connsiteX13" fmla="*/ 10348 w 22092"/>
                  <a:gd name="connsiteY13" fmla="*/ 20236 h 25818"/>
                  <a:gd name="connsiteX14" fmla="*/ 11511 w 22092"/>
                  <a:gd name="connsiteY14" fmla="*/ 19073 h 25818"/>
                  <a:gd name="connsiteX15" fmla="*/ 11511 w 22092"/>
                  <a:gd name="connsiteY15" fmla="*/ 17445 h 25818"/>
                  <a:gd name="connsiteX16" fmla="*/ 13721 w 22092"/>
                  <a:gd name="connsiteY16" fmla="*/ 15235 h 25818"/>
                  <a:gd name="connsiteX17" fmla="*/ 15697 w 22092"/>
                  <a:gd name="connsiteY17" fmla="*/ 15235 h 25818"/>
                  <a:gd name="connsiteX18" fmla="*/ 13721 w 22092"/>
                  <a:gd name="connsiteY18" fmla="*/ 13258 h 25818"/>
                  <a:gd name="connsiteX19" fmla="*/ 11511 w 22092"/>
                  <a:gd name="connsiteY19" fmla="*/ 13258 h 25818"/>
                  <a:gd name="connsiteX20" fmla="*/ 11511 w 22092"/>
                  <a:gd name="connsiteY20" fmla="*/ 6629 h 25818"/>
                  <a:gd name="connsiteX21" fmla="*/ 12790 w 22092"/>
                  <a:gd name="connsiteY21" fmla="*/ 5350 h 25818"/>
                  <a:gd name="connsiteX22" fmla="*/ 12790 w 22092"/>
                  <a:gd name="connsiteY22" fmla="*/ 1977 h 25818"/>
                  <a:gd name="connsiteX23" fmla="*/ 14767 w 22092"/>
                  <a:gd name="connsiteY23" fmla="*/ 0 h 25818"/>
                  <a:gd name="connsiteX24" fmla="*/ 17558 w 22092"/>
                  <a:gd name="connsiteY24" fmla="*/ 0 h 25818"/>
                  <a:gd name="connsiteX25" fmla="*/ 22093 w 22092"/>
                  <a:gd name="connsiteY25" fmla="*/ 4536 h 25818"/>
                  <a:gd name="connsiteX26" fmla="*/ 22093 w 22092"/>
                  <a:gd name="connsiteY26" fmla="*/ 14305 h 25818"/>
                  <a:gd name="connsiteX27" fmla="*/ 20697 w 22092"/>
                  <a:gd name="connsiteY27" fmla="*/ 15817 h 25818"/>
                  <a:gd name="connsiteX28" fmla="*/ 20697 w 22092"/>
                  <a:gd name="connsiteY28" fmla="*/ 18840 h 25818"/>
                  <a:gd name="connsiteX29" fmla="*/ 20581 w 22092"/>
                  <a:gd name="connsiteY29" fmla="*/ 18840 h 2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092" h="25818">
                    <a:moveTo>
                      <a:pt x="0" y="21050"/>
                    </a:moveTo>
                    <a:lnTo>
                      <a:pt x="3605" y="17445"/>
                    </a:lnTo>
                    <a:lnTo>
                      <a:pt x="5232" y="19073"/>
                    </a:lnTo>
                    <a:lnTo>
                      <a:pt x="1861" y="22446"/>
                    </a:lnTo>
                    <a:lnTo>
                      <a:pt x="1861" y="24074"/>
                    </a:lnTo>
                    <a:lnTo>
                      <a:pt x="116" y="25818"/>
                    </a:lnTo>
                    <a:lnTo>
                      <a:pt x="116" y="21050"/>
                    </a:lnTo>
                    <a:lnTo>
                      <a:pt x="0" y="21050"/>
                    </a:lnTo>
                    <a:close/>
                    <a:moveTo>
                      <a:pt x="20581" y="18840"/>
                    </a:moveTo>
                    <a:lnTo>
                      <a:pt x="17906" y="21515"/>
                    </a:lnTo>
                    <a:lnTo>
                      <a:pt x="16162" y="21515"/>
                    </a:lnTo>
                    <a:lnTo>
                      <a:pt x="15116" y="22562"/>
                    </a:lnTo>
                    <a:lnTo>
                      <a:pt x="10348" y="22562"/>
                    </a:lnTo>
                    <a:lnTo>
                      <a:pt x="10348" y="20236"/>
                    </a:lnTo>
                    <a:lnTo>
                      <a:pt x="11511" y="19073"/>
                    </a:lnTo>
                    <a:lnTo>
                      <a:pt x="11511" y="17445"/>
                    </a:lnTo>
                    <a:lnTo>
                      <a:pt x="13721" y="15235"/>
                    </a:lnTo>
                    <a:lnTo>
                      <a:pt x="15697" y="15235"/>
                    </a:lnTo>
                    <a:lnTo>
                      <a:pt x="13721" y="13258"/>
                    </a:lnTo>
                    <a:lnTo>
                      <a:pt x="11511" y="13258"/>
                    </a:lnTo>
                    <a:lnTo>
                      <a:pt x="11511" y="6629"/>
                    </a:lnTo>
                    <a:lnTo>
                      <a:pt x="12790" y="5350"/>
                    </a:lnTo>
                    <a:lnTo>
                      <a:pt x="12790" y="1977"/>
                    </a:lnTo>
                    <a:lnTo>
                      <a:pt x="14767" y="0"/>
                    </a:lnTo>
                    <a:lnTo>
                      <a:pt x="17558" y="0"/>
                    </a:lnTo>
                    <a:lnTo>
                      <a:pt x="22093" y="4536"/>
                    </a:lnTo>
                    <a:lnTo>
                      <a:pt x="22093" y="14305"/>
                    </a:lnTo>
                    <a:lnTo>
                      <a:pt x="20697" y="15817"/>
                    </a:lnTo>
                    <a:lnTo>
                      <a:pt x="20697" y="18840"/>
                    </a:lnTo>
                    <a:lnTo>
                      <a:pt x="20581" y="18840"/>
                    </a:lnTo>
                    <a:close/>
                  </a:path>
                </a:pathLst>
              </a:custGeom>
              <a:grpFill/>
              <a:ln w="1162" cap="rnd">
                <a:solidFill>
                  <a:schemeClr val="bg2"/>
                </a:solidFill>
                <a:prstDash val="solid"/>
                <a:round/>
              </a:ln>
            </p:spPr>
            <p:txBody>
              <a:bodyPr rtlCol="0" anchor="ctr"/>
              <a:lstStyle/>
              <a:p>
                <a:endParaRPr lang="en-US"/>
              </a:p>
            </p:txBody>
          </p:sp>
          <p:sp>
            <p:nvSpPr>
              <p:cNvPr id="97" name="Freeform 96">
                <a:extLst>
                  <a:ext uri="{FF2B5EF4-FFF2-40B4-BE49-F238E27FC236}">
                    <a16:creationId xmlns:a16="http://schemas.microsoft.com/office/drawing/2014/main" id="{4E1A81B2-E537-80AE-9A78-1343F3B14BEC}"/>
                  </a:ext>
                </a:extLst>
              </p:cNvPr>
              <p:cNvSpPr/>
              <p:nvPr/>
            </p:nvSpPr>
            <p:spPr>
              <a:xfrm>
                <a:off x="6649691" y="2950207"/>
                <a:ext cx="277203" cy="248760"/>
              </a:xfrm>
              <a:custGeom>
                <a:avLst/>
                <a:gdLst>
                  <a:gd name="connsiteX0" fmla="*/ 94300 w 277203"/>
                  <a:gd name="connsiteY0" fmla="*/ 220733 h 248760"/>
                  <a:gd name="connsiteX1" fmla="*/ 96626 w 277203"/>
                  <a:gd name="connsiteY1" fmla="*/ 223059 h 248760"/>
                  <a:gd name="connsiteX2" fmla="*/ 96626 w 277203"/>
                  <a:gd name="connsiteY2" fmla="*/ 230269 h 248760"/>
                  <a:gd name="connsiteX3" fmla="*/ 105579 w 277203"/>
                  <a:gd name="connsiteY3" fmla="*/ 230269 h 248760"/>
                  <a:gd name="connsiteX4" fmla="*/ 105579 w 277203"/>
                  <a:gd name="connsiteY4" fmla="*/ 242830 h 248760"/>
                  <a:gd name="connsiteX5" fmla="*/ 111509 w 277203"/>
                  <a:gd name="connsiteY5" fmla="*/ 248761 h 248760"/>
                  <a:gd name="connsiteX6" fmla="*/ 121160 w 277203"/>
                  <a:gd name="connsiteY6" fmla="*/ 248761 h 248760"/>
                  <a:gd name="connsiteX7" fmla="*/ 121160 w 277203"/>
                  <a:gd name="connsiteY7" fmla="*/ 246202 h 248760"/>
                  <a:gd name="connsiteX8" fmla="*/ 130578 w 277203"/>
                  <a:gd name="connsiteY8" fmla="*/ 246202 h 248760"/>
                  <a:gd name="connsiteX9" fmla="*/ 130578 w 277203"/>
                  <a:gd name="connsiteY9" fmla="*/ 239573 h 248760"/>
                  <a:gd name="connsiteX10" fmla="*/ 167205 w 277203"/>
                  <a:gd name="connsiteY10" fmla="*/ 239573 h 248760"/>
                  <a:gd name="connsiteX11" fmla="*/ 167205 w 277203"/>
                  <a:gd name="connsiteY11" fmla="*/ 227827 h 248760"/>
                  <a:gd name="connsiteX12" fmla="*/ 152089 w 277203"/>
                  <a:gd name="connsiteY12" fmla="*/ 212708 h 248760"/>
                  <a:gd name="connsiteX13" fmla="*/ 152089 w 277203"/>
                  <a:gd name="connsiteY13" fmla="*/ 206312 h 248760"/>
                  <a:gd name="connsiteX14" fmla="*/ 141973 w 277203"/>
                  <a:gd name="connsiteY14" fmla="*/ 196194 h 248760"/>
                  <a:gd name="connsiteX15" fmla="*/ 141973 w 277203"/>
                  <a:gd name="connsiteY15" fmla="*/ 189798 h 248760"/>
                  <a:gd name="connsiteX16" fmla="*/ 159415 w 277203"/>
                  <a:gd name="connsiteY16" fmla="*/ 172353 h 248760"/>
                  <a:gd name="connsiteX17" fmla="*/ 166275 w 277203"/>
                  <a:gd name="connsiteY17" fmla="*/ 179215 h 248760"/>
                  <a:gd name="connsiteX18" fmla="*/ 170461 w 277203"/>
                  <a:gd name="connsiteY18" fmla="*/ 175028 h 248760"/>
                  <a:gd name="connsiteX19" fmla="*/ 183717 w 277203"/>
                  <a:gd name="connsiteY19" fmla="*/ 175028 h 248760"/>
                  <a:gd name="connsiteX20" fmla="*/ 183717 w 277203"/>
                  <a:gd name="connsiteY20" fmla="*/ 166189 h 248760"/>
                  <a:gd name="connsiteX21" fmla="*/ 205461 w 277203"/>
                  <a:gd name="connsiteY21" fmla="*/ 144442 h 248760"/>
                  <a:gd name="connsiteX22" fmla="*/ 205461 w 277203"/>
                  <a:gd name="connsiteY22" fmla="*/ 135487 h 248760"/>
                  <a:gd name="connsiteX23" fmla="*/ 213135 w 277203"/>
                  <a:gd name="connsiteY23" fmla="*/ 135487 h 248760"/>
                  <a:gd name="connsiteX24" fmla="*/ 213135 w 277203"/>
                  <a:gd name="connsiteY24" fmla="*/ 129090 h 248760"/>
                  <a:gd name="connsiteX25" fmla="*/ 224646 w 277203"/>
                  <a:gd name="connsiteY25" fmla="*/ 117577 h 248760"/>
                  <a:gd name="connsiteX26" fmla="*/ 224646 w 277203"/>
                  <a:gd name="connsiteY26" fmla="*/ 105017 h 248760"/>
                  <a:gd name="connsiteX27" fmla="*/ 236274 w 277203"/>
                  <a:gd name="connsiteY27" fmla="*/ 93503 h 248760"/>
                  <a:gd name="connsiteX28" fmla="*/ 232437 w 277203"/>
                  <a:gd name="connsiteY28" fmla="*/ 89665 h 248760"/>
                  <a:gd name="connsiteX29" fmla="*/ 226739 w 277203"/>
                  <a:gd name="connsiteY29" fmla="*/ 89665 h 248760"/>
                  <a:gd name="connsiteX30" fmla="*/ 226739 w 277203"/>
                  <a:gd name="connsiteY30" fmla="*/ 83967 h 248760"/>
                  <a:gd name="connsiteX31" fmla="*/ 221041 w 277203"/>
                  <a:gd name="connsiteY31" fmla="*/ 83967 h 248760"/>
                  <a:gd name="connsiteX32" fmla="*/ 221041 w 277203"/>
                  <a:gd name="connsiteY32" fmla="*/ 78384 h 248760"/>
                  <a:gd name="connsiteX33" fmla="*/ 215344 w 277203"/>
                  <a:gd name="connsiteY33" fmla="*/ 72686 h 248760"/>
                  <a:gd name="connsiteX34" fmla="*/ 219181 w 277203"/>
                  <a:gd name="connsiteY34" fmla="*/ 68848 h 248760"/>
                  <a:gd name="connsiteX35" fmla="*/ 216390 w 277203"/>
                  <a:gd name="connsiteY35" fmla="*/ 66057 h 248760"/>
                  <a:gd name="connsiteX36" fmla="*/ 216390 w 277203"/>
                  <a:gd name="connsiteY36" fmla="*/ 55474 h 248760"/>
                  <a:gd name="connsiteX37" fmla="*/ 212553 w 277203"/>
                  <a:gd name="connsiteY37" fmla="*/ 51636 h 248760"/>
                  <a:gd name="connsiteX38" fmla="*/ 221507 w 277203"/>
                  <a:gd name="connsiteY38" fmla="*/ 42681 h 248760"/>
                  <a:gd name="connsiteX39" fmla="*/ 225576 w 277203"/>
                  <a:gd name="connsiteY39" fmla="*/ 46752 h 248760"/>
                  <a:gd name="connsiteX40" fmla="*/ 241274 w 277203"/>
                  <a:gd name="connsiteY40" fmla="*/ 46752 h 248760"/>
                  <a:gd name="connsiteX41" fmla="*/ 241274 w 277203"/>
                  <a:gd name="connsiteY41" fmla="*/ 46752 h 248760"/>
                  <a:gd name="connsiteX42" fmla="*/ 245343 w 277203"/>
                  <a:gd name="connsiteY42" fmla="*/ 50822 h 248760"/>
                  <a:gd name="connsiteX43" fmla="*/ 250924 w 277203"/>
                  <a:gd name="connsiteY43" fmla="*/ 45240 h 248760"/>
                  <a:gd name="connsiteX44" fmla="*/ 250924 w 277203"/>
                  <a:gd name="connsiteY44" fmla="*/ 45240 h 248760"/>
                  <a:gd name="connsiteX45" fmla="*/ 261971 w 277203"/>
                  <a:gd name="connsiteY45" fmla="*/ 45240 h 248760"/>
                  <a:gd name="connsiteX46" fmla="*/ 277203 w 277203"/>
                  <a:gd name="connsiteY46" fmla="*/ 30005 h 248760"/>
                  <a:gd name="connsiteX47" fmla="*/ 263017 w 277203"/>
                  <a:gd name="connsiteY47" fmla="*/ 30005 h 248760"/>
                  <a:gd name="connsiteX48" fmla="*/ 259413 w 277203"/>
                  <a:gd name="connsiteY48" fmla="*/ 26400 h 248760"/>
                  <a:gd name="connsiteX49" fmla="*/ 259413 w 277203"/>
                  <a:gd name="connsiteY49" fmla="*/ 21980 h 248760"/>
                  <a:gd name="connsiteX50" fmla="*/ 254994 w 277203"/>
                  <a:gd name="connsiteY50" fmla="*/ 21980 h 248760"/>
                  <a:gd name="connsiteX51" fmla="*/ 252320 w 277203"/>
                  <a:gd name="connsiteY51" fmla="*/ 24655 h 248760"/>
                  <a:gd name="connsiteX52" fmla="*/ 247088 w 277203"/>
                  <a:gd name="connsiteY52" fmla="*/ 19422 h 248760"/>
                  <a:gd name="connsiteX53" fmla="*/ 247088 w 277203"/>
                  <a:gd name="connsiteY53" fmla="*/ 5698 h 248760"/>
                  <a:gd name="connsiteX54" fmla="*/ 241390 w 277203"/>
                  <a:gd name="connsiteY54" fmla="*/ 5698 h 248760"/>
                  <a:gd name="connsiteX55" fmla="*/ 235692 w 277203"/>
                  <a:gd name="connsiteY55" fmla="*/ 0 h 248760"/>
                  <a:gd name="connsiteX56" fmla="*/ 226274 w 277203"/>
                  <a:gd name="connsiteY56" fmla="*/ 0 h 248760"/>
                  <a:gd name="connsiteX57" fmla="*/ 222669 w 277203"/>
                  <a:gd name="connsiteY57" fmla="*/ 3605 h 248760"/>
                  <a:gd name="connsiteX58" fmla="*/ 192903 w 277203"/>
                  <a:gd name="connsiteY58" fmla="*/ 3605 h 248760"/>
                  <a:gd name="connsiteX59" fmla="*/ 190693 w 277203"/>
                  <a:gd name="connsiteY59" fmla="*/ 5815 h 248760"/>
                  <a:gd name="connsiteX60" fmla="*/ 185926 w 277203"/>
                  <a:gd name="connsiteY60" fmla="*/ 5815 h 248760"/>
                  <a:gd name="connsiteX61" fmla="*/ 179996 w 277203"/>
                  <a:gd name="connsiteY61" fmla="*/ 11746 h 248760"/>
                  <a:gd name="connsiteX62" fmla="*/ 177670 w 277203"/>
                  <a:gd name="connsiteY62" fmla="*/ 11746 h 248760"/>
                  <a:gd name="connsiteX63" fmla="*/ 169764 w 277203"/>
                  <a:gd name="connsiteY63" fmla="*/ 19654 h 248760"/>
                  <a:gd name="connsiteX64" fmla="*/ 175229 w 277203"/>
                  <a:gd name="connsiteY64" fmla="*/ 25120 h 248760"/>
                  <a:gd name="connsiteX65" fmla="*/ 175229 w 277203"/>
                  <a:gd name="connsiteY65" fmla="*/ 25120 h 248760"/>
                  <a:gd name="connsiteX66" fmla="*/ 175229 w 277203"/>
                  <a:gd name="connsiteY66" fmla="*/ 34424 h 248760"/>
                  <a:gd name="connsiteX67" fmla="*/ 177554 w 277203"/>
                  <a:gd name="connsiteY67" fmla="*/ 36750 h 248760"/>
                  <a:gd name="connsiteX68" fmla="*/ 170461 w 277203"/>
                  <a:gd name="connsiteY68" fmla="*/ 43844 h 248760"/>
                  <a:gd name="connsiteX69" fmla="*/ 170461 w 277203"/>
                  <a:gd name="connsiteY69" fmla="*/ 46752 h 248760"/>
                  <a:gd name="connsiteX70" fmla="*/ 166857 w 277203"/>
                  <a:gd name="connsiteY70" fmla="*/ 50357 h 248760"/>
                  <a:gd name="connsiteX71" fmla="*/ 168601 w 277203"/>
                  <a:gd name="connsiteY71" fmla="*/ 52101 h 248760"/>
                  <a:gd name="connsiteX72" fmla="*/ 168601 w 277203"/>
                  <a:gd name="connsiteY72" fmla="*/ 56288 h 248760"/>
                  <a:gd name="connsiteX73" fmla="*/ 164066 w 277203"/>
                  <a:gd name="connsiteY73" fmla="*/ 60707 h 248760"/>
                  <a:gd name="connsiteX74" fmla="*/ 156624 w 277203"/>
                  <a:gd name="connsiteY74" fmla="*/ 60707 h 248760"/>
                  <a:gd name="connsiteX75" fmla="*/ 154648 w 277203"/>
                  <a:gd name="connsiteY75" fmla="*/ 58730 h 248760"/>
                  <a:gd name="connsiteX76" fmla="*/ 148601 w 277203"/>
                  <a:gd name="connsiteY76" fmla="*/ 58730 h 248760"/>
                  <a:gd name="connsiteX77" fmla="*/ 148601 w 277203"/>
                  <a:gd name="connsiteY77" fmla="*/ 61638 h 248760"/>
                  <a:gd name="connsiteX78" fmla="*/ 152787 w 277203"/>
                  <a:gd name="connsiteY78" fmla="*/ 65824 h 248760"/>
                  <a:gd name="connsiteX79" fmla="*/ 152787 w 277203"/>
                  <a:gd name="connsiteY79" fmla="*/ 68964 h 248760"/>
                  <a:gd name="connsiteX80" fmla="*/ 155927 w 277203"/>
                  <a:gd name="connsiteY80" fmla="*/ 72105 h 248760"/>
                  <a:gd name="connsiteX81" fmla="*/ 150345 w 277203"/>
                  <a:gd name="connsiteY81" fmla="*/ 77687 h 248760"/>
                  <a:gd name="connsiteX82" fmla="*/ 141857 w 277203"/>
                  <a:gd name="connsiteY82" fmla="*/ 77687 h 248760"/>
                  <a:gd name="connsiteX83" fmla="*/ 141857 w 277203"/>
                  <a:gd name="connsiteY83" fmla="*/ 84548 h 248760"/>
                  <a:gd name="connsiteX84" fmla="*/ 138369 w 277203"/>
                  <a:gd name="connsiteY84" fmla="*/ 88037 h 248760"/>
                  <a:gd name="connsiteX85" fmla="*/ 138369 w 277203"/>
                  <a:gd name="connsiteY85" fmla="*/ 99086 h 248760"/>
                  <a:gd name="connsiteX86" fmla="*/ 132322 w 277203"/>
                  <a:gd name="connsiteY86" fmla="*/ 105133 h 248760"/>
                  <a:gd name="connsiteX87" fmla="*/ 128602 w 277203"/>
                  <a:gd name="connsiteY87" fmla="*/ 101411 h 248760"/>
                  <a:gd name="connsiteX88" fmla="*/ 119881 w 277203"/>
                  <a:gd name="connsiteY88" fmla="*/ 101411 h 248760"/>
                  <a:gd name="connsiteX89" fmla="*/ 113718 w 277203"/>
                  <a:gd name="connsiteY89" fmla="*/ 107575 h 248760"/>
                  <a:gd name="connsiteX90" fmla="*/ 110928 w 277203"/>
                  <a:gd name="connsiteY90" fmla="*/ 107575 h 248760"/>
                  <a:gd name="connsiteX91" fmla="*/ 112904 w 277203"/>
                  <a:gd name="connsiteY91" fmla="*/ 109552 h 248760"/>
                  <a:gd name="connsiteX92" fmla="*/ 109532 w 277203"/>
                  <a:gd name="connsiteY92" fmla="*/ 112925 h 248760"/>
                  <a:gd name="connsiteX93" fmla="*/ 104765 w 277203"/>
                  <a:gd name="connsiteY93" fmla="*/ 112925 h 248760"/>
                  <a:gd name="connsiteX94" fmla="*/ 103253 w 277203"/>
                  <a:gd name="connsiteY94" fmla="*/ 111413 h 248760"/>
                  <a:gd name="connsiteX95" fmla="*/ 98486 w 277203"/>
                  <a:gd name="connsiteY95" fmla="*/ 111413 h 248760"/>
                  <a:gd name="connsiteX96" fmla="*/ 96044 w 277203"/>
                  <a:gd name="connsiteY96" fmla="*/ 113855 h 248760"/>
                  <a:gd name="connsiteX97" fmla="*/ 96044 w 277203"/>
                  <a:gd name="connsiteY97" fmla="*/ 116763 h 248760"/>
                  <a:gd name="connsiteX98" fmla="*/ 96044 w 277203"/>
                  <a:gd name="connsiteY98" fmla="*/ 116763 h 248760"/>
                  <a:gd name="connsiteX99" fmla="*/ 90579 w 277203"/>
                  <a:gd name="connsiteY99" fmla="*/ 122229 h 248760"/>
                  <a:gd name="connsiteX100" fmla="*/ 90579 w 277203"/>
                  <a:gd name="connsiteY100" fmla="*/ 132463 h 248760"/>
                  <a:gd name="connsiteX101" fmla="*/ 88486 w 277203"/>
                  <a:gd name="connsiteY101" fmla="*/ 134556 h 248760"/>
                  <a:gd name="connsiteX102" fmla="*/ 90230 w 277203"/>
                  <a:gd name="connsiteY102" fmla="*/ 136301 h 248760"/>
                  <a:gd name="connsiteX103" fmla="*/ 86626 w 277203"/>
                  <a:gd name="connsiteY103" fmla="*/ 139906 h 248760"/>
                  <a:gd name="connsiteX104" fmla="*/ 83254 w 277203"/>
                  <a:gd name="connsiteY104" fmla="*/ 139906 h 248760"/>
                  <a:gd name="connsiteX105" fmla="*/ 81045 w 277203"/>
                  <a:gd name="connsiteY105" fmla="*/ 142116 h 248760"/>
                  <a:gd name="connsiteX106" fmla="*/ 74184 w 277203"/>
                  <a:gd name="connsiteY106" fmla="*/ 142116 h 248760"/>
                  <a:gd name="connsiteX107" fmla="*/ 71045 w 277203"/>
                  <a:gd name="connsiteY107" fmla="*/ 145256 h 248760"/>
                  <a:gd name="connsiteX108" fmla="*/ 18953 w 277203"/>
                  <a:gd name="connsiteY108" fmla="*/ 145256 h 248760"/>
                  <a:gd name="connsiteX109" fmla="*/ 16395 w 277203"/>
                  <a:gd name="connsiteY109" fmla="*/ 142697 h 248760"/>
                  <a:gd name="connsiteX110" fmla="*/ 10348 w 277203"/>
                  <a:gd name="connsiteY110" fmla="*/ 142697 h 248760"/>
                  <a:gd name="connsiteX111" fmla="*/ 6046 w 277203"/>
                  <a:gd name="connsiteY111" fmla="*/ 138394 h 248760"/>
                  <a:gd name="connsiteX112" fmla="*/ 0 w 277203"/>
                  <a:gd name="connsiteY112" fmla="*/ 138394 h 248760"/>
                  <a:gd name="connsiteX113" fmla="*/ 9651 w 277203"/>
                  <a:gd name="connsiteY113" fmla="*/ 148047 h 248760"/>
                  <a:gd name="connsiteX114" fmla="*/ 9651 w 277203"/>
                  <a:gd name="connsiteY114" fmla="*/ 151071 h 248760"/>
                  <a:gd name="connsiteX115" fmla="*/ 12442 w 277203"/>
                  <a:gd name="connsiteY115" fmla="*/ 153862 h 248760"/>
                  <a:gd name="connsiteX116" fmla="*/ 12442 w 277203"/>
                  <a:gd name="connsiteY116" fmla="*/ 156885 h 248760"/>
                  <a:gd name="connsiteX117" fmla="*/ 19651 w 277203"/>
                  <a:gd name="connsiteY117" fmla="*/ 164096 h 248760"/>
                  <a:gd name="connsiteX118" fmla="*/ 23255 w 277203"/>
                  <a:gd name="connsiteY118" fmla="*/ 164096 h 248760"/>
                  <a:gd name="connsiteX119" fmla="*/ 28255 w 277203"/>
                  <a:gd name="connsiteY119" fmla="*/ 169097 h 248760"/>
                  <a:gd name="connsiteX120" fmla="*/ 32790 w 277203"/>
                  <a:gd name="connsiteY120" fmla="*/ 169097 h 248760"/>
                  <a:gd name="connsiteX121" fmla="*/ 32790 w 277203"/>
                  <a:gd name="connsiteY121" fmla="*/ 186541 h 248760"/>
                  <a:gd name="connsiteX122" fmla="*/ 40115 w 277203"/>
                  <a:gd name="connsiteY122" fmla="*/ 186541 h 248760"/>
                  <a:gd name="connsiteX123" fmla="*/ 40115 w 277203"/>
                  <a:gd name="connsiteY123" fmla="*/ 197706 h 248760"/>
                  <a:gd name="connsiteX124" fmla="*/ 28953 w 277203"/>
                  <a:gd name="connsiteY124" fmla="*/ 197706 h 248760"/>
                  <a:gd name="connsiteX125" fmla="*/ 22093 w 277203"/>
                  <a:gd name="connsiteY125" fmla="*/ 204567 h 248760"/>
                  <a:gd name="connsiteX126" fmla="*/ 17093 w 277203"/>
                  <a:gd name="connsiteY126" fmla="*/ 204567 h 248760"/>
                  <a:gd name="connsiteX127" fmla="*/ 17093 w 277203"/>
                  <a:gd name="connsiteY127" fmla="*/ 212708 h 248760"/>
                  <a:gd name="connsiteX128" fmla="*/ 14069 w 277203"/>
                  <a:gd name="connsiteY128" fmla="*/ 215732 h 248760"/>
                  <a:gd name="connsiteX129" fmla="*/ 14069 w 277203"/>
                  <a:gd name="connsiteY129" fmla="*/ 225385 h 248760"/>
                  <a:gd name="connsiteX130" fmla="*/ 25697 w 277203"/>
                  <a:gd name="connsiteY130" fmla="*/ 225385 h 248760"/>
                  <a:gd name="connsiteX131" fmla="*/ 28255 w 277203"/>
                  <a:gd name="connsiteY131" fmla="*/ 222826 h 248760"/>
                  <a:gd name="connsiteX132" fmla="*/ 44534 w 277203"/>
                  <a:gd name="connsiteY132" fmla="*/ 222826 h 248760"/>
                  <a:gd name="connsiteX133" fmla="*/ 46859 w 277203"/>
                  <a:gd name="connsiteY133" fmla="*/ 220500 h 248760"/>
                  <a:gd name="connsiteX134" fmla="*/ 55813 w 277203"/>
                  <a:gd name="connsiteY134" fmla="*/ 220500 h 248760"/>
                  <a:gd name="connsiteX135" fmla="*/ 58138 w 277203"/>
                  <a:gd name="connsiteY135" fmla="*/ 222826 h 248760"/>
                  <a:gd name="connsiteX136" fmla="*/ 71161 w 277203"/>
                  <a:gd name="connsiteY136" fmla="*/ 222826 h 248760"/>
                  <a:gd name="connsiteX137" fmla="*/ 73487 w 277203"/>
                  <a:gd name="connsiteY137" fmla="*/ 220500 h 248760"/>
                  <a:gd name="connsiteX138" fmla="*/ 94300 w 277203"/>
                  <a:gd name="connsiteY138" fmla="*/ 220733 h 248760"/>
                  <a:gd name="connsiteX139" fmla="*/ 94300 w 277203"/>
                  <a:gd name="connsiteY139" fmla="*/ 220733 h 24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77203" h="248760">
                    <a:moveTo>
                      <a:pt x="94300" y="220733"/>
                    </a:moveTo>
                    <a:lnTo>
                      <a:pt x="96626" y="223059"/>
                    </a:lnTo>
                    <a:lnTo>
                      <a:pt x="96626" y="230269"/>
                    </a:lnTo>
                    <a:lnTo>
                      <a:pt x="105579" y="230269"/>
                    </a:lnTo>
                    <a:lnTo>
                      <a:pt x="105579" y="242830"/>
                    </a:lnTo>
                    <a:lnTo>
                      <a:pt x="111509" y="248761"/>
                    </a:lnTo>
                    <a:lnTo>
                      <a:pt x="121160" y="248761"/>
                    </a:lnTo>
                    <a:lnTo>
                      <a:pt x="121160" y="246202"/>
                    </a:lnTo>
                    <a:lnTo>
                      <a:pt x="130578" y="246202"/>
                    </a:lnTo>
                    <a:lnTo>
                      <a:pt x="130578" y="239573"/>
                    </a:lnTo>
                    <a:lnTo>
                      <a:pt x="167205" y="239573"/>
                    </a:lnTo>
                    <a:lnTo>
                      <a:pt x="167205" y="227827"/>
                    </a:lnTo>
                    <a:lnTo>
                      <a:pt x="152089" y="212708"/>
                    </a:lnTo>
                    <a:lnTo>
                      <a:pt x="152089" y="206312"/>
                    </a:lnTo>
                    <a:lnTo>
                      <a:pt x="141973" y="196194"/>
                    </a:lnTo>
                    <a:lnTo>
                      <a:pt x="141973" y="189798"/>
                    </a:lnTo>
                    <a:lnTo>
                      <a:pt x="159415" y="172353"/>
                    </a:lnTo>
                    <a:lnTo>
                      <a:pt x="166275" y="179215"/>
                    </a:lnTo>
                    <a:lnTo>
                      <a:pt x="170461" y="175028"/>
                    </a:lnTo>
                    <a:lnTo>
                      <a:pt x="183717" y="175028"/>
                    </a:lnTo>
                    <a:lnTo>
                      <a:pt x="183717" y="166189"/>
                    </a:lnTo>
                    <a:lnTo>
                      <a:pt x="205461" y="144442"/>
                    </a:lnTo>
                    <a:lnTo>
                      <a:pt x="205461" y="135487"/>
                    </a:lnTo>
                    <a:lnTo>
                      <a:pt x="213135" y="135487"/>
                    </a:lnTo>
                    <a:lnTo>
                      <a:pt x="213135" y="129090"/>
                    </a:lnTo>
                    <a:lnTo>
                      <a:pt x="224646" y="117577"/>
                    </a:lnTo>
                    <a:lnTo>
                      <a:pt x="224646" y="105017"/>
                    </a:lnTo>
                    <a:lnTo>
                      <a:pt x="236274" y="93503"/>
                    </a:lnTo>
                    <a:lnTo>
                      <a:pt x="232437" y="89665"/>
                    </a:lnTo>
                    <a:lnTo>
                      <a:pt x="226739" y="89665"/>
                    </a:lnTo>
                    <a:lnTo>
                      <a:pt x="226739" y="83967"/>
                    </a:lnTo>
                    <a:lnTo>
                      <a:pt x="221041" y="83967"/>
                    </a:lnTo>
                    <a:lnTo>
                      <a:pt x="221041" y="78384"/>
                    </a:lnTo>
                    <a:lnTo>
                      <a:pt x="215344" y="72686"/>
                    </a:lnTo>
                    <a:lnTo>
                      <a:pt x="219181" y="68848"/>
                    </a:lnTo>
                    <a:lnTo>
                      <a:pt x="216390" y="66057"/>
                    </a:lnTo>
                    <a:lnTo>
                      <a:pt x="216390" y="55474"/>
                    </a:lnTo>
                    <a:lnTo>
                      <a:pt x="212553" y="51636"/>
                    </a:lnTo>
                    <a:lnTo>
                      <a:pt x="221507" y="42681"/>
                    </a:lnTo>
                    <a:lnTo>
                      <a:pt x="225576" y="46752"/>
                    </a:lnTo>
                    <a:lnTo>
                      <a:pt x="241274" y="46752"/>
                    </a:lnTo>
                    <a:lnTo>
                      <a:pt x="241274" y="46752"/>
                    </a:lnTo>
                    <a:lnTo>
                      <a:pt x="245343" y="50822"/>
                    </a:lnTo>
                    <a:lnTo>
                      <a:pt x="250924" y="45240"/>
                    </a:lnTo>
                    <a:lnTo>
                      <a:pt x="250924" y="45240"/>
                    </a:lnTo>
                    <a:lnTo>
                      <a:pt x="261971" y="45240"/>
                    </a:lnTo>
                    <a:lnTo>
                      <a:pt x="277203" y="30005"/>
                    </a:lnTo>
                    <a:lnTo>
                      <a:pt x="263017" y="30005"/>
                    </a:lnTo>
                    <a:lnTo>
                      <a:pt x="259413" y="26400"/>
                    </a:lnTo>
                    <a:lnTo>
                      <a:pt x="259413" y="21980"/>
                    </a:lnTo>
                    <a:lnTo>
                      <a:pt x="254994" y="21980"/>
                    </a:lnTo>
                    <a:lnTo>
                      <a:pt x="252320" y="24655"/>
                    </a:lnTo>
                    <a:lnTo>
                      <a:pt x="247088" y="19422"/>
                    </a:lnTo>
                    <a:lnTo>
                      <a:pt x="247088" y="5698"/>
                    </a:lnTo>
                    <a:lnTo>
                      <a:pt x="241390" y="5698"/>
                    </a:lnTo>
                    <a:lnTo>
                      <a:pt x="235692" y="0"/>
                    </a:lnTo>
                    <a:lnTo>
                      <a:pt x="226274" y="0"/>
                    </a:lnTo>
                    <a:lnTo>
                      <a:pt x="222669" y="3605"/>
                    </a:lnTo>
                    <a:lnTo>
                      <a:pt x="192903" y="3605"/>
                    </a:lnTo>
                    <a:lnTo>
                      <a:pt x="190693" y="5815"/>
                    </a:lnTo>
                    <a:lnTo>
                      <a:pt x="185926" y="5815"/>
                    </a:lnTo>
                    <a:lnTo>
                      <a:pt x="179996" y="11746"/>
                    </a:lnTo>
                    <a:lnTo>
                      <a:pt x="177670" y="11746"/>
                    </a:lnTo>
                    <a:lnTo>
                      <a:pt x="169764" y="19654"/>
                    </a:lnTo>
                    <a:lnTo>
                      <a:pt x="175229" y="25120"/>
                    </a:lnTo>
                    <a:lnTo>
                      <a:pt x="175229" y="25120"/>
                    </a:lnTo>
                    <a:lnTo>
                      <a:pt x="175229" y="34424"/>
                    </a:lnTo>
                    <a:lnTo>
                      <a:pt x="177554" y="36750"/>
                    </a:lnTo>
                    <a:lnTo>
                      <a:pt x="170461" y="43844"/>
                    </a:lnTo>
                    <a:lnTo>
                      <a:pt x="170461" y="46752"/>
                    </a:lnTo>
                    <a:lnTo>
                      <a:pt x="166857" y="50357"/>
                    </a:lnTo>
                    <a:lnTo>
                      <a:pt x="168601" y="52101"/>
                    </a:lnTo>
                    <a:lnTo>
                      <a:pt x="168601" y="56288"/>
                    </a:lnTo>
                    <a:lnTo>
                      <a:pt x="164066" y="60707"/>
                    </a:lnTo>
                    <a:lnTo>
                      <a:pt x="156624" y="60707"/>
                    </a:lnTo>
                    <a:lnTo>
                      <a:pt x="154648" y="58730"/>
                    </a:lnTo>
                    <a:lnTo>
                      <a:pt x="148601" y="58730"/>
                    </a:lnTo>
                    <a:lnTo>
                      <a:pt x="148601" y="61638"/>
                    </a:lnTo>
                    <a:lnTo>
                      <a:pt x="152787" y="65824"/>
                    </a:lnTo>
                    <a:lnTo>
                      <a:pt x="152787" y="68964"/>
                    </a:lnTo>
                    <a:lnTo>
                      <a:pt x="155927" y="72105"/>
                    </a:lnTo>
                    <a:lnTo>
                      <a:pt x="150345" y="77687"/>
                    </a:lnTo>
                    <a:lnTo>
                      <a:pt x="141857" y="77687"/>
                    </a:lnTo>
                    <a:lnTo>
                      <a:pt x="141857" y="84548"/>
                    </a:lnTo>
                    <a:lnTo>
                      <a:pt x="138369" y="88037"/>
                    </a:lnTo>
                    <a:lnTo>
                      <a:pt x="138369" y="99086"/>
                    </a:lnTo>
                    <a:lnTo>
                      <a:pt x="132322" y="105133"/>
                    </a:lnTo>
                    <a:lnTo>
                      <a:pt x="128602" y="101411"/>
                    </a:lnTo>
                    <a:lnTo>
                      <a:pt x="119881" y="101411"/>
                    </a:lnTo>
                    <a:lnTo>
                      <a:pt x="113718" y="107575"/>
                    </a:lnTo>
                    <a:lnTo>
                      <a:pt x="110928" y="107575"/>
                    </a:lnTo>
                    <a:lnTo>
                      <a:pt x="112904" y="109552"/>
                    </a:lnTo>
                    <a:lnTo>
                      <a:pt x="109532" y="112925"/>
                    </a:lnTo>
                    <a:lnTo>
                      <a:pt x="104765" y="112925"/>
                    </a:lnTo>
                    <a:lnTo>
                      <a:pt x="103253" y="111413"/>
                    </a:lnTo>
                    <a:lnTo>
                      <a:pt x="98486" y="111413"/>
                    </a:lnTo>
                    <a:lnTo>
                      <a:pt x="96044" y="113855"/>
                    </a:lnTo>
                    <a:lnTo>
                      <a:pt x="96044" y="116763"/>
                    </a:lnTo>
                    <a:lnTo>
                      <a:pt x="96044" y="116763"/>
                    </a:lnTo>
                    <a:lnTo>
                      <a:pt x="90579" y="122229"/>
                    </a:lnTo>
                    <a:lnTo>
                      <a:pt x="90579" y="132463"/>
                    </a:lnTo>
                    <a:lnTo>
                      <a:pt x="88486" y="134556"/>
                    </a:lnTo>
                    <a:lnTo>
                      <a:pt x="90230" y="136301"/>
                    </a:lnTo>
                    <a:lnTo>
                      <a:pt x="86626" y="139906"/>
                    </a:lnTo>
                    <a:lnTo>
                      <a:pt x="83254" y="139906"/>
                    </a:lnTo>
                    <a:lnTo>
                      <a:pt x="81045" y="142116"/>
                    </a:lnTo>
                    <a:lnTo>
                      <a:pt x="74184" y="142116"/>
                    </a:lnTo>
                    <a:lnTo>
                      <a:pt x="71045" y="145256"/>
                    </a:lnTo>
                    <a:lnTo>
                      <a:pt x="18953" y="145256"/>
                    </a:lnTo>
                    <a:lnTo>
                      <a:pt x="16395" y="142697"/>
                    </a:lnTo>
                    <a:lnTo>
                      <a:pt x="10348" y="142697"/>
                    </a:lnTo>
                    <a:lnTo>
                      <a:pt x="6046" y="138394"/>
                    </a:lnTo>
                    <a:lnTo>
                      <a:pt x="0" y="138394"/>
                    </a:lnTo>
                    <a:lnTo>
                      <a:pt x="9651" y="148047"/>
                    </a:lnTo>
                    <a:lnTo>
                      <a:pt x="9651" y="151071"/>
                    </a:lnTo>
                    <a:lnTo>
                      <a:pt x="12442" y="153862"/>
                    </a:lnTo>
                    <a:lnTo>
                      <a:pt x="12442" y="156885"/>
                    </a:lnTo>
                    <a:lnTo>
                      <a:pt x="19651" y="164096"/>
                    </a:lnTo>
                    <a:lnTo>
                      <a:pt x="23255" y="164096"/>
                    </a:lnTo>
                    <a:lnTo>
                      <a:pt x="28255" y="169097"/>
                    </a:lnTo>
                    <a:lnTo>
                      <a:pt x="32790" y="169097"/>
                    </a:lnTo>
                    <a:lnTo>
                      <a:pt x="32790" y="186541"/>
                    </a:lnTo>
                    <a:lnTo>
                      <a:pt x="40115" y="186541"/>
                    </a:lnTo>
                    <a:lnTo>
                      <a:pt x="40115" y="197706"/>
                    </a:lnTo>
                    <a:lnTo>
                      <a:pt x="28953" y="197706"/>
                    </a:lnTo>
                    <a:lnTo>
                      <a:pt x="22093" y="204567"/>
                    </a:lnTo>
                    <a:lnTo>
                      <a:pt x="17093" y="204567"/>
                    </a:lnTo>
                    <a:lnTo>
                      <a:pt x="17093" y="212708"/>
                    </a:lnTo>
                    <a:lnTo>
                      <a:pt x="14069" y="215732"/>
                    </a:lnTo>
                    <a:lnTo>
                      <a:pt x="14069" y="225385"/>
                    </a:lnTo>
                    <a:lnTo>
                      <a:pt x="25697" y="225385"/>
                    </a:lnTo>
                    <a:lnTo>
                      <a:pt x="28255" y="222826"/>
                    </a:lnTo>
                    <a:lnTo>
                      <a:pt x="44534" y="222826"/>
                    </a:lnTo>
                    <a:lnTo>
                      <a:pt x="46859" y="220500"/>
                    </a:lnTo>
                    <a:lnTo>
                      <a:pt x="55813" y="220500"/>
                    </a:lnTo>
                    <a:lnTo>
                      <a:pt x="58138" y="222826"/>
                    </a:lnTo>
                    <a:lnTo>
                      <a:pt x="71161" y="222826"/>
                    </a:lnTo>
                    <a:lnTo>
                      <a:pt x="73487" y="220500"/>
                    </a:lnTo>
                    <a:lnTo>
                      <a:pt x="94300" y="220733"/>
                    </a:lnTo>
                    <a:lnTo>
                      <a:pt x="94300" y="220733"/>
                    </a:lnTo>
                    <a:close/>
                  </a:path>
                </a:pathLst>
              </a:custGeom>
              <a:grpFill/>
              <a:ln w="1162" cap="rnd">
                <a:solidFill>
                  <a:schemeClr val="bg2"/>
                </a:solidFill>
                <a:prstDash val="solid"/>
                <a:round/>
              </a:ln>
            </p:spPr>
            <p:txBody>
              <a:bodyPr rtlCol="0" anchor="ctr"/>
              <a:lstStyle/>
              <a:p>
                <a:endParaRPr lang="en-US"/>
              </a:p>
            </p:txBody>
          </p:sp>
          <p:sp>
            <p:nvSpPr>
              <p:cNvPr id="98" name="Freeform 97">
                <a:extLst>
                  <a:ext uri="{FF2B5EF4-FFF2-40B4-BE49-F238E27FC236}">
                    <a16:creationId xmlns:a16="http://schemas.microsoft.com/office/drawing/2014/main" id="{DEF57B26-A6E6-4D83-F6A8-5A1173ED1EE5}"/>
                  </a:ext>
                </a:extLst>
              </p:cNvPr>
              <p:cNvSpPr/>
              <p:nvPr/>
            </p:nvSpPr>
            <p:spPr>
              <a:xfrm>
                <a:off x="6507368" y="3154310"/>
                <a:ext cx="127671" cy="168980"/>
              </a:xfrm>
              <a:custGeom>
                <a:avLst/>
                <a:gdLst>
                  <a:gd name="connsiteX0" fmla="*/ 70813 w 127671"/>
                  <a:gd name="connsiteY0" fmla="*/ 23027 h 168980"/>
                  <a:gd name="connsiteX1" fmla="*/ 70813 w 127671"/>
                  <a:gd name="connsiteY1" fmla="*/ 26516 h 168980"/>
                  <a:gd name="connsiteX2" fmla="*/ 74649 w 127671"/>
                  <a:gd name="connsiteY2" fmla="*/ 30354 h 168980"/>
                  <a:gd name="connsiteX3" fmla="*/ 74649 w 127671"/>
                  <a:gd name="connsiteY3" fmla="*/ 33959 h 168980"/>
                  <a:gd name="connsiteX4" fmla="*/ 83138 w 127671"/>
                  <a:gd name="connsiteY4" fmla="*/ 42449 h 168980"/>
                  <a:gd name="connsiteX5" fmla="*/ 86393 w 127671"/>
                  <a:gd name="connsiteY5" fmla="*/ 42449 h 168980"/>
                  <a:gd name="connsiteX6" fmla="*/ 89300 w 127671"/>
                  <a:gd name="connsiteY6" fmla="*/ 45356 h 168980"/>
                  <a:gd name="connsiteX7" fmla="*/ 99184 w 127671"/>
                  <a:gd name="connsiteY7" fmla="*/ 45356 h 168980"/>
                  <a:gd name="connsiteX8" fmla="*/ 101277 w 127671"/>
                  <a:gd name="connsiteY8" fmla="*/ 47449 h 168980"/>
                  <a:gd name="connsiteX9" fmla="*/ 107672 w 127671"/>
                  <a:gd name="connsiteY9" fmla="*/ 47449 h 168980"/>
                  <a:gd name="connsiteX10" fmla="*/ 113486 w 127671"/>
                  <a:gd name="connsiteY10" fmla="*/ 53264 h 168980"/>
                  <a:gd name="connsiteX11" fmla="*/ 113486 w 127671"/>
                  <a:gd name="connsiteY11" fmla="*/ 57102 h 168980"/>
                  <a:gd name="connsiteX12" fmla="*/ 122672 w 127671"/>
                  <a:gd name="connsiteY12" fmla="*/ 66290 h 168980"/>
                  <a:gd name="connsiteX13" fmla="*/ 127672 w 127671"/>
                  <a:gd name="connsiteY13" fmla="*/ 66290 h 168980"/>
                  <a:gd name="connsiteX14" fmla="*/ 127672 w 127671"/>
                  <a:gd name="connsiteY14" fmla="*/ 73616 h 168980"/>
                  <a:gd name="connsiteX15" fmla="*/ 120346 w 127671"/>
                  <a:gd name="connsiteY15" fmla="*/ 80943 h 168980"/>
                  <a:gd name="connsiteX16" fmla="*/ 120346 w 127671"/>
                  <a:gd name="connsiteY16" fmla="*/ 84548 h 168980"/>
                  <a:gd name="connsiteX17" fmla="*/ 108254 w 127671"/>
                  <a:gd name="connsiteY17" fmla="*/ 96643 h 168980"/>
                  <a:gd name="connsiteX18" fmla="*/ 108254 w 127671"/>
                  <a:gd name="connsiteY18" fmla="*/ 100481 h 168980"/>
                  <a:gd name="connsiteX19" fmla="*/ 104300 w 127671"/>
                  <a:gd name="connsiteY19" fmla="*/ 104435 h 168980"/>
                  <a:gd name="connsiteX20" fmla="*/ 101858 w 127671"/>
                  <a:gd name="connsiteY20" fmla="*/ 104435 h 168980"/>
                  <a:gd name="connsiteX21" fmla="*/ 101858 w 127671"/>
                  <a:gd name="connsiteY21" fmla="*/ 100946 h 168980"/>
                  <a:gd name="connsiteX22" fmla="*/ 99416 w 127671"/>
                  <a:gd name="connsiteY22" fmla="*/ 100946 h 168980"/>
                  <a:gd name="connsiteX23" fmla="*/ 95579 w 127671"/>
                  <a:gd name="connsiteY23" fmla="*/ 104784 h 168980"/>
                  <a:gd name="connsiteX24" fmla="*/ 95579 w 127671"/>
                  <a:gd name="connsiteY24" fmla="*/ 111529 h 168980"/>
                  <a:gd name="connsiteX25" fmla="*/ 92324 w 127671"/>
                  <a:gd name="connsiteY25" fmla="*/ 114786 h 168980"/>
                  <a:gd name="connsiteX26" fmla="*/ 92324 w 127671"/>
                  <a:gd name="connsiteY26" fmla="*/ 119787 h 168980"/>
                  <a:gd name="connsiteX27" fmla="*/ 93951 w 127671"/>
                  <a:gd name="connsiteY27" fmla="*/ 121415 h 168980"/>
                  <a:gd name="connsiteX28" fmla="*/ 93951 w 127671"/>
                  <a:gd name="connsiteY28" fmla="*/ 129672 h 168980"/>
                  <a:gd name="connsiteX29" fmla="*/ 81045 w 127671"/>
                  <a:gd name="connsiteY29" fmla="*/ 129672 h 168980"/>
                  <a:gd name="connsiteX30" fmla="*/ 74649 w 127671"/>
                  <a:gd name="connsiteY30" fmla="*/ 136068 h 168980"/>
                  <a:gd name="connsiteX31" fmla="*/ 74649 w 127671"/>
                  <a:gd name="connsiteY31" fmla="*/ 142232 h 168980"/>
                  <a:gd name="connsiteX32" fmla="*/ 69650 w 127671"/>
                  <a:gd name="connsiteY32" fmla="*/ 147233 h 168980"/>
                  <a:gd name="connsiteX33" fmla="*/ 57906 w 127671"/>
                  <a:gd name="connsiteY33" fmla="*/ 147233 h 168980"/>
                  <a:gd name="connsiteX34" fmla="*/ 53138 w 127671"/>
                  <a:gd name="connsiteY34" fmla="*/ 152001 h 168980"/>
                  <a:gd name="connsiteX35" fmla="*/ 53138 w 127671"/>
                  <a:gd name="connsiteY35" fmla="*/ 158746 h 168980"/>
                  <a:gd name="connsiteX36" fmla="*/ 49650 w 127671"/>
                  <a:gd name="connsiteY36" fmla="*/ 162235 h 168980"/>
                  <a:gd name="connsiteX37" fmla="*/ 34418 w 127671"/>
                  <a:gd name="connsiteY37" fmla="*/ 162235 h 168980"/>
                  <a:gd name="connsiteX38" fmla="*/ 31976 w 127671"/>
                  <a:gd name="connsiteY38" fmla="*/ 164677 h 168980"/>
                  <a:gd name="connsiteX39" fmla="*/ 28488 w 127671"/>
                  <a:gd name="connsiteY39" fmla="*/ 164677 h 168980"/>
                  <a:gd name="connsiteX40" fmla="*/ 26046 w 127671"/>
                  <a:gd name="connsiteY40" fmla="*/ 167120 h 168980"/>
                  <a:gd name="connsiteX41" fmla="*/ 17558 w 127671"/>
                  <a:gd name="connsiteY41" fmla="*/ 167120 h 168980"/>
                  <a:gd name="connsiteX42" fmla="*/ 15697 w 127671"/>
                  <a:gd name="connsiteY42" fmla="*/ 168981 h 168980"/>
                  <a:gd name="connsiteX43" fmla="*/ 15697 w 127671"/>
                  <a:gd name="connsiteY43" fmla="*/ 161188 h 168980"/>
                  <a:gd name="connsiteX44" fmla="*/ 8953 w 127671"/>
                  <a:gd name="connsiteY44" fmla="*/ 154443 h 168980"/>
                  <a:gd name="connsiteX45" fmla="*/ 8953 w 127671"/>
                  <a:gd name="connsiteY45" fmla="*/ 148279 h 168980"/>
                  <a:gd name="connsiteX46" fmla="*/ 5116 w 127671"/>
                  <a:gd name="connsiteY46" fmla="*/ 144442 h 168980"/>
                  <a:gd name="connsiteX47" fmla="*/ 5116 w 127671"/>
                  <a:gd name="connsiteY47" fmla="*/ 140836 h 168980"/>
                  <a:gd name="connsiteX48" fmla="*/ 2558 w 127671"/>
                  <a:gd name="connsiteY48" fmla="*/ 138278 h 168980"/>
                  <a:gd name="connsiteX49" fmla="*/ 2558 w 127671"/>
                  <a:gd name="connsiteY49" fmla="*/ 134673 h 168980"/>
                  <a:gd name="connsiteX50" fmla="*/ 0 w 127671"/>
                  <a:gd name="connsiteY50" fmla="*/ 132114 h 168980"/>
                  <a:gd name="connsiteX51" fmla="*/ 0 w 127671"/>
                  <a:gd name="connsiteY51" fmla="*/ 128509 h 168980"/>
                  <a:gd name="connsiteX52" fmla="*/ 5232 w 127671"/>
                  <a:gd name="connsiteY52" fmla="*/ 128509 h 168980"/>
                  <a:gd name="connsiteX53" fmla="*/ 11046 w 127671"/>
                  <a:gd name="connsiteY53" fmla="*/ 122694 h 168980"/>
                  <a:gd name="connsiteX54" fmla="*/ 19883 w 127671"/>
                  <a:gd name="connsiteY54" fmla="*/ 122694 h 168980"/>
                  <a:gd name="connsiteX55" fmla="*/ 21860 w 127671"/>
                  <a:gd name="connsiteY55" fmla="*/ 120717 h 168980"/>
                  <a:gd name="connsiteX56" fmla="*/ 24767 w 127671"/>
                  <a:gd name="connsiteY56" fmla="*/ 120717 h 168980"/>
                  <a:gd name="connsiteX57" fmla="*/ 28604 w 127671"/>
                  <a:gd name="connsiteY57" fmla="*/ 116879 h 168980"/>
                  <a:gd name="connsiteX58" fmla="*/ 34767 w 127671"/>
                  <a:gd name="connsiteY58" fmla="*/ 116879 h 168980"/>
                  <a:gd name="connsiteX59" fmla="*/ 36743 w 127671"/>
                  <a:gd name="connsiteY59" fmla="*/ 114902 h 168980"/>
                  <a:gd name="connsiteX60" fmla="*/ 39650 w 127671"/>
                  <a:gd name="connsiteY60" fmla="*/ 114902 h 168980"/>
                  <a:gd name="connsiteX61" fmla="*/ 41627 w 127671"/>
                  <a:gd name="connsiteY61" fmla="*/ 112925 h 168980"/>
                  <a:gd name="connsiteX62" fmla="*/ 46394 w 127671"/>
                  <a:gd name="connsiteY62" fmla="*/ 112925 h 168980"/>
                  <a:gd name="connsiteX63" fmla="*/ 49650 w 127671"/>
                  <a:gd name="connsiteY63" fmla="*/ 109669 h 168980"/>
                  <a:gd name="connsiteX64" fmla="*/ 49650 w 127671"/>
                  <a:gd name="connsiteY64" fmla="*/ 102923 h 168980"/>
                  <a:gd name="connsiteX65" fmla="*/ 52557 w 127671"/>
                  <a:gd name="connsiteY65" fmla="*/ 100016 h 168980"/>
                  <a:gd name="connsiteX66" fmla="*/ 52557 w 127671"/>
                  <a:gd name="connsiteY66" fmla="*/ 94201 h 168980"/>
                  <a:gd name="connsiteX67" fmla="*/ 55348 w 127671"/>
                  <a:gd name="connsiteY67" fmla="*/ 91410 h 168980"/>
                  <a:gd name="connsiteX68" fmla="*/ 55348 w 127671"/>
                  <a:gd name="connsiteY68" fmla="*/ 83153 h 168980"/>
                  <a:gd name="connsiteX69" fmla="*/ 58138 w 127671"/>
                  <a:gd name="connsiteY69" fmla="*/ 80361 h 168980"/>
                  <a:gd name="connsiteX70" fmla="*/ 58138 w 127671"/>
                  <a:gd name="connsiteY70" fmla="*/ 77570 h 168980"/>
                  <a:gd name="connsiteX71" fmla="*/ 59534 w 127671"/>
                  <a:gd name="connsiteY71" fmla="*/ 76175 h 168980"/>
                  <a:gd name="connsiteX72" fmla="*/ 57441 w 127671"/>
                  <a:gd name="connsiteY72" fmla="*/ 74082 h 168980"/>
                  <a:gd name="connsiteX73" fmla="*/ 57441 w 127671"/>
                  <a:gd name="connsiteY73" fmla="*/ 72105 h 168980"/>
                  <a:gd name="connsiteX74" fmla="*/ 54534 w 127671"/>
                  <a:gd name="connsiteY74" fmla="*/ 69197 h 168980"/>
                  <a:gd name="connsiteX75" fmla="*/ 54534 w 127671"/>
                  <a:gd name="connsiteY75" fmla="*/ 67220 h 168980"/>
                  <a:gd name="connsiteX76" fmla="*/ 52324 w 127671"/>
                  <a:gd name="connsiteY76" fmla="*/ 65010 h 168980"/>
                  <a:gd name="connsiteX77" fmla="*/ 52324 w 127671"/>
                  <a:gd name="connsiteY77" fmla="*/ 57102 h 168980"/>
                  <a:gd name="connsiteX78" fmla="*/ 54185 w 127671"/>
                  <a:gd name="connsiteY78" fmla="*/ 55241 h 168980"/>
                  <a:gd name="connsiteX79" fmla="*/ 54185 w 127671"/>
                  <a:gd name="connsiteY79" fmla="*/ 52101 h 168980"/>
                  <a:gd name="connsiteX80" fmla="*/ 56394 w 127671"/>
                  <a:gd name="connsiteY80" fmla="*/ 49892 h 168980"/>
                  <a:gd name="connsiteX81" fmla="*/ 56394 w 127671"/>
                  <a:gd name="connsiteY81" fmla="*/ 46752 h 168980"/>
                  <a:gd name="connsiteX82" fmla="*/ 58487 w 127671"/>
                  <a:gd name="connsiteY82" fmla="*/ 44658 h 168980"/>
                  <a:gd name="connsiteX83" fmla="*/ 55348 w 127671"/>
                  <a:gd name="connsiteY83" fmla="*/ 41518 h 168980"/>
                  <a:gd name="connsiteX84" fmla="*/ 64417 w 127671"/>
                  <a:gd name="connsiteY84" fmla="*/ 41518 h 168980"/>
                  <a:gd name="connsiteX85" fmla="*/ 64417 w 127671"/>
                  <a:gd name="connsiteY85" fmla="*/ 37448 h 168980"/>
                  <a:gd name="connsiteX86" fmla="*/ 60813 w 127671"/>
                  <a:gd name="connsiteY86" fmla="*/ 37448 h 168980"/>
                  <a:gd name="connsiteX87" fmla="*/ 62673 w 127671"/>
                  <a:gd name="connsiteY87" fmla="*/ 35587 h 168980"/>
                  <a:gd name="connsiteX88" fmla="*/ 60813 w 127671"/>
                  <a:gd name="connsiteY88" fmla="*/ 33726 h 168980"/>
                  <a:gd name="connsiteX89" fmla="*/ 60813 w 127671"/>
                  <a:gd name="connsiteY89" fmla="*/ 24888 h 168980"/>
                  <a:gd name="connsiteX90" fmla="*/ 65347 w 127671"/>
                  <a:gd name="connsiteY90" fmla="*/ 24888 h 168980"/>
                  <a:gd name="connsiteX91" fmla="*/ 65347 w 127671"/>
                  <a:gd name="connsiteY91" fmla="*/ 28725 h 168980"/>
                  <a:gd name="connsiteX92" fmla="*/ 70813 w 127671"/>
                  <a:gd name="connsiteY92" fmla="*/ 23027 h 168980"/>
                  <a:gd name="connsiteX93" fmla="*/ 70813 w 127671"/>
                  <a:gd name="connsiteY93" fmla="*/ 23027 h 168980"/>
                  <a:gd name="connsiteX94" fmla="*/ 71626 w 127671"/>
                  <a:gd name="connsiteY94" fmla="*/ 0 h 168980"/>
                  <a:gd name="connsiteX95" fmla="*/ 71626 w 127671"/>
                  <a:gd name="connsiteY95" fmla="*/ 8955 h 168980"/>
                  <a:gd name="connsiteX96" fmla="*/ 69998 w 127671"/>
                  <a:gd name="connsiteY96" fmla="*/ 10583 h 168980"/>
                  <a:gd name="connsiteX97" fmla="*/ 69998 w 127671"/>
                  <a:gd name="connsiteY97" fmla="*/ 12793 h 168980"/>
                  <a:gd name="connsiteX98" fmla="*/ 68952 w 127671"/>
                  <a:gd name="connsiteY98" fmla="*/ 12793 h 168980"/>
                  <a:gd name="connsiteX99" fmla="*/ 67208 w 127671"/>
                  <a:gd name="connsiteY99" fmla="*/ 11048 h 168980"/>
                  <a:gd name="connsiteX100" fmla="*/ 67208 w 127671"/>
                  <a:gd name="connsiteY100" fmla="*/ 4768 h 168980"/>
                  <a:gd name="connsiteX101" fmla="*/ 65347 w 127671"/>
                  <a:gd name="connsiteY101" fmla="*/ 4768 h 168980"/>
                  <a:gd name="connsiteX102" fmla="*/ 68254 w 127671"/>
                  <a:gd name="connsiteY102" fmla="*/ 1861 h 168980"/>
                  <a:gd name="connsiteX103" fmla="*/ 69650 w 127671"/>
                  <a:gd name="connsiteY103" fmla="*/ 1861 h 168980"/>
                  <a:gd name="connsiteX104" fmla="*/ 71626 w 127671"/>
                  <a:gd name="connsiteY104" fmla="*/ 0 h 168980"/>
                  <a:gd name="connsiteX105" fmla="*/ 71626 w 127671"/>
                  <a:gd name="connsiteY105" fmla="*/ 0 h 1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7671" h="168980">
                    <a:moveTo>
                      <a:pt x="70813" y="23027"/>
                    </a:moveTo>
                    <a:lnTo>
                      <a:pt x="70813" y="26516"/>
                    </a:lnTo>
                    <a:lnTo>
                      <a:pt x="74649" y="30354"/>
                    </a:lnTo>
                    <a:lnTo>
                      <a:pt x="74649" y="33959"/>
                    </a:lnTo>
                    <a:lnTo>
                      <a:pt x="83138" y="42449"/>
                    </a:lnTo>
                    <a:lnTo>
                      <a:pt x="86393" y="42449"/>
                    </a:lnTo>
                    <a:lnTo>
                      <a:pt x="89300" y="45356"/>
                    </a:lnTo>
                    <a:lnTo>
                      <a:pt x="99184" y="45356"/>
                    </a:lnTo>
                    <a:lnTo>
                      <a:pt x="101277" y="47449"/>
                    </a:lnTo>
                    <a:lnTo>
                      <a:pt x="107672" y="47449"/>
                    </a:lnTo>
                    <a:lnTo>
                      <a:pt x="113486" y="53264"/>
                    </a:lnTo>
                    <a:lnTo>
                      <a:pt x="113486" y="57102"/>
                    </a:lnTo>
                    <a:lnTo>
                      <a:pt x="122672" y="66290"/>
                    </a:lnTo>
                    <a:lnTo>
                      <a:pt x="127672" y="66290"/>
                    </a:lnTo>
                    <a:lnTo>
                      <a:pt x="127672" y="73616"/>
                    </a:lnTo>
                    <a:lnTo>
                      <a:pt x="120346" y="80943"/>
                    </a:lnTo>
                    <a:lnTo>
                      <a:pt x="120346" y="84548"/>
                    </a:lnTo>
                    <a:lnTo>
                      <a:pt x="108254" y="96643"/>
                    </a:lnTo>
                    <a:lnTo>
                      <a:pt x="108254" y="100481"/>
                    </a:lnTo>
                    <a:lnTo>
                      <a:pt x="104300" y="104435"/>
                    </a:lnTo>
                    <a:lnTo>
                      <a:pt x="101858" y="104435"/>
                    </a:lnTo>
                    <a:lnTo>
                      <a:pt x="101858" y="100946"/>
                    </a:lnTo>
                    <a:lnTo>
                      <a:pt x="99416" y="100946"/>
                    </a:lnTo>
                    <a:lnTo>
                      <a:pt x="95579" y="104784"/>
                    </a:lnTo>
                    <a:lnTo>
                      <a:pt x="95579" y="111529"/>
                    </a:lnTo>
                    <a:lnTo>
                      <a:pt x="92324" y="114786"/>
                    </a:lnTo>
                    <a:lnTo>
                      <a:pt x="92324" y="119787"/>
                    </a:lnTo>
                    <a:lnTo>
                      <a:pt x="93951" y="121415"/>
                    </a:lnTo>
                    <a:lnTo>
                      <a:pt x="93951" y="129672"/>
                    </a:lnTo>
                    <a:lnTo>
                      <a:pt x="81045" y="129672"/>
                    </a:lnTo>
                    <a:lnTo>
                      <a:pt x="74649" y="136068"/>
                    </a:lnTo>
                    <a:lnTo>
                      <a:pt x="74649" y="142232"/>
                    </a:lnTo>
                    <a:lnTo>
                      <a:pt x="69650" y="147233"/>
                    </a:lnTo>
                    <a:lnTo>
                      <a:pt x="57906" y="147233"/>
                    </a:lnTo>
                    <a:lnTo>
                      <a:pt x="53138" y="152001"/>
                    </a:lnTo>
                    <a:lnTo>
                      <a:pt x="53138" y="158746"/>
                    </a:lnTo>
                    <a:lnTo>
                      <a:pt x="49650" y="162235"/>
                    </a:lnTo>
                    <a:lnTo>
                      <a:pt x="34418" y="162235"/>
                    </a:lnTo>
                    <a:lnTo>
                      <a:pt x="31976" y="164677"/>
                    </a:lnTo>
                    <a:lnTo>
                      <a:pt x="28488" y="164677"/>
                    </a:lnTo>
                    <a:lnTo>
                      <a:pt x="26046" y="167120"/>
                    </a:lnTo>
                    <a:lnTo>
                      <a:pt x="17558" y="167120"/>
                    </a:lnTo>
                    <a:lnTo>
                      <a:pt x="15697" y="168981"/>
                    </a:lnTo>
                    <a:lnTo>
                      <a:pt x="15697" y="161188"/>
                    </a:lnTo>
                    <a:lnTo>
                      <a:pt x="8953" y="154443"/>
                    </a:lnTo>
                    <a:lnTo>
                      <a:pt x="8953" y="148279"/>
                    </a:lnTo>
                    <a:lnTo>
                      <a:pt x="5116" y="144442"/>
                    </a:lnTo>
                    <a:lnTo>
                      <a:pt x="5116" y="140836"/>
                    </a:lnTo>
                    <a:lnTo>
                      <a:pt x="2558" y="138278"/>
                    </a:lnTo>
                    <a:lnTo>
                      <a:pt x="2558" y="134673"/>
                    </a:lnTo>
                    <a:lnTo>
                      <a:pt x="0" y="132114"/>
                    </a:lnTo>
                    <a:lnTo>
                      <a:pt x="0" y="128509"/>
                    </a:lnTo>
                    <a:lnTo>
                      <a:pt x="5232" y="128509"/>
                    </a:lnTo>
                    <a:lnTo>
                      <a:pt x="11046" y="122694"/>
                    </a:lnTo>
                    <a:lnTo>
                      <a:pt x="19883" y="122694"/>
                    </a:lnTo>
                    <a:lnTo>
                      <a:pt x="21860" y="120717"/>
                    </a:lnTo>
                    <a:lnTo>
                      <a:pt x="24767" y="120717"/>
                    </a:lnTo>
                    <a:lnTo>
                      <a:pt x="28604" y="116879"/>
                    </a:lnTo>
                    <a:lnTo>
                      <a:pt x="34767" y="116879"/>
                    </a:lnTo>
                    <a:lnTo>
                      <a:pt x="36743" y="114902"/>
                    </a:lnTo>
                    <a:lnTo>
                      <a:pt x="39650" y="114902"/>
                    </a:lnTo>
                    <a:lnTo>
                      <a:pt x="41627" y="112925"/>
                    </a:lnTo>
                    <a:lnTo>
                      <a:pt x="46394" y="112925"/>
                    </a:lnTo>
                    <a:lnTo>
                      <a:pt x="49650" y="109669"/>
                    </a:lnTo>
                    <a:lnTo>
                      <a:pt x="49650" y="102923"/>
                    </a:lnTo>
                    <a:lnTo>
                      <a:pt x="52557" y="100016"/>
                    </a:lnTo>
                    <a:lnTo>
                      <a:pt x="52557" y="94201"/>
                    </a:lnTo>
                    <a:lnTo>
                      <a:pt x="55348" y="91410"/>
                    </a:lnTo>
                    <a:lnTo>
                      <a:pt x="55348" y="83153"/>
                    </a:lnTo>
                    <a:lnTo>
                      <a:pt x="58138" y="80361"/>
                    </a:lnTo>
                    <a:lnTo>
                      <a:pt x="58138" y="77570"/>
                    </a:lnTo>
                    <a:lnTo>
                      <a:pt x="59534" y="76175"/>
                    </a:lnTo>
                    <a:lnTo>
                      <a:pt x="57441" y="74082"/>
                    </a:lnTo>
                    <a:lnTo>
                      <a:pt x="57441" y="72105"/>
                    </a:lnTo>
                    <a:lnTo>
                      <a:pt x="54534" y="69197"/>
                    </a:lnTo>
                    <a:lnTo>
                      <a:pt x="54534" y="67220"/>
                    </a:lnTo>
                    <a:lnTo>
                      <a:pt x="52324" y="65010"/>
                    </a:lnTo>
                    <a:lnTo>
                      <a:pt x="52324" y="57102"/>
                    </a:lnTo>
                    <a:lnTo>
                      <a:pt x="54185" y="55241"/>
                    </a:lnTo>
                    <a:lnTo>
                      <a:pt x="54185" y="52101"/>
                    </a:lnTo>
                    <a:lnTo>
                      <a:pt x="56394" y="49892"/>
                    </a:lnTo>
                    <a:lnTo>
                      <a:pt x="56394" y="46752"/>
                    </a:lnTo>
                    <a:lnTo>
                      <a:pt x="58487" y="44658"/>
                    </a:lnTo>
                    <a:lnTo>
                      <a:pt x="55348" y="41518"/>
                    </a:lnTo>
                    <a:lnTo>
                      <a:pt x="64417" y="41518"/>
                    </a:lnTo>
                    <a:lnTo>
                      <a:pt x="64417" y="37448"/>
                    </a:lnTo>
                    <a:lnTo>
                      <a:pt x="60813" y="37448"/>
                    </a:lnTo>
                    <a:lnTo>
                      <a:pt x="62673" y="35587"/>
                    </a:lnTo>
                    <a:lnTo>
                      <a:pt x="60813" y="33726"/>
                    </a:lnTo>
                    <a:lnTo>
                      <a:pt x="60813" y="24888"/>
                    </a:lnTo>
                    <a:lnTo>
                      <a:pt x="65347" y="24888"/>
                    </a:lnTo>
                    <a:lnTo>
                      <a:pt x="65347" y="28725"/>
                    </a:lnTo>
                    <a:lnTo>
                      <a:pt x="70813" y="23027"/>
                    </a:lnTo>
                    <a:lnTo>
                      <a:pt x="70813" y="23027"/>
                    </a:lnTo>
                    <a:close/>
                    <a:moveTo>
                      <a:pt x="71626" y="0"/>
                    </a:moveTo>
                    <a:lnTo>
                      <a:pt x="71626" y="8955"/>
                    </a:lnTo>
                    <a:lnTo>
                      <a:pt x="69998" y="10583"/>
                    </a:lnTo>
                    <a:lnTo>
                      <a:pt x="69998" y="12793"/>
                    </a:lnTo>
                    <a:lnTo>
                      <a:pt x="68952" y="12793"/>
                    </a:lnTo>
                    <a:lnTo>
                      <a:pt x="67208" y="11048"/>
                    </a:lnTo>
                    <a:lnTo>
                      <a:pt x="67208" y="4768"/>
                    </a:lnTo>
                    <a:lnTo>
                      <a:pt x="65347" y="4768"/>
                    </a:lnTo>
                    <a:lnTo>
                      <a:pt x="68254" y="1861"/>
                    </a:lnTo>
                    <a:lnTo>
                      <a:pt x="69650" y="1861"/>
                    </a:lnTo>
                    <a:lnTo>
                      <a:pt x="71626" y="0"/>
                    </a:lnTo>
                    <a:lnTo>
                      <a:pt x="71626" y="0"/>
                    </a:lnTo>
                    <a:close/>
                  </a:path>
                </a:pathLst>
              </a:custGeom>
              <a:grpFill/>
              <a:ln w="1162" cap="rnd">
                <a:solidFill>
                  <a:schemeClr val="bg2"/>
                </a:solidFill>
                <a:prstDash val="solid"/>
                <a:round/>
              </a:ln>
            </p:spPr>
            <p:txBody>
              <a:bodyPr rtlCol="0" anchor="ctr"/>
              <a:lstStyle/>
              <a:p>
                <a:endParaRPr lang="en-US"/>
              </a:p>
            </p:txBody>
          </p:sp>
          <p:sp>
            <p:nvSpPr>
              <p:cNvPr id="99" name="Freeform 98">
                <a:extLst>
                  <a:ext uri="{FF2B5EF4-FFF2-40B4-BE49-F238E27FC236}">
                    <a16:creationId xmlns:a16="http://schemas.microsoft.com/office/drawing/2014/main" id="{814B1873-226E-C041-C465-735D686EDFFA}"/>
                  </a:ext>
                </a:extLst>
              </p:cNvPr>
              <p:cNvSpPr/>
              <p:nvPr/>
            </p:nvSpPr>
            <p:spPr>
              <a:xfrm>
                <a:off x="7682808" y="2823675"/>
                <a:ext cx="106509" cy="112343"/>
              </a:xfrm>
              <a:custGeom>
                <a:avLst/>
                <a:gdLst>
                  <a:gd name="connsiteX0" fmla="*/ 94765 w 106509"/>
                  <a:gd name="connsiteY0" fmla="*/ 24190 h 112343"/>
                  <a:gd name="connsiteX1" fmla="*/ 91742 w 106509"/>
                  <a:gd name="connsiteY1" fmla="*/ 27214 h 112343"/>
                  <a:gd name="connsiteX2" fmla="*/ 91742 w 106509"/>
                  <a:gd name="connsiteY2" fmla="*/ 46170 h 112343"/>
                  <a:gd name="connsiteX3" fmla="*/ 87905 w 106509"/>
                  <a:gd name="connsiteY3" fmla="*/ 46170 h 112343"/>
                  <a:gd name="connsiteX4" fmla="*/ 78022 w 106509"/>
                  <a:gd name="connsiteY4" fmla="*/ 56055 h 112343"/>
                  <a:gd name="connsiteX5" fmla="*/ 75231 w 106509"/>
                  <a:gd name="connsiteY5" fmla="*/ 56055 h 112343"/>
                  <a:gd name="connsiteX6" fmla="*/ 67673 w 106509"/>
                  <a:gd name="connsiteY6" fmla="*/ 63615 h 112343"/>
                  <a:gd name="connsiteX7" fmla="*/ 62440 w 106509"/>
                  <a:gd name="connsiteY7" fmla="*/ 63615 h 112343"/>
                  <a:gd name="connsiteX8" fmla="*/ 53952 w 106509"/>
                  <a:gd name="connsiteY8" fmla="*/ 72105 h 112343"/>
                  <a:gd name="connsiteX9" fmla="*/ 53952 w 106509"/>
                  <a:gd name="connsiteY9" fmla="*/ 81408 h 112343"/>
                  <a:gd name="connsiteX10" fmla="*/ 56394 w 106509"/>
                  <a:gd name="connsiteY10" fmla="*/ 81408 h 112343"/>
                  <a:gd name="connsiteX11" fmla="*/ 69301 w 106509"/>
                  <a:gd name="connsiteY11" fmla="*/ 94317 h 112343"/>
                  <a:gd name="connsiteX12" fmla="*/ 62789 w 106509"/>
                  <a:gd name="connsiteY12" fmla="*/ 100830 h 112343"/>
                  <a:gd name="connsiteX13" fmla="*/ 47790 w 106509"/>
                  <a:gd name="connsiteY13" fmla="*/ 100830 h 112343"/>
                  <a:gd name="connsiteX14" fmla="*/ 43952 w 106509"/>
                  <a:gd name="connsiteY14" fmla="*/ 104668 h 112343"/>
                  <a:gd name="connsiteX15" fmla="*/ 43952 w 106509"/>
                  <a:gd name="connsiteY15" fmla="*/ 107110 h 112343"/>
                  <a:gd name="connsiteX16" fmla="*/ 40115 w 106509"/>
                  <a:gd name="connsiteY16" fmla="*/ 110948 h 112343"/>
                  <a:gd name="connsiteX17" fmla="*/ 38138 w 106509"/>
                  <a:gd name="connsiteY17" fmla="*/ 108971 h 112343"/>
                  <a:gd name="connsiteX18" fmla="*/ 34069 w 106509"/>
                  <a:gd name="connsiteY18" fmla="*/ 108971 h 112343"/>
                  <a:gd name="connsiteX19" fmla="*/ 31278 w 106509"/>
                  <a:gd name="connsiteY19" fmla="*/ 111762 h 112343"/>
                  <a:gd name="connsiteX20" fmla="*/ 25697 w 106509"/>
                  <a:gd name="connsiteY20" fmla="*/ 106180 h 112343"/>
                  <a:gd name="connsiteX21" fmla="*/ 19534 w 106509"/>
                  <a:gd name="connsiteY21" fmla="*/ 112343 h 112343"/>
                  <a:gd name="connsiteX22" fmla="*/ 19534 w 106509"/>
                  <a:gd name="connsiteY22" fmla="*/ 107808 h 112343"/>
                  <a:gd name="connsiteX23" fmla="*/ 14302 w 106509"/>
                  <a:gd name="connsiteY23" fmla="*/ 107808 h 112343"/>
                  <a:gd name="connsiteX24" fmla="*/ 17674 w 106509"/>
                  <a:gd name="connsiteY24" fmla="*/ 104435 h 112343"/>
                  <a:gd name="connsiteX25" fmla="*/ 8721 w 106509"/>
                  <a:gd name="connsiteY25" fmla="*/ 104435 h 112343"/>
                  <a:gd name="connsiteX26" fmla="*/ 11395 w 106509"/>
                  <a:gd name="connsiteY26" fmla="*/ 101760 h 112343"/>
                  <a:gd name="connsiteX27" fmla="*/ 11395 w 106509"/>
                  <a:gd name="connsiteY27" fmla="*/ 98969 h 112343"/>
                  <a:gd name="connsiteX28" fmla="*/ 16627 w 106509"/>
                  <a:gd name="connsiteY28" fmla="*/ 93736 h 112343"/>
                  <a:gd name="connsiteX29" fmla="*/ 20697 w 106509"/>
                  <a:gd name="connsiteY29" fmla="*/ 93736 h 112343"/>
                  <a:gd name="connsiteX30" fmla="*/ 23488 w 106509"/>
                  <a:gd name="connsiteY30" fmla="*/ 90945 h 112343"/>
                  <a:gd name="connsiteX31" fmla="*/ 16162 w 106509"/>
                  <a:gd name="connsiteY31" fmla="*/ 90945 h 112343"/>
                  <a:gd name="connsiteX32" fmla="*/ 16162 w 106509"/>
                  <a:gd name="connsiteY32" fmla="*/ 87223 h 112343"/>
                  <a:gd name="connsiteX33" fmla="*/ 21511 w 106509"/>
                  <a:gd name="connsiteY33" fmla="*/ 81874 h 112343"/>
                  <a:gd name="connsiteX34" fmla="*/ 21511 w 106509"/>
                  <a:gd name="connsiteY34" fmla="*/ 76640 h 112343"/>
                  <a:gd name="connsiteX35" fmla="*/ 17790 w 106509"/>
                  <a:gd name="connsiteY35" fmla="*/ 72919 h 112343"/>
                  <a:gd name="connsiteX36" fmla="*/ 12558 w 106509"/>
                  <a:gd name="connsiteY36" fmla="*/ 72919 h 112343"/>
                  <a:gd name="connsiteX37" fmla="*/ 7325 w 106509"/>
                  <a:gd name="connsiteY37" fmla="*/ 67685 h 112343"/>
                  <a:gd name="connsiteX38" fmla="*/ 0 w 106509"/>
                  <a:gd name="connsiteY38" fmla="*/ 67685 h 112343"/>
                  <a:gd name="connsiteX39" fmla="*/ 18488 w 106509"/>
                  <a:gd name="connsiteY39" fmla="*/ 49194 h 112343"/>
                  <a:gd name="connsiteX40" fmla="*/ 22325 w 106509"/>
                  <a:gd name="connsiteY40" fmla="*/ 49194 h 112343"/>
                  <a:gd name="connsiteX41" fmla="*/ 38255 w 106509"/>
                  <a:gd name="connsiteY41" fmla="*/ 33261 h 112343"/>
                  <a:gd name="connsiteX42" fmla="*/ 38255 w 106509"/>
                  <a:gd name="connsiteY42" fmla="*/ 26632 h 112343"/>
                  <a:gd name="connsiteX43" fmla="*/ 47673 w 106509"/>
                  <a:gd name="connsiteY43" fmla="*/ 26632 h 112343"/>
                  <a:gd name="connsiteX44" fmla="*/ 53371 w 106509"/>
                  <a:gd name="connsiteY44" fmla="*/ 32331 h 112343"/>
                  <a:gd name="connsiteX45" fmla="*/ 66394 w 106509"/>
                  <a:gd name="connsiteY45" fmla="*/ 32331 h 112343"/>
                  <a:gd name="connsiteX46" fmla="*/ 66394 w 106509"/>
                  <a:gd name="connsiteY46" fmla="*/ 26981 h 112343"/>
                  <a:gd name="connsiteX47" fmla="*/ 66394 w 106509"/>
                  <a:gd name="connsiteY47" fmla="*/ 26981 h 112343"/>
                  <a:gd name="connsiteX48" fmla="*/ 60812 w 106509"/>
                  <a:gd name="connsiteY48" fmla="*/ 21399 h 112343"/>
                  <a:gd name="connsiteX49" fmla="*/ 75580 w 106509"/>
                  <a:gd name="connsiteY49" fmla="*/ 21399 h 112343"/>
                  <a:gd name="connsiteX50" fmla="*/ 84882 w 106509"/>
                  <a:gd name="connsiteY50" fmla="*/ 12095 h 112343"/>
                  <a:gd name="connsiteX51" fmla="*/ 91509 w 106509"/>
                  <a:gd name="connsiteY51" fmla="*/ 12095 h 112343"/>
                  <a:gd name="connsiteX52" fmla="*/ 91509 w 106509"/>
                  <a:gd name="connsiteY52" fmla="*/ 0 h 112343"/>
                  <a:gd name="connsiteX53" fmla="*/ 97439 w 106509"/>
                  <a:gd name="connsiteY53" fmla="*/ 0 h 112343"/>
                  <a:gd name="connsiteX54" fmla="*/ 99533 w 106509"/>
                  <a:gd name="connsiteY54" fmla="*/ 2093 h 112343"/>
                  <a:gd name="connsiteX55" fmla="*/ 99533 w 106509"/>
                  <a:gd name="connsiteY55" fmla="*/ 8606 h 112343"/>
                  <a:gd name="connsiteX56" fmla="*/ 103370 w 106509"/>
                  <a:gd name="connsiteY56" fmla="*/ 8606 h 112343"/>
                  <a:gd name="connsiteX57" fmla="*/ 106509 w 106509"/>
                  <a:gd name="connsiteY57" fmla="*/ 11746 h 112343"/>
                  <a:gd name="connsiteX58" fmla="*/ 106509 w 106509"/>
                  <a:gd name="connsiteY58" fmla="*/ 11746 h 112343"/>
                  <a:gd name="connsiteX59" fmla="*/ 106509 w 106509"/>
                  <a:gd name="connsiteY59" fmla="*/ 14653 h 112343"/>
                  <a:gd name="connsiteX60" fmla="*/ 102207 w 106509"/>
                  <a:gd name="connsiteY60" fmla="*/ 14653 h 112343"/>
                  <a:gd name="connsiteX61" fmla="*/ 94765 w 106509"/>
                  <a:gd name="connsiteY61" fmla="*/ 22097 h 112343"/>
                  <a:gd name="connsiteX62" fmla="*/ 94765 w 106509"/>
                  <a:gd name="connsiteY62" fmla="*/ 24190 h 112343"/>
                  <a:gd name="connsiteX63" fmla="*/ 94765 w 106509"/>
                  <a:gd name="connsiteY63" fmla="*/ 24190 h 11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6509" h="112343">
                    <a:moveTo>
                      <a:pt x="94765" y="24190"/>
                    </a:moveTo>
                    <a:lnTo>
                      <a:pt x="91742" y="27214"/>
                    </a:lnTo>
                    <a:lnTo>
                      <a:pt x="91742" y="46170"/>
                    </a:lnTo>
                    <a:lnTo>
                      <a:pt x="87905" y="46170"/>
                    </a:lnTo>
                    <a:lnTo>
                      <a:pt x="78022" y="56055"/>
                    </a:lnTo>
                    <a:lnTo>
                      <a:pt x="75231" y="56055"/>
                    </a:lnTo>
                    <a:lnTo>
                      <a:pt x="67673" y="63615"/>
                    </a:lnTo>
                    <a:lnTo>
                      <a:pt x="62440" y="63615"/>
                    </a:lnTo>
                    <a:lnTo>
                      <a:pt x="53952" y="72105"/>
                    </a:lnTo>
                    <a:lnTo>
                      <a:pt x="53952" y="81408"/>
                    </a:lnTo>
                    <a:lnTo>
                      <a:pt x="56394" y="81408"/>
                    </a:lnTo>
                    <a:lnTo>
                      <a:pt x="69301" y="94317"/>
                    </a:lnTo>
                    <a:lnTo>
                      <a:pt x="62789" y="100830"/>
                    </a:lnTo>
                    <a:lnTo>
                      <a:pt x="47790" y="100830"/>
                    </a:lnTo>
                    <a:lnTo>
                      <a:pt x="43952" y="104668"/>
                    </a:lnTo>
                    <a:lnTo>
                      <a:pt x="43952" y="107110"/>
                    </a:lnTo>
                    <a:lnTo>
                      <a:pt x="40115" y="110948"/>
                    </a:lnTo>
                    <a:lnTo>
                      <a:pt x="38138" y="108971"/>
                    </a:lnTo>
                    <a:lnTo>
                      <a:pt x="34069" y="108971"/>
                    </a:lnTo>
                    <a:lnTo>
                      <a:pt x="31278" y="111762"/>
                    </a:lnTo>
                    <a:lnTo>
                      <a:pt x="25697" y="106180"/>
                    </a:lnTo>
                    <a:lnTo>
                      <a:pt x="19534" y="112343"/>
                    </a:lnTo>
                    <a:lnTo>
                      <a:pt x="19534" y="107808"/>
                    </a:lnTo>
                    <a:lnTo>
                      <a:pt x="14302" y="107808"/>
                    </a:lnTo>
                    <a:lnTo>
                      <a:pt x="17674" y="104435"/>
                    </a:lnTo>
                    <a:lnTo>
                      <a:pt x="8721" y="104435"/>
                    </a:lnTo>
                    <a:lnTo>
                      <a:pt x="11395" y="101760"/>
                    </a:lnTo>
                    <a:lnTo>
                      <a:pt x="11395" y="98969"/>
                    </a:lnTo>
                    <a:lnTo>
                      <a:pt x="16627" y="93736"/>
                    </a:lnTo>
                    <a:lnTo>
                      <a:pt x="20697" y="93736"/>
                    </a:lnTo>
                    <a:lnTo>
                      <a:pt x="23488" y="90945"/>
                    </a:lnTo>
                    <a:lnTo>
                      <a:pt x="16162" y="90945"/>
                    </a:lnTo>
                    <a:lnTo>
                      <a:pt x="16162" y="87223"/>
                    </a:lnTo>
                    <a:lnTo>
                      <a:pt x="21511" y="81874"/>
                    </a:lnTo>
                    <a:lnTo>
                      <a:pt x="21511" y="76640"/>
                    </a:lnTo>
                    <a:lnTo>
                      <a:pt x="17790" y="72919"/>
                    </a:lnTo>
                    <a:lnTo>
                      <a:pt x="12558" y="72919"/>
                    </a:lnTo>
                    <a:lnTo>
                      <a:pt x="7325" y="67685"/>
                    </a:lnTo>
                    <a:lnTo>
                      <a:pt x="0" y="67685"/>
                    </a:lnTo>
                    <a:lnTo>
                      <a:pt x="18488" y="49194"/>
                    </a:lnTo>
                    <a:lnTo>
                      <a:pt x="22325" y="49194"/>
                    </a:lnTo>
                    <a:lnTo>
                      <a:pt x="38255" y="33261"/>
                    </a:lnTo>
                    <a:lnTo>
                      <a:pt x="38255" y="26632"/>
                    </a:lnTo>
                    <a:lnTo>
                      <a:pt x="47673" y="26632"/>
                    </a:lnTo>
                    <a:lnTo>
                      <a:pt x="53371" y="32331"/>
                    </a:lnTo>
                    <a:lnTo>
                      <a:pt x="66394" y="32331"/>
                    </a:lnTo>
                    <a:lnTo>
                      <a:pt x="66394" y="26981"/>
                    </a:lnTo>
                    <a:lnTo>
                      <a:pt x="66394" y="26981"/>
                    </a:lnTo>
                    <a:lnTo>
                      <a:pt x="60812" y="21399"/>
                    </a:lnTo>
                    <a:lnTo>
                      <a:pt x="75580" y="21399"/>
                    </a:lnTo>
                    <a:lnTo>
                      <a:pt x="84882" y="12095"/>
                    </a:lnTo>
                    <a:lnTo>
                      <a:pt x="91509" y="12095"/>
                    </a:lnTo>
                    <a:lnTo>
                      <a:pt x="91509" y="0"/>
                    </a:lnTo>
                    <a:lnTo>
                      <a:pt x="97439" y="0"/>
                    </a:lnTo>
                    <a:lnTo>
                      <a:pt x="99533" y="2093"/>
                    </a:lnTo>
                    <a:lnTo>
                      <a:pt x="99533" y="8606"/>
                    </a:lnTo>
                    <a:lnTo>
                      <a:pt x="103370" y="8606"/>
                    </a:lnTo>
                    <a:lnTo>
                      <a:pt x="106509" y="11746"/>
                    </a:lnTo>
                    <a:lnTo>
                      <a:pt x="106509" y="11746"/>
                    </a:lnTo>
                    <a:lnTo>
                      <a:pt x="106509" y="14653"/>
                    </a:lnTo>
                    <a:lnTo>
                      <a:pt x="102207" y="14653"/>
                    </a:lnTo>
                    <a:lnTo>
                      <a:pt x="94765" y="22097"/>
                    </a:lnTo>
                    <a:lnTo>
                      <a:pt x="94765" y="24190"/>
                    </a:lnTo>
                    <a:lnTo>
                      <a:pt x="94765" y="24190"/>
                    </a:lnTo>
                    <a:close/>
                  </a:path>
                </a:pathLst>
              </a:custGeom>
              <a:grpFill/>
              <a:ln w="1162" cap="rnd">
                <a:solidFill>
                  <a:schemeClr val="bg2"/>
                </a:solidFill>
                <a:prstDash val="solid"/>
                <a:round/>
              </a:ln>
            </p:spPr>
            <p:txBody>
              <a:bodyPr rtlCol="0" anchor="ctr"/>
              <a:lstStyle/>
              <a:p>
                <a:endParaRPr lang="en-US"/>
              </a:p>
            </p:txBody>
          </p:sp>
          <p:sp>
            <p:nvSpPr>
              <p:cNvPr id="100" name="Freeform 99">
                <a:extLst>
                  <a:ext uri="{FF2B5EF4-FFF2-40B4-BE49-F238E27FC236}">
                    <a16:creationId xmlns:a16="http://schemas.microsoft.com/office/drawing/2014/main" id="{DC582536-A86D-DBDF-2ACB-32097E832D4D}"/>
                  </a:ext>
                </a:extLst>
              </p:cNvPr>
              <p:cNvSpPr/>
              <p:nvPr/>
            </p:nvSpPr>
            <p:spPr>
              <a:xfrm>
                <a:off x="6963405" y="3078600"/>
                <a:ext cx="133485" cy="74430"/>
              </a:xfrm>
              <a:custGeom>
                <a:avLst/>
                <a:gdLst>
                  <a:gd name="connsiteX0" fmla="*/ 133485 w 133485"/>
                  <a:gd name="connsiteY0" fmla="*/ 45240 h 74430"/>
                  <a:gd name="connsiteX1" fmla="*/ 133485 w 133485"/>
                  <a:gd name="connsiteY1" fmla="*/ 53264 h 74430"/>
                  <a:gd name="connsiteX2" fmla="*/ 130346 w 133485"/>
                  <a:gd name="connsiteY2" fmla="*/ 56404 h 74430"/>
                  <a:gd name="connsiteX3" fmla="*/ 130346 w 133485"/>
                  <a:gd name="connsiteY3" fmla="*/ 63033 h 74430"/>
                  <a:gd name="connsiteX4" fmla="*/ 133485 w 133485"/>
                  <a:gd name="connsiteY4" fmla="*/ 66173 h 74430"/>
                  <a:gd name="connsiteX5" fmla="*/ 133485 w 133485"/>
                  <a:gd name="connsiteY5" fmla="*/ 70128 h 74430"/>
                  <a:gd name="connsiteX6" fmla="*/ 129183 w 133485"/>
                  <a:gd name="connsiteY6" fmla="*/ 74430 h 74430"/>
                  <a:gd name="connsiteX7" fmla="*/ 111044 w 133485"/>
                  <a:gd name="connsiteY7" fmla="*/ 74430 h 74430"/>
                  <a:gd name="connsiteX8" fmla="*/ 111160 w 133485"/>
                  <a:gd name="connsiteY8" fmla="*/ 74430 h 74430"/>
                  <a:gd name="connsiteX9" fmla="*/ 106858 w 133485"/>
                  <a:gd name="connsiteY9" fmla="*/ 70128 h 74430"/>
                  <a:gd name="connsiteX10" fmla="*/ 95231 w 133485"/>
                  <a:gd name="connsiteY10" fmla="*/ 70128 h 74430"/>
                  <a:gd name="connsiteX11" fmla="*/ 90928 w 133485"/>
                  <a:gd name="connsiteY11" fmla="*/ 65825 h 74430"/>
                  <a:gd name="connsiteX12" fmla="*/ 83487 w 133485"/>
                  <a:gd name="connsiteY12" fmla="*/ 65825 h 74430"/>
                  <a:gd name="connsiteX13" fmla="*/ 71743 w 133485"/>
                  <a:gd name="connsiteY13" fmla="*/ 53962 h 74430"/>
                  <a:gd name="connsiteX14" fmla="*/ 45348 w 133485"/>
                  <a:gd name="connsiteY14" fmla="*/ 53962 h 74430"/>
                  <a:gd name="connsiteX15" fmla="*/ 38953 w 133485"/>
                  <a:gd name="connsiteY15" fmla="*/ 47566 h 74430"/>
                  <a:gd name="connsiteX16" fmla="*/ 29883 w 133485"/>
                  <a:gd name="connsiteY16" fmla="*/ 47566 h 74430"/>
                  <a:gd name="connsiteX17" fmla="*/ 19651 w 133485"/>
                  <a:gd name="connsiteY17" fmla="*/ 37332 h 74430"/>
                  <a:gd name="connsiteX18" fmla="*/ 14651 w 133485"/>
                  <a:gd name="connsiteY18" fmla="*/ 37332 h 74430"/>
                  <a:gd name="connsiteX19" fmla="*/ 9419 w 133485"/>
                  <a:gd name="connsiteY19" fmla="*/ 32098 h 74430"/>
                  <a:gd name="connsiteX20" fmla="*/ 4419 w 133485"/>
                  <a:gd name="connsiteY20" fmla="*/ 32098 h 74430"/>
                  <a:gd name="connsiteX21" fmla="*/ 0 w 133485"/>
                  <a:gd name="connsiteY21" fmla="*/ 27679 h 74430"/>
                  <a:gd name="connsiteX22" fmla="*/ 4419 w 133485"/>
                  <a:gd name="connsiteY22" fmla="*/ 23260 h 74430"/>
                  <a:gd name="connsiteX23" fmla="*/ 4419 w 133485"/>
                  <a:gd name="connsiteY23" fmla="*/ 16980 h 74430"/>
                  <a:gd name="connsiteX24" fmla="*/ 8023 w 133485"/>
                  <a:gd name="connsiteY24" fmla="*/ 13374 h 74430"/>
                  <a:gd name="connsiteX25" fmla="*/ 8023 w 133485"/>
                  <a:gd name="connsiteY25" fmla="*/ 10234 h 74430"/>
                  <a:gd name="connsiteX26" fmla="*/ 12325 w 133485"/>
                  <a:gd name="connsiteY26" fmla="*/ 5931 h 74430"/>
                  <a:gd name="connsiteX27" fmla="*/ 18372 w 133485"/>
                  <a:gd name="connsiteY27" fmla="*/ 5931 h 74430"/>
                  <a:gd name="connsiteX28" fmla="*/ 24302 w 133485"/>
                  <a:gd name="connsiteY28" fmla="*/ 0 h 74430"/>
                  <a:gd name="connsiteX29" fmla="*/ 33720 w 133485"/>
                  <a:gd name="connsiteY29" fmla="*/ 0 h 74430"/>
                  <a:gd name="connsiteX30" fmla="*/ 33720 w 133485"/>
                  <a:gd name="connsiteY30" fmla="*/ 5931 h 74430"/>
                  <a:gd name="connsiteX31" fmla="*/ 39650 w 133485"/>
                  <a:gd name="connsiteY31" fmla="*/ 11862 h 74430"/>
                  <a:gd name="connsiteX32" fmla="*/ 45581 w 133485"/>
                  <a:gd name="connsiteY32" fmla="*/ 11862 h 74430"/>
                  <a:gd name="connsiteX33" fmla="*/ 56278 w 133485"/>
                  <a:gd name="connsiteY33" fmla="*/ 22562 h 74430"/>
                  <a:gd name="connsiteX34" fmla="*/ 56278 w 133485"/>
                  <a:gd name="connsiteY34" fmla="*/ 22562 h 74430"/>
                  <a:gd name="connsiteX35" fmla="*/ 69533 w 133485"/>
                  <a:gd name="connsiteY35" fmla="*/ 22562 h 74430"/>
                  <a:gd name="connsiteX36" fmla="*/ 69533 w 133485"/>
                  <a:gd name="connsiteY36" fmla="*/ 29423 h 74430"/>
                  <a:gd name="connsiteX37" fmla="*/ 78952 w 133485"/>
                  <a:gd name="connsiteY37" fmla="*/ 38843 h 74430"/>
                  <a:gd name="connsiteX38" fmla="*/ 96393 w 133485"/>
                  <a:gd name="connsiteY38" fmla="*/ 38843 h 74430"/>
                  <a:gd name="connsiteX39" fmla="*/ 103137 w 133485"/>
                  <a:gd name="connsiteY39" fmla="*/ 45472 h 74430"/>
                  <a:gd name="connsiteX40" fmla="*/ 133485 w 133485"/>
                  <a:gd name="connsiteY40" fmla="*/ 45240 h 74430"/>
                  <a:gd name="connsiteX41" fmla="*/ 133485 w 133485"/>
                  <a:gd name="connsiteY41" fmla="*/ 45240 h 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485" h="74430">
                    <a:moveTo>
                      <a:pt x="133485" y="45240"/>
                    </a:moveTo>
                    <a:lnTo>
                      <a:pt x="133485" y="53264"/>
                    </a:lnTo>
                    <a:lnTo>
                      <a:pt x="130346" y="56404"/>
                    </a:lnTo>
                    <a:lnTo>
                      <a:pt x="130346" y="63033"/>
                    </a:lnTo>
                    <a:lnTo>
                      <a:pt x="133485" y="66173"/>
                    </a:lnTo>
                    <a:lnTo>
                      <a:pt x="133485" y="70128"/>
                    </a:lnTo>
                    <a:lnTo>
                      <a:pt x="129183" y="74430"/>
                    </a:lnTo>
                    <a:lnTo>
                      <a:pt x="111044" y="74430"/>
                    </a:lnTo>
                    <a:lnTo>
                      <a:pt x="111160" y="74430"/>
                    </a:lnTo>
                    <a:lnTo>
                      <a:pt x="106858" y="70128"/>
                    </a:lnTo>
                    <a:lnTo>
                      <a:pt x="95231" y="70128"/>
                    </a:lnTo>
                    <a:lnTo>
                      <a:pt x="90928" y="65825"/>
                    </a:lnTo>
                    <a:lnTo>
                      <a:pt x="83487" y="65825"/>
                    </a:lnTo>
                    <a:lnTo>
                      <a:pt x="71743" y="53962"/>
                    </a:lnTo>
                    <a:lnTo>
                      <a:pt x="45348" y="53962"/>
                    </a:lnTo>
                    <a:lnTo>
                      <a:pt x="38953" y="47566"/>
                    </a:lnTo>
                    <a:lnTo>
                      <a:pt x="29883" y="47566"/>
                    </a:lnTo>
                    <a:lnTo>
                      <a:pt x="19651" y="37332"/>
                    </a:lnTo>
                    <a:lnTo>
                      <a:pt x="14651" y="37332"/>
                    </a:lnTo>
                    <a:lnTo>
                      <a:pt x="9419" y="32098"/>
                    </a:lnTo>
                    <a:lnTo>
                      <a:pt x="4419" y="32098"/>
                    </a:lnTo>
                    <a:lnTo>
                      <a:pt x="0" y="27679"/>
                    </a:lnTo>
                    <a:lnTo>
                      <a:pt x="4419" y="23260"/>
                    </a:lnTo>
                    <a:lnTo>
                      <a:pt x="4419" y="16980"/>
                    </a:lnTo>
                    <a:lnTo>
                      <a:pt x="8023" y="13374"/>
                    </a:lnTo>
                    <a:lnTo>
                      <a:pt x="8023" y="10234"/>
                    </a:lnTo>
                    <a:lnTo>
                      <a:pt x="12325" y="5931"/>
                    </a:lnTo>
                    <a:lnTo>
                      <a:pt x="18372" y="5931"/>
                    </a:lnTo>
                    <a:lnTo>
                      <a:pt x="24302" y="0"/>
                    </a:lnTo>
                    <a:lnTo>
                      <a:pt x="33720" y="0"/>
                    </a:lnTo>
                    <a:lnTo>
                      <a:pt x="33720" y="5931"/>
                    </a:lnTo>
                    <a:lnTo>
                      <a:pt x="39650" y="11862"/>
                    </a:lnTo>
                    <a:lnTo>
                      <a:pt x="45581" y="11862"/>
                    </a:lnTo>
                    <a:lnTo>
                      <a:pt x="56278" y="22562"/>
                    </a:lnTo>
                    <a:lnTo>
                      <a:pt x="56278" y="22562"/>
                    </a:lnTo>
                    <a:lnTo>
                      <a:pt x="69533" y="22562"/>
                    </a:lnTo>
                    <a:lnTo>
                      <a:pt x="69533" y="29423"/>
                    </a:lnTo>
                    <a:lnTo>
                      <a:pt x="78952" y="38843"/>
                    </a:lnTo>
                    <a:lnTo>
                      <a:pt x="96393" y="38843"/>
                    </a:lnTo>
                    <a:lnTo>
                      <a:pt x="103137" y="45472"/>
                    </a:lnTo>
                    <a:lnTo>
                      <a:pt x="133485" y="45240"/>
                    </a:lnTo>
                    <a:lnTo>
                      <a:pt x="133485" y="45240"/>
                    </a:lnTo>
                    <a:close/>
                  </a:path>
                </a:pathLst>
              </a:custGeom>
              <a:grpFill/>
              <a:ln w="1162" cap="rnd">
                <a:solidFill>
                  <a:schemeClr val="bg2"/>
                </a:solidFill>
                <a:prstDash val="solid"/>
                <a:round/>
              </a:ln>
            </p:spPr>
            <p:txBody>
              <a:bodyPr rtlCol="0" anchor="ctr"/>
              <a:lstStyle/>
              <a:p>
                <a:endParaRPr lang="en-US"/>
              </a:p>
            </p:txBody>
          </p:sp>
          <p:sp>
            <p:nvSpPr>
              <p:cNvPr id="101" name="Freeform 100">
                <a:extLst>
                  <a:ext uri="{FF2B5EF4-FFF2-40B4-BE49-F238E27FC236}">
                    <a16:creationId xmlns:a16="http://schemas.microsoft.com/office/drawing/2014/main" id="{1235C4CA-47B6-6708-156B-08A8693CA25B}"/>
                  </a:ext>
                </a:extLst>
              </p:cNvPr>
              <p:cNvSpPr/>
              <p:nvPr/>
            </p:nvSpPr>
            <p:spPr>
              <a:xfrm>
                <a:off x="7164330" y="3114652"/>
                <a:ext cx="144531" cy="327145"/>
              </a:xfrm>
              <a:custGeom>
                <a:avLst/>
                <a:gdLst>
                  <a:gd name="connsiteX0" fmla="*/ 29883 w 144531"/>
                  <a:gd name="connsiteY0" fmla="*/ 220268 h 327145"/>
                  <a:gd name="connsiteX1" fmla="*/ 53836 w 144531"/>
                  <a:gd name="connsiteY1" fmla="*/ 220268 h 327145"/>
                  <a:gd name="connsiteX2" fmla="*/ 64999 w 144531"/>
                  <a:gd name="connsiteY2" fmla="*/ 209103 h 327145"/>
                  <a:gd name="connsiteX3" fmla="*/ 72208 w 144531"/>
                  <a:gd name="connsiteY3" fmla="*/ 209103 h 327145"/>
                  <a:gd name="connsiteX4" fmla="*/ 72208 w 144531"/>
                  <a:gd name="connsiteY4" fmla="*/ 209103 h 327145"/>
                  <a:gd name="connsiteX5" fmla="*/ 79649 w 144531"/>
                  <a:gd name="connsiteY5" fmla="*/ 201660 h 327145"/>
                  <a:gd name="connsiteX6" fmla="*/ 79649 w 144531"/>
                  <a:gd name="connsiteY6" fmla="*/ 208289 h 327145"/>
                  <a:gd name="connsiteX7" fmla="*/ 88138 w 144531"/>
                  <a:gd name="connsiteY7" fmla="*/ 216779 h 327145"/>
                  <a:gd name="connsiteX8" fmla="*/ 88138 w 144531"/>
                  <a:gd name="connsiteY8" fmla="*/ 231898 h 327145"/>
                  <a:gd name="connsiteX9" fmla="*/ 92207 w 144531"/>
                  <a:gd name="connsiteY9" fmla="*/ 235968 h 327145"/>
                  <a:gd name="connsiteX10" fmla="*/ 92207 w 144531"/>
                  <a:gd name="connsiteY10" fmla="*/ 251087 h 327145"/>
                  <a:gd name="connsiteX11" fmla="*/ 92207 w 144531"/>
                  <a:gd name="connsiteY11" fmla="*/ 251087 h 327145"/>
                  <a:gd name="connsiteX12" fmla="*/ 101974 w 144531"/>
                  <a:gd name="connsiteY12" fmla="*/ 260856 h 327145"/>
                  <a:gd name="connsiteX13" fmla="*/ 101974 w 144531"/>
                  <a:gd name="connsiteY13" fmla="*/ 289465 h 327145"/>
                  <a:gd name="connsiteX14" fmla="*/ 104300 w 144531"/>
                  <a:gd name="connsiteY14" fmla="*/ 291791 h 327145"/>
                  <a:gd name="connsiteX15" fmla="*/ 104300 w 144531"/>
                  <a:gd name="connsiteY15" fmla="*/ 291791 h 327145"/>
                  <a:gd name="connsiteX16" fmla="*/ 104300 w 144531"/>
                  <a:gd name="connsiteY16" fmla="*/ 303886 h 327145"/>
                  <a:gd name="connsiteX17" fmla="*/ 99765 w 144531"/>
                  <a:gd name="connsiteY17" fmla="*/ 308421 h 327145"/>
                  <a:gd name="connsiteX18" fmla="*/ 99765 w 144531"/>
                  <a:gd name="connsiteY18" fmla="*/ 327145 h 327145"/>
                  <a:gd name="connsiteX19" fmla="*/ 103137 w 144531"/>
                  <a:gd name="connsiteY19" fmla="*/ 323773 h 327145"/>
                  <a:gd name="connsiteX20" fmla="*/ 103137 w 144531"/>
                  <a:gd name="connsiteY20" fmla="*/ 317376 h 327145"/>
                  <a:gd name="connsiteX21" fmla="*/ 105812 w 144531"/>
                  <a:gd name="connsiteY21" fmla="*/ 314702 h 327145"/>
                  <a:gd name="connsiteX22" fmla="*/ 105812 w 144531"/>
                  <a:gd name="connsiteY22" fmla="*/ 308305 h 327145"/>
                  <a:gd name="connsiteX23" fmla="*/ 111858 w 144531"/>
                  <a:gd name="connsiteY23" fmla="*/ 302258 h 327145"/>
                  <a:gd name="connsiteX24" fmla="*/ 111858 w 144531"/>
                  <a:gd name="connsiteY24" fmla="*/ 299583 h 327145"/>
                  <a:gd name="connsiteX25" fmla="*/ 115812 w 144531"/>
                  <a:gd name="connsiteY25" fmla="*/ 295629 h 327145"/>
                  <a:gd name="connsiteX26" fmla="*/ 115812 w 144531"/>
                  <a:gd name="connsiteY26" fmla="*/ 292954 h 327145"/>
                  <a:gd name="connsiteX27" fmla="*/ 118253 w 144531"/>
                  <a:gd name="connsiteY27" fmla="*/ 290512 h 327145"/>
                  <a:gd name="connsiteX28" fmla="*/ 118253 w 144531"/>
                  <a:gd name="connsiteY28" fmla="*/ 285395 h 327145"/>
                  <a:gd name="connsiteX29" fmla="*/ 115812 w 144531"/>
                  <a:gd name="connsiteY29" fmla="*/ 282952 h 327145"/>
                  <a:gd name="connsiteX30" fmla="*/ 115812 w 144531"/>
                  <a:gd name="connsiteY30" fmla="*/ 276556 h 327145"/>
                  <a:gd name="connsiteX31" fmla="*/ 112091 w 144531"/>
                  <a:gd name="connsiteY31" fmla="*/ 272834 h 327145"/>
                  <a:gd name="connsiteX32" fmla="*/ 112091 w 144531"/>
                  <a:gd name="connsiteY32" fmla="*/ 256669 h 327145"/>
                  <a:gd name="connsiteX33" fmla="*/ 98021 w 144531"/>
                  <a:gd name="connsiteY33" fmla="*/ 242597 h 327145"/>
                  <a:gd name="connsiteX34" fmla="*/ 98021 w 144531"/>
                  <a:gd name="connsiteY34" fmla="*/ 239922 h 327145"/>
                  <a:gd name="connsiteX35" fmla="*/ 95696 w 144531"/>
                  <a:gd name="connsiteY35" fmla="*/ 237596 h 327145"/>
                  <a:gd name="connsiteX36" fmla="*/ 95696 w 144531"/>
                  <a:gd name="connsiteY36" fmla="*/ 232595 h 327145"/>
                  <a:gd name="connsiteX37" fmla="*/ 101509 w 144531"/>
                  <a:gd name="connsiteY37" fmla="*/ 226780 h 327145"/>
                  <a:gd name="connsiteX38" fmla="*/ 101509 w 144531"/>
                  <a:gd name="connsiteY38" fmla="*/ 218640 h 327145"/>
                  <a:gd name="connsiteX39" fmla="*/ 106858 w 144531"/>
                  <a:gd name="connsiteY39" fmla="*/ 213290 h 327145"/>
                  <a:gd name="connsiteX40" fmla="*/ 106858 w 144531"/>
                  <a:gd name="connsiteY40" fmla="*/ 210731 h 327145"/>
                  <a:gd name="connsiteX41" fmla="*/ 103602 w 144531"/>
                  <a:gd name="connsiteY41" fmla="*/ 213988 h 327145"/>
                  <a:gd name="connsiteX42" fmla="*/ 103602 w 144531"/>
                  <a:gd name="connsiteY42" fmla="*/ 209336 h 327145"/>
                  <a:gd name="connsiteX43" fmla="*/ 100347 w 144531"/>
                  <a:gd name="connsiteY43" fmla="*/ 206079 h 327145"/>
                  <a:gd name="connsiteX44" fmla="*/ 100347 w 144531"/>
                  <a:gd name="connsiteY44" fmla="*/ 202939 h 327145"/>
                  <a:gd name="connsiteX45" fmla="*/ 100347 w 144531"/>
                  <a:gd name="connsiteY45" fmla="*/ 202939 h 327145"/>
                  <a:gd name="connsiteX46" fmla="*/ 91277 w 144531"/>
                  <a:gd name="connsiteY46" fmla="*/ 193868 h 327145"/>
                  <a:gd name="connsiteX47" fmla="*/ 91277 w 144531"/>
                  <a:gd name="connsiteY47" fmla="*/ 190728 h 327145"/>
                  <a:gd name="connsiteX48" fmla="*/ 87905 w 144531"/>
                  <a:gd name="connsiteY48" fmla="*/ 187356 h 327145"/>
                  <a:gd name="connsiteX49" fmla="*/ 87905 w 144531"/>
                  <a:gd name="connsiteY49" fmla="*/ 180494 h 327145"/>
                  <a:gd name="connsiteX50" fmla="*/ 81975 w 144531"/>
                  <a:gd name="connsiteY50" fmla="*/ 180494 h 327145"/>
                  <a:gd name="connsiteX51" fmla="*/ 88835 w 144531"/>
                  <a:gd name="connsiteY51" fmla="*/ 173632 h 327145"/>
                  <a:gd name="connsiteX52" fmla="*/ 88835 w 144531"/>
                  <a:gd name="connsiteY52" fmla="*/ 160607 h 327145"/>
                  <a:gd name="connsiteX53" fmla="*/ 94416 w 144531"/>
                  <a:gd name="connsiteY53" fmla="*/ 155025 h 327145"/>
                  <a:gd name="connsiteX54" fmla="*/ 106974 w 144531"/>
                  <a:gd name="connsiteY54" fmla="*/ 155025 h 327145"/>
                  <a:gd name="connsiteX55" fmla="*/ 113370 w 144531"/>
                  <a:gd name="connsiteY55" fmla="*/ 148628 h 327145"/>
                  <a:gd name="connsiteX56" fmla="*/ 117905 w 144531"/>
                  <a:gd name="connsiteY56" fmla="*/ 148628 h 327145"/>
                  <a:gd name="connsiteX57" fmla="*/ 117905 w 144531"/>
                  <a:gd name="connsiteY57" fmla="*/ 144093 h 327145"/>
                  <a:gd name="connsiteX58" fmla="*/ 127672 w 144531"/>
                  <a:gd name="connsiteY58" fmla="*/ 144093 h 327145"/>
                  <a:gd name="connsiteX59" fmla="*/ 127672 w 144531"/>
                  <a:gd name="connsiteY59" fmla="*/ 136650 h 327145"/>
                  <a:gd name="connsiteX60" fmla="*/ 134881 w 144531"/>
                  <a:gd name="connsiteY60" fmla="*/ 136650 h 327145"/>
                  <a:gd name="connsiteX61" fmla="*/ 134881 w 144531"/>
                  <a:gd name="connsiteY61" fmla="*/ 131533 h 327145"/>
                  <a:gd name="connsiteX62" fmla="*/ 144532 w 144531"/>
                  <a:gd name="connsiteY62" fmla="*/ 121880 h 327145"/>
                  <a:gd name="connsiteX63" fmla="*/ 141741 w 144531"/>
                  <a:gd name="connsiteY63" fmla="*/ 119089 h 327145"/>
                  <a:gd name="connsiteX64" fmla="*/ 141625 w 144531"/>
                  <a:gd name="connsiteY64" fmla="*/ 119089 h 327145"/>
                  <a:gd name="connsiteX65" fmla="*/ 136160 w 144531"/>
                  <a:gd name="connsiteY65" fmla="*/ 124555 h 327145"/>
                  <a:gd name="connsiteX66" fmla="*/ 124648 w 144531"/>
                  <a:gd name="connsiteY66" fmla="*/ 124555 h 327145"/>
                  <a:gd name="connsiteX67" fmla="*/ 124648 w 144531"/>
                  <a:gd name="connsiteY67" fmla="*/ 113507 h 327145"/>
                  <a:gd name="connsiteX68" fmla="*/ 108951 w 144531"/>
                  <a:gd name="connsiteY68" fmla="*/ 113507 h 327145"/>
                  <a:gd name="connsiteX69" fmla="*/ 116393 w 144531"/>
                  <a:gd name="connsiteY69" fmla="*/ 106063 h 327145"/>
                  <a:gd name="connsiteX70" fmla="*/ 116393 w 144531"/>
                  <a:gd name="connsiteY70" fmla="*/ 96643 h 327145"/>
                  <a:gd name="connsiteX71" fmla="*/ 106974 w 144531"/>
                  <a:gd name="connsiteY71" fmla="*/ 96643 h 327145"/>
                  <a:gd name="connsiteX72" fmla="*/ 106974 w 144531"/>
                  <a:gd name="connsiteY72" fmla="*/ 87223 h 327145"/>
                  <a:gd name="connsiteX73" fmla="*/ 102440 w 144531"/>
                  <a:gd name="connsiteY73" fmla="*/ 82688 h 327145"/>
                  <a:gd name="connsiteX74" fmla="*/ 106509 w 144531"/>
                  <a:gd name="connsiteY74" fmla="*/ 78617 h 327145"/>
                  <a:gd name="connsiteX75" fmla="*/ 93486 w 144531"/>
                  <a:gd name="connsiteY75" fmla="*/ 78617 h 327145"/>
                  <a:gd name="connsiteX76" fmla="*/ 90928 w 144531"/>
                  <a:gd name="connsiteY76" fmla="*/ 81176 h 327145"/>
                  <a:gd name="connsiteX77" fmla="*/ 90928 w 144531"/>
                  <a:gd name="connsiteY77" fmla="*/ 81176 h 327145"/>
                  <a:gd name="connsiteX78" fmla="*/ 84766 w 144531"/>
                  <a:gd name="connsiteY78" fmla="*/ 81176 h 327145"/>
                  <a:gd name="connsiteX79" fmla="*/ 87324 w 144531"/>
                  <a:gd name="connsiteY79" fmla="*/ 78617 h 327145"/>
                  <a:gd name="connsiteX80" fmla="*/ 87324 w 144531"/>
                  <a:gd name="connsiteY80" fmla="*/ 74896 h 327145"/>
                  <a:gd name="connsiteX81" fmla="*/ 83603 w 144531"/>
                  <a:gd name="connsiteY81" fmla="*/ 71174 h 327145"/>
                  <a:gd name="connsiteX82" fmla="*/ 83603 w 144531"/>
                  <a:gd name="connsiteY82" fmla="*/ 71058 h 327145"/>
                  <a:gd name="connsiteX83" fmla="*/ 87324 w 144531"/>
                  <a:gd name="connsiteY83" fmla="*/ 67336 h 327145"/>
                  <a:gd name="connsiteX84" fmla="*/ 87324 w 144531"/>
                  <a:gd name="connsiteY84" fmla="*/ 61987 h 327145"/>
                  <a:gd name="connsiteX85" fmla="*/ 104533 w 144531"/>
                  <a:gd name="connsiteY85" fmla="*/ 44775 h 327145"/>
                  <a:gd name="connsiteX86" fmla="*/ 104533 w 144531"/>
                  <a:gd name="connsiteY86" fmla="*/ 16165 h 327145"/>
                  <a:gd name="connsiteX87" fmla="*/ 96161 w 144531"/>
                  <a:gd name="connsiteY87" fmla="*/ 16165 h 327145"/>
                  <a:gd name="connsiteX88" fmla="*/ 96161 w 144531"/>
                  <a:gd name="connsiteY88" fmla="*/ 8839 h 327145"/>
                  <a:gd name="connsiteX89" fmla="*/ 87324 w 144531"/>
                  <a:gd name="connsiteY89" fmla="*/ 0 h 327145"/>
                  <a:gd name="connsiteX90" fmla="*/ 75347 w 144531"/>
                  <a:gd name="connsiteY90" fmla="*/ 11979 h 327145"/>
                  <a:gd name="connsiteX91" fmla="*/ 75347 w 144531"/>
                  <a:gd name="connsiteY91" fmla="*/ 20352 h 327145"/>
                  <a:gd name="connsiteX92" fmla="*/ 60929 w 144531"/>
                  <a:gd name="connsiteY92" fmla="*/ 20352 h 327145"/>
                  <a:gd name="connsiteX93" fmla="*/ 46278 w 144531"/>
                  <a:gd name="connsiteY93" fmla="*/ 35006 h 327145"/>
                  <a:gd name="connsiteX94" fmla="*/ 46278 w 144531"/>
                  <a:gd name="connsiteY94" fmla="*/ 48147 h 327145"/>
                  <a:gd name="connsiteX95" fmla="*/ 38837 w 144531"/>
                  <a:gd name="connsiteY95" fmla="*/ 55590 h 327145"/>
                  <a:gd name="connsiteX96" fmla="*/ 38837 w 144531"/>
                  <a:gd name="connsiteY96" fmla="*/ 73151 h 327145"/>
                  <a:gd name="connsiteX97" fmla="*/ 31395 w 144531"/>
                  <a:gd name="connsiteY97" fmla="*/ 80594 h 327145"/>
                  <a:gd name="connsiteX98" fmla="*/ 18837 w 144531"/>
                  <a:gd name="connsiteY98" fmla="*/ 80711 h 327145"/>
                  <a:gd name="connsiteX99" fmla="*/ 18837 w 144531"/>
                  <a:gd name="connsiteY99" fmla="*/ 94085 h 327145"/>
                  <a:gd name="connsiteX100" fmla="*/ 18837 w 144531"/>
                  <a:gd name="connsiteY100" fmla="*/ 94085 h 327145"/>
                  <a:gd name="connsiteX101" fmla="*/ 13139 w 144531"/>
                  <a:gd name="connsiteY101" fmla="*/ 99783 h 327145"/>
                  <a:gd name="connsiteX102" fmla="*/ 13139 w 144531"/>
                  <a:gd name="connsiteY102" fmla="*/ 115600 h 327145"/>
                  <a:gd name="connsiteX103" fmla="*/ 4419 w 144531"/>
                  <a:gd name="connsiteY103" fmla="*/ 115600 h 327145"/>
                  <a:gd name="connsiteX104" fmla="*/ 4419 w 144531"/>
                  <a:gd name="connsiteY104" fmla="*/ 127927 h 327145"/>
                  <a:gd name="connsiteX105" fmla="*/ 0 w 144531"/>
                  <a:gd name="connsiteY105" fmla="*/ 127927 h 327145"/>
                  <a:gd name="connsiteX106" fmla="*/ 0 w 144531"/>
                  <a:gd name="connsiteY106" fmla="*/ 132463 h 327145"/>
                  <a:gd name="connsiteX107" fmla="*/ 7209 w 144531"/>
                  <a:gd name="connsiteY107" fmla="*/ 139674 h 327145"/>
                  <a:gd name="connsiteX108" fmla="*/ 7209 w 144531"/>
                  <a:gd name="connsiteY108" fmla="*/ 148047 h 327145"/>
                  <a:gd name="connsiteX109" fmla="*/ 32209 w 144531"/>
                  <a:gd name="connsiteY109" fmla="*/ 173051 h 327145"/>
                  <a:gd name="connsiteX110" fmla="*/ 32209 w 144531"/>
                  <a:gd name="connsiteY110" fmla="*/ 181773 h 327145"/>
                  <a:gd name="connsiteX111" fmla="*/ 35348 w 144531"/>
                  <a:gd name="connsiteY111" fmla="*/ 184913 h 327145"/>
                  <a:gd name="connsiteX112" fmla="*/ 35348 w 144531"/>
                  <a:gd name="connsiteY112" fmla="*/ 198404 h 327145"/>
                  <a:gd name="connsiteX113" fmla="*/ 30232 w 144531"/>
                  <a:gd name="connsiteY113" fmla="*/ 203521 h 327145"/>
                  <a:gd name="connsiteX114" fmla="*/ 29883 w 144531"/>
                  <a:gd name="connsiteY114" fmla="*/ 220268 h 327145"/>
                  <a:gd name="connsiteX115" fmla="*/ 29883 w 144531"/>
                  <a:gd name="connsiteY115" fmla="*/ 220268 h 32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44531" h="327145">
                    <a:moveTo>
                      <a:pt x="29883" y="220268"/>
                    </a:moveTo>
                    <a:lnTo>
                      <a:pt x="53836" y="220268"/>
                    </a:lnTo>
                    <a:lnTo>
                      <a:pt x="64999" y="209103"/>
                    </a:lnTo>
                    <a:lnTo>
                      <a:pt x="72208" y="209103"/>
                    </a:lnTo>
                    <a:lnTo>
                      <a:pt x="72208" y="209103"/>
                    </a:lnTo>
                    <a:lnTo>
                      <a:pt x="79649" y="201660"/>
                    </a:lnTo>
                    <a:lnTo>
                      <a:pt x="79649" y="208289"/>
                    </a:lnTo>
                    <a:lnTo>
                      <a:pt x="88138" y="216779"/>
                    </a:lnTo>
                    <a:lnTo>
                      <a:pt x="88138" y="231898"/>
                    </a:lnTo>
                    <a:lnTo>
                      <a:pt x="92207" y="235968"/>
                    </a:lnTo>
                    <a:lnTo>
                      <a:pt x="92207" y="251087"/>
                    </a:lnTo>
                    <a:lnTo>
                      <a:pt x="92207" y="251087"/>
                    </a:lnTo>
                    <a:lnTo>
                      <a:pt x="101974" y="260856"/>
                    </a:lnTo>
                    <a:lnTo>
                      <a:pt x="101974" y="289465"/>
                    </a:lnTo>
                    <a:lnTo>
                      <a:pt x="104300" y="291791"/>
                    </a:lnTo>
                    <a:lnTo>
                      <a:pt x="104300" y="291791"/>
                    </a:lnTo>
                    <a:lnTo>
                      <a:pt x="104300" y="303886"/>
                    </a:lnTo>
                    <a:lnTo>
                      <a:pt x="99765" y="308421"/>
                    </a:lnTo>
                    <a:lnTo>
                      <a:pt x="99765" y="327145"/>
                    </a:lnTo>
                    <a:lnTo>
                      <a:pt x="103137" y="323773"/>
                    </a:lnTo>
                    <a:lnTo>
                      <a:pt x="103137" y="317376"/>
                    </a:lnTo>
                    <a:lnTo>
                      <a:pt x="105812" y="314702"/>
                    </a:lnTo>
                    <a:lnTo>
                      <a:pt x="105812" y="308305"/>
                    </a:lnTo>
                    <a:lnTo>
                      <a:pt x="111858" y="302258"/>
                    </a:lnTo>
                    <a:lnTo>
                      <a:pt x="111858" y="299583"/>
                    </a:lnTo>
                    <a:lnTo>
                      <a:pt x="115812" y="295629"/>
                    </a:lnTo>
                    <a:lnTo>
                      <a:pt x="115812" y="292954"/>
                    </a:lnTo>
                    <a:lnTo>
                      <a:pt x="118253" y="290512"/>
                    </a:lnTo>
                    <a:lnTo>
                      <a:pt x="118253" y="285395"/>
                    </a:lnTo>
                    <a:lnTo>
                      <a:pt x="115812" y="282952"/>
                    </a:lnTo>
                    <a:lnTo>
                      <a:pt x="115812" y="276556"/>
                    </a:lnTo>
                    <a:lnTo>
                      <a:pt x="112091" y="272834"/>
                    </a:lnTo>
                    <a:lnTo>
                      <a:pt x="112091" y="256669"/>
                    </a:lnTo>
                    <a:lnTo>
                      <a:pt x="98021" y="242597"/>
                    </a:lnTo>
                    <a:lnTo>
                      <a:pt x="98021" y="239922"/>
                    </a:lnTo>
                    <a:lnTo>
                      <a:pt x="95696" y="237596"/>
                    </a:lnTo>
                    <a:lnTo>
                      <a:pt x="95696" y="232595"/>
                    </a:lnTo>
                    <a:lnTo>
                      <a:pt x="101509" y="226780"/>
                    </a:lnTo>
                    <a:lnTo>
                      <a:pt x="101509" y="218640"/>
                    </a:lnTo>
                    <a:lnTo>
                      <a:pt x="106858" y="213290"/>
                    </a:lnTo>
                    <a:lnTo>
                      <a:pt x="106858" y="210731"/>
                    </a:lnTo>
                    <a:lnTo>
                      <a:pt x="103602" y="213988"/>
                    </a:lnTo>
                    <a:lnTo>
                      <a:pt x="103602" y="209336"/>
                    </a:lnTo>
                    <a:lnTo>
                      <a:pt x="100347" y="206079"/>
                    </a:lnTo>
                    <a:lnTo>
                      <a:pt x="100347" y="202939"/>
                    </a:lnTo>
                    <a:lnTo>
                      <a:pt x="100347" y="202939"/>
                    </a:lnTo>
                    <a:lnTo>
                      <a:pt x="91277" y="193868"/>
                    </a:lnTo>
                    <a:lnTo>
                      <a:pt x="91277" y="190728"/>
                    </a:lnTo>
                    <a:lnTo>
                      <a:pt x="87905" y="187356"/>
                    </a:lnTo>
                    <a:lnTo>
                      <a:pt x="87905" y="180494"/>
                    </a:lnTo>
                    <a:lnTo>
                      <a:pt x="81975" y="180494"/>
                    </a:lnTo>
                    <a:lnTo>
                      <a:pt x="88835" y="173632"/>
                    </a:lnTo>
                    <a:lnTo>
                      <a:pt x="88835" y="160607"/>
                    </a:lnTo>
                    <a:lnTo>
                      <a:pt x="94416" y="155025"/>
                    </a:lnTo>
                    <a:lnTo>
                      <a:pt x="106974" y="155025"/>
                    </a:lnTo>
                    <a:lnTo>
                      <a:pt x="113370" y="148628"/>
                    </a:lnTo>
                    <a:lnTo>
                      <a:pt x="117905" y="148628"/>
                    </a:lnTo>
                    <a:lnTo>
                      <a:pt x="117905" y="144093"/>
                    </a:lnTo>
                    <a:lnTo>
                      <a:pt x="127672" y="144093"/>
                    </a:lnTo>
                    <a:lnTo>
                      <a:pt x="127672" y="136650"/>
                    </a:lnTo>
                    <a:lnTo>
                      <a:pt x="134881" y="136650"/>
                    </a:lnTo>
                    <a:lnTo>
                      <a:pt x="134881" y="131533"/>
                    </a:lnTo>
                    <a:lnTo>
                      <a:pt x="144532" y="121880"/>
                    </a:lnTo>
                    <a:lnTo>
                      <a:pt x="141741" y="119089"/>
                    </a:lnTo>
                    <a:lnTo>
                      <a:pt x="141625" y="119089"/>
                    </a:lnTo>
                    <a:lnTo>
                      <a:pt x="136160" y="124555"/>
                    </a:lnTo>
                    <a:lnTo>
                      <a:pt x="124648" y="124555"/>
                    </a:lnTo>
                    <a:lnTo>
                      <a:pt x="124648" y="113507"/>
                    </a:lnTo>
                    <a:lnTo>
                      <a:pt x="108951" y="113507"/>
                    </a:lnTo>
                    <a:lnTo>
                      <a:pt x="116393" y="106063"/>
                    </a:lnTo>
                    <a:lnTo>
                      <a:pt x="116393" y="96643"/>
                    </a:lnTo>
                    <a:lnTo>
                      <a:pt x="106974" y="96643"/>
                    </a:lnTo>
                    <a:lnTo>
                      <a:pt x="106974" y="87223"/>
                    </a:lnTo>
                    <a:lnTo>
                      <a:pt x="102440" y="82688"/>
                    </a:lnTo>
                    <a:lnTo>
                      <a:pt x="106509" y="78617"/>
                    </a:lnTo>
                    <a:lnTo>
                      <a:pt x="93486" y="78617"/>
                    </a:lnTo>
                    <a:lnTo>
                      <a:pt x="90928" y="81176"/>
                    </a:lnTo>
                    <a:lnTo>
                      <a:pt x="90928" y="81176"/>
                    </a:lnTo>
                    <a:lnTo>
                      <a:pt x="84766" y="81176"/>
                    </a:lnTo>
                    <a:lnTo>
                      <a:pt x="87324" y="78617"/>
                    </a:lnTo>
                    <a:lnTo>
                      <a:pt x="87324" y="74896"/>
                    </a:lnTo>
                    <a:lnTo>
                      <a:pt x="83603" y="71174"/>
                    </a:lnTo>
                    <a:lnTo>
                      <a:pt x="83603" y="71058"/>
                    </a:lnTo>
                    <a:lnTo>
                      <a:pt x="87324" y="67336"/>
                    </a:lnTo>
                    <a:lnTo>
                      <a:pt x="87324" y="61987"/>
                    </a:lnTo>
                    <a:lnTo>
                      <a:pt x="104533" y="44775"/>
                    </a:lnTo>
                    <a:lnTo>
                      <a:pt x="104533" y="16165"/>
                    </a:lnTo>
                    <a:lnTo>
                      <a:pt x="96161" y="16165"/>
                    </a:lnTo>
                    <a:lnTo>
                      <a:pt x="96161" y="8839"/>
                    </a:lnTo>
                    <a:lnTo>
                      <a:pt x="87324" y="0"/>
                    </a:lnTo>
                    <a:lnTo>
                      <a:pt x="75347" y="11979"/>
                    </a:lnTo>
                    <a:lnTo>
                      <a:pt x="75347" y="20352"/>
                    </a:lnTo>
                    <a:lnTo>
                      <a:pt x="60929" y="20352"/>
                    </a:lnTo>
                    <a:lnTo>
                      <a:pt x="46278" y="35006"/>
                    </a:lnTo>
                    <a:lnTo>
                      <a:pt x="46278" y="48147"/>
                    </a:lnTo>
                    <a:lnTo>
                      <a:pt x="38837" y="55590"/>
                    </a:lnTo>
                    <a:lnTo>
                      <a:pt x="38837" y="73151"/>
                    </a:lnTo>
                    <a:lnTo>
                      <a:pt x="31395" y="80594"/>
                    </a:lnTo>
                    <a:lnTo>
                      <a:pt x="18837" y="80711"/>
                    </a:lnTo>
                    <a:lnTo>
                      <a:pt x="18837" y="94085"/>
                    </a:lnTo>
                    <a:lnTo>
                      <a:pt x="18837" y="94085"/>
                    </a:lnTo>
                    <a:lnTo>
                      <a:pt x="13139" y="99783"/>
                    </a:lnTo>
                    <a:lnTo>
                      <a:pt x="13139" y="115600"/>
                    </a:lnTo>
                    <a:lnTo>
                      <a:pt x="4419" y="115600"/>
                    </a:lnTo>
                    <a:lnTo>
                      <a:pt x="4419" y="127927"/>
                    </a:lnTo>
                    <a:lnTo>
                      <a:pt x="0" y="127927"/>
                    </a:lnTo>
                    <a:lnTo>
                      <a:pt x="0" y="132463"/>
                    </a:lnTo>
                    <a:lnTo>
                      <a:pt x="7209" y="139674"/>
                    </a:lnTo>
                    <a:lnTo>
                      <a:pt x="7209" y="148047"/>
                    </a:lnTo>
                    <a:lnTo>
                      <a:pt x="32209" y="173051"/>
                    </a:lnTo>
                    <a:lnTo>
                      <a:pt x="32209" y="181773"/>
                    </a:lnTo>
                    <a:lnTo>
                      <a:pt x="35348" y="184913"/>
                    </a:lnTo>
                    <a:lnTo>
                      <a:pt x="35348" y="198404"/>
                    </a:lnTo>
                    <a:lnTo>
                      <a:pt x="30232" y="203521"/>
                    </a:lnTo>
                    <a:lnTo>
                      <a:pt x="29883" y="220268"/>
                    </a:lnTo>
                    <a:lnTo>
                      <a:pt x="29883" y="220268"/>
                    </a:lnTo>
                    <a:close/>
                  </a:path>
                </a:pathLst>
              </a:custGeom>
              <a:grpFill/>
              <a:ln w="1162" cap="rnd">
                <a:solidFill>
                  <a:schemeClr val="bg2"/>
                </a:solidFill>
                <a:prstDash val="solid"/>
                <a:round/>
              </a:ln>
            </p:spPr>
            <p:txBody>
              <a:bodyPr rtlCol="0" anchor="ctr"/>
              <a:lstStyle/>
              <a:p>
                <a:endParaRPr lang="en-US"/>
              </a:p>
            </p:txBody>
          </p:sp>
          <p:sp>
            <p:nvSpPr>
              <p:cNvPr id="102" name="Freeform 101">
                <a:extLst>
                  <a:ext uri="{FF2B5EF4-FFF2-40B4-BE49-F238E27FC236}">
                    <a16:creationId xmlns:a16="http://schemas.microsoft.com/office/drawing/2014/main" id="{14D41B0A-B35E-288A-7540-D7040FEF41D8}"/>
                  </a:ext>
                </a:extLst>
              </p:cNvPr>
              <p:cNvSpPr/>
              <p:nvPr/>
            </p:nvSpPr>
            <p:spPr>
              <a:xfrm>
                <a:off x="7090495" y="2602477"/>
                <a:ext cx="523476" cy="249690"/>
              </a:xfrm>
              <a:custGeom>
                <a:avLst/>
                <a:gdLst>
                  <a:gd name="connsiteX0" fmla="*/ 523477 w 523476"/>
                  <a:gd name="connsiteY0" fmla="*/ 121764 h 249690"/>
                  <a:gd name="connsiteX1" fmla="*/ 523477 w 523476"/>
                  <a:gd name="connsiteY1" fmla="*/ 136068 h 249690"/>
                  <a:gd name="connsiteX2" fmla="*/ 483013 w 523476"/>
                  <a:gd name="connsiteY2" fmla="*/ 136068 h 249690"/>
                  <a:gd name="connsiteX3" fmla="*/ 454176 w 523476"/>
                  <a:gd name="connsiteY3" fmla="*/ 164910 h 249690"/>
                  <a:gd name="connsiteX4" fmla="*/ 438479 w 523476"/>
                  <a:gd name="connsiteY4" fmla="*/ 164910 h 249690"/>
                  <a:gd name="connsiteX5" fmla="*/ 423828 w 523476"/>
                  <a:gd name="connsiteY5" fmla="*/ 179563 h 249690"/>
                  <a:gd name="connsiteX6" fmla="*/ 404177 w 523476"/>
                  <a:gd name="connsiteY6" fmla="*/ 179563 h 249690"/>
                  <a:gd name="connsiteX7" fmla="*/ 396735 w 523476"/>
                  <a:gd name="connsiteY7" fmla="*/ 172120 h 249690"/>
                  <a:gd name="connsiteX8" fmla="*/ 381852 w 523476"/>
                  <a:gd name="connsiteY8" fmla="*/ 187007 h 249690"/>
                  <a:gd name="connsiteX9" fmla="*/ 393015 w 523476"/>
                  <a:gd name="connsiteY9" fmla="*/ 198171 h 249690"/>
                  <a:gd name="connsiteX10" fmla="*/ 359178 w 523476"/>
                  <a:gd name="connsiteY10" fmla="*/ 232014 h 249690"/>
                  <a:gd name="connsiteX11" fmla="*/ 326388 w 523476"/>
                  <a:gd name="connsiteY11" fmla="*/ 232014 h 249690"/>
                  <a:gd name="connsiteX12" fmla="*/ 319761 w 523476"/>
                  <a:gd name="connsiteY12" fmla="*/ 238643 h 249690"/>
                  <a:gd name="connsiteX13" fmla="*/ 298133 w 523476"/>
                  <a:gd name="connsiteY13" fmla="*/ 238643 h 249690"/>
                  <a:gd name="connsiteX14" fmla="*/ 287087 w 523476"/>
                  <a:gd name="connsiteY14" fmla="*/ 249691 h 249690"/>
                  <a:gd name="connsiteX15" fmla="*/ 265459 w 523476"/>
                  <a:gd name="connsiteY15" fmla="*/ 249691 h 249690"/>
                  <a:gd name="connsiteX16" fmla="*/ 257669 w 523476"/>
                  <a:gd name="connsiteY16" fmla="*/ 241899 h 249690"/>
                  <a:gd name="connsiteX17" fmla="*/ 236041 w 523476"/>
                  <a:gd name="connsiteY17" fmla="*/ 241899 h 249690"/>
                  <a:gd name="connsiteX18" fmla="*/ 220809 w 523476"/>
                  <a:gd name="connsiteY18" fmla="*/ 226664 h 249690"/>
                  <a:gd name="connsiteX19" fmla="*/ 143020 w 523476"/>
                  <a:gd name="connsiteY19" fmla="*/ 226664 h 249690"/>
                  <a:gd name="connsiteX20" fmla="*/ 132555 w 523476"/>
                  <a:gd name="connsiteY20" fmla="*/ 216197 h 249690"/>
                  <a:gd name="connsiteX21" fmla="*/ 132555 w 523476"/>
                  <a:gd name="connsiteY21" fmla="*/ 205847 h 249690"/>
                  <a:gd name="connsiteX22" fmla="*/ 117439 w 523476"/>
                  <a:gd name="connsiteY22" fmla="*/ 190728 h 249690"/>
                  <a:gd name="connsiteX23" fmla="*/ 108719 w 523476"/>
                  <a:gd name="connsiteY23" fmla="*/ 190728 h 249690"/>
                  <a:gd name="connsiteX24" fmla="*/ 91858 w 523476"/>
                  <a:gd name="connsiteY24" fmla="*/ 173981 h 249690"/>
                  <a:gd name="connsiteX25" fmla="*/ 55697 w 523476"/>
                  <a:gd name="connsiteY25" fmla="*/ 173981 h 249690"/>
                  <a:gd name="connsiteX26" fmla="*/ 46859 w 523476"/>
                  <a:gd name="connsiteY26" fmla="*/ 165143 h 249690"/>
                  <a:gd name="connsiteX27" fmla="*/ 46859 w 523476"/>
                  <a:gd name="connsiteY27" fmla="*/ 156885 h 249690"/>
                  <a:gd name="connsiteX28" fmla="*/ 52557 w 523476"/>
                  <a:gd name="connsiteY28" fmla="*/ 151187 h 249690"/>
                  <a:gd name="connsiteX29" fmla="*/ 52557 w 523476"/>
                  <a:gd name="connsiteY29" fmla="*/ 132463 h 249690"/>
                  <a:gd name="connsiteX30" fmla="*/ 42906 w 523476"/>
                  <a:gd name="connsiteY30" fmla="*/ 122810 h 249690"/>
                  <a:gd name="connsiteX31" fmla="*/ 42906 w 523476"/>
                  <a:gd name="connsiteY31" fmla="*/ 116763 h 249690"/>
                  <a:gd name="connsiteX32" fmla="*/ 30697 w 523476"/>
                  <a:gd name="connsiteY32" fmla="*/ 104551 h 249690"/>
                  <a:gd name="connsiteX33" fmla="*/ 16511 w 523476"/>
                  <a:gd name="connsiteY33" fmla="*/ 104551 h 249690"/>
                  <a:gd name="connsiteX34" fmla="*/ 11163 w 523476"/>
                  <a:gd name="connsiteY34" fmla="*/ 99202 h 249690"/>
                  <a:gd name="connsiteX35" fmla="*/ 11163 w 523476"/>
                  <a:gd name="connsiteY35" fmla="*/ 95946 h 249690"/>
                  <a:gd name="connsiteX36" fmla="*/ 0 w 523476"/>
                  <a:gd name="connsiteY36" fmla="*/ 84781 h 249690"/>
                  <a:gd name="connsiteX37" fmla="*/ 0 w 523476"/>
                  <a:gd name="connsiteY37" fmla="*/ 77454 h 249690"/>
                  <a:gd name="connsiteX38" fmla="*/ 5698 w 523476"/>
                  <a:gd name="connsiteY38" fmla="*/ 71756 h 249690"/>
                  <a:gd name="connsiteX39" fmla="*/ 5698 w 523476"/>
                  <a:gd name="connsiteY39" fmla="*/ 68732 h 249690"/>
                  <a:gd name="connsiteX40" fmla="*/ 20814 w 523476"/>
                  <a:gd name="connsiteY40" fmla="*/ 68732 h 249690"/>
                  <a:gd name="connsiteX41" fmla="*/ 40115 w 523476"/>
                  <a:gd name="connsiteY41" fmla="*/ 49426 h 249690"/>
                  <a:gd name="connsiteX42" fmla="*/ 40115 w 523476"/>
                  <a:gd name="connsiteY42" fmla="*/ 49426 h 249690"/>
                  <a:gd name="connsiteX43" fmla="*/ 46976 w 523476"/>
                  <a:gd name="connsiteY43" fmla="*/ 49426 h 249690"/>
                  <a:gd name="connsiteX44" fmla="*/ 53138 w 523476"/>
                  <a:gd name="connsiteY44" fmla="*/ 43263 h 249690"/>
                  <a:gd name="connsiteX45" fmla="*/ 58138 w 523476"/>
                  <a:gd name="connsiteY45" fmla="*/ 43263 h 249690"/>
                  <a:gd name="connsiteX46" fmla="*/ 64068 w 523476"/>
                  <a:gd name="connsiteY46" fmla="*/ 37332 h 249690"/>
                  <a:gd name="connsiteX47" fmla="*/ 85231 w 523476"/>
                  <a:gd name="connsiteY47" fmla="*/ 37332 h 249690"/>
                  <a:gd name="connsiteX48" fmla="*/ 87556 w 523476"/>
                  <a:gd name="connsiteY48" fmla="*/ 39657 h 249690"/>
                  <a:gd name="connsiteX49" fmla="*/ 106393 w 523476"/>
                  <a:gd name="connsiteY49" fmla="*/ 39657 h 249690"/>
                  <a:gd name="connsiteX50" fmla="*/ 106393 w 523476"/>
                  <a:gd name="connsiteY50" fmla="*/ 49543 h 249690"/>
                  <a:gd name="connsiteX51" fmla="*/ 111160 w 523476"/>
                  <a:gd name="connsiteY51" fmla="*/ 54311 h 249690"/>
                  <a:gd name="connsiteX52" fmla="*/ 116858 w 523476"/>
                  <a:gd name="connsiteY52" fmla="*/ 54311 h 249690"/>
                  <a:gd name="connsiteX53" fmla="*/ 120230 w 523476"/>
                  <a:gd name="connsiteY53" fmla="*/ 57684 h 249690"/>
                  <a:gd name="connsiteX54" fmla="*/ 149648 w 523476"/>
                  <a:gd name="connsiteY54" fmla="*/ 57684 h 249690"/>
                  <a:gd name="connsiteX55" fmla="*/ 153950 w 523476"/>
                  <a:gd name="connsiteY55" fmla="*/ 61987 h 249690"/>
                  <a:gd name="connsiteX56" fmla="*/ 159531 w 523476"/>
                  <a:gd name="connsiteY56" fmla="*/ 56404 h 249690"/>
                  <a:gd name="connsiteX57" fmla="*/ 164182 w 523476"/>
                  <a:gd name="connsiteY57" fmla="*/ 56404 h 249690"/>
                  <a:gd name="connsiteX58" fmla="*/ 170578 w 523476"/>
                  <a:gd name="connsiteY58" fmla="*/ 50008 h 249690"/>
                  <a:gd name="connsiteX59" fmla="*/ 170578 w 523476"/>
                  <a:gd name="connsiteY59" fmla="*/ 38262 h 249690"/>
                  <a:gd name="connsiteX60" fmla="*/ 163368 w 523476"/>
                  <a:gd name="connsiteY60" fmla="*/ 31051 h 249690"/>
                  <a:gd name="connsiteX61" fmla="*/ 163368 w 523476"/>
                  <a:gd name="connsiteY61" fmla="*/ 18142 h 249690"/>
                  <a:gd name="connsiteX62" fmla="*/ 181508 w 523476"/>
                  <a:gd name="connsiteY62" fmla="*/ 0 h 249690"/>
                  <a:gd name="connsiteX63" fmla="*/ 190577 w 523476"/>
                  <a:gd name="connsiteY63" fmla="*/ 9071 h 249690"/>
                  <a:gd name="connsiteX64" fmla="*/ 206740 w 523476"/>
                  <a:gd name="connsiteY64" fmla="*/ 9071 h 249690"/>
                  <a:gd name="connsiteX65" fmla="*/ 211972 w 523476"/>
                  <a:gd name="connsiteY65" fmla="*/ 14421 h 249690"/>
                  <a:gd name="connsiteX66" fmla="*/ 219181 w 523476"/>
                  <a:gd name="connsiteY66" fmla="*/ 14421 h 249690"/>
                  <a:gd name="connsiteX67" fmla="*/ 222902 w 523476"/>
                  <a:gd name="connsiteY67" fmla="*/ 18142 h 249690"/>
                  <a:gd name="connsiteX68" fmla="*/ 233832 w 523476"/>
                  <a:gd name="connsiteY68" fmla="*/ 18142 h 249690"/>
                  <a:gd name="connsiteX69" fmla="*/ 233832 w 523476"/>
                  <a:gd name="connsiteY69" fmla="*/ 31051 h 249690"/>
                  <a:gd name="connsiteX70" fmla="*/ 236390 w 523476"/>
                  <a:gd name="connsiteY70" fmla="*/ 33610 h 249690"/>
                  <a:gd name="connsiteX71" fmla="*/ 236390 w 523476"/>
                  <a:gd name="connsiteY71" fmla="*/ 41402 h 249690"/>
                  <a:gd name="connsiteX72" fmla="*/ 243250 w 523476"/>
                  <a:gd name="connsiteY72" fmla="*/ 48264 h 249690"/>
                  <a:gd name="connsiteX73" fmla="*/ 252320 w 523476"/>
                  <a:gd name="connsiteY73" fmla="*/ 48264 h 249690"/>
                  <a:gd name="connsiteX74" fmla="*/ 256041 w 523476"/>
                  <a:gd name="connsiteY74" fmla="*/ 51985 h 249690"/>
                  <a:gd name="connsiteX75" fmla="*/ 268831 w 523476"/>
                  <a:gd name="connsiteY75" fmla="*/ 51985 h 249690"/>
                  <a:gd name="connsiteX76" fmla="*/ 277436 w 523476"/>
                  <a:gd name="connsiteY76" fmla="*/ 43379 h 249690"/>
                  <a:gd name="connsiteX77" fmla="*/ 293598 w 523476"/>
                  <a:gd name="connsiteY77" fmla="*/ 43379 h 249690"/>
                  <a:gd name="connsiteX78" fmla="*/ 298482 w 523476"/>
                  <a:gd name="connsiteY78" fmla="*/ 48264 h 249690"/>
                  <a:gd name="connsiteX79" fmla="*/ 309412 w 523476"/>
                  <a:gd name="connsiteY79" fmla="*/ 48264 h 249690"/>
                  <a:gd name="connsiteX80" fmla="*/ 316854 w 523476"/>
                  <a:gd name="connsiteY80" fmla="*/ 55706 h 249690"/>
                  <a:gd name="connsiteX81" fmla="*/ 327784 w 523476"/>
                  <a:gd name="connsiteY81" fmla="*/ 55706 h 249690"/>
                  <a:gd name="connsiteX82" fmla="*/ 327784 w 523476"/>
                  <a:gd name="connsiteY82" fmla="*/ 63498 h 249690"/>
                  <a:gd name="connsiteX83" fmla="*/ 336853 w 523476"/>
                  <a:gd name="connsiteY83" fmla="*/ 72570 h 249690"/>
                  <a:gd name="connsiteX84" fmla="*/ 354992 w 523476"/>
                  <a:gd name="connsiteY84" fmla="*/ 72570 h 249690"/>
                  <a:gd name="connsiteX85" fmla="*/ 357318 w 523476"/>
                  <a:gd name="connsiteY85" fmla="*/ 74896 h 249690"/>
                  <a:gd name="connsiteX86" fmla="*/ 381503 w 523476"/>
                  <a:gd name="connsiteY86" fmla="*/ 74896 h 249690"/>
                  <a:gd name="connsiteX87" fmla="*/ 381503 w 523476"/>
                  <a:gd name="connsiteY87" fmla="*/ 74896 h 249690"/>
                  <a:gd name="connsiteX88" fmla="*/ 387433 w 523476"/>
                  <a:gd name="connsiteY88" fmla="*/ 68964 h 249690"/>
                  <a:gd name="connsiteX89" fmla="*/ 405689 w 523476"/>
                  <a:gd name="connsiteY89" fmla="*/ 68964 h 249690"/>
                  <a:gd name="connsiteX90" fmla="*/ 424410 w 523476"/>
                  <a:gd name="connsiteY90" fmla="*/ 50241 h 249690"/>
                  <a:gd name="connsiteX91" fmla="*/ 441502 w 523476"/>
                  <a:gd name="connsiteY91" fmla="*/ 50241 h 249690"/>
                  <a:gd name="connsiteX92" fmla="*/ 449060 w 523476"/>
                  <a:gd name="connsiteY92" fmla="*/ 57800 h 249690"/>
                  <a:gd name="connsiteX93" fmla="*/ 457083 w 523476"/>
                  <a:gd name="connsiteY93" fmla="*/ 57800 h 249690"/>
                  <a:gd name="connsiteX94" fmla="*/ 460106 w 523476"/>
                  <a:gd name="connsiteY94" fmla="*/ 54776 h 249690"/>
                  <a:gd name="connsiteX95" fmla="*/ 465571 w 523476"/>
                  <a:gd name="connsiteY95" fmla="*/ 54776 h 249690"/>
                  <a:gd name="connsiteX96" fmla="*/ 475687 w 523476"/>
                  <a:gd name="connsiteY96" fmla="*/ 64894 h 249690"/>
                  <a:gd name="connsiteX97" fmla="*/ 461967 w 523476"/>
                  <a:gd name="connsiteY97" fmla="*/ 78617 h 249690"/>
                  <a:gd name="connsiteX98" fmla="*/ 461967 w 523476"/>
                  <a:gd name="connsiteY98" fmla="*/ 90479 h 249690"/>
                  <a:gd name="connsiteX99" fmla="*/ 449060 w 523476"/>
                  <a:gd name="connsiteY99" fmla="*/ 103388 h 249690"/>
                  <a:gd name="connsiteX100" fmla="*/ 457897 w 523476"/>
                  <a:gd name="connsiteY100" fmla="*/ 112227 h 249690"/>
                  <a:gd name="connsiteX101" fmla="*/ 463827 w 523476"/>
                  <a:gd name="connsiteY101" fmla="*/ 106296 h 249690"/>
                  <a:gd name="connsiteX102" fmla="*/ 475338 w 523476"/>
                  <a:gd name="connsiteY102" fmla="*/ 106296 h 249690"/>
                  <a:gd name="connsiteX103" fmla="*/ 481269 w 523476"/>
                  <a:gd name="connsiteY103" fmla="*/ 112227 h 249690"/>
                  <a:gd name="connsiteX104" fmla="*/ 488943 w 523476"/>
                  <a:gd name="connsiteY104" fmla="*/ 104551 h 249690"/>
                  <a:gd name="connsiteX105" fmla="*/ 506500 w 523476"/>
                  <a:gd name="connsiteY105" fmla="*/ 104551 h 249690"/>
                  <a:gd name="connsiteX106" fmla="*/ 523477 w 523476"/>
                  <a:gd name="connsiteY106" fmla="*/ 121764 h 249690"/>
                  <a:gd name="connsiteX107" fmla="*/ 523477 w 523476"/>
                  <a:gd name="connsiteY107" fmla="*/ 121764 h 24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23476" h="249690">
                    <a:moveTo>
                      <a:pt x="523477" y="121764"/>
                    </a:moveTo>
                    <a:lnTo>
                      <a:pt x="523477" y="136068"/>
                    </a:lnTo>
                    <a:lnTo>
                      <a:pt x="483013" y="136068"/>
                    </a:lnTo>
                    <a:lnTo>
                      <a:pt x="454176" y="164910"/>
                    </a:lnTo>
                    <a:lnTo>
                      <a:pt x="438479" y="164910"/>
                    </a:lnTo>
                    <a:lnTo>
                      <a:pt x="423828" y="179563"/>
                    </a:lnTo>
                    <a:lnTo>
                      <a:pt x="404177" y="179563"/>
                    </a:lnTo>
                    <a:lnTo>
                      <a:pt x="396735" y="172120"/>
                    </a:lnTo>
                    <a:lnTo>
                      <a:pt x="381852" y="187007"/>
                    </a:lnTo>
                    <a:lnTo>
                      <a:pt x="393015" y="198171"/>
                    </a:lnTo>
                    <a:lnTo>
                      <a:pt x="359178" y="232014"/>
                    </a:lnTo>
                    <a:lnTo>
                      <a:pt x="326388" y="232014"/>
                    </a:lnTo>
                    <a:lnTo>
                      <a:pt x="319761" y="238643"/>
                    </a:lnTo>
                    <a:lnTo>
                      <a:pt x="298133" y="238643"/>
                    </a:lnTo>
                    <a:lnTo>
                      <a:pt x="287087" y="249691"/>
                    </a:lnTo>
                    <a:lnTo>
                      <a:pt x="265459" y="249691"/>
                    </a:lnTo>
                    <a:lnTo>
                      <a:pt x="257669" y="241899"/>
                    </a:lnTo>
                    <a:lnTo>
                      <a:pt x="236041" y="241899"/>
                    </a:lnTo>
                    <a:lnTo>
                      <a:pt x="220809" y="226664"/>
                    </a:lnTo>
                    <a:lnTo>
                      <a:pt x="143020" y="226664"/>
                    </a:lnTo>
                    <a:lnTo>
                      <a:pt x="132555" y="216197"/>
                    </a:lnTo>
                    <a:lnTo>
                      <a:pt x="132555" y="205847"/>
                    </a:lnTo>
                    <a:lnTo>
                      <a:pt x="117439" y="190728"/>
                    </a:lnTo>
                    <a:lnTo>
                      <a:pt x="108719" y="190728"/>
                    </a:lnTo>
                    <a:lnTo>
                      <a:pt x="91858" y="173981"/>
                    </a:lnTo>
                    <a:lnTo>
                      <a:pt x="55697" y="173981"/>
                    </a:lnTo>
                    <a:lnTo>
                      <a:pt x="46859" y="165143"/>
                    </a:lnTo>
                    <a:lnTo>
                      <a:pt x="46859" y="156885"/>
                    </a:lnTo>
                    <a:lnTo>
                      <a:pt x="52557" y="151187"/>
                    </a:lnTo>
                    <a:lnTo>
                      <a:pt x="52557" y="132463"/>
                    </a:lnTo>
                    <a:lnTo>
                      <a:pt x="42906" y="122810"/>
                    </a:lnTo>
                    <a:lnTo>
                      <a:pt x="42906" y="116763"/>
                    </a:lnTo>
                    <a:lnTo>
                      <a:pt x="30697" y="104551"/>
                    </a:lnTo>
                    <a:lnTo>
                      <a:pt x="16511" y="104551"/>
                    </a:lnTo>
                    <a:lnTo>
                      <a:pt x="11163" y="99202"/>
                    </a:lnTo>
                    <a:lnTo>
                      <a:pt x="11163" y="95946"/>
                    </a:lnTo>
                    <a:lnTo>
                      <a:pt x="0" y="84781"/>
                    </a:lnTo>
                    <a:lnTo>
                      <a:pt x="0" y="77454"/>
                    </a:lnTo>
                    <a:lnTo>
                      <a:pt x="5698" y="71756"/>
                    </a:lnTo>
                    <a:lnTo>
                      <a:pt x="5698" y="68732"/>
                    </a:lnTo>
                    <a:lnTo>
                      <a:pt x="20814" y="68732"/>
                    </a:lnTo>
                    <a:lnTo>
                      <a:pt x="40115" y="49426"/>
                    </a:lnTo>
                    <a:lnTo>
                      <a:pt x="40115" y="49426"/>
                    </a:lnTo>
                    <a:lnTo>
                      <a:pt x="46976" y="49426"/>
                    </a:lnTo>
                    <a:lnTo>
                      <a:pt x="53138" y="43263"/>
                    </a:lnTo>
                    <a:lnTo>
                      <a:pt x="58138" y="43263"/>
                    </a:lnTo>
                    <a:lnTo>
                      <a:pt x="64068" y="37332"/>
                    </a:lnTo>
                    <a:lnTo>
                      <a:pt x="85231" y="37332"/>
                    </a:lnTo>
                    <a:lnTo>
                      <a:pt x="87556" y="39657"/>
                    </a:lnTo>
                    <a:lnTo>
                      <a:pt x="106393" y="39657"/>
                    </a:lnTo>
                    <a:lnTo>
                      <a:pt x="106393" y="49543"/>
                    </a:lnTo>
                    <a:lnTo>
                      <a:pt x="111160" y="54311"/>
                    </a:lnTo>
                    <a:lnTo>
                      <a:pt x="116858" y="54311"/>
                    </a:lnTo>
                    <a:lnTo>
                      <a:pt x="120230" y="57684"/>
                    </a:lnTo>
                    <a:lnTo>
                      <a:pt x="149648" y="57684"/>
                    </a:lnTo>
                    <a:lnTo>
                      <a:pt x="153950" y="61987"/>
                    </a:lnTo>
                    <a:lnTo>
                      <a:pt x="159531" y="56404"/>
                    </a:lnTo>
                    <a:lnTo>
                      <a:pt x="164182" y="56404"/>
                    </a:lnTo>
                    <a:lnTo>
                      <a:pt x="170578" y="50008"/>
                    </a:lnTo>
                    <a:lnTo>
                      <a:pt x="170578" y="38262"/>
                    </a:lnTo>
                    <a:lnTo>
                      <a:pt x="163368" y="31051"/>
                    </a:lnTo>
                    <a:lnTo>
                      <a:pt x="163368" y="18142"/>
                    </a:lnTo>
                    <a:lnTo>
                      <a:pt x="181508" y="0"/>
                    </a:lnTo>
                    <a:lnTo>
                      <a:pt x="190577" y="9071"/>
                    </a:lnTo>
                    <a:lnTo>
                      <a:pt x="206740" y="9071"/>
                    </a:lnTo>
                    <a:lnTo>
                      <a:pt x="211972" y="14421"/>
                    </a:lnTo>
                    <a:lnTo>
                      <a:pt x="219181" y="14421"/>
                    </a:lnTo>
                    <a:lnTo>
                      <a:pt x="222902" y="18142"/>
                    </a:lnTo>
                    <a:lnTo>
                      <a:pt x="233832" y="18142"/>
                    </a:lnTo>
                    <a:lnTo>
                      <a:pt x="233832" y="31051"/>
                    </a:lnTo>
                    <a:lnTo>
                      <a:pt x="236390" y="33610"/>
                    </a:lnTo>
                    <a:lnTo>
                      <a:pt x="236390" y="41402"/>
                    </a:lnTo>
                    <a:lnTo>
                      <a:pt x="243250" y="48264"/>
                    </a:lnTo>
                    <a:lnTo>
                      <a:pt x="252320" y="48264"/>
                    </a:lnTo>
                    <a:lnTo>
                      <a:pt x="256041" y="51985"/>
                    </a:lnTo>
                    <a:lnTo>
                      <a:pt x="268831" y="51985"/>
                    </a:lnTo>
                    <a:lnTo>
                      <a:pt x="277436" y="43379"/>
                    </a:lnTo>
                    <a:lnTo>
                      <a:pt x="293598" y="43379"/>
                    </a:lnTo>
                    <a:lnTo>
                      <a:pt x="298482" y="48264"/>
                    </a:lnTo>
                    <a:lnTo>
                      <a:pt x="309412" y="48264"/>
                    </a:lnTo>
                    <a:lnTo>
                      <a:pt x="316854" y="55706"/>
                    </a:lnTo>
                    <a:lnTo>
                      <a:pt x="327784" y="55706"/>
                    </a:lnTo>
                    <a:lnTo>
                      <a:pt x="327784" y="63498"/>
                    </a:lnTo>
                    <a:lnTo>
                      <a:pt x="336853" y="72570"/>
                    </a:lnTo>
                    <a:lnTo>
                      <a:pt x="354992" y="72570"/>
                    </a:lnTo>
                    <a:lnTo>
                      <a:pt x="357318" y="74896"/>
                    </a:lnTo>
                    <a:lnTo>
                      <a:pt x="381503" y="74896"/>
                    </a:lnTo>
                    <a:lnTo>
                      <a:pt x="381503" y="74896"/>
                    </a:lnTo>
                    <a:lnTo>
                      <a:pt x="387433" y="68964"/>
                    </a:lnTo>
                    <a:lnTo>
                      <a:pt x="405689" y="68964"/>
                    </a:lnTo>
                    <a:lnTo>
                      <a:pt x="424410" y="50241"/>
                    </a:lnTo>
                    <a:lnTo>
                      <a:pt x="441502" y="50241"/>
                    </a:lnTo>
                    <a:lnTo>
                      <a:pt x="449060" y="57800"/>
                    </a:lnTo>
                    <a:lnTo>
                      <a:pt x="457083" y="57800"/>
                    </a:lnTo>
                    <a:lnTo>
                      <a:pt x="460106" y="54776"/>
                    </a:lnTo>
                    <a:lnTo>
                      <a:pt x="465571" y="54776"/>
                    </a:lnTo>
                    <a:lnTo>
                      <a:pt x="475687" y="64894"/>
                    </a:lnTo>
                    <a:lnTo>
                      <a:pt x="461967" y="78617"/>
                    </a:lnTo>
                    <a:lnTo>
                      <a:pt x="461967" y="90479"/>
                    </a:lnTo>
                    <a:lnTo>
                      <a:pt x="449060" y="103388"/>
                    </a:lnTo>
                    <a:lnTo>
                      <a:pt x="457897" y="112227"/>
                    </a:lnTo>
                    <a:lnTo>
                      <a:pt x="463827" y="106296"/>
                    </a:lnTo>
                    <a:lnTo>
                      <a:pt x="475338" y="106296"/>
                    </a:lnTo>
                    <a:lnTo>
                      <a:pt x="481269" y="112227"/>
                    </a:lnTo>
                    <a:lnTo>
                      <a:pt x="488943" y="104551"/>
                    </a:lnTo>
                    <a:lnTo>
                      <a:pt x="506500" y="104551"/>
                    </a:lnTo>
                    <a:lnTo>
                      <a:pt x="523477" y="121764"/>
                    </a:lnTo>
                    <a:lnTo>
                      <a:pt x="523477" y="121764"/>
                    </a:lnTo>
                    <a:close/>
                  </a:path>
                </a:pathLst>
              </a:custGeom>
              <a:grpFill/>
              <a:ln w="1162" cap="rnd">
                <a:solidFill>
                  <a:schemeClr val="bg2"/>
                </a:solidFill>
                <a:prstDash val="solid"/>
                <a:round/>
              </a:ln>
            </p:spPr>
            <p:txBody>
              <a:bodyPr rtlCol="0" anchor="ctr"/>
              <a:lstStyle/>
              <a:p>
                <a:endParaRPr lang="en-US"/>
              </a:p>
            </p:txBody>
          </p:sp>
          <p:sp>
            <p:nvSpPr>
              <p:cNvPr id="103" name="Freeform 102">
                <a:extLst>
                  <a:ext uri="{FF2B5EF4-FFF2-40B4-BE49-F238E27FC236}">
                    <a16:creationId xmlns:a16="http://schemas.microsoft.com/office/drawing/2014/main" id="{B5CE5BCB-7F58-DF5D-E9EC-95D820096C1D}"/>
                  </a:ext>
                </a:extLst>
              </p:cNvPr>
              <p:cNvSpPr/>
              <p:nvPr/>
            </p:nvSpPr>
            <p:spPr>
              <a:xfrm>
                <a:off x="6837477" y="3527276"/>
                <a:ext cx="22208" cy="190611"/>
              </a:xfrm>
              <a:custGeom>
                <a:avLst/>
                <a:gdLst>
                  <a:gd name="connsiteX0" fmla="*/ 2442 w 22208"/>
                  <a:gd name="connsiteY0" fmla="*/ 187937 h 190611"/>
                  <a:gd name="connsiteX1" fmla="*/ 0 w 22208"/>
                  <a:gd name="connsiteY1" fmla="*/ 185495 h 190611"/>
                  <a:gd name="connsiteX2" fmla="*/ 2442 w 22208"/>
                  <a:gd name="connsiteY2" fmla="*/ 185495 h 190611"/>
                  <a:gd name="connsiteX3" fmla="*/ 4186 w 22208"/>
                  <a:gd name="connsiteY3" fmla="*/ 187239 h 190611"/>
                  <a:gd name="connsiteX4" fmla="*/ 4186 w 22208"/>
                  <a:gd name="connsiteY4" fmla="*/ 188867 h 190611"/>
                  <a:gd name="connsiteX5" fmla="*/ 2442 w 22208"/>
                  <a:gd name="connsiteY5" fmla="*/ 190612 h 190611"/>
                  <a:gd name="connsiteX6" fmla="*/ 2442 w 22208"/>
                  <a:gd name="connsiteY6" fmla="*/ 187937 h 190611"/>
                  <a:gd name="connsiteX7" fmla="*/ 2442 w 22208"/>
                  <a:gd name="connsiteY7" fmla="*/ 187937 h 190611"/>
                  <a:gd name="connsiteX8" fmla="*/ 16860 w 22208"/>
                  <a:gd name="connsiteY8" fmla="*/ 17910 h 190611"/>
                  <a:gd name="connsiteX9" fmla="*/ 16860 w 22208"/>
                  <a:gd name="connsiteY9" fmla="*/ 15351 h 190611"/>
                  <a:gd name="connsiteX10" fmla="*/ 18720 w 22208"/>
                  <a:gd name="connsiteY10" fmla="*/ 15351 h 190611"/>
                  <a:gd name="connsiteX11" fmla="*/ 20000 w 22208"/>
                  <a:gd name="connsiteY11" fmla="*/ 16631 h 190611"/>
                  <a:gd name="connsiteX12" fmla="*/ 20000 w 22208"/>
                  <a:gd name="connsiteY12" fmla="*/ 17910 h 190611"/>
                  <a:gd name="connsiteX13" fmla="*/ 16860 w 22208"/>
                  <a:gd name="connsiteY13" fmla="*/ 17910 h 190611"/>
                  <a:gd name="connsiteX14" fmla="*/ 16860 w 22208"/>
                  <a:gd name="connsiteY14" fmla="*/ 17910 h 190611"/>
                  <a:gd name="connsiteX15" fmla="*/ 18488 w 22208"/>
                  <a:gd name="connsiteY15" fmla="*/ 1861 h 190611"/>
                  <a:gd name="connsiteX16" fmla="*/ 20348 w 22208"/>
                  <a:gd name="connsiteY16" fmla="*/ 0 h 190611"/>
                  <a:gd name="connsiteX17" fmla="*/ 22209 w 22208"/>
                  <a:gd name="connsiteY17" fmla="*/ 0 h 190611"/>
                  <a:gd name="connsiteX18" fmla="*/ 20348 w 22208"/>
                  <a:gd name="connsiteY18" fmla="*/ 1861 h 190611"/>
                  <a:gd name="connsiteX19" fmla="*/ 18488 w 22208"/>
                  <a:gd name="connsiteY19" fmla="*/ 1861 h 19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08" h="190611">
                    <a:moveTo>
                      <a:pt x="2442" y="187937"/>
                    </a:moveTo>
                    <a:lnTo>
                      <a:pt x="0" y="185495"/>
                    </a:lnTo>
                    <a:lnTo>
                      <a:pt x="2442" y="185495"/>
                    </a:lnTo>
                    <a:lnTo>
                      <a:pt x="4186" y="187239"/>
                    </a:lnTo>
                    <a:lnTo>
                      <a:pt x="4186" y="188867"/>
                    </a:lnTo>
                    <a:lnTo>
                      <a:pt x="2442" y="190612"/>
                    </a:lnTo>
                    <a:lnTo>
                      <a:pt x="2442" y="187937"/>
                    </a:lnTo>
                    <a:lnTo>
                      <a:pt x="2442" y="187937"/>
                    </a:lnTo>
                    <a:close/>
                    <a:moveTo>
                      <a:pt x="16860" y="17910"/>
                    </a:moveTo>
                    <a:lnTo>
                      <a:pt x="16860" y="15351"/>
                    </a:lnTo>
                    <a:lnTo>
                      <a:pt x="18720" y="15351"/>
                    </a:lnTo>
                    <a:lnTo>
                      <a:pt x="20000" y="16631"/>
                    </a:lnTo>
                    <a:lnTo>
                      <a:pt x="20000" y="17910"/>
                    </a:lnTo>
                    <a:lnTo>
                      <a:pt x="16860" y="17910"/>
                    </a:lnTo>
                    <a:lnTo>
                      <a:pt x="16860" y="17910"/>
                    </a:lnTo>
                    <a:close/>
                    <a:moveTo>
                      <a:pt x="18488" y="1861"/>
                    </a:moveTo>
                    <a:lnTo>
                      <a:pt x="20348" y="0"/>
                    </a:lnTo>
                    <a:lnTo>
                      <a:pt x="22209" y="0"/>
                    </a:lnTo>
                    <a:lnTo>
                      <a:pt x="20348" y="1861"/>
                    </a:lnTo>
                    <a:lnTo>
                      <a:pt x="18488" y="1861"/>
                    </a:lnTo>
                    <a:close/>
                  </a:path>
                </a:pathLst>
              </a:custGeom>
              <a:grpFill/>
              <a:ln w="1162" cap="rnd">
                <a:solidFill>
                  <a:schemeClr val="bg2"/>
                </a:solidFill>
                <a:prstDash val="solid"/>
                <a:round/>
              </a:ln>
            </p:spPr>
            <p:txBody>
              <a:bodyPr rtlCol="0" anchor="ctr"/>
              <a:lstStyle/>
              <a:p>
                <a:endParaRPr lang="en-US"/>
              </a:p>
            </p:txBody>
          </p:sp>
          <p:sp>
            <p:nvSpPr>
              <p:cNvPr id="104" name="Freeform 103">
                <a:extLst>
                  <a:ext uri="{FF2B5EF4-FFF2-40B4-BE49-F238E27FC236}">
                    <a16:creationId xmlns:a16="http://schemas.microsoft.com/office/drawing/2014/main" id="{0AFE2CE6-6C84-9ACC-BD2A-CFB233B59414}"/>
                  </a:ext>
                </a:extLst>
              </p:cNvPr>
              <p:cNvSpPr/>
              <p:nvPr/>
            </p:nvSpPr>
            <p:spPr>
              <a:xfrm>
                <a:off x="7291188" y="3483664"/>
                <a:ext cx="310923" cy="98620"/>
              </a:xfrm>
              <a:custGeom>
                <a:avLst/>
                <a:gdLst>
                  <a:gd name="connsiteX0" fmla="*/ 153950 w 310923"/>
                  <a:gd name="connsiteY0" fmla="*/ 82804 h 98620"/>
                  <a:gd name="connsiteX1" fmla="*/ 153950 w 310923"/>
                  <a:gd name="connsiteY1" fmla="*/ 79664 h 98620"/>
                  <a:gd name="connsiteX2" fmla="*/ 158717 w 310923"/>
                  <a:gd name="connsiteY2" fmla="*/ 84432 h 98620"/>
                  <a:gd name="connsiteX3" fmla="*/ 166275 w 310923"/>
                  <a:gd name="connsiteY3" fmla="*/ 84432 h 98620"/>
                  <a:gd name="connsiteX4" fmla="*/ 170345 w 310923"/>
                  <a:gd name="connsiteY4" fmla="*/ 88503 h 98620"/>
                  <a:gd name="connsiteX5" fmla="*/ 177903 w 310923"/>
                  <a:gd name="connsiteY5" fmla="*/ 88503 h 98620"/>
                  <a:gd name="connsiteX6" fmla="*/ 177903 w 310923"/>
                  <a:gd name="connsiteY6" fmla="*/ 86060 h 98620"/>
                  <a:gd name="connsiteX7" fmla="*/ 180345 w 310923"/>
                  <a:gd name="connsiteY7" fmla="*/ 83618 h 98620"/>
                  <a:gd name="connsiteX8" fmla="*/ 180345 w 310923"/>
                  <a:gd name="connsiteY8" fmla="*/ 73849 h 98620"/>
                  <a:gd name="connsiteX9" fmla="*/ 183252 w 310923"/>
                  <a:gd name="connsiteY9" fmla="*/ 73849 h 98620"/>
                  <a:gd name="connsiteX10" fmla="*/ 185345 w 310923"/>
                  <a:gd name="connsiteY10" fmla="*/ 71756 h 98620"/>
                  <a:gd name="connsiteX11" fmla="*/ 185345 w 310923"/>
                  <a:gd name="connsiteY11" fmla="*/ 69314 h 98620"/>
                  <a:gd name="connsiteX12" fmla="*/ 188949 w 310923"/>
                  <a:gd name="connsiteY12" fmla="*/ 65708 h 98620"/>
                  <a:gd name="connsiteX13" fmla="*/ 198019 w 310923"/>
                  <a:gd name="connsiteY13" fmla="*/ 65708 h 98620"/>
                  <a:gd name="connsiteX14" fmla="*/ 200461 w 310923"/>
                  <a:gd name="connsiteY14" fmla="*/ 63266 h 98620"/>
                  <a:gd name="connsiteX15" fmla="*/ 208484 w 310923"/>
                  <a:gd name="connsiteY15" fmla="*/ 63266 h 98620"/>
                  <a:gd name="connsiteX16" fmla="*/ 216042 w 310923"/>
                  <a:gd name="connsiteY16" fmla="*/ 55706 h 98620"/>
                  <a:gd name="connsiteX17" fmla="*/ 216042 w 310923"/>
                  <a:gd name="connsiteY17" fmla="*/ 53264 h 98620"/>
                  <a:gd name="connsiteX18" fmla="*/ 226042 w 310923"/>
                  <a:gd name="connsiteY18" fmla="*/ 43263 h 98620"/>
                  <a:gd name="connsiteX19" fmla="*/ 226042 w 310923"/>
                  <a:gd name="connsiteY19" fmla="*/ 39076 h 98620"/>
                  <a:gd name="connsiteX20" fmla="*/ 227204 w 310923"/>
                  <a:gd name="connsiteY20" fmla="*/ 37913 h 98620"/>
                  <a:gd name="connsiteX21" fmla="*/ 233948 w 310923"/>
                  <a:gd name="connsiteY21" fmla="*/ 37913 h 98620"/>
                  <a:gd name="connsiteX22" fmla="*/ 240692 w 310923"/>
                  <a:gd name="connsiteY22" fmla="*/ 31168 h 98620"/>
                  <a:gd name="connsiteX23" fmla="*/ 242902 w 310923"/>
                  <a:gd name="connsiteY23" fmla="*/ 31168 h 98620"/>
                  <a:gd name="connsiteX24" fmla="*/ 242902 w 310923"/>
                  <a:gd name="connsiteY24" fmla="*/ 33843 h 98620"/>
                  <a:gd name="connsiteX25" fmla="*/ 248483 w 310923"/>
                  <a:gd name="connsiteY25" fmla="*/ 33843 h 98620"/>
                  <a:gd name="connsiteX26" fmla="*/ 252088 w 310923"/>
                  <a:gd name="connsiteY26" fmla="*/ 30237 h 98620"/>
                  <a:gd name="connsiteX27" fmla="*/ 252088 w 310923"/>
                  <a:gd name="connsiteY27" fmla="*/ 28028 h 98620"/>
                  <a:gd name="connsiteX28" fmla="*/ 249529 w 310923"/>
                  <a:gd name="connsiteY28" fmla="*/ 25469 h 98620"/>
                  <a:gd name="connsiteX29" fmla="*/ 252436 w 310923"/>
                  <a:gd name="connsiteY29" fmla="*/ 22562 h 98620"/>
                  <a:gd name="connsiteX30" fmla="*/ 255576 w 310923"/>
                  <a:gd name="connsiteY30" fmla="*/ 22562 h 98620"/>
                  <a:gd name="connsiteX31" fmla="*/ 260925 w 310923"/>
                  <a:gd name="connsiteY31" fmla="*/ 17212 h 98620"/>
                  <a:gd name="connsiteX32" fmla="*/ 260925 w 310923"/>
                  <a:gd name="connsiteY32" fmla="*/ 12328 h 98620"/>
                  <a:gd name="connsiteX33" fmla="*/ 268715 w 310923"/>
                  <a:gd name="connsiteY33" fmla="*/ 4535 h 98620"/>
                  <a:gd name="connsiteX34" fmla="*/ 268715 w 310923"/>
                  <a:gd name="connsiteY34" fmla="*/ 3140 h 98620"/>
                  <a:gd name="connsiteX35" fmla="*/ 271855 w 310923"/>
                  <a:gd name="connsiteY35" fmla="*/ 0 h 98620"/>
                  <a:gd name="connsiteX36" fmla="*/ 271855 w 310923"/>
                  <a:gd name="connsiteY36" fmla="*/ 5117 h 98620"/>
                  <a:gd name="connsiteX37" fmla="*/ 276971 w 310923"/>
                  <a:gd name="connsiteY37" fmla="*/ 0 h 98620"/>
                  <a:gd name="connsiteX38" fmla="*/ 279645 w 310923"/>
                  <a:gd name="connsiteY38" fmla="*/ 0 h 98620"/>
                  <a:gd name="connsiteX39" fmla="*/ 279645 w 310923"/>
                  <a:gd name="connsiteY39" fmla="*/ 3140 h 98620"/>
                  <a:gd name="connsiteX40" fmla="*/ 286156 w 310923"/>
                  <a:gd name="connsiteY40" fmla="*/ 9653 h 98620"/>
                  <a:gd name="connsiteX41" fmla="*/ 286156 w 310923"/>
                  <a:gd name="connsiteY41" fmla="*/ 15235 h 98620"/>
                  <a:gd name="connsiteX42" fmla="*/ 291040 w 310923"/>
                  <a:gd name="connsiteY42" fmla="*/ 15235 h 98620"/>
                  <a:gd name="connsiteX43" fmla="*/ 294412 w 310923"/>
                  <a:gd name="connsiteY43" fmla="*/ 18608 h 98620"/>
                  <a:gd name="connsiteX44" fmla="*/ 297900 w 310923"/>
                  <a:gd name="connsiteY44" fmla="*/ 18608 h 98620"/>
                  <a:gd name="connsiteX45" fmla="*/ 303366 w 310923"/>
                  <a:gd name="connsiteY45" fmla="*/ 24074 h 98620"/>
                  <a:gd name="connsiteX46" fmla="*/ 310924 w 310923"/>
                  <a:gd name="connsiteY46" fmla="*/ 24074 h 98620"/>
                  <a:gd name="connsiteX47" fmla="*/ 310924 w 310923"/>
                  <a:gd name="connsiteY47" fmla="*/ 30005 h 98620"/>
                  <a:gd name="connsiteX48" fmla="*/ 309528 w 310923"/>
                  <a:gd name="connsiteY48" fmla="*/ 31400 h 98620"/>
                  <a:gd name="connsiteX49" fmla="*/ 297319 w 310923"/>
                  <a:gd name="connsiteY49" fmla="*/ 31400 h 98620"/>
                  <a:gd name="connsiteX50" fmla="*/ 294528 w 310923"/>
                  <a:gd name="connsiteY50" fmla="*/ 34191 h 98620"/>
                  <a:gd name="connsiteX51" fmla="*/ 301272 w 310923"/>
                  <a:gd name="connsiteY51" fmla="*/ 40937 h 98620"/>
                  <a:gd name="connsiteX52" fmla="*/ 298830 w 310923"/>
                  <a:gd name="connsiteY52" fmla="*/ 43379 h 98620"/>
                  <a:gd name="connsiteX53" fmla="*/ 286621 w 310923"/>
                  <a:gd name="connsiteY53" fmla="*/ 43379 h 98620"/>
                  <a:gd name="connsiteX54" fmla="*/ 284180 w 310923"/>
                  <a:gd name="connsiteY54" fmla="*/ 45821 h 98620"/>
                  <a:gd name="connsiteX55" fmla="*/ 281157 w 310923"/>
                  <a:gd name="connsiteY55" fmla="*/ 42798 h 98620"/>
                  <a:gd name="connsiteX56" fmla="*/ 256971 w 310923"/>
                  <a:gd name="connsiteY56" fmla="*/ 42798 h 98620"/>
                  <a:gd name="connsiteX57" fmla="*/ 251157 w 310923"/>
                  <a:gd name="connsiteY57" fmla="*/ 48612 h 98620"/>
                  <a:gd name="connsiteX58" fmla="*/ 251157 w 310923"/>
                  <a:gd name="connsiteY58" fmla="*/ 61173 h 98620"/>
                  <a:gd name="connsiteX59" fmla="*/ 247785 w 310923"/>
                  <a:gd name="connsiteY59" fmla="*/ 64545 h 98620"/>
                  <a:gd name="connsiteX60" fmla="*/ 245692 w 310923"/>
                  <a:gd name="connsiteY60" fmla="*/ 64545 h 98620"/>
                  <a:gd name="connsiteX61" fmla="*/ 243948 w 310923"/>
                  <a:gd name="connsiteY61" fmla="*/ 66290 h 98620"/>
                  <a:gd name="connsiteX62" fmla="*/ 243948 w 310923"/>
                  <a:gd name="connsiteY62" fmla="*/ 70244 h 98620"/>
                  <a:gd name="connsiteX63" fmla="*/ 243948 w 310923"/>
                  <a:gd name="connsiteY63" fmla="*/ 70244 h 98620"/>
                  <a:gd name="connsiteX64" fmla="*/ 245576 w 310923"/>
                  <a:gd name="connsiteY64" fmla="*/ 71872 h 98620"/>
                  <a:gd name="connsiteX65" fmla="*/ 245576 w 310923"/>
                  <a:gd name="connsiteY65" fmla="*/ 71872 h 98620"/>
                  <a:gd name="connsiteX66" fmla="*/ 238948 w 310923"/>
                  <a:gd name="connsiteY66" fmla="*/ 78501 h 98620"/>
                  <a:gd name="connsiteX67" fmla="*/ 238948 w 310923"/>
                  <a:gd name="connsiteY67" fmla="*/ 82455 h 98620"/>
                  <a:gd name="connsiteX68" fmla="*/ 236390 w 310923"/>
                  <a:gd name="connsiteY68" fmla="*/ 85014 h 98620"/>
                  <a:gd name="connsiteX69" fmla="*/ 236390 w 310923"/>
                  <a:gd name="connsiteY69" fmla="*/ 88968 h 98620"/>
                  <a:gd name="connsiteX70" fmla="*/ 225925 w 310923"/>
                  <a:gd name="connsiteY70" fmla="*/ 88968 h 98620"/>
                  <a:gd name="connsiteX71" fmla="*/ 221972 w 310923"/>
                  <a:gd name="connsiteY71" fmla="*/ 92922 h 98620"/>
                  <a:gd name="connsiteX72" fmla="*/ 217553 w 310923"/>
                  <a:gd name="connsiteY72" fmla="*/ 92922 h 98620"/>
                  <a:gd name="connsiteX73" fmla="*/ 214995 w 310923"/>
                  <a:gd name="connsiteY73" fmla="*/ 90363 h 98620"/>
                  <a:gd name="connsiteX74" fmla="*/ 209647 w 310923"/>
                  <a:gd name="connsiteY74" fmla="*/ 90363 h 98620"/>
                  <a:gd name="connsiteX75" fmla="*/ 209647 w 310923"/>
                  <a:gd name="connsiteY75" fmla="*/ 87688 h 98620"/>
                  <a:gd name="connsiteX76" fmla="*/ 197903 w 310923"/>
                  <a:gd name="connsiteY76" fmla="*/ 87688 h 98620"/>
                  <a:gd name="connsiteX77" fmla="*/ 195228 w 310923"/>
                  <a:gd name="connsiteY77" fmla="*/ 90363 h 98620"/>
                  <a:gd name="connsiteX78" fmla="*/ 195228 w 310923"/>
                  <a:gd name="connsiteY78" fmla="*/ 94085 h 98620"/>
                  <a:gd name="connsiteX79" fmla="*/ 192322 w 310923"/>
                  <a:gd name="connsiteY79" fmla="*/ 94085 h 98620"/>
                  <a:gd name="connsiteX80" fmla="*/ 189647 w 310923"/>
                  <a:gd name="connsiteY80" fmla="*/ 96760 h 98620"/>
                  <a:gd name="connsiteX81" fmla="*/ 174647 w 310923"/>
                  <a:gd name="connsiteY81" fmla="*/ 96760 h 98620"/>
                  <a:gd name="connsiteX82" fmla="*/ 172787 w 310923"/>
                  <a:gd name="connsiteY82" fmla="*/ 98620 h 98620"/>
                  <a:gd name="connsiteX83" fmla="*/ 168485 w 310923"/>
                  <a:gd name="connsiteY83" fmla="*/ 98620 h 98620"/>
                  <a:gd name="connsiteX84" fmla="*/ 160810 w 310923"/>
                  <a:gd name="connsiteY84" fmla="*/ 90945 h 98620"/>
                  <a:gd name="connsiteX85" fmla="*/ 160810 w 310923"/>
                  <a:gd name="connsiteY85" fmla="*/ 90945 h 98620"/>
                  <a:gd name="connsiteX86" fmla="*/ 158601 w 310923"/>
                  <a:gd name="connsiteY86" fmla="*/ 90945 h 98620"/>
                  <a:gd name="connsiteX87" fmla="*/ 155345 w 310923"/>
                  <a:gd name="connsiteY87" fmla="*/ 87688 h 98620"/>
                  <a:gd name="connsiteX88" fmla="*/ 155345 w 310923"/>
                  <a:gd name="connsiteY88" fmla="*/ 84665 h 98620"/>
                  <a:gd name="connsiteX89" fmla="*/ 153950 w 310923"/>
                  <a:gd name="connsiteY89" fmla="*/ 82804 h 98620"/>
                  <a:gd name="connsiteX90" fmla="*/ 153950 w 310923"/>
                  <a:gd name="connsiteY90" fmla="*/ 82804 h 98620"/>
                  <a:gd name="connsiteX91" fmla="*/ 33022 w 310923"/>
                  <a:gd name="connsiteY91" fmla="*/ 12095 h 98620"/>
                  <a:gd name="connsiteX92" fmla="*/ 27441 w 310923"/>
                  <a:gd name="connsiteY92" fmla="*/ 17677 h 98620"/>
                  <a:gd name="connsiteX93" fmla="*/ 18837 w 310923"/>
                  <a:gd name="connsiteY93" fmla="*/ 17677 h 98620"/>
                  <a:gd name="connsiteX94" fmla="*/ 16046 w 310923"/>
                  <a:gd name="connsiteY94" fmla="*/ 20468 h 98620"/>
                  <a:gd name="connsiteX95" fmla="*/ 16046 w 310923"/>
                  <a:gd name="connsiteY95" fmla="*/ 10932 h 98620"/>
                  <a:gd name="connsiteX96" fmla="*/ 12907 w 310923"/>
                  <a:gd name="connsiteY96" fmla="*/ 10932 h 98620"/>
                  <a:gd name="connsiteX97" fmla="*/ 12907 w 310923"/>
                  <a:gd name="connsiteY97" fmla="*/ 8606 h 98620"/>
                  <a:gd name="connsiteX98" fmla="*/ 9418 w 310923"/>
                  <a:gd name="connsiteY98" fmla="*/ 8606 h 98620"/>
                  <a:gd name="connsiteX99" fmla="*/ 4419 w 310923"/>
                  <a:gd name="connsiteY99" fmla="*/ 3605 h 98620"/>
                  <a:gd name="connsiteX100" fmla="*/ 0 w 310923"/>
                  <a:gd name="connsiteY100" fmla="*/ 3605 h 98620"/>
                  <a:gd name="connsiteX101" fmla="*/ 0 w 310923"/>
                  <a:gd name="connsiteY101" fmla="*/ 8024 h 98620"/>
                  <a:gd name="connsiteX102" fmla="*/ 1279 w 310923"/>
                  <a:gd name="connsiteY102" fmla="*/ 9304 h 98620"/>
                  <a:gd name="connsiteX103" fmla="*/ 1279 w 310923"/>
                  <a:gd name="connsiteY103" fmla="*/ 11397 h 98620"/>
                  <a:gd name="connsiteX104" fmla="*/ 3953 w 310923"/>
                  <a:gd name="connsiteY104" fmla="*/ 14072 h 98620"/>
                  <a:gd name="connsiteX105" fmla="*/ 3953 w 310923"/>
                  <a:gd name="connsiteY105" fmla="*/ 22213 h 98620"/>
                  <a:gd name="connsiteX106" fmla="*/ 5000 w 310923"/>
                  <a:gd name="connsiteY106" fmla="*/ 23260 h 98620"/>
                  <a:gd name="connsiteX107" fmla="*/ 5000 w 310923"/>
                  <a:gd name="connsiteY107" fmla="*/ 28842 h 98620"/>
                  <a:gd name="connsiteX108" fmla="*/ 6046 w 310923"/>
                  <a:gd name="connsiteY108" fmla="*/ 29888 h 98620"/>
                  <a:gd name="connsiteX109" fmla="*/ 6046 w 310923"/>
                  <a:gd name="connsiteY109" fmla="*/ 33377 h 98620"/>
                  <a:gd name="connsiteX110" fmla="*/ 8488 w 310923"/>
                  <a:gd name="connsiteY110" fmla="*/ 35820 h 98620"/>
                  <a:gd name="connsiteX111" fmla="*/ 8488 w 310923"/>
                  <a:gd name="connsiteY111" fmla="*/ 43961 h 98620"/>
                  <a:gd name="connsiteX112" fmla="*/ 11744 w 310923"/>
                  <a:gd name="connsiteY112" fmla="*/ 47217 h 98620"/>
                  <a:gd name="connsiteX113" fmla="*/ 9767 w 310923"/>
                  <a:gd name="connsiteY113" fmla="*/ 49194 h 98620"/>
                  <a:gd name="connsiteX114" fmla="*/ 19883 w 310923"/>
                  <a:gd name="connsiteY114" fmla="*/ 59312 h 98620"/>
                  <a:gd name="connsiteX115" fmla="*/ 19883 w 310923"/>
                  <a:gd name="connsiteY115" fmla="*/ 66639 h 98620"/>
                  <a:gd name="connsiteX116" fmla="*/ 23371 w 310923"/>
                  <a:gd name="connsiteY116" fmla="*/ 70128 h 98620"/>
                  <a:gd name="connsiteX117" fmla="*/ 25813 w 310923"/>
                  <a:gd name="connsiteY117" fmla="*/ 70128 h 98620"/>
                  <a:gd name="connsiteX118" fmla="*/ 33022 w 310923"/>
                  <a:gd name="connsiteY118" fmla="*/ 77338 h 98620"/>
                  <a:gd name="connsiteX119" fmla="*/ 35697 w 310923"/>
                  <a:gd name="connsiteY119" fmla="*/ 77338 h 98620"/>
                  <a:gd name="connsiteX120" fmla="*/ 40813 w 310923"/>
                  <a:gd name="connsiteY120" fmla="*/ 82455 h 98620"/>
                  <a:gd name="connsiteX121" fmla="*/ 43487 w 310923"/>
                  <a:gd name="connsiteY121" fmla="*/ 82455 h 98620"/>
                  <a:gd name="connsiteX122" fmla="*/ 45813 w 310923"/>
                  <a:gd name="connsiteY122" fmla="*/ 84781 h 98620"/>
                  <a:gd name="connsiteX123" fmla="*/ 48487 w 310923"/>
                  <a:gd name="connsiteY123" fmla="*/ 84781 h 98620"/>
                  <a:gd name="connsiteX124" fmla="*/ 55115 w 310923"/>
                  <a:gd name="connsiteY124" fmla="*/ 91410 h 98620"/>
                  <a:gd name="connsiteX125" fmla="*/ 57557 w 310923"/>
                  <a:gd name="connsiteY125" fmla="*/ 88968 h 98620"/>
                  <a:gd name="connsiteX126" fmla="*/ 63138 w 310923"/>
                  <a:gd name="connsiteY126" fmla="*/ 88968 h 98620"/>
                  <a:gd name="connsiteX127" fmla="*/ 63138 w 310923"/>
                  <a:gd name="connsiteY127" fmla="*/ 86525 h 98620"/>
                  <a:gd name="connsiteX128" fmla="*/ 66743 w 310923"/>
                  <a:gd name="connsiteY128" fmla="*/ 90131 h 98620"/>
                  <a:gd name="connsiteX129" fmla="*/ 68719 w 310923"/>
                  <a:gd name="connsiteY129" fmla="*/ 88154 h 98620"/>
                  <a:gd name="connsiteX130" fmla="*/ 68719 w 310923"/>
                  <a:gd name="connsiteY130" fmla="*/ 86525 h 98620"/>
                  <a:gd name="connsiteX131" fmla="*/ 66859 w 310923"/>
                  <a:gd name="connsiteY131" fmla="*/ 84665 h 98620"/>
                  <a:gd name="connsiteX132" fmla="*/ 66859 w 310923"/>
                  <a:gd name="connsiteY132" fmla="*/ 83036 h 98620"/>
                  <a:gd name="connsiteX133" fmla="*/ 64301 w 310923"/>
                  <a:gd name="connsiteY133" fmla="*/ 80478 h 98620"/>
                  <a:gd name="connsiteX134" fmla="*/ 64301 w 310923"/>
                  <a:gd name="connsiteY134" fmla="*/ 76059 h 98620"/>
                  <a:gd name="connsiteX135" fmla="*/ 54301 w 310923"/>
                  <a:gd name="connsiteY135" fmla="*/ 66057 h 98620"/>
                  <a:gd name="connsiteX136" fmla="*/ 54301 w 310923"/>
                  <a:gd name="connsiteY136" fmla="*/ 55358 h 98620"/>
                  <a:gd name="connsiteX137" fmla="*/ 53138 w 310923"/>
                  <a:gd name="connsiteY137" fmla="*/ 54195 h 98620"/>
                  <a:gd name="connsiteX138" fmla="*/ 53138 w 310923"/>
                  <a:gd name="connsiteY138" fmla="*/ 47566 h 98620"/>
                  <a:gd name="connsiteX139" fmla="*/ 54650 w 310923"/>
                  <a:gd name="connsiteY139" fmla="*/ 46054 h 98620"/>
                  <a:gd name="connsiteX140" fmla="*/ 54650 w 310923"/>
                  <a:gd name="connsiteY140" fmla="*/ 33261 h 98620"/>
                  <a:gd name="connsiteX141" fmla="*/ 33022 w 310923"/>
                  <a:gd name="connsiteY141" fmla="*/ 12095 h 98620"/>
                  <a:gd name="connsiteX142" fmla="*/ 33022 w 310923"/>
                  <a:gd name="connsiteY142" fmla="*/ 12095 h 98620"/>
                  <a:gd name="connsiteX143" fmla="*/ 153950 w 310923"/>
                  <a:gd name="connsiteY143" fmla="*/ 82804 h 98620"/>
                  <a:gd name="connsiteX144" fmla="*/ 153950 w 310923"/>
                  <a:gd name="connsiteY144" fmla="*/ 82804 h 98620"/>
                  <a:gd name="connsiteX145" fmla="*/ 153950 w 310923"/>
                  <a:gd name="connsiteY145" fmla="*/ 82804 h 9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10923" h="98620">
                    <a:moveTo>
                      <a:pt x="153950" y="82804"/>
                    </a:moveTo>
                    <a:lnTo>
                      <a:pt x="153950" y="79664"/>
                    </a:lnTo>
                    <a:lnTo>
                      <a:pt x="158717" y="84432"/>
                    </a:lnTo>
                    <a:lnTo>
                      <a:pt x="166275" y="84432"/>
                    </a:lnTo>
                    <a:lnTo>
                      <a:pt x="170345" y="88503"/>
                    </a:lnTo>
                    <a:lnTo>
                      <a:pt x="177903" y="88503"/>
                    </a:lnTo>
                    <a:lnTo>
                      <a:pt x="177903" y="86060"/>
                    </a:lnTo>
                    <a:lnTo>
                      <a:pt x="180345" y="83618"/>
                    </a:lnTo>
                    <a:lnTo>
                      <a:pt x="180345" y="73849"/>
                    </a:lnTo>
                    <a:lnTo>
                      <a:pt x="183252" y="73849"/>
                    </a:lnTo>
                    <a:lnTo>
                      <a:pt x="185345" y="71756"/>
                    </a:lnTo>
                    <a:lnTo>
                      <a:pt x="185345" y="69314"/>
                    </a:lnTo>
                    <a:lnTo>
                      <a:pt x="188949" y="65708"/>
                    </a:lnTo>
                    <a:lnTo>
                      <a:pt x="198019" y="65708"/>
                    </a:lnTo>
                    <a:lnTo>
                      <a:pt x="200461" y="63266"/>
                    </a:lnTo>
                    <a:lnTo>
                      <a:pt x="208484" y="63266"/>
                    </a:lnTo>
                    <a:lnTo>
                      <a:pt x="216042" y="55706"/>
                    </a:lnTo>
                    <a:lnTo>
                      <a:pt x="216042" y="53264"/>
                    </a:lnTo>
                    <a:lnTo>
                      <a:pt x="226042" y="43263"/>
                    </a:lnTo>
                    <a:lnTo>
                      <a:pt x="226042" y="39076"/>
                    </a:lnTo>
                    <a:lnTo>
                      <a:pt x="227204" y="37913"/>
                    </a:lnTo>
                    <a:lnTo>
                      <a:pt x="233948" y="37913"/>
                    </a:lnTo>
                    <a:lnTo>
                      <a:pt x="240692" y="31168"/>
                    </a:lnTo>
                    <a:lnTo>
                      <a:pt x="242902" y="31168"/>
                    </a:lnTo>
                    <a:lnTo>
                      <a:pt x="242902" y="33843"/>
                    </a:lnTo>
                    <a:lnTo>
                      <a:pt x="248483" y="33843"/>
                    </a:lnTo>
                    <a:lnTo>
                      <a:pt x="252088" y="30237"/>
                    </a:lnTo>
                    <a:lnTo>
                      <a:pt x="252088" y="28028"/>
                    </a:lnTo>
                    <a:lnTo>
                      <a:pt x="249529" y="25469"/>
                    </a:lnTo>
                    <a:lnTo>
                      <a:pt x="252436" y="22562"/>
                    </a:lnTo>
                    <a:lnTo>
                      <a:pt x="255576" y="22562"/>
                    </a:lnTo>
                    <a:lnTo>
                      <a:pt x="260925" y="17212"/>
                    </a:lnTo>
                    <a:lnTo>
                      <a:pt x="260925" y="12328"/>
                    </a:lnTo>
                    <a:lnTo>
                      <a:pt x="268715" y="4535"/>
                    </a:lnTo>
                    <a:lnTo>
                      <a:pt x="268715" y="3140"/>
                    </a:lnTo>
                    <a:lnTo>
                      <a:pt x="271855" y="0"/>
                    </a:lnTo>
                    <a:lnTo>
                      <a:pt x="271855" y="5117"/>
                    </a:lnTo>
                    <a:lnTo>
                      <a:pt x="276971" y="0"/>
                    </a:lnTo>
                    <a:lnTo>
                      <a:pt x="279645" y="0"/>
                    </a:lnTo>
                    <a:lnTo>
                      <a:pt x="279645" y="3140"/>
                    </a:lnTo>
                    <a:lnTo>
                      <a:pt x="286156" y="9653"/>
                    </a:lnTo>
                    <a:lnTo>
                      <a:pt x="286156" y="15235"/>
                    </a:lnTo>
                    <a:lnTo>
                      <a:pt x="291040" y="15235"/>
                    </a:lnTo>
                    <a:lnTo>
                      <a:pt x="294412" y="18608"/>
                    </a:lnTo>
                    <a:lnTo>
                      <a:pt x="297900" y="18608"/>
                    </a:lnTo>
                    <a:lnTo>
                      <a:pt x="303366" y="24074"/>
                    </a:lnTo>
                    <a:lnTo>
                      <a:pt x="310924" y="24074"/>
                    </a:lnTo>
                    <a:lnTo>
                      <a:pt x="310924" y="30005"/>
                    </a:lnTo>
                    <a:lnTo>
                      <a:pt x="309528" y="31400"/>
                    </a:lnTo>
                    <a:lnTo>
                      <a:pt x="297319" y="31400"/>
                    </a:lnTo>
                    <a:lnTo>
                      <a:pt x="294528" y="34191"/>
                    </a:lnTo>
                    <a:lnTo>
                      <a:pt x="301272" y="40937"/>
                    </a:lnTo>
                    <a:lnTo>
                      <a:pt x="298830" y="43379"/>
                    </a:lnTo>
                    <a:lnTo>
                      <a:pt x="286621" y="43379"/>
                    </a:lnTo>
                    <a:lnTo>
                      <a:pt x="284180" y="45821"/>
                    </a:lnTo>
                    <a:lnTo>
                      <a:pt x="281157" y="42798"/>
                    </a:lnTo>
                    <a:lnTo>
                      <a:pt x="256971" y="42798"/>
                    </a:lnTo>
                    <a:lnTo>
                      <a:pt x="251157" y="48612"/>
                    </a:lnTo>
                    <a:lnTo>
                      <a:pt x="251157" y="61173"/>
                    </a:lnTo>
                    <a:lnTo>
                      <a:pt x="247785" y="64545"/>
                    </a:lnTo>
                    <a:lnTo>
                      <a:pt x="245692" y="64545"/>
                    </a:lnTo>
                    <a:lnTo>
                      <a:pt x="243948" y="66290"/>
                    </a:lnTo>
                    <a:lnTo>
                      <a:pt x="243948" y="70244"/>
                    </a:lnTo>
                    <a:lnTo>
                      <a:pt x="243948" y="70244"/>
                    </a:lnTo>
                    <a:lnTo>
                      <a:pt x="245576" y="71872"/>
                    </a:lnTo>
                    <a:lnTo>
                      <a:pt x="245576" y="71872"/>
                    </a:lnTo>
                    <a:lnTo>
                      <a:pt x="238948" y="78501"/>
                    </a:lnTo>
                    <a:lnTo>
                      <a:pt x="238948" y="82455"/>
                    </a:lnTo>
                    <a:lnTo>
                      <a:pt x="236390" y="85014"/>
                    </a:lnTo>
                    <a:lnTo>
                      <a:pt x="236390" y="88968"/>
                    </a:lnTo>
                    <a:lnTo>
                      <a:pt x="225925" y="88968"/>
                    </a:lnTo>
                    <a:lnTo>
                      <a:pt x="221972" y="92922"/>
                    </a:lnTo>
                    <a:lnTo>
                      <a:pt x="217553" y="92922"/>
                    </a:lnTo>
                    <a:lnTo>
                      <a:pt x="214995" y="90363"/>
                    </a:lnTo>
                    <a:lnTo>
                      <a:pt x="209647" y="90363"/>
                    </a:lnTo>
                    <a:lnTo>
                      <a:pt x="209647" y="87688"/>
                    </a:lnTo>
                    <a:lnTo>
                      <a:pt x="197903" y="87688"/>
                    </a:lnTo>
                    <a:lnTo>
                      <a:pt x="195228" y="90363"/>
                    </a:lnTo>
                    <a:lnTo>
                      <a:pt x="195228" y="94085"/>
                    </a:lnTo>
                    <a:lnTo>
                      <a:pt x="192322" y="94085"/>
                    </a:lnTo>
                    <a:lnTo>
                      <a:pt x="189647" y="96760"/>
                    </a:lnTo>
                    <a:lnTo>
                      <a:pt x="174647" y="96760"/>
                    </a:lnTo>
                    <a:lnTo>
                      <a:pt x="172787" y="98620"/>
                    </a:lnTo>
                    <a:lnTo>
                      <a:pt x="168485" y="98620"/>
                    </a:lnTo>
                    <a:lnTo>
                      <a:pt x="160810" y="90945"/>
                    </a:lnTo>
                    <a:lnTo>
                      <a:pt x="160810" y="90945"/>
                    </a:lnTo>
                    <a:lnTo>
                      <a:pt x="158601" y="90945"/>
                    </a:lnTo>
                    <a:lnTo>
                      <a:pt x="155345" y="87688"/>
                    </a:lnTo>
                    <a:lnTo>
                      <a:pt x="155345" y="84665"/>
                    </a:lnTo>
                    <a:lnTo>
                      <a:pt x="153950" y="82804"/>
                    </a:lnTo>
                    <a:lnTo>
                      <a:pt x="153950" y="82804"/>
                    </a:lnTo>
                    <a:close/>
                    <a:moveTo>
                      <a:pt x="33022" y="12095"/>
                    </a:moveTo>
                    <a:lnTo>
                      <a:pt x="27441" y="17677"/>
                    </a:lnTo>
                    <a:lnTo>
                      <a:pt x="18837" y="17677"/>
                    </a:lnTo>
                    <a:lnTo>
                      <a:pt x="16046" y="20468"/>
                    </a:lnTo>
                    <a:lnTo>
                      <a:pt x="16046" y="10932"/>
                    </a:lnTo>
                    <a:lnTo>
                      <a:pt x="12907" y="10932"/>
                    </a:lnTo>
                    <a:lnTo>
                      <a:pt x="12907" y="8606"/>
                    </a:lnTo>
                    <a:lnTo>
                      <a:pt x="9418" y="8606"/>
                    </a:lnTo>
                    <a:lnTo>
                      <a:pt x="4419" y="3605"/>
                    </a:lnTo>
                    <a:lnTo>
                      <a:pt x="0" y="3605"/>
                    </a:lnTo>
                    <a:lnTo>
                      <a:pt x="0" y="8024"/>
                    </a:lnTo>
                    <a:lnTo>
                      <a:pt x="1279" y="9304"/>
                    </a:lnTo>
                    <a:lnTo>
                      <a:pt x="1279" y="11397"/>
                    </a:lnTo>
                    <a:lnTo>
                      <a:pt x="3953" y="14072"/>
                    </a:lnTo>
                    <a:lnTo>
                      <a:pt x="3953" y="22213"/>
                    </a:lnTo>
                    <a:lnTo>
                      <a:pt x="5000" y="23260"/>
                    </a:lnTo>
                    <a:lnTo>
                      <a:pt x="5000" y="28842"/>
                    </a:lnTo>
                    <a:lnTo>
                      <a:pt x="6046" y="29888"/>
                    </a:lnTo>
                    <a:lnTo>
                      <a:pt x="6046" y="33377"/>
                    </a:lnTo>
                    <a:lnTo>
                      <a:pt x="8488" y="35820"/>
                    </a:lnTo>
                    <a:lnTo>
                      <a:pt x="8488" y="43961"/>
                    </a:lnTo>
                    <a:lnTo>
                      <a:pt x="11744" y="47217"/>
                    </a:lnTo>
                    <a:lnTo>
                      <a:pt x="9767" y="49194"/>
                    </a:lnTo>
                    <a:lnTo>
                      <a:pt x="19883" y="59312"/>
                    </a:lnTo>
                    <a:lnTo>
                      <a:pt x="19883" y="66639"/>
                    </a:lnTo>
                    <a:lnTo>
                      <a:pt x="23371" y="70128"/>
                    </a:lnTo>
                    <a:lnTo>
                      <a:pt x="25813" y="70128"/>
                    </a:lnTo>
                    <a:lnTo>
                      <a:pt x="33022" y="77338"/>
                    </a:lnTo>
                    <a:lnTo>
                      <a:pt x="35697" y="77338"/>
                    </a:lnTo>
                    <a:lnTo>
                      <a:pt x="40813" y="82455"/>
                    </a:lnTo>
                    <a:lnTo>
                      <a:pt x="43487" y="82455"/>
                    </a:lnTo>
                    <a:lnTo>
                      <a:pt x="45813" y="84781"/>
                    </a:lnTo>
                    <a:lnTo>
                      <a:pt x="48487" y="84781"/>
                    </a:lnTo>
                    <a:lnTo>
                      <a:pt x="55115" y="91410"/>
                    </a:lnTo>
                    <a:lnTo>
                      <a:pt x="57557" y="88968"/>
                    </a:lnTo>
                    <a:lnTo>
                      <a:pt x="63138" y="88968"/>
                    </a:lnTo>
                    <a:lnTo>
                      <a:pt x="63138" y="86525"/>
                    </a:lnTo>
                    <a:lnTo>
                      <a:pt x="66743" y="90131"/>
                    </a:lnTo>
                    <a:lnTo>
                      <a:pt x="68719" y="88154"/>
                    </a:lnTo>
                    <a:lnTo>
                      <a:pt x="68719" y="86525"/>
                    </a:lnTo>
                    <a:lnTo>
                      <a:pt x="66859" y="84665"/>
                    </a:lnTo>
                    <a:lnTo>
                      <a:pt x="66859" y="83036"/>
                    </a:lnTo>
                    <a:lnTo>
                      <a:pt x="64301" y="80478"/>
                    </a:lnTo>
                    <a:lnTo>
                      <a:pt x="64301" y="76059"/>
                    </a:lnTo>
                    <a:lnTo>
                      <a:pt x="54301" y="66057"/>
                    </a:lnTo>
                    <a:lnTo>
                      <a:pt x="54301" y="55358"/>
                    </a:lnTo>
                    <a:lnTo>
                      <a:pt x="53138" y="54195"/>
                    </a:lnTo>
                    <a:lnTo>
                      <a:pt x="53138" y="47566"/>
                    </a:lnTo>
                    <a:lnTo>
                      <a:pt x="54650" y="46054"/>
                    </a:lnTo>
                    <a:lnTo>
                      <a:pt x="54650" y="33261"/>
                    </a:lnTo>
                    <a:lnTo>
                      <a:pt x="33022" y="12095"/>
                    </a:lnTo>
                    <a:lnTo>
                      <a:pt x="33022" y="12095"/>
                    </a:lnTo>
                    <a:close/>
                    <a:moveTo>
                      <a:pt x="153950" y="82804"/>
                    </a:moveTo>
                    <a:lnTo>
                      <a:pt x="153950" y="82804"/>
                    </a:lnTo>
                    <a:lnTo>
                      <a:pt x="153950" y="82804"/>
                    </a:lnTo>
                    <a:close/>
                  </a:path>
                </a:pathLst>
              </a:custGeom>
              <a:grpFill/>
              <a:ln w="1162" cap="rnd">
                <a:solidFill>
                  <a:schemeClr val="bg2"/>
                </a:solidFill>
                <a:prstDash val="solid"/>
                <a:round/>
              </a:ln>
            </p:spPr>
            <p:txBody>
              <a:bodyPr rtlCol="0" anchor="ctr"/>
              <a:lstStyle/>
              <a:p>
                <a:endParaRPr lang="en-US"/>
              </a:p>
            </p:txBody>
          </p:sp>
          <p:sp>
            <p:nvSpPr>
              <p:cNvPr id="105" name="Freeform 104">
                <a:extLst>
                  <a:ext uri="{FF2B5EF4-FFF2-40B4-BE49-F238E27FC236}">
                    <a16:creationId xmlns:a16="http://schemas.microsoft.com/office/drawing/2014/main" id="{C94F6660-C2F5-11D3-85B8-229748EE1F83}"/>
                  </a:ext>
                </a:extLst>
              </p:cNvPr>
              <p:cNvSpPr/>
              <p:nvPr/>
            </p:nvSpPr>
            <p:spPr>
              <a:xfrm>
                <a:off x="7508160" y="3224902"/>
                <a:ext cx="930" cy="930"/>
              </a:xfrm>
              <a:custGeom>
                <a:avLst/>
                <a:gdLst>
                  <a:gd name="connsiteX0" fmla="*/ 931 w 930"/>
                  <a:gd name="connsiteY0" fmla="*/ 0 h 930"/>
                  <a:gd name="connsiteX1" fmla="*/ 0 w 930"/>
                  <a:gd name="connsiteY1" fmla="*/ 0 h 930"/>
                  <a:gd name="connsiteX2" fmla="*/ 0 w 930"/>
                  <a:gd name="connsiteY2" fmla="*/ 930 h 930"/>
                  <a:gd name="connsiteX3" fmla="*/ 931 w 930"/>
                  <a:gd name="connsiteY3" fmla="*/ 0 h 930"/>
                </a:gdLst>
                <a:ahLst/>
                <a:cxnLst>
                  <a:cxn ang="0">
                    <a:pos x="connsiteX0" y="connsiteY0"/>
                  </a:cxn>
                  <a:cxn ang="0">
                    <a:pos x="connsiteX1" y="connsiteY1"/>
                  </a:cxn>
                  <a:cxn ang="0">
                    <a:pos x="connsiteX2" y="connsiteY2"/>
                  </a:cxn>
                  <a:cxn ang="0">
                    <a:pos x="connsiteX3" y="connsiteY3"/>
                  </a:cxn>
                </a:cxnLst>
                <a:rect l="l" t="t" r="r" b="b"/>
                <a:pathLst>
                  <a:path w="930" h="930">
                    <a:moveTo>
                      <a:pt x="931" y="0"/>
                    </a:moveTo>
                    <a:lnTo>
                      <a:pt x="0" y="0"/>
                    </a:lnTo>
                    <a:lnTo>
                      <a:pt x="0" y="930"/>
                    </a:lnTo>
                    <a:lnTo>
                      <a:pt x="931" y="0"/>
                    </a:lnTo>
                    <a:close/>
                  </a:path>
                </a:pathLst>
              </a:custGeom>
              <a:grpFill/>
              <a:ln w="1162" cap="rnd">
                <a:solidFill>
                  <a:schemeClr val="bg2"/>
                </a:solidFill>
                <a:prstDash val="solid"/>
                <a:round/>
              </a:ln>
            </p:spPr>
            <p:txBody>
              <a:bodyPr rtlCol="0" anchor="ctr"/>
              <a:lstStyle/>
              <a:p>
                <a:endParaRPr lang="en-US"/>
              </a:p>
            </p:txBody>
          </p:sp>
          <p:sp>
            <p:nvSpPr>
              <p:cNvPr id="106" name="Freeform 105">
                <a:extLst>
                  <a:ext uri="{FF2B5EF4-FFF2-40B4-BE49-F238E27FC236}">
                    <a16:creationId xmlns:a16="http://schemas.microsoft.com/office/drawing/2014/main" id="{7804C693-944A-43E9-EE2F-285F85FDA316}"/>
                  </a:ext>
                </a:extLst>
              </p:cNvPr>
              <p:cNvSpPr/>
              <p:nvPr/>
            </p:nvSpPr>
            <p:spPr>
              <a:xfrm>
                <a:off x="6231677" y="2997657"/>
                <a:ext cx="24069" cy="30004"/>
              </a:xfrm>
              <a:custGeom>
                <a:avLst/>
                <a:gdLst>
                  <a:gd name="connsiteX0" fmla="*/ 0 w 24069"/>
                  <a:gd name="connsiteY0" fmla="*/ 30005 h 30004"/>
                  <a:gd name="connsiteX1" fmla="*/ 0 w 24069"/>
                  <a:gd name="connsiteY1" fmla="*/ 27679 h 30004"/>
                  <a:gd name="connsiteX2" fmla="*/ 1860 w 24069"/>
                  <a:gd name="connsiteY2" fmla="*/ 25818 h 30004"/>
                  <a:gd name="connsiteX3" fmla="*/ 1860 w 24069"/>
                  <a:gd name="connsiteY3" fmla="*/ 23608 h 30004"/>
                  <a:gd name="connsiteX4" fmla="*/ 4418 w 24069"/>
                  <a:gd name="connsiteY4" fmla="*/ 21050 h 30004"/>
                  <a:gd name="connsiteX5" fmla="*/ 4418 w 24069"/>
                  <a:gd name="connsiteY5" fmla="*/ 18840 h 30004"/>
                  <a:gd name="connsiteX6" fmla="*/ 6977 w 24069"/>
                  <a:gd name="connsiteY6" fmla="*/ 16282 h 30004"/>
                  <a:gd name="connsiteX7" fmla="*/ 6977 w 24069"/>
                  <a:gd name="connsiteY7" fmla="*/ 13490 h 30004"/>
                  <a:gd name="connsiteX8" fmla="*/ 8372 w 24069"/>
                  <a:gd name="connsiteY8" fmla="*/ 12095 h 30004"/>
                  <a:gd name="connsiteX9" fmla="*/ 8372 w 24069"/>
                  <a:gd name="connsiteY9" fmla="*/ 7559 h 30004"/>
                  <a:gd name="connsiteX10" fmla="*/ 13023 w 24069"/>
                  <a:gd name="connsiteY10" fmla="*/ 2907 h 30004"/>
                  <a:gd name="connsiteX11" fmla="*/ 13023 w 24069"/>
                  <a:gd name="connsiteY11" fmla="*/ 0 h 30004"/>
                  <a:gd name="connsiteX12" fmla="*/ 21395 w 24069"/>
                  <a:gd name="connsiteY12" fmla="*/ 0 h 30004"/>
                  <a:gd name="connsiteX13" fmla="*/ 18720 w 24069"/>
                  <a:gd name="connsiteY13" fmla="*/ 2675 h 30004"/>
                  <a:gd name="connsiteX14" fmla="*/ 21395 w 24069"/>
                  <a:gd name="connsiteY14" fmla="*/ 2675 h 30004"/>
                  <a:gd name="connsiteX15" fmla="*/ 24069 w 24069"/>
                  <a:gd name="connsiteY15" fmla="*/ 5350 h 30004"/>
                  <a:gd name="connsiteX16" fmla="*/ 24069 w 24069"/>
                  <a:gd name="connsiteY16" fmla="*/ 9071 h 30004"/>
                  <a:gd name="connsiteX17" fmla="*/ 18837 w 24069"/>
                  <a:gd name="connsiteY17" fmla="*/ 14305 h 30004"/>
                  <a:gd name="connsiteX18" fmla="*/ 21511 w 24069"/>
                  <a:gd name="connsiteY18" fmla="*/ 14305 h 30004"/>
                  <a:gd name="connsiteX19" fmla="*/ 19302 w 24069"/>
                  <a:gd name="connsiteY19" fmla="*/ 16514 h 30004"/>
                  <a:gd name="connsiteX20" fmla="*/ 15465 w 24069"/>
                  <a:gd name="connsiteY20" fmla="*/ 16514 h 30004"/>
                  <a:gd name="connsiteX21" fmla="*/ 13720 w 24069"/>
                  <a:gd name="connsiteY21" fmla="*/ 18259 h 30004"/>
                  <a:gd name="connsiteX22" fmla="*/ 15465 w 24069"/>
                  <a:gd name="connsiteY22" fmla="*/ 20003 h 30004"/>
                  <a:gd name="connsiteX23" fmla="*/ 8372 w 24069"/>
                  <a:gd name="connsiteY23" fmla="*/ 27097 h 30004"/>
                  <a:gd name="connsiteX24" fmla="*/ 6860 w 24069"/>
                  <a:gd name="connsiteY24" fmla="*/ 27097 h 30004"/>
                  <a:gd name="connsiteX25" fmla="*/ 6860 w 24069"/>
                  <a:gd name="connsiteY25" fmla="*/ 28493 h 30004"/>
                  <a:gd name="connsiteX26" fmla="*/ 5349 w 24069"/>
                  <a:gd name="connsiteY26" fmla="*/ 30005 h 30004"/>
                  <a:gd name="connsiteX27" fmla="*/ 0 w 24069"/>
                  <a:gd name="connsiteY27" fmla="*/ 30005 h 30004"/>
                  <a:gd name="connsiteX28" fmla="*/ 0 w 24069"/>
                  <a:gd name="connsiteY28" fmla="*/ 30005 h 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069" h="30004">
                    <a:moveTo>
                      <a:pt x="0" y="30005"/>
                    </a:moveTo>
                    <a:lnTo>
                      <a:pt x="0" y="27679"/>
                    </a:lnTo>
                    <a:lnTo>
                      <a:pt x="1860" y="25818"/>
                    </a:lnTo>
                    <a:lnTo>
                      <a:pt x="1860" y="23608"/>
                    </a:lnTo>
                    <a:lnTo>
                      <a:pt x="4418" y="21050"/>
                    </a:lnTo>
                    <a:lnTo>
                      <a:pt x="4418" y="18840"/>
                    </a:lnTo>
                    <a:lnTo>
                      <a:pt x="6977" y="16282"/>
                    </a:lnTo>
                    <a:lnTo>
                      <a:pt x="6977" y="13490"/>
                    </a:lnTo>
                    <a:lnTo>
                      <a:pt x="8372" y="12095"/>
                    </a:lnTo>
                    <a:lnTo>
                      <a:pt x="8372" y="7559"/>
                    </a:lnTo>
                    <a:lnTo>
                      <a:pt x="13023" y="2907"/>
                    </a:lnTo>
                    <a:lnTo>
                      <a:pt x="13023" y="0"/>
                    </a:lnTo>
                    <a:lnTo>
                      <a:pt x="21395" y="0"/>
                    </a:lnTo>
                    <a:lnTo>
                      <a:pt x="18720" y="2675"/>
                    </a:lnTo>
                    <a:lnTo>
                      <a:pt x="21395" y="2675"/>
                    </a:lnTo>
                    <a:lnTo>
                      <a:pt x="24069" y="5350"/>
                    </a:lnTo>
                    <a:lnTo>
                      <a:pt x="24069" y="9071"/>
                    </a:lnTo>
                    <a:lnTo>
                      <a:pt x="18837" y="14305"/>
                    </a:lnTo>
                    <a:lnTo>
                      <a:pt x="21511" y="14305"/>
                    </a:lnTo>
                    <a:lnTo>
                      <a:pt x="19302" y="16514"/>
                    </a:lnTo>
                    <a:lnTo>
                      <a:pt x="15465" y="16514"/>
                    </a:lnTo>
                    <a:lnTo>
                      <a:pt x="13720" y="18259"/>
                    </a:lnTo>
                    <a:lnTo>
                      <a:pt x="15465" y="20003"/>
                    </a:lnTo>
                    <a:lnTo>
                      <a:pt x="8372" y="27097"/>
                    </a:lnTo>
                    <a:lnTo>
                      <a:pt x="6860" y="27097"/>
                    </a:lnTo>
                    <a:lnTo>
                      <a:pt x="6860" y="28493"/>
                    </a:lnTo>
                    <a:lnTo>
                      <a:pt x="5349" y="30005"/>
                    </a:lnTo>
                    <a:lnTo>
                      <a:pt x="0" y="30005"/>
                    </a:lnTo>
                    <a:lnTo>
                      <a:pt x="0" y="30005"/>
                    </a:lnTo>
                    <a:close/>
                  </a:path>
                </a:pathLst>
              </a:custGeom>
              <a:grpFill/>
              <a:ln w="1162" cap="rnd">
                <a:solidFill>
                  <a:schemeClr val="bg2"/>
                </a:solidFill>
                <a:prstDash val="solid"/>
                <a:round/>
              </a:ln>
            </p:spPr>
            <p:txBody>
              <a:bodyPr rtlCol="0" anchor="ctr"/>
              <a:lstStyle/>
              <a:p>
                <a:endParaRPr lang="en-US"/>
              </a:p>
            </p:txBody>
          </p:sp>
          <p:sp>
            <p:nvSpPr>
              <p:cNvPr id="107" name="Freeform 106">
                <a:extLst>
                  <a:ext uri="{FF2B5EF4-FFF2-40B4-BE49-F238E27FC236}">
                    <a16:creationId xmlns:a16="http://schemas.microsoft.com/office/drawing/2014/main" id="{80584FEB-2C59-AD13-CFF6-CDA73CCC6ADD}"/>
                  </a:ext>
                </a:extLst>
              </p:cNvPr>
              <p:cNvSpPr/>
              <p:nvPr/>
            </p:nvSpPr>
            <p:spPr>
              <a:xfrm>
                <a:off x="7291770" y="3222111"/>
                <a:ext cx="123252" cy="143394"/>
              </a:xfrm>
              <a:custGeom>
                <a:avLst/>
                <a:gdLst>
                  <a:gd name="connsiteX0" fmla="*/ 34185 w 123252"/>
                  <a:gd name="connsiteY0" fmla="*/ 233 h 143394"/>
                  <a:gd name="connsiteX1" fmla="*/ 31627 w 123252"/>
                  <a:gd name="connsiteY1" fmla="*/ 2791 h 143394"/>
                  <a:gd name="connsiteX2" fmla="*/ 40348 w 123252"/>
                  <a:gd name="connsiteY2" fmla="*/ 11513 h 143394"/>
                  <a:gd name="connsiteX3" fmla="*/ 44185 w 123252"/>
                  <a:gd name="connsiteY3" fmla="*/ 11513 h 143394"/>
                  <a:gd name="connsiteX4" fmla="*/ 44185 w 123252"/>
                  <a:gd name="connsiteY4" fmla="*/ 20003 h 143394"/>
                  <a:gd name="connsiteX5" fmla="*/ 55813 w 123252"/>
                  <a:gd name="connsiteY5" fmla="*/ 31633 h 143394"/>
                  <a:gd name="connsiteX6" fmla="*/ 60347 w 123252"/>
                  <a:gd name="connsiteY6" fmla="*/ 31633 h 143394"/>
                  <a:gd name="connsiteX7" fmla="*/ 66626 w 123252"/>
                  <a:gd name="connsiteY7" fmla="*/ 25353 h 143394"/>
                  <a:gd name="connsiteX8" fmla="*/ 70463 w 123252"/>
                  <a:gd name="connsiteY8" fmla="*/ 29191 h 143394"/>
                  <a:gd name="connsiteX9" fmla="*/ 70463 w 123252"/>
                  <a:gd name="connsiteY9" fmla="*/ 34889 h 143394"/>
                  <a:gd name="connsiteX10" fmla="*/ 78603 w 123252"/>
                  <a:gd name="connsiteY10" fmla="*/ 43030 h 143394"/>
                  <a:gd name="connsiteX11" fmla="*/ 73138 w 123252"/>
                  <a:gd name="connsiteY11" fmla="*/ 48496 h 143394"/>
                  <a:gd name="connsiteX12" fmla="*/ 67556 w 123252"/>
                  <a:gd name="connsiteY12" fmla="*/ 48496 h 143394"/>
                  <a:gd name="connsiteX13" fmla="*/ 60580 w 123252"/>
                  <a:gd name="connsiteY13" fmla="*/ 55474 h 143394"/>
                  <a:gd name="connsiteX14" fmla="*/ 64882 w 123252"/>
                  <a:gd name="connsiteY14" fmla="*/ 55474 h 143394"/>
                  <a:gd name="connsiteX15" fmla="*/ 75114 w 123252"/>
                  <a:gd name="connsiteY15" fmla="*/ 65708 h 143394"/>
                  <a:gd name="connsiteX16" fmla="*/ 79766 w 123252"/>
                  <a:gd name="connsiteY16" fmla="*/ 65708 h 143394"/>
                  <a:gd name="connsiteX17" fmla="*/ 79766 w 123252"/>
                  <a:gd name="connsiteY17" fmla="*/ 70360 h 143394"/>
                  <a:gd name="connsiteX18" fmla="*/ 82207 w 123252"/>
                  <a:gd name="connsiteY18" fmla="*/ 72453 h 143394"/>
                  <a:gd name="connsiteX19" fmla="*/ 85231 w 123252"/>
                  <a:gd name="connsiteY19" fmla="*/ 72453 h 143394"/>
                  <a:gd name="connsiteX20" fmla="*/ 88254 w 123252"/>
                  <a:gd name="connsiteY20" fmla="*/ 75477 h 143394"/>
                  <a:gd name="connsiteX21" fmla="*/ 88254 w 123252"/>
                  <a:gd name="connsiteY21" fmla="*/ 79780 h 143394"/>
                  <a:gd name="connsiteX22" fmla="*/ 104067 w 123252"/>
                  <a:gd name="connsiteY22" fmla="*/ 95597 h 143394"/>
                  <a:gd name="connsiteX23" fmla="*/ 104067 w 123252"/>
                  <a:gd name="connsiteY23" fmla="*/ 102574 h 143394"/>
                  <a:gd name="connsiteX24" fmla="*/ 108370 w 123252"/>
                  <a:gd name="connsiteY24" fmla="*/ 102574 h 143394"/>
                  <a:gd name="connsiteX25" fmla="*/ 118137 w 123252"/>
                  <a:gd name="connsiteY25" fmla="*/ 112343 h 143394"/>
                  <a:gd name="connsiteX26" fmla="*/ 114765 w 123252"/>
                  <a:gd name="connsiteY26" fmla="*/ 115716 h 143394"/>
                  <a:gd name="connsiteX27" fmla="*/ 123253 w 123252"/>
                  <a:gd name="connsiteY27" fmla="*/ 124206 h 143394"/>
                  <a:gd name="connsiteX28" fmla="*/ 120695 w 123252"/>
                  <a:gd name="connsiteY28" fmla="*/ 126764 h 143394"/>
                  <a:gd name="connsiteX29" fmla="*/ 120695 w 123252"/>
                  <a:gd name="connsiteY29" fmla="*/ 130718 h 143394"/>
                  <a:gd name="connsiteX30" fmla="*/ 120695 w 123252"/>
                  <a:gd name="connsiteY30" fmla="*/ 130718 h 143394"/>
                  <a:gd name="connsiteX31" fmla="*/ 111160 w 123252"/>
                  <a:gd name="connsiteY31" fmla="*/ 140255 h 143394"/>
                  <a:gd name="connsiteX32" fmla="*/ 111160 w 123252"/>
                  <a:gd name="connsiteY32" fmla="*/ 140255 h 143394"/>
                  <a:gd name="connsiteX33" fmla="*/ 108021 w 123252"/>
                  <a:gd name="connsiteY33" fmla="*/ 140255 h 143394"/>
                  <a:gd name="connsiteX34" fmla="*/ 104300 w 123252"/>
                  <a:gd name="connsiteY34" fmla="*/ 136533 h 143394"/>
                  <a:gd name="connsiteX35" fmla="*/ 97905 w 123252"/>
                  <a:gd name="connsiteY35" fmla="*/ 136533 h 143394"/>
                  <a:gd name="connsiteX36" fmla="*/ 94184 w 123252"/>
                  <a:gd name="connsiteY36" fmla="*/ 140255 h 143394"/>
                  <a:gd name="connsiteX37" fmla="*/ 97323 w 123252"/>
                  <a:gd name="connsiteY37" fmla="*/ 143395 h 143394"/>
                  <a:gd name="connsiteX38" fmla="*/ 86393 w 123252"/>
                  <a:gd name="connsiteY38" fmla="*/ 143395 h 143394"/>
                  <a:gd name="connsiteX39" fmla="*/ 82207 w 123252"/>
                  <a:gd name="connsiteY39" fmla="*/ 139208 h 143394"/>
                  <a:gd name="connsiteX40" fmla="*/ 87905 w 123252"/>
                  <a:gd name="connsiteY40" fmla="*/ 133509 h 143394"/>
                  <a:gd name="connsiteX41" fmla="*/ 87905 w 123252"/>
                  <a:gd name="connsiteY41" fmla="*/ 122113 h 143394"/>
                  <a:gd name="connsiteX42" fmla="*/ 91161 w 123252"/>
                  <a:gd name="connsiteY42" fmla="*/ 118856 h 143394"/>
                  <a:gd name="connsiteX43" fmla="*/ 74649 w 123252"/>
                  <a:gd name="connsiteY43" fmla="*/ 102342 h 143394"/>
                  <a:gd name="connsiteX44" fmla="*/ 74649 w 123252"/>
                  <a:gd name="connsiteY44" fmla="*/ 85827 h 143394"/>
                  <a:gd name="connsiteX45" fmla="*/ 59069 w 123252"/>
                  <a:gd name="connsiteY45" fmla="*/ 70244 h 143394"/>
                  <a:gd name="connsiteX46" fmla="*/ 50464 w 123252"/>
                  <a:gd name="connsiteY46" fmla="*/ 70244 h 143394"/>
                  <a:gd name="connsiteX47" fmla="*/ 41162 w 123252"/>
                  <a:gd name="connsiteY47" fmla="*/ 79547 h 143394"/>
                  <a:gd name="connsiteX48" fmla="*/ 35580 w 123252"/>
                  <a:gd name="connsiteY48" fmla="*/ 73965 h 143394"/>
                  <a:gd name="connsiteX49" fmla="*/ 30348 w 123252"/>
                  <a:gd name="connsiteY49" fmla="*/ 73965 h 143394"/>
                  <a:gd name="connsiteX50" fmla="*/ 17790 w 123252"/>
                  <a:gd name="connsiteY50" fmla="*/ 86525 h 143394"/>
                  <a:gd name="connsiteX51" fmla="*/ 10465 w 123252"/>
                  <a:gd name="connsiteY51" fmla="*/ 86525 h 143394"/>
                  <a:gd name="connsiteX52" fmla="*/ 15348 w 123252"/>
                  <a:gd name="connsiteY52" fmla="*/ 81641 h 143394"/>
                  <a:gd name="connsiteX53" fmla="*/ 15348 w 123252"/>
                  <a:gd name="connsiteY53" fmla="*/ 70244 h 143394"/>
                  <a:gd name="connsiteX54" fmla="*/ 18139 w 123252"/>
                  <a:gd name="connsiteY54" fmla="*/ 67453 h 143394"/>
                  <a:gd name="connsiteX55" fmla="*/ 18139 w 123252"/>
                  <a:gd name="connsiteY55" fmla="*/ 50938 h 143394"/>
                  <a:gd name="connsiteX56" fmla="*/ 9418 w 123252"/>
                  <a:gd name="connsiteY56" fmla="*/ 50938 h 143394"/>
                  <a:gd name="connsiteX57" fmla="*/ 4535 w 123252"/>
                  <a:gd name="connsiteY57" fmla="*/ 46054 h 143394"/>
                  <a:gd name="connsiteX58" fmla="*/ 6511 w 123252"/>
                  <a:gd name="connsiteY58" fmla="*/ 44077 h 143394"/>
                  <a:gd name="connsiteX59" fmla="*/ 6511 w 123252"/>
                  <a:gd name="connsiteY59" fmla="*/ 40123 h 143394"/>
                  <a:gd name="connsiteX60" fmla="*/ 2907 w 123252"/>
                  <a:gd name="connsiteY60" fmla="*/ 36517 h 143394"/>
                  <a:gd name="connsiteX61" fmla="*/ 0 w 123252"/>
                  <a:gd name="connsiteY61" fmla="*/ 36517 h 143394"/>
                  <a:gd name="connsiteX62" fmla="*/ 0 w 123252"/>
                  <a:gd name="connsiteY62" fmla="*/ 29074 h 143394"/>
                  <a:gd name="connsiteX63" fmla="*/ 7209 w 123252"/>
                  <a:gd name="connsiteY63" fmla="*/ 29074 h 143394"/>
                  <a:gd name="connsiteX64" fmla="*/ 7209 w 123252"/>
                  <a:gd name="connsiteY64" fmla="*/ 23957 h 143394"/>
                  <a:gd name="connsiteX65" fmla="*/ 16860 w 123252"/>
                  <a:gd name="connsiteY65" fmla="*/ 14304 h 143394"/>
                  <a:gd name="connsiteX66" fmla="*/ 16860 w 123252"/>
                  <a:gd name="connsiteY66" fmla="*/ 22213 h 143394"/>
                  <a:gd name="connsiteX67" fmla="*/ 26162 w 123252"/>
                  <a:gd name="connsiteY67" fmla="*/ 22213 h 143394"/>
                  <a:gd name="connsiteX68" fmla="*/ 26162 w 123252"/>
                  <a:gd name="connsiteY68" fmla="*/ 12095 h 143394"/>
                  <a:gd name="connsiteX69" fmla="*/ 22441 w 123252"/>
                  <a:gd name="connsiteY69" fmla="*/ 8373 h 143394"/>
                  <a:gd name="connsiteX70" fmla="*/ 22441 w 123252"/>
                  <a:gd name="connsiteY70" fmla="*/ 0 h 143394"/>
                  <a:gd name="connsiteX71" fmla="*/ 34185 w 123252"/>
                  <a:gd name="connsiteY71" fmla="*/ 0 h 143394"/>
                  <a:gd name="connsiteX72" fmla="*/ 34185 w 123252"/>
                  <a:gd name="connsiteY72" fmla="*/ 233 h 14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3252" h="143394">
                    <a:moveTo>
                      <a:pt x="34185" y="233"/>
                    </a:moveTo>
                    <a:lnTo>
                      <a:pt x="31627" y="2791"/>
                    </a:lnTo>
                    <a:lnTo>
                      <a:pt x="40348" y="11513"/>
                    </a:lnTo>
                    <a:lnTo>
                      <a:pt x="44185" y="11513"/>
                    </a:lnTo>
                    <a:lnTo>
                      <a:pt x="44185" y="20003"/>
                    </a:lnTo>
                    <a:lnTo>
                      <a:pt x="55813" y="31633"/>
                    </a:lnTo>
                    <a:lnTo>
                      <a:pt x="60347" y="31633"/>
                    </a:lnTo>
                    <a:lnTo>
                      <a:pt x="66626" y="25353"/>
                    </a:lnTo>
                    <a:lnTo>
                      <a:pt x="70463" y="29191"/>
                    </a:lnTo>
                    <a:lnTo>
                      <a:pt x="70463" y="34889"/>
                    </a:lnTo>
                    <a:lnTo>
                      <a:pt x="78603" y="43030"/>
                    </a:lnTo>
                    <a:lnTo>
                      <a:pt x="73138" y="48496"/>
                    </a:lnTo>
                    <a:lnTo>
                      <a:pt x="67556" y="48496"/>
                    </a:lnTo>
                    <a:lnTo>
                      <a:pt x="60580" y="55474"/>
                    </a:lnTo>
                    <a:lnTo>
                      <a:pt x="64882" y="55474"/>
                    </a:lnTo>
                    <a:lnTo>
                      <a:pt x="75114" y="65708"/>
                    </a:lnTo>
                    <a:lnTo>
                      <a:pt x="79766" y="65708"/>
                    </a:lnTo>
                    <a:lnTo>
                      <a:pt x="79766" y="70360"/>
                    </a:lnTo>
                    <a:lnTo>
                      <a:pt x="82207" y="72453"/>
                    </a:lnTo>
                    <a:lnTo>
                      <a:pt x="85231" y="72453"/>
                    </a:lnTo>
                    <a:lnTo>
                      <a:pt x="88254" y="75477"/>
                    </a:lnTo>
                    <a:lnTo>
                      <a:pt x="88254" y="79780"/>
                    </a:lnTo>
                    <a:lnTo>
                      <a:pt x="104067" y="95597"/>
                    </a:lnTo>
                    <a:lnTo>
                      <a:pt x="104067" y="102574"/>
                    </a:lnTo>
                    <a:lnTo>
                      <a:pt x="108370" y="102574"/>
                    </a:lnTo>
                    <a:lnTo>
                      <a:pt x="118137" y="112343"/>
                    </a:lnTo>
                    <a:lnTo>
                      <a:pt x="114765" y="115716"/>
                    </a:lnTo>
                    <a:lnTo>
                      <a:pt x="123253" y="124206"/>
                    </a:lnTo>
                    <a:lnTo>
                      <a:pt x="120695" y="126764"/>
                    </a:lnTo>
                    <a:lnTo>
                      <a:pt x="120695" y="130718"/>
                    </a:lnTo>
                    <a:lnTo>
                      <a:pt x="120695" y="130718"/>
                    </a:lnTo>
                    <a:lnTo>
                      <a:pt x="111160" y="140255"/>
                    </a:lnTo>
                    <a:lnTo>
                      <a:pt x="111160" y="140255"/>
                    </a:lnTo>
                    <a:lnTo>
                      <a:pt x="108021" y="140255"/>
                    </a:lnTo>
                    <a:lnTo>
                      <a:pt x="104300" y="136533"/>
                    </a:lnTo>
                    <a:lnTo>
                      <a:pt x="97905" y="136533"/>
                    </a:lnTo>
                    <a:lnTo>
                      <a:pt x="94184" y="140255"/>
                    </a:lnTo>
                    <a:lnTo>
                      <a:pt x="97323" y="143395"/>
                    </a:lnTo>
                    <a:lnTo>
                      <a:pt x="86393" y="143395"/>
                    </a:lnTo>
                    <a:lnTo>
                      <a:pt x="82207" y="139208"/>
                    </a:lnTo>
                    <a:lnTo>
                      <a:pt x="87905" y="133509"/>
                    </a:lnTo>
                    <a:lnTo>
                      <a:pt x="87905" y="122113"/>
                    </a:lnTo>
                    <a:lnTo>
                      <a:pt x="91161" y="118856"/>
                    </a:lnTo>
                    <a:lnTo>
                      <a:pt x="74649" y="102342"/>
                    </a:lnTo>
                    <a:lnTo>
                      <a:pt x="74649" y="85827"/>
                    </a:lnTo>
                    <a:lnTo>
                      <a:pt x="59069" y="70244"/>
                    </a:lnTo>
                    <a:lnTo>
                      <a:pt x="50464" y="70244"/>
                    </a:lnTo>
                    <a:lnTo>
                      <a:pt x="41162" y="79547"/>
                    </a:lnTo>
                    <a:lnTo>
                      <a:pt x="35580" y="73965"/>
                    </a:lnTo>
                    <a:lnTo>
                      <a:pt x="30348" y="73965"/>
                    </a:lnTo>
                    <a:lnTo>
                      <a:pt x="17790" y="86525"/>
                    </a:lnTo>
                    <a:lnTo>
                      <a:pt x="10465" y="86525"/>
                    </a:lnTo>
                    <a:lnTo>
                      <a:pt x="15348" y="81641"/>
                    </a:lnTo>
                    <a:lnTo>
                      <a:pt x="15348" y="70244"/>
                    </a:lnTo>
                    <a:lnTo>
                      <a:pt x="18139" y="67453"/>
                    </a:lnTo>
                    <a:lnTo>
                      <a:pt x="18139" y="50938"/>
                    </a:lnTo>
                    <a:lnTo>
                      <a:pt x="9418" y="50938"/>
                    </a:lnTo>
                    <a:lnTo>
                      <a:pt x="4535" y="46054"/>
                    </a:lnTo>
                    <a:lnTo>
                      <a:pt x="6511" y="44077"/>
                    </a:lnTo>
                    <a:lnTo>
                      <a:pt x="6511" y="40123"/>
                    </a:lnTo>
                    <a:lnTo>
                      <a:pt x="2907" y="36517"/>
                    </a:lnTo>
                    <a:lnTo>
                      <a:pt x="0" y="36517"/>
                    </a:lnTo>
                    <a:lnTo>
                      <a:pt x="0" y="29074"/>
                    </a:lnTo>
                    <a:lnTo>
                      <a:pt x="7209" y="29074"/>
                    </a:lnTo>
                    <a:lnTo>
                      <a:pt x="7209" y="23957"/>
                    </a:lnTo>
                    <a:lnTo>
                      <a:pt x="16860" y="14304"/>
                    </a:lnTo>
                    <a:lnTo>
                      <a:pt x="16860" y="22213"/>
                    </a:lnTo>
                    <a:lnTo>
                      <a:pt x="26162" y="22213"/>
                    </a:lnTo>
                    <a:lnTo>
                      <a:pt x="26162" y="12095"/>
                    </a:lnTo>
                    <a:lnTo>
                      <a:pt x="22441" y="8373"/>
                    </a:lnTo>
                    <a:lnTo>
                      <a:pt x="22441" y="0"/>
                    </a:lnTo>
                    <a:lnTo>
                      <a:pt x="34185" y="0"/>
                    </a:lnTo>
                    <a:lnTo>
                      <a:pt x="34185" y="233"/>
                    </a:lnTo>
                    <a:close/>
                  </a:path>
                </a:pathLst>
              </a:custGeom>
              <a:grpFill/>
              <a:ln w="1162" cap="rnd">
                <a:solidFill>
                  <a:schemeClr val="bg2"/>
                </a:solidFill>
                <a:prstDash val="solid"/>
                <a:round/>
              </a:ln>
            </p:spPr>
            <p:txBody>
              <a:bodyPr rtlCol="0" anchor="ctr"/>
              <a:lstStyle/>
              <a:p>
                <a:endParaRPr lang="en-US"/>
              </a:p>
            </p:txBody>
          </p:sp>
          <p:sp>
            <p:nvSpPr>
              <p:cNvPr id="108" name="Freeform 107">
                <a:extLst>
                  <a:ext uri="{FF2B5EF4-FFF2-40B4-BE49-F238E27FC236}">
                    <a16:creationId xmlns:a16="http://schemas.microsoft.com/office/drawing/2014/main" id="{2869BCF1-648E-0D4D-7ECF-D0C367A33E0B}"/>
                  </a:ext>
                </a:extLst>
              </p:cNvPr>
              <p:cNvSpPr/>
              <p:nvPr/>
            </p:nvSpPr>
            <p:spPr>
              <a:xfrm>
                <a:off x="6787479" y="2817395"/>
                <a:ext cx="179414" cy="85478"/>
              </a:xfrm>
              <a:custGeom>
                <a:avLst/>
                <a:gdLst>
                  <a:gd name="connsiteX0" fmla="*/ 16162 w 179414"/>
                  <a:gd name="connsiteY0" fmla="*/ 80594 h 85478"/>
                  <a:gd name="connsiteX1" fmla="*/ 0 w 179414"/>
                  <a:gd name="connsiteY1" fmla="*/ 80594 h 85478"/>
                  <a:gd name="connsiteX2" fmla="*/ 0 w 179414"/>
                  <a:gd name="connsiteY2" fmla="*/ 72337 h 85478"/>
                  <a:gd name="connsiteX3" fmla="*/ 1744 w 179414"/>
                  <a:gd name="connsiteY3" fmla="*/ 70593 h 85478"/>
                  <a:gd name="connsiteX4" fmla="*/ 4302 w 179414"/>
                  <a:gd name="connsiteY4" fmla="*/ 73151 h 85478"/>
                  <a:gd name="connsiteX5" fmla="*/ 4302 w 179414"/>
                  <a:gd name="connsiteY5" fmla="*/ 70593 h 85478"/>
                  <a:gd name="connsiteX6" fmla="*/ 8372 w 179414"/>
                  <a:gd name="connsiteY6" fmla="*/ 66522 h 85478"/>
                  <a:gd name="connsiteX7" fmla="*/ 12907 w 179414"/>
                  <a:gd name="connsiteY7" fmla="*/ 66522 h 85478"/>
                  <a:gd name="connsiteX8" fmla="*/ 14651 w 179414"/>
                  <a:gd name="connsiteY8" fmla="*/ 68267 h 85478"/>
                  <a:gd name="connsiteX9" fmla="*/ 17906 w 179414"/>
                  <a:gd name="connsiteY9" fmla="*/ 68267 h 85478"/>
                  <a:gd name="connsiteX10" fmla="*/ 21162 w 179414"/>
                  <a:gd name="connsiteY10" fmla="*/ 71523 h 85478"/>
                  <a:gd name="connsiteX11" fmla="*/ 23255 w 179414"/>
                  <a:gd name="connsiteY11" fmla="*/ 71523 h 85478"/>
                  <a:gd name="connsiteX12" fmla="*/ 31162 w 179414"/>
                  <a:gd name="connsiteY12" fmla="*/ 63615 h 85478"/>
                  <a:gd name="connsiteX13" fmla="*/ 35115 w 179414"/>
                  <a:gd name="connsiteY13" fmla="*/ 63615 h 85478"/>
                  <a:gd name="connsiteX14" fmla="*/ 39534 w 179414"/>
                  <a:gd name="connsiteY14" fmla="*/ 68034 h 85478"/>
                  <a:gd name="connsiteX15" fmla="*/ 46511 w 179414"/>
                  <a:gd name="connsiteY15" fmla="*/ 61056 h 85478"/>
                  <a:gd name="connsiteX16" fmla="*/ 51859 w 179414"/>
                  <a:gd name="connsiteY16" fmla="*/ 61056 h 85478"/>
                  <a:gd name="connsiteX17" fmla="*/ 51859 w 179414"/>
                  <a:gd name="connsiteY17" fmla="*/ 58730 h 85478"/>
                  <a:gd name="connsiteX18" fmla="*/ 57208 w 179414"/>
                  <a:gd name="connsiteY18" fmla="*/ 58730 h 85478"/>
                  <a:gd name="connsiteX19" fmla="*/ 57208 w 179414"/>
                  <a:gd name="connsiteY19" fmla="*/ 56288 h 85478"/>
                  <a:gd name="connsiteX20" fmla="*/ 60929 w 179414"/>
                  <a:gd name="connsiteY20" fmla="*/ 56288 h 85478"/>
                  <a:gd name="connsiteX21" fmla="*/ 64185 w 179414"/>
                  <a:gd name="connsiteY21" fmla="*/ 53032 h 85478"/>
                  <a:gd name="connsiteX22" fmla="*/ 56627 w 179414"/>
                  <a:gd name="connsiteY22" fmla="*/ 53032 h 85478"/>
                  <a:gd name="connsiteX23" fmla="*/ 51859 w 179414"/>
                  <a:gd name="connsiteY23" fmla="*/ 48264 h 85478"/>
                  <a:gd name="connsiteX24" fmla="*/ 48371 w 179414"/>
                  <a:gd name="connsiteY24" fmla="*/ 48264 h 85478"/>
                  <a:gd name="connsiteX25" fmla="*/ 48371 w 179414"/>
                  <a:gd name="connsiteY25" fmla="*/ 44775 h 85478"/>
                  <a:gd name="connsiteX26" fmla="*/ 43022 w 179414"/>
                  <a:gd name="connsiteY26" fmla="*/ 44775 h 85478"/>
                  <a:gd name="connsiteX27" fmla="*/ 43022 w 179414"/>
                  <a:gd name="connsiteY27" fmla="*/ 40239 h 85478"/>
                  <a:gd name="connsiteX28" fmla="*/ 38836 w 179414"/>
                  <a:gd name="connsiteY28" fmla="*/ 40239 h 85478"/>
                  <a:gd name="connsiteX29" fmla="*/ 38836 w 179414"/>
                  <a:gd name="connsiteY29" fmla="*/ 42681 h 85478"/>
                  <a:gd name="connsiteX30" fmla="*/ 35929 w 179414"/>
                  <a:gd name="connsiteY30" fmla="*/ 42681 h 85478"/>
                  <a:gd name="connsiteX31" fmla="*/ 35929 w 179414"/>
                  <a:gd name="connsiteY31" fmla="*/ 46519 h 85478"/>
                  <a:gd name="connsiteX32" fmla="*/ 31511 w 179414"/>
                  <a:gd name="connsiteY32" fmla="*/ 46519 h 85478"/>
                  <a:gd name="connsiteX33" fmla="*/ 29534 w 179414"/>
                  <a:gd name="connsiteY33" fmla="*/ 44542 h 85478"/>
                  <a:gd name="connsiteX34" fmla="*/ 25581 w 179414"/>
                  <a:gd name="connsiteY34" fmla="*/ 44542 h 85478"/>
                  <a:gd name="connsiteX35" fmla="*/ 25581 w 179414"/>
                  <a:gd name="connsiteY35" fmla="*/ 39774 h 85478"/>
                  <a:gd name="connsiteX36" fmla="*/ 19302 w 179414"/>
                  <a:gd name="connsiteY36" fmla="*/ 39774 h 85478"/>
                  <a:gd name="connsiteX37" fmla="*/ 16279 w 179414"/>
                  <a:gd name="connsiteY37" fmla="*/ 36750 h 85478"/>
                  <a:gd name="connsiteX38" fmla="*/ 23488 w 179414"/>
                  <a:gd name="connsiteY38" fmla="*/ 29540 h 85478"/>
                  <a:gd name="connsiteX39" fmla="*/ 26744 w 179414"/>
                  <a:gd name="connsiteY39" fmla="*/ 29540 h 85478"/>
                  <a:gd name="connsiteX40" fmla="*/ 26744 w 179414"/>
                  <a:gd name="connsiteY40" fmla="*/ 26516 h 85478"/>
                  <a:gd name="connsiteX41" fmla="*/ 30580 w 179414"/>
                  <a:gd name="connsiteY41" fmla="*/ 26516 h 85478"/>
                  <a:gd name="connsiteX42" fmla="*/ 33255 w 179414"/>
                  <a:gd name="connsiteY42" fmla="*/ 23841 h 85478"/>
                  <a:gd name="connsiteX43" fmla="*/ 28139 w 179414"/>
                  <a:gd name="connsiteY43" fmla="*/ 18724 h 85478"/>
                  <a:gd name="connsiteX44" fmla="*/ 28139 w 179414"/>
                  <a:gd name="connsiteY44" fmla="*/ 18724 h 85478"/>
                  <a:gd name="connsiteX45" fmla="*/ 36511 w 179414"/>
                  <a:gd name="connsiteY45" fmla="*/ 10351 h 85478"/>
                  <a:gd name="connsiteX46" fmla="*/ 52789 w 179414"/>
                  <a:gd name="connsiteY46" fmla="*/ 10351 h 85478"/>
                  <a:gd name="connsiteX47" fmla="*/ 55929 w 179414"/>
                  <a:gd name="connsiteY47" fmla="*/ 13490 h 85478"/>
                  <a:gd name="connsiteX48" fmla="*/ 55813 w 179414"/>
                  <a:gd name="connsiteY48" fmla="*/ 13490 h 85478"/>
                  <a:gd name="connsiteX49" fmla="*/ 63371 w 179414"/>
                  <a:gd name="connsiteY49" fmla="*/ 13490 h 85478"/>
                  <a:gd name="connsiteX50" fmla="*/ 68719 w 179414"/>
                  <a:gd name="connsiteY50" fmla="*/ 18840 h 85478"/>
                  <a:gd name="connsiteX51" fmla="*/ 68719 w 179414"/>
                  <a:gd name="connsiteY51" fmla="*/ 7792 h 85478"/>
                  <a:gd name="connsiteX52" fmla="*/ 76510 w 179414"/>
                  <a:gd name="connsiteY52" fmla="*/ 0 h 85478"/>
                  <a:gd name="connsiteX53" fmla="*/ 82324 w 179414"/>
                  <a:gd name="connsiteY53" fmla="*/ 0 h 85478"/>
                  <a:gd name="connsiteX54" fmla="*/ 87672 w 179414"/>
                  <a:gd name="connsiteY54" fmla="*/ 5350 h 85478"/>
                  <a:gd name="connsiteX55" fmla="*/ 92556 w 179414"/>
                  <a:gd name="connsiteY55" fmla="*/ 5350 h 85478"/>
                  <a:gd name="connsiteX56" fmla="*/ 96044 w 179414"/>
                  <a:gd name="connsiteY56" fmla="*/ 8839 h 85478"/>
                  <a:gd name="connsiteX57" fmla="*/ 105114 w 179414"/>
                  <a:gd name="connsiteY57" fmla="*/ 8839 h 85478"/>
                  <a:gd name="connsiteX58" fmla="*/ 108021 w 179414"/>
                  <a:gd name="connsiteY58" fmla="*/ 5931 h 85478"/>
                  <a:gd name="connsiteX59" fmla="*/ 128951 w 179414"/>
                  <a:gd name="connsiteY59" fmla="*/ 5931 h 85478"/>
                  <a:gd name="connsiteX60" fmla="*/ 132788 w 179414"/>
                  <a:gd name="connsiteY60" fmla="*/ 8141 h 85478"/>
                  <a:gd name="connsiteX61" fmla="*/ 151392 w 179414"/>
                  <a:gd name="connsiteY61" fmla="*/ 8141 h 85478"/>
                  <a:gd name="connsiteX62" fmla="*/ 155113 w 179414"/>
                  <a:gd name="connsiteY62" fmla="*/ 10351 h 85478"/>
                  <a:gd name="connsiteX63" fmla="*/ 163252 w 179414"/>
                  <a:gd name="connsiteY63" fmla="*/ 10351 h 85478"/>
                  <a:gd name="connsiteX64" fmla="*/ 163252 w 179414"/>
                  <a:gd name="connsiteY64" fmla="*/ 13258 h 85478"/>
                  <a:gd name="connsiteX65" fmla="*/ 168485 w 179414"/>
                  <a:gd name="connsiteY65" fmla="*/ 18608 h 85478"/>
                  <a:gd name="connsiteX66" fmla="*/ 174996 w 179414"/>
                  <a:gd name="connsiteY66" fmla="*/ 18608 h 85478"/>
                  <a:gd name="connsiteX67" fmla="*/ 179414 w 179414"/>
                  <a:gd name="connsiteY67" fmla="*/ 23027 h 85478"/>
                  <a:gd name="connsiteX68" fmla="*/ 179414 w 179414"/>
                  <a:gd name="connsiteY68" fmla="*/ 23027 h 85478"/>
                  <a:gd name="connsiteX69" fmla="*/ 170578 w 179414"/>
                  <a:gd name="connsiteY69" fmla="*/ 31866 h 85478"/>
                  <a:gd name="connsiteX70" fmla="*/ 164415 w 179414"/>
                  <a:gd name="connsiteY70" fmla="*/ 31866 h 85478"/>
                  <a:gd name="connsiteX71" fmla="*/ 159066 w 179414"/>
                  <a:gd name="connsiteY71" fmla="*/ 37215 h 85478"/>
                  <a:gd name="connsiteX72" fmla="*/ 154648 w 179414"/>
                  <a:gd name="connsiteY72" fmla="*/ 37215 h 85478"/>
                  <a:gd name="connsiteX73" fmla="*/ 142904 w 179414"/>
                  <a:gd name="connsiteY73" fmla="*/ 48961 h 85478"/>
                  <a:gd name="connsiteX74" fmla="*/ 127090 w 179414"/>
                  <a:gd name="connsiteY74" fmla="*/ 48961 h 85478"/>
                  <a:gd name="connsiteX75" fmla="*/ 120346 w 179414"/>
                  <a:gd name="connsiteY75" fmla="*/ 55707 h 85478"/>
                  <a:gd name="connsiteX76" fmla="*/ 120346 w 179414"/>
                  <a:gd name="connsiteY76" fmla="*/ 62452 h 85478"/>
                  <a:gd name="connsiteX77" fmla="*/ 106160 w 179414"/>
                  <a:gd name="connsiteY77" fmla="*/ 62336 h 85478"/>
                  <a:gd name="connsiteX78" fmla="*/ 101277 w 179414"/>
                  <a:gd name="connsiteY78" fmla="*/ 57451 h 85478"/>
                  <a:gd name="connsiteX79" fmla="*/ 94881 w 179414"/>
                  <a:gd name="connsiteY79" fmla="*/ 63847 h 85478"/>
                  <a:gd name="connsiteX80" fmla="*/ 88137 w 179414"/>
                  <a:gd name="connsiteY80" fmla="*/ 63847 h 85478"/>
                  <a:gd name="connsiteX81" fmla="*/ 83603 w 179414"/>
                  <a:gd name="connsiteY81" fmla="*/ 68383 h 85478"/>
                  <a:gd name="connsiteX82" fmla="*/ 76859 w 179414"/>
                  <a:gd name="connsiteY82" fmla="*/ 68383 h 85478"/>
                  <a:gd name="connsiteX83" fmla="*/ 76859 w 179414"/>
                  <a:gd name="connsiteY83" fmla="*/ 77222 h 85478"/>
                  <a:gd name="connsiteX84" fmla="*/ 72324 w 179414"/>
                  <a:gd name="connsiteY84" fmla="*/ 81757 h 85478"/>
                  <a:gd name="connsiteX85" fmla="*/ 68487 w 179414"/>
                  <a:gd name="connsiteY85" fmla="*/ 81757 h 85478"/>
                  <a:gd name="connsiteX86" fmla="*/ 66859 w 179414"/>
                  <a:gd name="connsiteY86" fmla="*/ 83385 h 85478"/>
                  <a:gd name="connsiteX87" fmla="*/ 53254 w 179414"/>
                  <a:gd name="connsiteY87" fmla="*/ 83385 h 85478"/>
                  <a:gd name="connsiteX88" fmla="*/ 51162 w 179414"/>
                  <a:gd name="connsiteY88" fmla="*/ 85479 h 85478"/>
                  <a:gd name="connsiteX89" fmla="*/ 42790 w 179414"/>
                  <a:gd name="connsiteY89" fmla="*/ 85479 h 85478"/>
                  <a:gd name="connsiteX90" fmla="*/ 38487 w 179414"/>
                  <a:gd name="connsiteY90" fmla="*/ 81176 h 85478"/>
                  <a:gd name="connsiteX91" fmla="*/ 38487 w 179414"/>
                  <a:gd name="connsiteY91" fmla="*/ 78734 h 85478"/>
                  <a:gd name="connsiteX92" fmla="*/ 36394 w 179414"/>
                  <a:gd name="connsiteY92" fmla="*/ 78734 h 85478"/>
                  <a:gd name="connsiteX93" fmla="*/ 36394 w 179414"/>
                  <a:gd name="connsiteY93" fmla="*/ 78734 h 85478"/>
                  <a:gd name="connsiteX94" fmla="*/ 34883 w 179414"/>
                  <a:gd name="connsiteY94" fmla="*/ 80245 h 85478"/>
                  <a:gd name="connsiteX95" fmla="*/ 32790 w 179414"/>
                  <a:gd name="connsiteY95" fmla="*/ 80245 h 85478"/>
                  <a:gd name="connsiteX96" fmla="*/ 30232 w 179414"/>
                  <a:gd name="connsiteY96" fmla="*/ 82804 h 85478"/>
                  <a:gd name="connsiteX97" fmla="*/ 23720 w 179414"/>
                  <a:gd name="connsiteY97" fmla="*/ 82804 h 85478"/>
                  <a:gd name="connsiteX98" fmla="*/ 23720 w 179414"/>
                  <a:gd name="connsiteY98" fmla="*/ 78734 h 85478"/>
                  <a:gd name="connsiteX99" fmla="*/ 18371 w 179414"/>
                  <a:gd name="connsiteY99" fmla="*/ 78734 h 85478"/>
                  <a:gd name="connsiteX100" fmla="*/ 16162 w 179414"/>
                  <a:gd name="connsiteY100" fmla="*/ 80594 h 85478"/>
                  <a:gd name="connsiteX101" fmla="*/ 16162 w 179414"/>
                  <a:gd name="connsiteY101" fmla="*/ 80594 h 8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9414" h="85478">
                    <a:moveTo>
                      <a:pt x="16162" y="80594"/>
                    </a:moveTo>
                    <a:lnTo>
                      <a:pt x="0" y="80594"/>
                    </a:lnTo>
                    <a:lnTo>
                      <a:pt x="0" y="72337"/>
                    </a:lnTo>
                    <a:lnTo>
                      <a:pt x="1744" y="70593"/>
                    </a:lnTo>
                    <a:lnTo>
                      <a:pt x="4302" y="73151"/>
                    </a:lnTo>
                    <a:lnTo>
                      <a:pt x="4302" y="70593"/>
                    </a:lnTo>
                    <a:lnTo>
                      <a:pt x="8372" y="66522"/>
                    </a:lnTo>
                    <a:lnTo>
                      <a:pt x="12907" y="66522"/>
                    </a:lnTo>
                    <a:lnTo>
                      <a:pt x="14651" y="68267"/>
                    </a:lnTo>
                    <a:lnTo>
                      <a:pt x="17906" y="68267"/>
                    </a:lnTo>
                    <a:lnTo>
                      <a:pt x="21162" y="71523"/>
                    </a:lnTo>
                    <a:lnTo>
                      <a:pt x="23255" y="71523"/>
                    </a:lnTo>
                    <a:lnTo>
                      <a:pt x="31162" y="63615"/>
                    </a:lnTo>
                    <a:lnTo>
                      <a:pt x="35115" y="63615"/>
                    </a:lnTo>
                    <a:lnTo>
                      <a:pt x="39534" y="68034"/>
                    </a:lnTo>
                    <a:lnTo>
                      <a:pt x="46511" y="61056"/>
                    </a:lnTo>
                    <a:lnTo>
                      <a:pt x="51859" y="61056"/>
                    </a:lnTo>
                    <a:lnTo>
                      <a:pt x="51859" y="58730"/>
                    </a:lnTo>
                    <a:lnTo>
                      <a:pt x="57208" y="58730"/>
                    </a:lnTo>
                    <a:lnTo>
                      <a:pt x="57208" y="56288"/>
                    </a:lnTo>
                    <a:lnTo>
                      <a:pt x="60929" y="56288"/>
                    </a:lnTo>
                    <a:lnTo>
                      <a:pt x="64185" y="53032"/>
                    </a:lnTo>
                    <a:lnTo>
                      <a:pt x="56627" y="53032"/>
                    </a:lnTo>
                    <a:lnTo>
                      <a:pt x="51859" y="48264"/>
                    </a:lnTo>
                    <a:lnTo>
                      <a:pt x="48371" y="48264"/>
                    </a:lnTo>
                    <a:lnTo>
                      <a:pt x="48371" y="44775"/>
                    </a:lnTo>
                    <a:lnTo>
                      <a:pt x="43022" y="44775"/>
                    </a:lnTo>
                    <a:lnTo>
                      <a:pt x="43022" y="40239"/>
                    </a:lnTo>
                    <a:lnTo>
                      <a:pt x="38836" y="40239"/>
                    </a:lnTo>
                    <a:lnTo>
                      <a:pt x="38836" y="42681"/>
                    </a:lnTo>
                    <a:lnTo>
                      <a:pt x="35929" y="42681"/>
                    </a:lnTo>
                    <a:lnTo>
                      <a:pt x="35929" y="46519"/>
                    </a:lnTo>
                    <a:lnTo>
                      <a:pt x="31511" y="46519"/>
                    </a:lnTo>
                    <a:lnTo>
                      <a:pt x="29534" y="44542"/>
                    </a:lnTo>
                    <a:lnTo>
                      <a:pt x="25581" y="44542"/>
                    </a:lnTo>
                    <a:lnTo>
                      <a:pt x="25581" y="39774"/>
                    </a:lnTo>
                    <a:lnTo>
                      <a:pt x="19302" y="39774"/>
                    </a:lnTo>
                    <a:lnTo>
                      <a:pt x="16279" y="36750"/>
                    </a:lnTo>
                    <a:lnTo>
                      <a:pt x="23488" y="29540"/>
                    </a:lnTo>
                    <a:lnTo>
                      <a:pt x="26744" y="29540"/>
                    </a:lnTo>
                    <a:lnTo>
                      <a:pt x="26744" y="26516"/>
                    </a:lnTo>
                    <a:lnTo>
                      <a:pt x="30580" y="26516"/>
                    </a:lnTo>
                    <a:lnTo>
                      <a:pt x="33255" y="23841"/>
                    </a:lnTo>
                    <a:lnTo>
                      <a:pt x="28139" y="18724"/>
                    </a:lnTo>
                    <a:lnTo>
                      <a:pt x="28139" y="18724"/>
                    </a:lnTo>
                    <a:lnTo>
                      <a:pt x="36511" y="10351"/>
                    </a:lnTo>
                    <a:lnTo>
                      <a:pt x="52789" y="10351"/>
                    </a:lnTo>
                    <a:lnTo>
                      <a:pt x="55929" y="13490"/>
                    </a:lnTo>
                    <a:lnTo>
                      <a:pt x="55813" y="13490"/>
                    </a:lnTo>
                    <a:lnTo>
                      <a:pt x="63371" y="13490"/>
                    </a:lnTo>
                    <a:lnTo>
                      <a:pt x="68719" y="18840"/>
                    </a:lnTo>
                    <a:lnTo>
                      <a:pt x="68719" y="7792"/>
                    </a:lnTo>
                    <a:lnTo>
                      <a:pt x="76510" y="0"/>
                    </a:lnTo>
                    <a:lnTo>
                      <a:pt x="82324" y="0"/>
                    </a:lnTo>
                    <a:lnTo>
                      <a:pt x="87672" y="5350"/>
                    </a:lnTo>
                    <a:lnTo>
                      <a:pt x="92556" y="5350"/>
                    </a:lnTo>
                    <a:lnTo>
                      <a:pt x="96044" y="8839"/>
                    </a:lnTo>
                    <a:lnTo>
                      <a:pt x="105114" y="8839"/>
                    </a:lnTo>
                    <a:lnTo>
                      <a:pt x="108021" y="5931"/>
                    </a:lnTo>
                    <a:lnTo>
                      <a:pt x="128951" y="5931"/>
                    </a:lnTo>
                    <a:lnTo>
                      <a:pt x="132788" y="8141"/>
                    </a:lnTo>
                    <a:lnTo>
                      <a:pt x="151392" y="8141"/>
                    </a:lnTo>
                    <a:lnTo>
                      <a:pt x="155113" y="10351"/>
                    </a:lnTo>
                    <a:lnTo>
                      <a:pt x="163252" y="10351"/>
                    </a:lnTo>
                    <a:lnTo>
                      <a:pt x="163252" y="13258"/>
                    </a:lnTo>
                    <a:lnTo>
                      <a:pt x="168485" y="18608"/>
                    </a:lnTo>
                    <a:lnTo>
                      <a:pt x="174996" y="18608"/>
                    </a:lnTo>
                    <a:lnTo>
                      <a:pt x="179414" y="23027"/>
                    </a:lnTo>
                    <a:lnTo>
                      <a:pt x="179414" y="23027"/>
                    </a:lnTo>
                    <a:lnTo>
                      <a:pt x="170578" y="31866"/>
                    </a:lnTo>
                    <a:lnTo>
                      <a:pt x="164415" y="31866"/>
                    </a:lnTo>
                    <a:lnTo>
                      <a:pt x="159066" y="37215"/>
                    </a:lnTo>
                    <a:lnTo>
                      <a:pt x="154648" y="37215"/>
                    </a:lnTo>
                    <a:lnTo>
                      <a:pt x="142904" y="48961"/>
                    </a:lnTo>
                    <a:lnTo>
                      <a:pt x="127090" y="48961"/>
                    </a:lnTo>
                    <a:lnTo>
                      <a:pt x="120346" y="55707"/>
                    </a:lnTo>
                    <a:lnTo>
                      <a:pt x="120346" y="62452"/>
                    </a:lnTo>
                    <a:lnTo>
                      <a:pt x="106160" y="62336"/>
                    </a:lnTo>
                    <a:lnTo>
                      <a:pt x="101277" y="57451"/>
                    </a:lnTo>
                    <a:lnTo>
                      <a:pt x="94881" y="63847"/>
                    </a:lnTo>
                    <a:lnTo>
                      <a:pt x="88137" y="63847"/>
                    </a:lnTo>
                    <a:lnTo>
                      <a:pt x="83603" y="68383"/>
                    </a:lnTo>
                    <a:lnTo>
                      <a:pt x="76859" y="68383"/>
                    </a:lnTo>
                    <a:lnTo>
                      <a:pt x="76859" y="77222"/>
                    </a:lnTo>
                    <a:lnTo>
                      <a:pt x="72324" y="81757"/>
                    </a:lnTo>
                    <a:lnTo>
                      <a:pt x="68487" y="81757"/>
                    </a:lnTo>
                    <a:lnTo>
                      <a:pt x="66859" y="83385"/>
                    </a:lnTo>
                    <a:lnTo>
                      <a:pt x="53254" y="83385"/>
                    </a:lnTo>
                    <a:lnTo>
                      <a:pt x="51162" y="85479"/>
                    </a:lnTo>
                    <a:lnTo>
                      <a:pt x="42790" y="85479"/>
                    </a:lnTo>
                    <a:lnTo>
                      <a:pt x="38487" y="81176"/>
                    </a:lnTo>
                    <a:lnTo>
                      <a:pt x="38487" y="78734"/>
                    </a:lnTo>
                    <a:lnTo>
                      <a:pt x="36394" y="78734"/>
                    </a:lnTo>
                    <a:lnTo>
                      <a:pt x="36394" y="78734"/>
                    </a:lnTo>
                    <a:lnTo>
                      <a:pt x="34883" y="80245"/>
                    </a:lnTo>
                    <a:lnTo>
                      <a:pt x="32790" y="80245"/>
                    </a:lnTo>
                    <a:lnTo>
                      <a:pt x="30232" y="82804"/>
                    </a:lnTo>
                    <a:lnTo>
                      <a:pt x="23720" y="82804"/>
                    </a:lnTo>
                    <a:lnTo>
                      <a:pt x="23720" y="78734"/>
                    </a:lnTo>
                    <a:lnTo>
                      <a:pt x="18371" y="78734"/>
                    </a:lnTo>
                    <a:lnTo>
                      <a:pt x="16162" y="80594"/>
                    </a:lnTo>
                    <a:lnTo>
                      <a:pt x="16162" y="80594"/>
                    </a:lnTo>
                    <a:close/>
                  </a:path>
                </a:pathLst>
              </a:custGeom>
              <a:grpFill/>
              <a:ln w="1162" cap="rnd">
                <a:solidFill>
                  <a:schemeClr val="bg2"/>
                </a:solidFill>
                <a:prstDash val="solid"/>
                <a:round/>
              </a:ln>
            </p:spPr>
            <p:txBody>
              <a:bodyPr rtlCol="0" anchor="ctr"/>
              <a:lstStyle/>
              <a:p>
                <a:endParaRPr lang="en-US"/>
              </a:p>
            </p:txBody>
          </p:sp>
          <p:sp>
            <p:nvSpPr>
              <p:cNvPr id="109" name="Freeform 108">
                <a:extLst>
                  <a:ext uri="{FF2B5EF4-FFF2-40B4-BE49-F238E27FC236}">
                    <a16:creationId xmlns:a16="http://schemas.microsoft.com/office/drawing/2014/main" id="{3CE0A20C-3FCC-B0C6-7D05-C050A196E312}"/>
                  </a:ext>
                </a:extLst>
              </p:cNvPr>
              <p:cNvSpPr/>
              <p:nvPr/>
            </p:nvSpPr>
            <p:spPr>
              <a:xfrm>
                <a:off x="6417603" y="3084764"/>
                <a:ext cx="31278" cy="29074"/>
              </a:xfrm>
              <a:custGeom>
                <a:avLst/>
                <a:gdLst>
                  <a:gd name="connsiteX0" fmla="*/ 4651 w 31278"/>
                  <a:gd name="connsiteY0" fmla="*/ 14188 h 29074"/>
                  <a:gd name="connsiteX1" fmla="*/ 0 w 31278"/>
                  <a:gd name="connsiteY1" fmla="*/ 18840 h 29074"/>
                  <a:gd name="connsiteX2" fmla="*/ 7674 w 31278"/>
                  <a:gd name="connsiteY2" fmla="*/ 18840 h 29074"/>
                  <a:gd name="connsiteX3" fmla="*/ 8953 w 31278"/>
                  <a:gd name="connsiteY3" fmla="*/ 20120 h 29074"/>
                  <a:gd name="connsiteX4" fmla="*/ 15116 w 31278"/>
                  <a:gd name="connsiteY4" fmla="*/ 20120 h 29074"/>
                  <a:gd name="connsiteX5" fmla="*/ 16395 w 31278"/>
                  <a:gd name="connsiteY5" fmla="*/ 21399 h 29074"/>
                  <a:gd name="connsiteX6" fmla="*/ 16395 w 31278"/>
                  <a:gd name="connsiteY6" fmla="*/ 24306 h 29074"/>
                  <a:gd name="connsiteX7" fmla="*/ 17674 w 31278"/>
                  <a:gd name="connsiteY7" fmla="*/ 25585 h 29074"/>
                  <a:gd name="connsiteX8" fmla="*/ 17674 w 31278"/>
                  <a:gd name="connsiteY8" fmla="*/ 29074 h 29074"/>
                  <a:gd name="connsiteX9" fmla="*/ 31278 w 31278"/>
                  <a:gd name="connsiteY9" fmla="*/ 29074 h 29074"/>
                  <a:gd name="connsiteX10" fmla="*/ 29534 w 31278"/>
                  <a:gd name="connsiteY10" fmla="*/ 27330 h 29074"/>
                  <a:gd name="connsiteX11" fmla="*/ 29534 w 31278"/>
                  <a:gd name="connsiteY11" fmla="*/ 23376 h 29074"/>
                  <a:gd name="connsiteX12" fmla="*/ 26162 w 31278"/>
                  <a:gd name="connsiteY12" fmla="*/ 20003 h 29074"/>
                  <a:gd name="connsiteX13" fmla="*/ 26162 w 31278"/>
                  <a:gd name="connsiteY13" fmla="*/ 16049 h 29074"/>
                  <a:gd name="connsiteX14" fmla="*/ 23372 w 31278"/>
                  <a:gd name="connsiteY14" fmla="*/ 13258 h 29074"/>
                  <a:gd name="connsiteX15" fmla="*/ 20000 w 31278"/>
                  <a:gd name="connsiteY15" fmla="*/ 13258 h 29074"/>
                  <a:gd name="connsiteX16" fmla="*/ 23837 w 31278"/>
                  <a:gd name="connsiteY16" fmla="*/ 9420 h 29074"/>
                  <a:gd name="connsiteX17" fmla="*/ 26744 w 31278"/>
                  <a:gd name="connsiteY17" fmla="*/ 9420 h 29074"/>
                  <a:gd name="connsiteX18" fmla="*/ 24069 w 31278"/>
                  <a:gd name="connsiteY18" fmla="*/ 6745 h 29074"/>
                  <a:gd name="connsiteX19" fmla="*/ 24069 w 31278"/>
                  <a:gd name="connsiteY19" fmla="*/ 3721 h 29074"/>
                  <a:gd name="connsiteX20" fmla="*/ 20348 w 31278"/>
                  <a:gd name="connsiteY20" fmla="*/ 0 h 29074"/>
                  <a:gd name="connsiteX21" fmla="*/ 12442 w 31278"/>
                  <a:gd name="connsiteY21" fmla="*/ 0 h 29074"/>
                  <a:gd name="connsiteX22" fmla="*/ 8372 w 31278"/>
                  <a:gd name="connsiteY22" fmla="*/ 4070 h 29074"/>
                  <a:gd name="connsiteX23" fmla="*/ 8372 w 31278"/>
                  <a:gd name="connsiteY23" fmla="*/ 7327 h 29074"/>
                  <a:gd name="connsiteX24" fmla="*/ 4767 w 31278"/>
                  <a:gd name="connsiteY24" fmla="*/ 10932 h 29074"/>
                  <a:gd name="connsiteX25" fmla="*/ 4651 w 31278"/>
                  <a:gd name="connsiteY25" fmla="*/ 14188 h 29074"/>
                  <a:gd name="connsiteX26" fmla="*/ 4651 w 31278"/>
                  <a:gd name="connsiteY26" fmla="*/ 14188 h 29074"/>
                  <a:gd name="connsiteX27" fmla="*/ 4651 w 31278"/>
                  <a:gd name="connsiteY27" fmla="*/ 14188 h 29074"/>
                  <a:gd name="connsiteX28" fmla="*/ 4651 w 31278"/>
                  <a:gd name="connsiteY28" fmla="*/ 14188 h 29074"/>
                  <a:gd name="connsiteX29" fmla="*/ 4651 w 31278"/>
                  <a:gd name="connsiteY29" fmla="*/ 14188 h 29074"/>
                  <a:gd name="connsiteX30" fmla="*/ 27557 w 31278"/>
                  <a:gd name="connsiteY30" fmla="*/ 3605 h 29074"/>
                  <a:gd name="connsiteX31" fmla="*/ 29069 w 31278"/>
                  <a:gd name="connsiteY31" fmla="*/ 5117 h 29074"/>
                  <a:gd name="connsiteX32" fmla="*/ 29069 w 31278"/>
                  <a:gd name="connsiteY32" fmla="*/ 8141 h 29074"/>
                  <a:gd name="connsiteX33" fmla="*/ 27674 w 31278"/>
                  <a:gd name="connsiteY33" fmla="*/ 8141 h 29074"/>
                  <a:gd name="connsiteX34" fmla="*/ 25813 w 31278"/>
                  <a:gd name="connsiteY34" fmla="*/ 6280 h 29074"/>
                  <a:gd name="connsiteX35" fmla="*/ 25813 w 31278"/>
                  <a:gd name="connsiteY35" fmla="*/ 3605 h 29074"/>
                  <a:gd name="connsiteX36" fmla="*/ 27557 w 31278"/>
                  <a:gd name="connsiteY36" fmla="*/ 3605 h 29074"/>
                  <a:gd name="connsiteX37" fmla="*/ 27557 w 31278"/>
                  <a:gd name="connsiteY37" fmla="*/ 3605 h 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278" h="29074">
                    <a:moveTo>
                      <a:pt x="4651" y="14188"/>
                    </a:moveTo>
                    <a:lnTo>
                      <a:pt x="0" y="18840"/>
                    </a:lnTo>
                    <a:lnTo>
                      <a:pt x="7674" y="18840"/>
                    </a:lnTo>
                    <a:lnTo>
                      <a:pt x="8953" y="20120"/>
                    </a:lnTo>
                    <a:lnTo>
                      <a:pt x="15116" y="20120"/>
                    </a:lnTo>
                    <a:lnTo>
                      <a:pt x="16395" y="21399"/>
                    </a:lnTo>
                    <a:lnTo>
                      <a:pt x="16395" y="24306"/>
                    </a:lnTo>
                    <a:lnTo>
                      <a:pt x="17674" y="25585"/>
                    </a:lnTo>
                    <a:lnTo>
                      <a:pt x="17674" y="29074"/>
                    </a:lnTo>
                    <a:lnTo>
                      <a:pt x="31278" y="29074"/>
                    </a:lnTo>
                    <a:lnTo>
                      <a:pt x="29534" y="27330"/>
                    </a:lnTo>
                    <a:lnTo>
                      <a:pt x="29534" y="23376"/>
                    </a:lnTo>
                    <a:lnTo>
                      <a:pt x="26162" y="20003"/>
                    </a:lnTo>
                    <a:lnTo>
                      <a:pt x="26162" y="16049"/>
                    </a:lnTo>
                    <a:lnTo>
                      <a:pt x="23372" y="13258"/>
                    </a:lnTo>
                    <a:lnTo>
                      <a:pt x="20000" y="13258"/>
                    </a:lnTo>
                    <a:lnTo>
                      <a:pt x="23837" y="9420"/>
                    </a:lnTo>
                    <a:lnTo>
                      <a:pt x="26744" y="9420"/>
                    </a:lnTo>
                    <a:lnTo>
                      <a:pt x="24069" y="6745"/>
                    </a:lnTo>
                    <a:lnTo>
                      <a:pt x="24069" y="3721"/>
                    </a:lnTo>
                    <a:lnTo>
                      <a:pt x="20348" y="0"/>
                    </a:lnTo>
                    <a:lnTo>
                      <a:pt x="12442" y="0"/>
                    </a:lnTo>
                    <a:lnTo>
                      <a:pt x="8372" y="4070"/>
                    </a:lnTo>
                    <a:lnTo>
                      <a:pt x="8372" y="7327"/>
                    </a:lnTo>
                    <a:lnTo>
                      <a:pt x="4767" y="10932"/>
                    </a:lnTo>
                    <a:lnTo>
                      <a:pt x="4651" y="14188"/>
                    </a:lnTo>
                    <a:lnTo>
                      <a:pt x="4651" y="14188"/>
                    </a:lnTo>
                    <a:close/>
                    <a:moveTo>
                      <a:pt x="4651" y="14188"/>
                    </a:moveTo>
                    <a:lnTo>
                      <a:pt x="4651" y="14188"/>
                    </a:lnTo>
                    <a:lnTo>
                      <a:pt x="4651" y="14188"/>
                    </a:lnTo>
                    <a:close/>
                    <a:moveTo>
                      <a:pt x="27557" y="3605"/>
                    </a:moveTo>
                    <a:lnTo>
                      <a:pt x="29069" y="5117"/>
                    </a:lnTo>
                    <a:lnTo>
                      <a:pt x="29069" y="8141"/>
                    </a:lnTo>
                    <a:lnTo>
                      <a:pt x="27674" y="8141"/>
                    </a:lnTo>
                    <a:lnTo>
                      <a:pt x="25813" y="6280"/>
                    </a:lnTo>
                    <a:lnTo>
                      <a:pt x="25813" y="3605"/>
                    </a:lnTo>
                    <a:lnTo>
                      <a:pt x="27557" y="3605"/>
                    </a:lnTo>
                    <a:lnTo>
                      <a:pt x="27557" y="3605"/>
                    </a:lnTo>
                    <a:close/>
                  </a:path>
                </a:pathLst>
              </a:custGeom>
              <a:grpFill/>
              <a:ln w="1162" cap="rnd">
                <a:solidFill>
                  <a:schemeClr val="bg2"/>
                </a:solidFill>
                <a:prstDash val="solid"/>
                <a:round/>
              </a:ln>
            </p:spPr>
            <p:txBody>
              <a:bodyPr rtlCol="0" anchor="ctr"/>
              <a:lstStyle/>
              <a:p>
                <a:endParaRPr lang="en-US"/>
              </a:p>
            </p:txBody>
          </p:sp>
          <p:sp>
            <p:nvSpPr>
              <p:cNvPr id="110" name="Freeform 109">
                <a:extLst>
                  <a:ext uri="{FF2B5EF4-FFF2-40B4-BE49-F238E27FC236}">
                    <a16:creationId xmlns:a16="http://schemas.microsoft.com/office/drawing/2014/main" id="{B2B04067-48C0-EF1A-FF13-293819CC2C23}"/>
                  </a:ext>
                </a:extLst>
              </p:cNvPr>
              <p:cNvSpPr/>
              <p:nvPr/>
            </p:nvSpPr>
            <p:spPr>
              <a:xfrm>
                <a:off x="6419812" y="2514207"/>
                <a:ext cx="662543" cy="358312"/>
              </a:xfrm>
              <a:custGeom>
                <a:avLst/>
                <a:gdLst>
                  <a:gd name="connsiteX0" fmla="*/ 95580 w 662543"/>
                  <a:gd name="connsiteY0" fmla="*/ 312026 h 358312"/>
                  <a:gd name="connsiteX1" fmla="*/ 87207 w 662543"/>
                  <a:gd name="connsiteY1" fmla="*/ 312026 h 358312"/>
                  <a:gd name="connsiteX2" fmla="*/ 80464 w 662543"/>
                  <a:gd name="connsiteY2" fmla="*/ 305281 h 358312"/>
                  <a:gd name="connsiteX3" fmla="*/ 74650 w 662543"/>
                  <a:gd name="connsiteY3" fmla="*/ 305281 h 358312"/>
                  <a:gd name="connsiteX4" fmla="*/ 74650 w 662543"/>
                  <a:gd name="connsiteY4" fmla="*/ 295280 h 358312"/>
                  <a:gd name="connsiteX5" fmla="*/ 68952 w 662543"/>
                  <a:gd name="connsiteY5" fmla="*/ 289581 h 358312"/>
                  <a:gd name="connsiteX6" fmla="*/ 68952 w 662543"/>
                  <a:gd name="connsiteY6" fmla="*/ 280743 h 358312"/>
                  <a:gd name="connsiteX7" fmla="*/ 59882 w 662543"/>
                  <a:gd name="connsiteY7" fmla="*/ 280743 h 358312"/>
                  <a:gd name="connsiteX8" fmla="*/ 59882 w 662543"/>
                  <a:gd name="connsiteY8" fmla="*/ 272369 h 358312"/>
                  <a:gd name="connsiteX9" fmla="*/ 68952 w 662543"/>
                  <a:gd name="connsiteY9" fmla="*/ 272369 h 358312"/>
                  <a:gd name="connsiteX10" fmla="*/ 72208 w 662543"/>
                  <a:gd name="connsiteY10" fmla="*/ 275742 h 358312"/>
                  <a:gd name="connsiteX11" fmla="*/ 81161 w 662543"/>
                  <a:gd name="connsiteY11" fmla="*/ 275742 h 358312"/>
                  <a:gd name="connsiteX12" fmla="*/ 71045 w 662543"/>
                  <a:gd name="connsiteY12" fmla="*/ 265856 h 358312"/>
                  <a:gd name="connsiteX13" fmla="*/ 76742 w 662543"/>
                  <a:gd name="connsiteY13" fmla="*/ 260158 h 358312"/>
                  <a:gd name="connsiteX14" fmla="*/ 76742 w 662543"/>
                  <a:gd name="connsiteY14" fmla="*/ 254227 h 358312"/>
                  <a:gd name="connsiteX15" fmla="*/ 98138 w 662543"/>
                  <a:gd name="connsiteY15" fmla="*/ 254227 h 358312"/>
                  <a:gd name="connsiteX16" fmla="*/ 100928 w 662543"/>
                  <a:gd name="connsiteY16" fmla="*/ 257018 h 358312"/>
                  <a:gd name="connsiteX17" fmla="*/ 108951 w 662543"/>
                  <a:gd name="connsiteY17" fmla="*/ 257018 h 358312"/>
                  <a:gd name="connsiteX18" fmla="*/ 108951 w 662543"/>
                  <a:gd name="connsiteY18" fmla="*/ 257018 h 358312"/>
                  <a:gd name="connsiteX19" fmla="*/ 100463 w 662543"/>
                  <a:gd name="connsiteY19" fmla="*/ 248528 h 358312"/>
                  <a:gd name="connsiteX20" fmla="*/ 104998 w 662543"/>
                  <a:gd name="connsiteY20" fmla="*/ 243992 h 358312"/>
                  <a:gd name="connsiteX21" fmla="*/ 104998 w 662543"/>
                  <a:gd name="connsiteY21" fmla="*/ 218174 h 358312"/>
                  <a:gd name="connsiteX22" fmla="*/ 93951 w 662543"/>
                  <a:gd name="connsiteY22" fmla="*/ 218174 h 358312"/>
                  <a:gd name="connsiteX23" fmla="*/ 90580 w 662543"/>
                  <a:gd name="connsiteY23" fmla="*/ 221547 h 358312"/>
                  <a:gd name="connsiteX24" fmla="*/ 83835 w 662543"/>
                  <a:gd name="connsiteY24" fmla="*/ 214802 h 358312"/>
                  <a:gd name="connsiteX25" fmla="*/ 83487 w 662543"/>
                  <a:gd name="connsiteY25" fmla="*/ 214802 h 358312"/>
                  <a:gd name="connsiteX26" fmla="*/ 68487 w 662543"/>
                  <a:gd name="connsiteY26" fmla="*/ 214802 h 358312"/>
                  <a:gd name="connsiteX27" fmla="*/ 58255 w 662543"/>
                  <a:gd name="connsiteY27" fmla="*/ 225152 h 358312"/>
                  <a:gd name="connsiteX28" fmla="*/ 50464 w 662543"/>
                  <a:gd name="connsiteY28" fmla="*/ 225152 h 358312"/>
                  <a:gd name="connsiteX29" fmla="*/ 42674 w 662543"/>
                  <a:gd name="connsiteY29" fmla="*/ 232828 h 358312"/>
                  <a:gd name="connsiteX30" fmla="*/ 37790 w 662543"/>
                  <a:gd name="connsiteY30" fmla="*/ 227943 h 358312"/>
                  <a:gd name="connsiteX31" fmla="*/ 31744 w 662543"/>
                  <a:gd name="connsiteY31" fmla="*/ 227943 h 358312"/>
                  <a:gd name="connsiteX32" fmla="*/ 31744 w 662543"/>
                  <a:gd name="connsiteY32" fmla="*/ 222128 h 358312"/>
                  <a:gd name="connsiteX33" fmla="*/ 39185 w 662543"/>
                  <a:gd name="connsiteY33" fmla="*/ 222128 h 358312"/>
                  <a:gd name="connsiteX34" fmla="*/ 39185 w 662543"/>
                  <a:gd name="connsiteY34" fmla="*/ 222128 h 358312"/>
                  <a:gd name="connsiteX35" fmla="*/ 32790 w 662543"/>
                  <a:gd name="connsiteY35" fmla="*/ 215732 h 358312"/>
                  <a:gd name="connsiteX36" fmla="*/ 32790 w 662543"/>
                  <a:gd name="connsiteY36" fmla="*/ 209801 h 358312"/>
                  <a:gd name="connsiteX37" fmla="*/ 20930 w 662543"/>
                  <a:gd name="connsiteY37" fmla="*/ 197939 h 358312"/>
                  <a:gd name="connsiteX38" fmla="*/ 11628 w 662543"/>
                  <a:gd name="connsiteY38" fmla="*/ 197939 h 358312"/>
                  <a:gd name="connsiteX39" fmla="*/ 7442 w 662543"/>
                  <a:gd name="connsiteY39" fmla="*/ 193752 h 358312"/>
                  <a:gd name="connsiteX40" fmla="*/ 7442 w 662543"/>
                  <a:gd name="connsiteY40" fmla="*/ 188867 h 358312"/>
                  <a:gd name="connsiteX41" fmla="*/ 7442 w 662543"/>
                  <a:gd name="connsiteY41" fmla="*/ 188984 h 358312"/>
                  <a:gd name="connsiteX42" fmla="*/ 0 w 662543"/>
                  <a:gd name="connsiteY42" fmla="*/ 181541 h 358312"/>
                  <a:gd name="connsiteX43" fmla="*/ 0 w 662543"/>
                  <a:gd name="connsiteY43" fmla="*/ 172237 h 358312"/>
                  <a:gd name="connsiteX44" fmla="*/ 6628 w 662543"/>
                  <a:gd name="connsiteY44" fmla="*/ 165608 h 358312"/>
                  <a:gd name="connsiteX45" fmla="*/ 2558 w 662543"/>
                  <a:gd name="connsiteY45" fmla="*/ 161654 h 358312"/>
                  <a:gd name="connsiteX46" fmla="*/ 2558 w 662543"/>
                  <a:gd name="connsiteY46" fmla="*/ 148163 h 358312"/>
                  <a:gd name="connsiteX47" fmla="*/ 10698 w 662543"/>
                  <a:gd name="connsiteY47" fmla="*/ 140022 h 358312"/>
                  <a:gd name="connsiteX48" fmla="*/ 10698 w 662543"/>
                  <a:gd name="connsiteY48" fmla="*/ 136301 h 358312"/>
                  <a:gd name="connsiteX49" fmla="*/ 14070 w 662543"/>
                  <a:gd name="connsiteY49" fmla="*/ 132928 h 358312"/>
                  <a:gd name="connsiteX50" fmla="*/ 26744 w 662543"/>
                  <a:gd name="connsiteY50" fmla="*/ 145721 h 358312"/>
                  <a:gd name="connsiteX51" fmla="*/ 35697 w 662543"/>
                  <a:gd name="connsiteY51" fmla="*/ 145721 h 358312"/>
                  <a:gd name="connsiteX52" fmla="*/ 35697 w 662543"/>
                  <a:gd name="connsiteY52" fmla="*/ 127346 h 358312"/>
                  <a:gd name="connsiteX53" fmla="*/ 49069 w 662543"/>
                  <a:gd name="connsiteY53" fmla="*/ 113972 h 358312"/>
                  <a:gd name="connsiteX54" fmla="*/ 49069 w 662543"/>
                  <a:gd name="connsiteY54" fmla="*/ 113855 h 358312"/>
                  <a:gd name="connsiteX55" fmla="*/ 55580 w 662543"/>
                  <a:gd name="connsiteY55" fmla="*/ 113855 h 358312"/>
                  <a:gd name="connsiteX56" fmla="*/ 55580 w 662543"/>
                  <a:gd name="connsiteY56" fmla="*/ 113855 h 358312"/>
                  <a:gd name="connsiteX57" fmla="*/ 70231 w 662543"/>
                  <a:gd name="connsiteY57" fmla="*/ 99202 h 358312"/>
                  <a:gd name="connsiteX58" fmla="*/ 76975 w 662543"/>
                  <a:gd name="connsiteY58" fmla="*/ 105947 h 358312"/>
                  <a:gd name="connsiteX59" fmla="*/ 81161 w 662543"/>
                  <a:gd name="connsiteY59" fmla="*/ 105947 h 358312"/>
                  <a:gd name="connsiteX60" fmla="*/ 81161 w 662543"/>
                  <a:gd name="connsiteY60" fmla="*/ 105947 h 358312"/>
                  <a:gd name="connsiteX61" fmla="*/ 87905 w 662543"/>
                  <a:gd name="connsiteY61" fmla="*/ 99202 h 358312"/>
                  <a:gd name="connsiteX62" fmla="*/ 93021 w 662543"/>
                  <a:gd name="connsiteY62" fmla="*/ 99202 h 358312"/>
                  <a:gd name="connsiteX63" fmla="*/ 93021 w 662543"/>
                  <a:gd name="connsiteY63" fmla="*/ 99202 h 358312"/>
                  <a:gd name="connsiteX64" fmla="*/ 98370 w 662543"/>
                  <a:gd name="connsiteY64" fmla="*/ 104552 h 358312"/>
                  <a:gd name="connsiteX65" fmla="*/ 108486 w 662543"/>
                  <a:gd name="connsiteY65" fmla="*/ 104552 h 358312"/>
                  <a:gd name="connsiteX66" fmla="*/ 115695 w 662543"/>
                  <a:gd name="connsiteY66" fmla="*/ 111762 h 358312"/>
                  <a:gd name="connsiteX67" fmla="*/ 117905 w 662543"/>
                  <a:gd name="connsiteY67" fmla="*/ 111762 h 358312"/>
                  <a:gd name="connsiteX68" fmla="*/ 126044 w 662543"/>
                  <a:gd name="connsiteY68" fmla="*/ 119787 h 358312"/>
                  <a:gd name="connsiteX69" fmla="*/ 126044 w 662543"/>
                  <a:gd name="connsiteY69" fmla="*/ 124671 h 358312"/>
                  <a:gd name="connsiteX70" fmla="*/ 129997 w 662543"/>
                  <a:gd name="connsiteY70" fmla="*/ 128625 h 358312"/>
                  <a:gd name="connsiteX71" fmla="*/ 129997 w 662543"/>
                  <a:gd name="connsiteY71" fmla="*/ 119554 h 358312"/>
                  <a:gd name="connsiteX72" fmla="*/ 127556 w 662543"/>
                  <a:gd name="connsiteY72" fmla="*/ 117228 h 358312"/>
                  <a:gd name="connsiteX73" fmla="*/ 132207 w 662543"/>
                  <a:gd name="connsiteY73" fmla="*/ 117228 h 358312"/>
                  <a:gd name="connsiteX74" fmla="*/ 132207 w 662543"/>
                  <a:gd name="connsiteY74" fmla="*/ 117228 h 358312"/>
                  <a:gd name="connsiteX75" fmla="*/ 142323 w 662543"/>
                  <a:gd name="connsiteY75" fmla="*/ 127346 h 358312"/>
                  <a:gd name="connsiteX76" fmla="*/ 148950 w 662543"/>
                  <a:gd name="connsiteY76" fmla="*/ 127346 h 358312"/>
                  <a:gd name="connsiteX77" fmla="*/ 159532 w 662543"/>
                  <a:gd name="connsiteY77" fmla="*/ 116763 h 358312"/>
                  <a:gd name="connsiteX78" fmla="*/ 164531 w 662543"/>
                  <a:gd name="connsiteY78" fmla="*/ 116763 h 358312"/>
                  <a:gd name="connsiteX79" fmla="*/ 166043 w 662543"/>
                  <a:gd name="connsiteY79" fmla="*/ 115135 h 358312"/>
                  <a:gd name="connsiteX80" fmla="*/ 171392 w 662543"/>
                  <a:gd name="connsiteY80" fmla="*/ 115135 h 358312"/>
                  <a:gd name="connsiteX81" fmla="*/ 176740 w 662543"/>
                  <a:gd name="connsiteY81" fmla="*/ 120368 h 358312"/>
                  <a:gd name="connsiteX82" fmla="*/ 181973 w 662543"/>
                  <a:gd name="connsiteY82" fmla="*/ 115135 h 358312"/>
                  <a:gd name="connsiteX83" fmla="*/ 189647 w 662543"/>
                  <a:gd name="connsiteY83" fmla="*/ 115135 h 358312"/>
                  <a:gd name="connsiteX84" fmla="*/ 201042 w 662543"/>
                  <a:gd name="connsiteY84" fmla="*/ 126532 h 358312"/>
                  <a:gd name="connsiteX85" fmla="*/ 209530 w 662543"/>
                  <a:gd name="connsiteY85" fmla="*/ 126532 h 358312"/>
                  <a:gd name="connsiteX86" fmla="*/ 209530 w 662543"/>
                  <a:gd name="connsiteY86" fmla="*/ 130719 h 358312"/>
                  <a:gd name="connsiteX87" fmla="*/ 218367 w 662543"/>
                  <a:gd name="connsiteY87" fmla="*/ 121880 h 358312"/>
                  <a:gd name="connsiteX88" fmla="*/ 221972 w 662543"/>
                  <a:gd name="connsiteY88" fmla="*/ 125485 h 358312"/>
                  <a:gd name="connsiteX89" fmla="*/ 234530 w 662543"/>
                  <a:gd name="connsiteY89" fmla="*/ 125485 h 358312"/>
                  <a:gd name="connsiteX90" fmla="*/ 241390 w 662543"/>
                  <a:gd name="connsiteY90" fmla="*/ 118624 h 358312"/>
                  <a:gd name="connsiteX91" fmla="*/ 241390 w 662543"/>
                  <a:gd name="connsiteY91" fmla="*/ 109436 h 358312"/>
                  <a:gd name="connsiteX92" fmla="*/ 235460 w 662543"/>
                  <a:gd name="connsiteY92" fmla="*/ 103505 h 358312"/>
                  <a:gd name="connsiteX93" fmla="*/ 230693 w 662543"/>
                  <a:gd name="connsiteY93" fmla="*/ 103505 h 358312"/>
                  <a:gd name="connsiteX94" fmla="*/ 221972 w 662543"/>
                  <a:gd name="connsiteY94" fmla="*/ 94899 h 358312"/>
                  <a:gd name="connsiteX95" fmla="*/ 216042 w 662543"/>
                  <a:gd name="connsiteY95" fmla="*/ 94899 h 358312"/>
                  <a:gd name="connsiteX96" fmla="*/ 223949 w 662543"/>
                  <a:gd name="connsiteY96" fmla="*/ 87107 h 358312"/>
                  <a:gd name="connsiteX97" fmla="*/ 228251 w 662543"/>
                  <a:gd name="connsiteY97" fmla="*/ 87107 h 358312"/>
                  <a:gd name="connsiteX98" fmla="*/ 233716 w 662543"/>
                  <a:gd name="connsiteY98" fmla="*/ 81641 h 358312"/>
                  <a:gd name="connsiteX99" fmla="*/ 229879 w 662543"/>
                  <a:gd name="connsiteY99" fmla="*/ 77919 h 358312"/>
                  <a:gd name="connsiteX100" fmla="*/ 229879 w 662543"/>
                  <a:gd name="connsiteY100" fmla="*/ 70825 h 358312"/>
                  <a:gd name="connsiteX101" fmla="*/ 236041 w 662543"/>
                  <a:gd name="connsiteY101" fmla="*/ 64661 h 358312"/>
                  <a:gd name="connsiteX102" fmla="*/ 251041 w 662543"/>
                  <a:gd name="connsiteY102" fmla="*/ 64661 h 358312"/>
                  <a:gd name="connsiteX103" fmla="*/ 251041 w 662543"/>
                  <a:gd name="connsiteY103" fmla="*/ 60707 h 358312"/>
                  <a:gd name="connsiteX104" fmla="*/ 248250 w 662543"/>
                  <a:gd name="connsiteY104" fmla="*/ 57916 h 358312"/>
                  <a:gd name="connsiteX105" fmla="*/ 237437 w 662543"/>
                  <a:gd name="connsiteY105" fmla="*/ 57916 h 358312"/>
                  <a:gd name="connsiteX106" fmla="*/ 237437 w 662543"/>
                  <a:gd name="connsiteY106" fmla="*/ 52334 h 358312"/>
                  <a:gd name="connsiteX107" fmla="*/ 239646 w 662543"/>
                  <a:gd name="connsiteY107" fmla="*/ 50124 h 358312"/>
                  <a:gd name="connsiteX108" fmla="*/ 239646 w 662543"/>
                  <a:gd name="connsiteY108" fmla="*/ 50124 h 358312"/>
                  <a:gd name="connsiteX109" fmla="*/ 235227 w 662543"/>
                  <a:gd name="connsiteY109" fmla="*/ 45705 h 358312"/>
                  <a:gd name="connsiteX110" fmla="*/ 237437 w 662543"/>
                  <a:gd name="connsiteY110" fmla="*/ 43495 h 358312"/>
                  <a:gd name="connsiteX111" fmla="*/ 237437 w 662543"/>
                  <a:gd name="connsiteY111" fmla="*/ 37448 h 358312"/>
                  <a:gd name="connsiteX112" fmla="*/ 255111 w 662543"/>
                  <a:gd name="connsiteY112" fmla="*/ 37448 h 358312"/>
                  <a:gd name="connsiteX113" fmla="*/ 258832 w 662543"/>
                  <a:gd name="connsiteY113" fmla="*/ 33726 h 358312"/>
                  <a:gd name="connsiteX114" fmla="*/ 277436 w 662543"/>
                  <a:gd name="connsiteY114" fmla="*/ 33726 h 358312"/>
                  <a:gd name="connsiteX115" fmla="*/ 284180 w 662543"/>
                  <a:gd name="connsiteY115" fmla="*/ 26981 h 358312"/>
                  <a:gd name="connsiteX116" fmla="*/ 301505 w 662543"/>
                  <a:gd name="connsiteY116" fmla="*/ 26981 h 358312"/>
                  <a:gd name="connsiteX117" fmla="*/ 310575 w 662543"/>
                  <a:gd name="connsiteY117" fmla="*/ 17910 h 358312"/>
                  <a:gd name="connsiteX118" fmla="*/ 331504 w 662543"/>
                  <a:gd name="connsiteY118" fmla="*/ 17910 h 358312"/>
                  <a:gd name="connsiteX119" fmla="*/ 337435 w 662543"/>
                  <a:gd name="connsiteY119" fmla="*/ 11979 h 358312"/>
                  <a:gd name="connsiteX120" fmla="*/ 349411 w 662543"/>
                  <a:gd name="connsiteY120" fmla="*/ 11979 h 358312"/>
                  <a:gd name="connsiteX121" fmla="*/ 361387 w 662543"/>
                  <a:gd name="connsiteY121" fmla="*/ 0 h 358312"/>
                  <a:gd name="connsiteX122" fmla="*/ 388712 w 662543"/>
                  <a:gd name="connsiteY122" fmla="*/ 0 h 358312"/>
                  <a:gd name="connsiteX123" fmla="*/ 397782 w 662543"/>
                  <a:gd name="connsiteY123" fmla="*/ 9071 h 358312"/>
                  <a:gd name="connsiteX124" fmla="*/ 397782 w 662543"/>
                  <a:gd name="connsiteY124" fmla="*/ 30005 h 358312"/>
                  <a:gd name="connsiteX125" fmla="*/ 411154 w 662543"/>
                  <a:gd name="connsiteY125" fmla="*/ 30005 h 358312"/>
                  <a:gd name="connsiteX126" fmla="*/ 411154 w 662543"/>
                  <a:gd name="connsiteY126" fmla="*/ 30005 h 358312"/>
                  <a:gd name="connsiteX127" fmla="*/ 418479 w 662543"/>
                  <a:gd name="connsiteY127" fmla="*/ 37332 h 358312"/>
                  <a:gd name="connsiteX128" fmla="*/ 434642 w 662543"/>
                  <a:gd name="connsiteY128" fmla="*/ 37332 h 358312"/>
                  <a:gd name="connsiteX129" fmla="*/ 434642 w 662543"/>
                  <a:gd name="connsiteY129" fmla="*/ 50822 h 358312"/>
                  <a:gd name="connsiteX130" fmla="*/ 452664 w 662543"/>
                  <a:gd name="connsiteY130" fmla="*/ 50822 h 358312"/>
                  <a:gd name="connsiteX131" fmla="*/ 468827 w 662543"/>
                  <a:gd name="connsiteY131" fmla="*/ 34657 h 358312"/>
                  <a:gd name="connsiteX132" fmla="*/ 477780 w 662543"/>
                  <a:gd name="connsiteY132" fmla="*/ 34657 h 358312"/>
                  <a:gd name="connsiteX133" fmla="*/ 487082 w 662543"/>
                  <a:gd name="connsiteY133" fmla="*/ 25353 h 358312"/>
                  <a:gd name="connsiteX134" fmla="*/ 496733 w 662543"/>
                  <a:gd name="connsiteY134" fmla="*/ 25353 h 358312"/>
                  <a:gd name="connsiteX135" fmla="*/ 496733 w 662543"/>
                  <a:gd name="connsiteY135" fmla="*/ 25469 h 358312"/>
                  <a:gd name="connsiteX136" fmla="*/ 487547 w 662543"/>
                  <a:gd name="connsiteY136" fmla="*/ 34657 h 358312"/>
                  <a:gd name="connsiteX137" fmla="*/ 508477 w 662543"/>
                  <a:gd name="connsiteY137" fmla="*/ 55590 h 358312"/>
                  <a:gd name="connsiteX138" fmla="*/ 508477 w 662543"/>
                  <a:gd name="connsiteY138" fmla="*/ 62801 h 358312"/>
                  <a:gd name="connsiteX139" fmla="*/ 520919 w 662543"/>
                  <a:gd name="connsiteY139" fmla="*/ 75245 h 358312"/>
                  <a:gd name="connsiteX140" fmla="*/ 520919 w 662543"/>
                  <a:gd name="connsiteY140" fmla="*/ 87107 h 358312"/>
                  <a:gd name="connsiteX141" fmla="*/ 533361 w 662543"/>
                  <a:gd name="connsiteY141" fmla="*/ 99551 h 358312"/>
                  <a:gd name="connsiteX142" fmla="*/ 533361 w 662543"/>
                  <a:gd name="connsiteY142" fmla="*/ 111413 h 358312"/>
                  <a:gd name="connsiteX143" fmla="*/ 545686 w 662543"/>
                  <a:gd name="connsiteY143" fmla="*/ 123741 h 358312"/>
                  <a:gd name="connsiteX144" fmla="*/ 551035 w 662543"/>
                  <a:gd name="connsiteY144" fmla="*/ 118391 h 358312"/>
                  <a:gd name="connsiteX145" fmla="*/ 551035 w 662543"/>
                  <a:gd name="connsiteY145" fmla="*/ 113972 h 358312"/>
                  <a:gd name="connsiteX146" fmla="*/ 556383 w 662543"/>
                  <a:gd name="connsiteY146" fmla="*/ 108622 h 358312"/>
                  <a:gd name="connsiteX147" fmla="*/ 561732 w 662543"/>
                  <a:gd name="connsiteY147" fmla="*/ 113855 h 358312"/>
                  <a:gd name="connsiteX148" fmla="*/ 561732 w 662543"/>
                  <a:gd name="connsiteY148" fmla="*/ 118275 h 358312"/>
                  <a:gd name="connsiteX149" fmla="*/ 568127 w 662543"/>
                  <a:gd name="connsiteY149" fmla="*/ 124671 h 358312"/>
                  <a:gd name="connsiteX150" fmla="*/ 582080 w 662543"/>
                  <a:gd name="connsiteY150" fmla="*/ 124671 h 358312"/>
                  <a:gd name="connsiteX151" fmla="*/ 584987 w 662543"/>
                  <a:gd name="connsiteY151" fmla="*/ 121764 h 358312"/>
                  <a:gd name="connsiteX152" fmla="*/ 589987 w 662543"/>
                  <a:gd name="connsiteY152" fmla="*/ 121764 h 358312"/>
                  <a:gd name="connsiteX153" fmla="*/ 593475 w 662543"/>
                  <a:gd name="connsiteY153" fmla="*/ 118275 h 358312"/>
                  <a:gd name="connsiteX154" fmla="*/ 600568 w 662543"/>
                  <a:gd name="connsiteY154" fmla="*/ 118275 h 358312"/>
                  <a:gd name="connsiteX155" fmla="*/ 611731 w 662543"/>
                  <a:gd name="connsiteY155" fmla="*/ 129904 h 358312"/>
                  <a:gd name="connsiteX156" fmla="*/ 611731 w 662543"/>
                  <a:gd name="connsiteY156" fmla="*/ 136068 h 358312"/>
                  <a:gd name="connsiteX157" fmla="*/ 611731 w 662543"/>
                  <a:gd name="connsiteY157" fmla="*/ 136068 h 358312"/>
                  <a:gd name="connsiteX158" fmla="*/ 617080 w 662543"/>
                  <a:gd name="connsiteY158" fmla="*/ 136068 h 358312"/>
                  <a:gd name="connsiteX159" fmla="*/ 621731 w 662543"/>
                  <a:gd name="connsiteY159" fmla="*/ 140720 h 358312"/>
                  <a:gd name="connsiteX160" fmla="*/ 624754 w 662543"/>
                  <a:gd name="connsiteY160" fmla="*/ 140720 h 358312"/>
                  <a:gd name="connsiteX161" fmla="*/ 624754 w 662543"/>
                  <a:gd name="connsiteY161" fmla="*/ 147000 h 358312"/>
                  <a:gd name="connsiteX162" fmla="*/ 624754 w 662543"/>
                  <a:gd name="connsiteY162" fmla="*/ 147000 h 358312"/>
                  <a:gd name="connsiteX163" fmla="*/ 630800 w 662543"/>
                  <a:gd name="connsiteY163" fmla="*/ 153048 h 358312"/>
                  <a:gd name="connsiteX164" fmla="*/ 637079 w 662543"/>
                  <a:gd name="connsiteY164" fmla="*/ 153048 h 358312"/>
                  <a:gd name="connsiteX165" fmla="*/ 639637 w 662543"/>
                  <a:gd name="connsiteY165" fmla="*/ 155606 h 358312"/>
                  <a:gd name="connsiteX166" fmla="*/ 644056 w 662543"/>
                  <a:gd name="connsiteY166" fmla="*/ 155606 h 358312"/>
                  <a:gd name="connsiteX167" fmla="*/ 650102 w 662543"/>
                  <a:gd name="connsiteY167" fmla="*/ 149559 h 358312"/>
                  <a:gd name="connsiteX168" fmla="*/ 653939 w 662543"/>
                  <a:gd name="connsiteY168" fmla="*/ 149559 h 358312"/>
                  <a:gd name="connsiteX169" fmla="*/ 651963 w 662543"/>
                  <a:gd name="connsiteY169" fmla="*/ 151419 h 358312"/>
                  <a:gd name="connsiteX170" fmla="*/ 651963 w 662543"/>
                  <a:gd name="connsiteY170" fmla="*/ 154560 h 358312"/>
                  <a:gd name="connsiteX171" fmla="*/ 662544 w 662543"/>
                  <a:gd name="connsiteY171" fmla="*/ 165375 h 358312"/>
                  <a:gd name="connsiteX172" fmla="*/ 656497 w 662543"/>
                  <a:gd name="connsiteY172" fmla="*/ 165375 h 358312"/>
                  <a:gd name="connsiteX173" fmla="*/ 653939 w 662543"/>
                  <a:gd name="connsiteY173" fmla="*/ 167934 h 358312"/>
                  <a:gd name="connsiteX174" fmla="*/ 653939 w 662543"/>
                  <a:gd name="connsiteY174" fmla="*/ 175144 h 358312"/>
                  <a:gd name="connsiteX175" fmla="*/ 644986 w 662543"/>
                  <a:gd name="connsiteY175" fmla="*/ 184099 h 358312"/>
                  <a:gd name="connsiteX176" fmla="*/ 636847 w 662543"/>
                  <a:gd name="connsiteY176" fmla="*/ 184099 h 358312"/>
                  <a:gd name="connsiteX177" fmla="*/ 636847 w 662543"/>
                  <a:gd name="connsiteY177" fmla="*/ 189681 h 358312"/>
                  <a:gd name="connsiteX178" fmla="*/ 632893 w 662543"/>
                  <a:gd name="connsiteY178" fmla="*/ 193636 h 358312"/>
                  <a:gd name="connsiteX179" fmla="*/ 632893 w 662543"/>
                  <a:gd name="connsiteY179" fmla="*/ 204684 h 358312"/>
                  <a:gd name="connsiteX180" fmla="*/ 635916 w 662543"/>
                  <a:gd name="connsiteY180" fmla="*/ 207708 h 358312"/>
                  <a:gd name="connsiteX181" fmla="*/ 635916 w 662543"/>
                  <a:gd name="connsiteY181" fmla="*/ 207708 h 358312"/>
                  <a:gd name="connsiteX182" fmla="*/ 635916 w 662543"/>
                  <a:gd name="connsiteY182" fmla="*/ 211662 h 358312"/>
                  <a:gd name="connsiteX183" fmla="*/ 632893 w 662543"/>
                  <a:gd name="connsiteY183" fmla="*/ 214685 h 358312"/>
                  <a:gd name="connsiteX184" fmla="*/ 627196 w 662543"/>
                  <a:gd name="connsiteY184" fmla="*/ 214685 h 358312"/>
                  <a:gd name="connsiteX185" fmla="*/ 620452 w 662543"/>
                  <a:gd name="connsiteY185" fmla="*/ 221431 h 358312"/>
                  <a:gd name="connsiteX186" fmla="*/ 615452 w 662543"/>
                  <a:gd name="connsiteY186" fmla="*/ 216430 h 358312"/>
                  <a:gd name="connsiteX187" fmla="*/ 600452 w 662543"/>
                  <a:gd name="connsiteY187" fmla="*/ 216430 h 358312"/>
                  <a:gd name="connsiteX188" fmla="*/ 596964 w 662543"/>
                  <a:gd name="connsiteY188" fmla="*/ 212941 h 358312"/>
                  <a:gd name="connsiteX189" fmla="*/ 589871 w 662543"/>
                  <a:gd name="connsiteY189" fmla="*/ 220035 h 358312"/>
                  <a:gd name="connsiteX190" fmla="*/ 589871 w 662543"/>
                  <a:gd name="connsiteY190" fmla="*/ 230037 h 358312"/>
                  <a:gd name="connsiteX191" fmla="*/ 584522 w 662543"/>
                  <a:gd name="connsiteY191" fmla="*/ 235386 h 358312"/>
                  <a:gd name="connsiteX192" fmla="*/ 584522 w 662543"/>
                  <a:gd name="connsiteY192" fmla="*/ 246435 h 358312"/>
                  <a:gd name="connsiteX193" fmla="*/ 580569 w 662543"/>
                  <a:gd name="connsiteY193" fmla="*/ 250389 h 358312"/>
                  <a:gd name="connsiteX194" fmla="*/ 586848 w 662543"/>
                  <a:gd name="connsiteY194" fmla="*/ 256669 h 358312"/>
                  <a:gd name="connsiteX195" fmla="*/ 582894 w 662543"/>
                  <a:gd name="connsiteY195" fmla="*/ 260623 h 358312"/>
                  <a:gd name="connsiteX196" fmla="*/ 574755 w 662543"/>
                  <a:gd name="connsiteY196" fmla="*/ 260623 h 358312"/>
                  <a:gd name="connsiteX197" fmla="*/ 571732 w 662543"/>
                  <a:gd name="connsiteY197" fmla="*/ 257599 h 358312"/>
                  <a:gd name="connsiteX198" fmla="*/ 560686 w 662543"/>
                  <a:gd name="connsiteY198" fmla="*/ 257599 h 358312"/>
                  <a:gd name="connsiteX199" fmla="*/ 556267 w 662543"/>
                  <a:gd name="connsiteY199" fmla="*/ 262018 h 358312"/>
                  <a:gd name="connsiteX200" fmla="*/ 545802 w 662543"/>
                  <a:gd name="connsiteY200" fmla="*/ 262018 h 358312"/>
                  <a:gd name="connsiteX201" fmla="*/ 542546 w 662543"/>
                  <a:gd name="connsiteY201" fmla="*/ 265507 h 358312"/>
                  <a:gd name="connsiteX202" fmla="*/ 547662 w 662543"/>
                  <a:gd name="connsiteY202" fmla="*/ 270625 h 358312"/>
                  <a:gd name="connsiteX203" fmla="*/ 547662 w 662543"/>
                  <a:gd name="connsiteY203" fmla="*/ 278998 h 358312"/>
                  <a:gd name="connsiteX204" fmla="*/ 550918 w 662543"/>
                  <a:gd name="connsiteY204" fmla="*/ 282254 h 358312"/>
                  <a:gd name="connsiteX205" fmla="*/ 550918 w 662543"/>
                  <a:gd name="connsiteY205" fmla="*/ 291442 h 358312"/>
                  <a:gd name="connsiteX206" fmla="*/ 555918 w 662543"/>
                  <a:gd name="connsiteY206" fmla="*/ 296443 h 358312"/>
                  <a:gd name="connsiteX207" fmla="*/ 555918 w 662543"/>
                  <a:gd name="connsiteY207" fmla="*/ 306095 h 358312"/>
                  <a:gd name="connsiteX208" fmla="*/ 551732 w 662543"/>
                  <a:gd name="connsiteY208" fmla="*/ 306095 h 358312"/>
                  <a:gd name="connsiteX209" fmla="*/ 549523 w 662543"/>
                  <a:gd name="connsiteY209" fmla="*/ 308189 h 358312"/>
                  <a:gd name="connsiteX210" fmla="*/ 552197 w 662543"/>
                  <a:gd name="connsiteY210" fmla="*/ 310863 h 358312"/>
                  <a:gd name="connsiteX211" fmla="*/ 546965 w 662543"/>
                  <a:gd name="connsiteY211" fmla="*/ 316097 h 358312"/>
                  <a:gd name="connsiteX212" fmla="*/ 546965 w 662543"/>
                  <a:gd name="connsiteY212" fmla="*/ 326099 h 358312"/>
                  <a:gd name="connsiteX213" fmla="*/ 542546 w 662543"/>
                  <a:gd name="connsiteY213" fmla="*/ 321679 h 358312"/>
                  <a:gd name="connsiteX214" fmla="*/ 536035 w 662543"/>
                  <a:gd name="connsiteY214" fmla="*/ 321679 h 358312"/>
                  <a:gd name="connsiteX215" fmla="*/ 530802 w 662543"/>
                  <a:gd name="connsiteY215" fmla="*/ 316330 h 358312"/>
                  <a:gd name="connsiteX216" fmla="*/ 530802 w 662543"/>
                  <a:gd name="connsiteY216" fmla="*/ 313422 h 358312"/>
                  <a:gd name="connsiteX217" fmla="*/ 522663 w 662543"/>
                  <a:gd name="connsiteY217" fmla="*/ 313422 h 358312"/>
                  <a:gd name="connsiteX218" fmla="*/ 518942 w 662543"/>
                  <a:gd name="connsiteY218" fmla="*/ 311212 h 358312"/>
                  <a:gd name="connsiteX219" fmla="*/ 500338 w 662543"/>
                  <a:gd name="connsiteY219" fmla="*/ 311212 h 358312"/>
                  <a:gd name="connsiteX220" fmla="*/ 496501 w 662543"/>
                  <a:gd name="connsiteY220" fmla="*/ 309003 h 358312"/>
                  <a:gd name="connsiteX221" fmla="*/ 475571 w 662543"/>
                  <a:gd name="connsiteY221" fmla="*/ 309003 h 358312"/>
                  <a:gd name="connsiteX222" fmla="*/ 472664 w 662543"/>
                  <a:gd name="connsiteY222" fmla="*/ 311910 h 358312"/>
                  <a:gd name="connsiteX223" fmla="*/ 463595 w 662543"/>
                  <a:gd name="connsiteY223" fmla="*/ 311910 h 358312"/>
                  <a:gd name="connsiteX224" fmla="*/ 460106 w 662543"/>
                  <a:gd name="connsiteY224" fmla="*/ 308421 h 358312"/>
                  <a:gd name="connsiteX225" fmla="*/ 455222 w 662543"/>
                  <a:gd name="connsiteY225" fmla="*/ 308421 h 358312"/>
                  <a:gd name="connsiteX226" fmla="*/ 449874 w 662543"/>
                  <a:gd name="connsiteY226" fmla="*/ 303072 h 358312"/>
                  <a:gd name="connsiteX227" fmla="*/ 444060 w 662543"/>
                  <a:gd name="connsiteY227" fmla="*/ 303072 h 358312"/>
                  <a:gd name="connsiteX228" fmla="*/ 436270 w 662543"/>
                  <a:gd name="connsiteY228" fmla="*/ 310863 h 358312"/>
                  <a:gd name="connsiteX229" fmla="*/ 436270 w 662543"/>
                  <a:gd name="connsiteY229" fmla="*/ 321912 h 358312"/>
                  <a:gd name="connsiteX230" fmla="*/ 430921 w 662543"/>
                  <a:gd name="connsiteY230" fmla="*/ 316562 h 358312"/>
                  <a:gd name="connsiteX231" fmla="*/ 423363 w 662543"/>
                  <a:gd name="connsiteY231" fmla="*/ 316562 h 358312"/>
                  <a:gd name="connsiteX232" fmla="*/ 423479 w 662543"/>
                  <a:gd name="connsiteY232" fmla="*/ 316562 h 358312"/>
                  <a:gd name="connsiteX233" fmla="*/ 420340 w 662543"/>
                  <a:gd name="connsiteY233" fmla="*/ 313422 h 358312"/>
                  <a:gd name="connsiteX234" fmla="*/ 404061 w 662543"/>
                  <a:gd name="connsiteY234" fmla="*/ 313422 h 358312"/>
                  <a:gd name="connsiteX235" fmla="*/ 380224 w 662543"/>
                  <a:gd name="connsiteY235" fmla="*/ 337263 h 358312"/>
                  <a:gd name="connsiteX236" fmla="*/ 373596 w 662543"/>
                  <a:gd name="connsiteY236" fmla="*/ 337263 h 358312"/>
                  <a:gd name="connsiteX237" fmla="*/ 352551 w 662543"/>
                  <a:gd name="connsiteY237" fmla="*/ 358313 h 358312"/>
                  <a:gd name="connsiteX238" fmla="*/ 342202 w 662543"/>
                  <a:gd name="connsiteY238" fmla="*/ 347962 h 358312"/>
                  <a:gd name="connsiteX239" fmla="*/ 323714 w 662543"/>
                  <a:gd name="connsiteY239" fmla="*/ 347962 h 358312"/>
                  <a:gd name="connsiteX240" fmla="*/ 323714 w 662543"/>
                  <a:gd name="connsiteY240" fmla="*/ 329355 h 358312"/>
                  <a:gd name="connsiteX241" fmla="*/ 315923 w 662543"/>
                  <a:gd name="connsiteY241" fmla="*/ 329355 h 358312"/>
                  <a:gd name="connsiteX242" fmla="*/ 315923 w 662543"/>
                  <a:gd name="connsiteY242" fmla="*/ 312841 h 358312"/>
                  <a:gd name="connsiteX243" fmla="*/ 297901 w 662543"/>
                  <a:gd name="connsiteY243" fmla="*/ 294815 h 358312"/>
                  <a:gd name="connsiteX244" fmla="*/ 297668 w 662543"/>
                  <a:gd name="connsiteY244" fmla="*/ 295047 h 358312"/>
                  <a:gd name="connsiteX245" fmla="*/ 294528 w 662543"/>
                  <a:gd name="connsiteY245" fmla="*/ 298187 h 358312"/>
                  <a:gd name="connsiteX246" fmla="*/ 247436 w 662543"/>
                  <a:gd name="connsiteY246" fmla="*/ 298187 h 358312"/>
                  <a:gd name="connsiteX247" fmla="*/ 202437 w 662543"/>
                  <a:gd name="connsiteY247" fmla="*/ 253296 h 358312"/>
                  <a:gd name="connsiteX248" fmla="*/ 173601 w 662543"/>
                  <a:gd name="connsiteY248" fmla="*/ 253296 h 358312"/>
                  <a:gd name="connsiteX249" fmla="*/ 152090 w 662543"/>
                  <a:gd name="connsiteY249" fmla="*/ 274811 h 358312"/>
                  <a:gd name="connsiteX250" fmla="*/ 152090 w 662543"/>
                  <a:gd name="connsiteY250" fmla="*/ 342497 h 358312"/>
                  <a:gd name="connsiteX251" fmla="*/ 146741 w 662543"/>
                  <a:gd name="connsiteY251" fmla="*/ 347846 h 358312"/>
                  <a:gd name="connsiteX252" fmla="*/ 122439 w 662543"/>
                  <a:gd name="connsiteY252" fmla="*/ 323540 h 358312"/>
                  <a:gd name="connsiteX253" fmla="*/ 117091 w 662543"/>
                  <a:gd name="connsiteY253" fmla="*/ 328890 h 358312"/>
                  <a:gd name="connsiteX254" fmla="*/ 106742 w 662543"/>
                  <a:gd name="connsiteY254" fmla="*/ 328890 h 358312"/>
                  <a:gd name="connsiteX255" fmla="*/ 95696 w 662543"/>
                  <a:gd name="connsiteY255" fmla="*/ 339938 h 358312"/>
                  <a:gd name="connsiteX256" fmla="*/ 95580 w 662543"/>
                  <a:gd name="connsiteY256" fmla="*/ 312026 h 358312"/>
                  <a:gd name="connsiteX257" fmla="*/ 95580 w 662543"/>
                  <a:gd name="connsiteY257" fmla="*/ 312026 h 35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662543" h="358312">
                    <a:moveTo>
                      <a:pt x="95580" y="312026"/>
                    </a:moveTo>
                    <a:lnTo>
                      <a:pt x="87207" y="312026"/>
                    </a:lnTo>
                    <a:lnTo>
                      <a:pt x="80464" y="305281"/>
                    </a:lnTo>
                    <a:lnTo>
                      <a:pt x="74650" y="305281"/>
                    </a:lnTo>
                    <a:lnTo>
                      <a:pt x="74650" y="295280"/>
                    </a:lnTo>
                    <a:lnTo>
                      <a:pt x="68952" y="289581"/>
                    </a:lnTo>
                    <a:lnTo>
                      <a:pt x="68952" y="280743"/>
                    </a:lnTo>
                    <a:lnTo>
                      <a:pt x="59882" y="280743"/>
                    </a:lnTo>
                    <a:lnTo>
                      <a:pt x="59882" y="272369"/>
                    </a:lnTo>
                    <a:lnTo>
                      <a:pt x="68952" y="272369"/>
                    </a:lnTo>
                    <a:lnTo>
                      <a:pt x="72208" y="275742"/>
                    </a:lnTo>
                    <a:lnTo>
                      <a:pt x="81161" y="275742"/>
                    </a:lnTo>
                    <a:lnTo>
                      <a:pt x="71045" y="265856"/>
                    </a:lnTo>
                    <a:lnTo>
                      <a:pt x="76742" y="260158"/>
                    </a:lnTo>
                    <a:lnTo>
                      <a:pt x="76742" y="254227"/>
                    </a:lnTo>
                    <a:lnTo>
                      <a:pt x="98138" y="254227"/>
                    </a:lnTo>
                    <a:lnTo>
                      <a:pt x="100928" y="257018"/>
                    </a:lnTo>
                    <a:lnTo>
                      <a:pt x="108951" y="257018"/>
                    </a:lnTo>
                    <a:lnTo>
                      <a:pt x="108951" y="257018"/>
                    </a:lnTo>
                    <a:lnTo>
                      <a:pt x="100463" y="248528"/>
                    </a:lnTo>
                    <a:lnTo>
                      <a:pt x="104998" y="243992"/>
                    </a:lnTo>
                    <a:lnTo>
                      <a:pt x="104998" y="218174"/>
                    </a:lnTo>
                    <a:lnTo>
                      <a:pt x="93951" y="218174"/>
                    </a:lnTo>
                    <a:lnTo>
                      <a:pt x="90580" y="221547"/>
                    </a:lnTo>
                    <a:lnTo>
                      <a:pt x="83835" y="214802"/>
                    </a:lnTo>
                    <a:lnTo>
                      <a:pt x="83487" y="214802"/>
                    </a:lnTo>
                    <a:lnTo>
                      <a:pt x="68487" y="214802"/>
                    </a:lnTo>
                    <a:lnTo>
                      <a:pt x="58255" y="225152"/>
                    </a:lnTo>
                    <a:lnTo>
                      <a:pt x="50464" y="225152"/>
                    </a:lnTo>
                    <a:lnTo>
                      <a:pt x="42674" y="232828"/>
                    </a:lnTo>
                    <a:lnTo>
                      <a:pt x="37790" y="227943"/>
                    </a:lnTo>
                    <a:lnTo>
                      <a:pt x="31744" y="227943"/>
                    </a:lnTo>
                    <a:lnTo>
                      <a:pt x="31744" y="222128"/>
                    </a:lnTo>
                    <a:lnTo>
                      <a:pt x="39185" y="222128"/>
                    </a:lnTo>
                    <a:lnTo>
                      <a:pt x="39185" y="222128"/>
                    </a:lnTo>
                    <a:lnTo>
                      <a:pt x="32790" y="215732"/>
                    </a:lnTo>
                    <a:lnTo>
                      <a:pt x="32790" y="209801"/>
                    </a:lnTo>
                    <a:lnTo>
                      <a:pt x="20930" y="197939"/>
                    </a:lnTo>
                    <a:lnTo>
                      <a:pt x="11628" y="197939"/>
                    </a:lnTo>
                    <a:lnTo>
                      <a:pt x="7442" y="193752"/>
                    </a:lnTo>
                    <a:lnTo>
                      <a:pt x="7442" y="188867"/>
                    </a:lnTo>
                    <a:lnTo>
                      <a:pt x="7442" y="188984"/>
                    </a:lnTo>
                    <a:lnTo>
                      <a:pt x="0" y="181541"/>
                    </a:lnTo>
                    <a:lnTo>
                      <a:pt x="0" y="172237"/>
                    </a:lnTo>
                    <a:lnTo>
                      <a:pt x="6628" y="165608"/>
                    </a:lnTo>
                    <a:lnTo>
                      <a:pt x="2558" y="161654"/>
                    </a:lnTo>
                    <a:lnTo>
                      <a:pt x="2558" y="148163"/>
                    </a:lnTo>
                    <a:lnTo>
                      <a:pt x="10698" y="140022"/>
                    </a:lnTo>
                    <a:lnTo>
                      <a:pt x="10698" y="136301"/>
                    </a:lnTo>
                    <a:lnTo>
                      <a:pt x="14070" y="132928"/>
                    </a:lnTo>
                    <a:lnTo>
                      <a:pt x="26744" y="145721"/>
                    </a:lnTo>
                    <a:lnTo>
                      <a:pt x="35697" y="145721"/>
                    </a:lnTo>
                    <a:lnTo>
                      <a:pt x="35697" y="127346"/>
                    </a:lnTo>
                    <a:lnTo>
                      <a:pt x="49069" y="113972"/>
                    </a:lnTo>
                    <a:lnTo>
                      <a:pt x="49069" y="113855"/>
                    </a:lnTo>
                    <a:lnTo>
                      <a:pt x="55580" y="113855"/>
                    </a:lnTo>
                    <a:lnTo>
                      <a:pt x="55580" y="113855"/>
                    </a:lnTo>
                    <a:lnTo>
                      <a:pt x="70231" y="99202"/>
                    </a:lnTo>
                    <a:lnTo>
                      <a:pt x="76975" y="105947"/>
                    </a:lnTo>
                    <a:lnTo>
                      <a:pt x="81161" y="105947"/>
                    </a:lnTo>
                    <a:lnTo>
                      <a:pt x="81161" y="105947"/>
                    </a:lnTo>
                    <a:lnTo>
                      <a:pt x="87905" y="99202"/>
                    </a:lnTo>
                    <a:lnTo>
                      <a:pt x="93021" y="99202"/>
                    </a:lnTo>
                    <a:lnTo>
                      <a:pt x="93021" y="99202"/>
                    </a:lnTo>
                    <a:lnTo>
                      <a:pt x="98370" y="104552"/>
                    </a:lnTo>
                    <a:lnTo>
                      <a:pt x="108486" y="104552"/>
                    </a:lnTo>
                    <a:lnTo>
                      <a:pt x="115695" y="111762"/>
                    </a:lnTo>
                    <a:lnTo>
                      <a:pt x="117905" y="111762"/>
                    </a:lnTo>
                    <a:lnTo>
                      <a:pt x="126044" y="119787"/>
                    </a:lnTo>
                    <a:lnTo>
                      <a:pt x="126044" y="124671"/>
                    </a:lnTo>
                    <a:lnTo>
                      <a:pt x="129997" y="128625"/>
                    </a:lnTo>
                    <a:lnTo>
                      <a:pt x="129997" y="119554"/>
                    </a:lnTo>
                    <a:lnTo>
                      <a:pt x="127556" y="117228"/>
                    </a:lnTo>
                    <a:lnTo>
                      <a:pt x="132207" y="117228"/>
                    </a:lnTo>
                    <a:lnTo>
                      <a:pt x="132207" y="117228"/>
                    </a:lnTo>
                    <a:lnTo>
                      <a:pt x="142323" y="127346"/>
                    </a:lnTo>
                    <a:lnTo>
                      <a:pt x="148950" y="127346"/>
                    </a:lnTo>
                    <a:lnTo>
                      <a:pt x="159532" y="116763"/>
                    </a:lnTo>
                    <a:lnTo>
                      <a:pt x="164531" y="116763"/>
                    </a:lnTo>
                    <a:lnTo>
                      <a:pt x="166043" y="115135"/>
                    </a:lnTo>
                    <a:lnTo>
                      <a:pt x="171392" y="115135"/>
                    </a:lnTo>
                    <a:lnTo>
                      <a:pt x="176740" y="120368"/>
                    </a:lnTo>
                    <a:lnTo>
                      <a:pt x="181973" y="115135"/>
                    </a:lnTo>
                    <a:lnTo>
                      <a:pt x="189647" y="115135"/>
                    </a:lnTo>
                    <a:lnTo>
                      <a:pt x="201042" y="126532"/>
                    </a:lnTo>
                    <a:lnTo>
                      <a:pt x="209530" y="126532"/>
                    </a:lnTo>
                    <a:lnTo>
                      <a:pt x="209530" y="130719"/>
                    </a:lnTo>
                    <a:lnTo>
                      <a:pt x="218367" y="121880"/>
                    </a:lnTo>
                    <a:lnTo>
                      <a:pt x="221972" y="125485"/>
                    </a:lnTo>
                    <a:lnTo>
                      <a:pt x="234530" y="125485"/>
                    </a:lnTo>
                    <a:lnTo>
                      <a:pt x="241390" y="118624"/>
                    </a:lnTo>
                    <a:lnTo>
                      <a:pt x="241390" y="109436"/>
                    </a:lnTo>
                    <a:lnTo>
                      <a:pt x="235460" y="103505"/>
                    </a:lnTo>
                    <a:lnTo>
                      <a:pt x="230693" y="103505"/>
                    </a:lnTo>
                    <a:lnTo>
                      <a:pt x="221972" y="94899"/>
                    </a:lnTo>
                    <a:lnTo>
                      <a:pt x="216042" y="94899"/>
                    </a:lnTo>
                    <a:lnTo>
                      <a:pt x="223949" y="87107"/>
                    </a:lnTo>
                    <a:lnTo>
                      <a:pt x="228251" y="87107"/>
                    </a:lnTo>
                    <a:lnTo>
                      <a:pt x="233716" y="81641"/>
                    </a:lnTo>
                    <a:lnTo>
                      <a:pt x="229879" y="77919"/>
                    </a:lnTo>
                    <a:lnTo>
                      <a:pt x="229879" y="70825"/>
                    </a:lnTo>
                    <a:lnTo>
                      <a:pt x="236041" y="64661"/>
                    </a:lnTo>
                    <a:lnTo>
                      <a:pt x="251041" y="64661"/>
                    </a:lnTo>
                    <a:lnTo>
                      <a:pt x="251041" y="60707"/>
                    </a:lnTo>
                    <a:lnTo>
                      <a:pt x="248250" y="57916"/>
                    </a:lnTo>
                    <a:lnTo>
                      <a:pt x="237437" y="57916"/>
                    </a:lnTo>
                    <a:lnTo>
                      <a:pt x="237437" y="52334"/>
                    </a:lnTo>
                    <a:lnTo>
                      <a:pt x="239646" y="50124"/>
                    </a:lnTo>
                    <a:lnTo>
                      <a:pt x="239646" y="50124"/>
                    </a:lnTo>
                    <a:lnTo>
                      <a:pt x="235227" y="45705"/>
                    </a:lnTo>
                    <a:lnTo>
                      <a:pt x="237437" y="43495"/>
                    </a:lnTo>
                    <a:lnTo>
                      <a:pt x="237437" y="37448"/>
                    </a:lnTo>
                    <a:lnTo>
                      <a:pt x="255111" y="37448"/>
                    </a:lnTo>
                    <a:lnTo>
                      <a:pt x="258832" y="33726"/>
                    </a:lnTo>
                    <a:lnTo>
                      <a:pt x="277436" y="33726"/>
                    </a:lnTo>
                    <a:lnTo>
                      <a:pt x="284180" y="26981"/>
                    </a:lnTo>
                    <a:lnTo>
                      <a:pt x="301505" y="26981"/>
                    </a:lnTo>
                    <a:lnTo>
                      <a:pt x="310575" y="17910"/>
                    </a:lnTo>
                    <a:lnTo>
                      <a:pt x="331504" y="17910"/>
                    </a:lnTo>
                    <a:lnTo>
                      <a:pt x="337435" y="11979"/>
                    </a:lnTo>
                    <a:lnTo>
                      <a:pt x="349411" y="11979"/>
                    </a:lnTo>
                    <a:lnTo>
                      <a:pt x="361387" y="0"/>
                    </a:lnTo>
                    <a:lnTo>
                      <a:pt x="388712" y="0"/>
                    </a:lnTo>
                    <a:lnTo>
                      <a:pt x="397782" y="9071"/>
                    </a:lnTo>
                    <a:lnTo>
                      <a:pt x="397782" y="30005"/>
                    </a:lnTo>
                    <a:lnTo>
                      <a:pt x="411154" y="30005"/>
                    </a:lnTo>
                    <a:lnTo>
                      <a:pt x="411154" y="30005"/>
                    </a:lnTo>
                    <a:lnTo>
                      <a:pt x="418479" y="37332"/>
                    </a:lnTo>
                    <a:lnTo>
                      <a:pt x="434642" y="37332"/>
                    </a:lnTo>
                    <a:lnTo>
                      <a:pt x="434642" y="50822"/>
                    </a:lnTo>
                    <a:lnTo>
                      <a:pt x="452664" y="50822"/>
                    </a:lnTo>
                    <a:lnTo>
                      <a:pt x="468827" y="34657"/>
                    </a:lnTo>
                    <a:lnTo>
                      <a:pt x="477780" y="34657"/>
                    </a:lnTo>
                    <a:lnTo>
                      <a:pt x="487082" y="25353"/>
                    </a:lnTo>
                    <a:lnTo>
                      <a:pt x="496733" y="25353"/>
                    </a:lnTo>
                    <a:lnTo>
                      <a:pt x="496733" y="25469"/>
                    </a:lnTo>
                    <a:lnTo>
                      <a:pt x="487547" y="34657"/>
                    </a:lnTo>
                    <a:lnTo>
                      <a:pt x="508477" y="55590"/>
                    </a:lnTo>
                    <a:lnTo>
                      <a:pt x="508477" y="62801"/>
                    </a:lnTo>
                    <a:lnTo>
                      <a:pt x="520919" y="75245"/>
                    </a:lnTo>
                    <a:lnTo>
                      <a:pt x="520919" y="87107"/>
                    </a:lnTo>
                    <a:lnTo>
                      <a:pt x="533361" y="99551"/>
                    </a:lnTo>
                    <a:lnTo>
                      <a:pt x="533361" y="111413"/>
                    </a:lnTo>
                    <a:lnTo>
                      <a:pt x="545686" y="123741"/>
                    </a:lnTo>
                    <a:lnTo>
                      <a:pt x="551035" y="118391"/>
                    </a:lnTo>
                    <a:lnTo>
                      <a:pt x="551035" y="113972"/>
                    </a:lnTo>
                    <a:lnTo>
                      <a:pt x="556383" y="108622"/>
                    </a:lnTo>
                    <a:lnTo>
                      <a:pt x="561732" y="113855"/>
                    </a:lnTo>
                    <a:lnTo>
                      <a:pt x="561732" y="118275"/>
                    </a:lnTo>
                    <a:lnTo>
                      <a:pt x="568127" y="124671"/>
                    </a:lnTo>
                    <a:lnTo>
                      <a:pt x="582080" y="124671"/>
                    </a:lnTo>
                    <a:lnTo>
                      <a:pt x="584987" y="121764"/>
                    </a:lnTo>
                    <a:lnTo>
                      <a:pt x="589987" y="121764"/>
                    </a:lnTo>
                    <a:lnTo>
                      <a:pt x="593475" y="118275"/>
                    </a:lnTo>
                    <a:lnTo>
                      <a:pt x="600568" y="118275"/>
                    </a:lnTo>
                    <a:lnTo>
                      <a:pt x="611731" y="129904"/>
                    </a:lnTo>
                    <a:lnTo>
                      <a:pt x="611731" y="136068"/>
                    </a:lnTo>
                    <a:lnTo>
                      <a:pt x="611731" y="136068"/>
                    </a:lnTo>
                    <a:lnTo>
                      <a:pt x="617080" y="136068"/>
                    </a:lnTo>
                    <a:lnTo>
                      <a:pt x="621731" y="140720"/>
                    </a:lnTo>
                    <a:lnTo>
                      <a:pt x="624754" y="140720"/>
                    </a:lnTo>
                    <a:lnTo>
                      <a:pt x="624754" y="147000"/>
                    </a:lnTo>
                    <a:lnTo>
                      <a:pt x="624754" y="147000"/>
                    </a:lnTo>
                    <a:lnTo>
                      <a:pt x="630800" y="153048"/>
                    </a:lnTo>
                    <a:lnTo>
                      <a:pt x="637079" y="153048"/>
                    </a:lnTo>
                    <a:lnTo>
                      <a:pt x="639637" y="155606"/>
                    </a:lnTo>
                    <a:lnTo>
                      <a:pt x="644056" y="155606"/>
                    </a:lnTo>
                    <a:lnTo>
                      <a:pt x="650102" y="149559"/>
                    </a:lnTo>
                    <a:lnTo>
                      <a:pt x="653939" y="149559"/>
                    </a:lnTo>
                    <a:lnTo>
                      <a:pt x="651963" y="151419"/>
                    </a:lnTo>
                    <a:lnTo>
                      <a:pt x="651963" y="154560"/>
                    </a:lnTo>
                    <a:lnTo>
                      <a:pt x="662544" y="165375"/>
                    </a:lnTo>
                    <a:lnTo>
                      <a:pt x="656497" y="165375"/>
                    </a:lnTo>
                    <a:lnTo>
                      <a:pt x="653939" y="167934"/>
                    </a:lnTo>
                    <a:lnTo>
                      <a:pt x="653939" y="175144"/>
                    </a:lnTo>
                    <a:lnTo>
                      <a:pt x="644986" y="184099"/>
                    </a:lnTo>
                    <a:lnTo>
                      <a:pt x="636847" y="184099"/>
                    </a:lnTo>
                    <a:lnTo>
                      <a:pt x="636847" y="189681"/>
                    </a:lnTo>
                    <a:lnTo>
                      <a:pt x="632893" y="193636"/>
                    </a:lnTo>
                    <a:lnTo>
                      <a:pt x="632893" y="204684"/>
                    </a:lnTo>
                    <a:lnTo>
                      <a:pt x="635916" y="207708"/>
                    </a:lnTo>
                    <a:lnTo>
                      <a:pt x="635916" y="207708"/>
                    </a:lnTo>
                    <a:lnTo>
                      <a:pt x="635916" y="211662"/>
                    </a:lnTo>
                    <a:lnTo>
                      <a:pt x="632893" y="214685"/>
                    </a:lnTo>
                    <a:lnTo>
                      <a:pt x="627196" y="214685"/>
                    </a:lnTo>
                    <a:lnTo>
                      <a:pt x="620452" y="221431"/>
                    </a:lnTo>
                    <a:lnTo>
                      <a:pt x="615452" y="216430"/>
                    </a:lnTo>
                    <a:lnTo>
                      <a:pt x="600452" y="216430"/>
                    </a:lnTo>
                    <a:lnTo>
                      <a:pt x="596964" y="212941"/>
                    </a:lnTo>
                    <a:lnTo>
                      <a:pt x="589871" y="220035"/>
                    </a:lnTo>
                    <a:lnTo>
                      <a:pt x="589871" y="230037"/>
                    </a:lnTo>
                    <a:lnTo>
                      <a:pt x="584522" y="235386"/>
                    </a:lnTo>
                    <a:lnTo>
                      <a:pt x="584522" y="246435"/>
                    </a:lnTo>
                    <a:lnTo>
                      <a:pt x="580569" y="250389"/>
                    </a:lnTo>
                    <a:lnTo>
                      <a:pt x="586848" y="256669"/>
                    </a:lnTo>
                    <a:lnTo>
                      <a:pt x="582894" y="260623"/>
                    </a:lnTo>
                    <a:lnTo>
                      <a:pt x="574755" y="260623"/>
                    </a:lnTo>
                    <a:lnTo>
                      <a:pt x="571732" y="257599"/>
                    </a:lnTo>
                    <a:lnTo>
                      <a:pt x="560686" y="257599"/>
                    </a:lnTo>
                    <a:lnTo>
                      <a:pt x="556267" y="262018"/>
                    </a:lnTo>
                    <a:lnTo>
                      <a:pt x="545802" y="262018"/>
                    </a:lnTo>
                    <a:lnTo>
                      <a:pt x="542546" y="265507"/>
                    </a:lnTo>
                    <a:lnTo>
                      <a:pt x="547662" y="270625"/>
                    </a:lnTo>
                    <a:lnTo>
                      <a:pt x="547662" y="278998"/>
                    </a:lnTo>
                    <a:lnTo>
                      <a:pt x="550918" y="282254"/>
                    </a:lnTo>
                    <a:lnTo>
                      <a:pt x="550918" y="291442"/>
                    </a:lnTo>
                    <a:lnTo>
                      <a:pt x="555918" y="296443"/>
                    </a:lnTo>
                    <a:lnTo>
                      <a:pt x="555918" y="306095"/>
                    </a:lnTo>
                    <a:lnTo>
                      <a:pt x="551732" y="306095"/>
                    </a:lnTo>
                    <a:lnTo>
                      <a:pt x="549523" y="308189"/>
                    </a:lnTo>
                    <a:lnTo>
                      <a:pt x="552197" y="310863"/>
                    </a:lnTo>
                    <a:lnTo>
                      <a:pt x="546965" y="316097"/>
                    </a:lnTo>
                    <a:lnTo>
                      <a:pt x="546965" y="326099"/>
                    </a:lnTo>
                    <a:lnTo>
                      <a:pt x="542546" y="321679"/>
                    </a:lnTo>
                    <a:lnTo>
                      <a:pt x="536035" y="321679"/>
                    </a:lnTo>
                    <a:lnTo>
                      <a:pt x="530802" y="316330"/>
                    </a:lnTo>
                    <a:lnTo>
                      <a:pt x="530802" y="313422"/>
                    </a:lnTo>
                    <a:lnTo>
                      <a:pt x="522663" y="313422"/>
                    </a:lnTo>
                    <a:lnTo>
                      <a:pt x="518942" y="311212"/>
                    </a:lnTo>
                    <a:lnTo>
                      <a:pt x="500338" y="311212"/>
                    </a:lnTo>
                    <a:lnTo>
                      <a:pt x="496501" y="309003"/>
                    </a:lnTo>
                    <a:lnTo>
                      <a:pt x="475571" y="309003"/>
                    </a:lnTo>
                    <a:lnTo>
                      <a:pt x="472664" y="311910"/>
                    </a:lnTo>
                    <a:lnTo>
                      <a:pt x="463595" y="311910"/>
                    </a:lnTo>
                    <a:lnTo>
                      <a:pt x="460106" y="308421"/>
                    </a:lnTo>
                    <a:lnTo>
                      <a:pt x="455222" y="308421"/>
                    </a:lnTo>
                    <a:lnTo>
                      <a:pt x="449874" y="303072"/>
                    </a:lnTo>
                    <a:lnTo>
                      <a:pt x="444060" y="303072"/>
                    </a:lnTo>
                    <a:lnTo>
                      <a:pt x="436270" y="310863"/>
                    </a:lnTo>
                    <a:lnTo>
                      <a:pt x="436270" y="321912"/>
                    </a:lnTo>
                    <a:lnTo>
                      <a:pt x="430921" y="316562"/>
                    </a:lnTo>
                    <a:lnTo>
                      <a:pt x="423363" y="316562"/>
                    </a:lnTo>
                    <a:lnTo>
                      <a:pt x="423479" y="316562"/>
                    </a:lnTo>
                    <a:lnTo>
                      <a:pt x="420340" y="313422"/>
                    </a:lnTo>
                    <a:lnTo>
                      <a:pt x="404061" y="313422"/>
                    </a:lnTo>
                    <a:lnTo>
                      <a:pt x="380224" y="337263"/>
                    </a:lnTo>
                    <a:lnTo>
                      <a:pt x="373596" y="337263"/>
                    </a:lnTo>
                    <a:lnTo>
                      <a:pt x="352551" y="358313"/>
                    </a:lnTo>
                    <a:lnTo>
                      <a:pt x="342202" y="347962"/>
                    </a:lnTo>
                    <a:lnTo>
                      <a:pt x="323714" y="347962"/>
                    </a:lnTo>
                    <a:lnTo>
                      <a:pt x="323714" y="329355"/>
                    </a:lnTo>
                    <a:lnTo>
                      <a:pt x="315923" y="329355"/>
                    </a:lnTo>
                    <a:lnTo>
                      <a:pt x="315923" y="312841"/>
                    </a:lnTo>
                    <a:lnTo>
                      <a:pt x="297901" y="294815"/>
                    </a:lnTo>
                    <a:lnTo>
                      <a:pt x="297668" y="295047"/>
                    </a:lnTo>
                    <a:lnTo>
                      <a:pt x="294528" y="298187"/>
                    </a:lnTo>
                    <a:lnTo>
                      <a:pt x="247436" y="298187"/>
                    </a:lnTo>
                    <a:lnTo>
                      <a:pt x="202437" y="253296"/>
                    </a:lnTo>
                    <a:lnTo>
                      <a:pt x="173601" y="253296"/>
                    </a:lnTo>
                    <a:lnTo>
                      <a:pt x="152090" y="274811"/>
                    </a:lnTo>
                    <a:lnTo>
                      <a:pt x="152090" y="342497"/>
                    </a:lnTo>
                    <a:lnTo>
                      <a:pt x="146741" y="347846"/>
                    </a:lnTo>
                    <a:lnTo>
                      <a:pt x="122439" y="323540"/>
                    </a:lnTo>
                    <a:lnTo>
                      <a:pt x="117091" y="328890"/>
                    </a:lnTo>
                    <a:lnTo>
                      <a:pt x="106742" y="328890"/>
                    </a:lnTo>
                    <a:lnTo>
                      <a:pt x="95696" y="339938"/>
                    </a:lnTo>
                    <a:lnTo>
                      <a:pt x="95580" y="312026"/>
                    </a:lnTo>
                    <a:lnTo>
                      <a:pt x="95580" y="312026"/>
                    </a:lnTo>
                    <a:close/>
                  </a:path>
                </a:pathLst>
              </a:custGeom>
              <a:grpFill/>
              <a:ln w="1162" cap="rnd">
                <a:solidFill>
                  <a:schemeClr val="bg2"/>
                </a:solidFill>
                <a:prstDash val="solid"/>
                <a:round/>
              </a:ln>
            </p:spPr>
            <p:txBody>
              <a:bodyPr rtlCol="0" anchor="ctr"/>
              <a:lstStyle/>
              <a:p>
                <a:endParaRPr lang="en-US"/>
              </a:p>
            </p:txBody>
          </p:sp>
          <p:sp>
            <p:nvSpPr>
              <p:cNvPr id="111" name="Freeform 110">
                <a:extLst>
                  <a:ext uri="{FF2B5EF4-FFF2-40B4-BE49-F238E27FC236}">
                    <a16:creationId xmlns:a16="http://schemas.microsoft.com/office/drawing/2014/main" id="{524B8F6C-B535-ABEE-112D-724FE580B5FA}"/>
                  </a:ext>
                </a:extLst>
              </p:cNvPr>
              <p:cNvSpPr/>
              <p:nvPr/>
            </p:nvSpPr>
            <p:spPr>
              <a:xfrm>
                <a:off x="6229119" y="3022544"/>
                <a:ext cx="71393" cy="79663"/>
              </a:xfrm>
              <a:custGeom>
                <a:avLst/>
                <a:gdLst>
                  <a:gd name="connsiteX0" fmla="*/ 62092 w 71393"/>
                  <a:gd name="connsiteY0" fmla="*/ 0 h 79663"/>
                  <a:gd name="connsiteX1" fmla="*/ 60464 w 71393"/>
                  <a:gd name="connsiteY1" fmla="*/ 0 h 79663"/>
                  <a:gd name="connsiteX2" fmla="*/ 58022 w 71393"/>
                  <a:gd name="connsiteY2" fmla="*/ 2442 h 79663"/>
                  <a:gd name="connsiteX3" fmla="*/ 54999 w 71393"/>
                  <a:gd name="connsiteY3" fmla="*/ 2442 h 79663"/>
                  <a:gd name="connsiteX4" fmla="*/ 49418 w 71393"/>
                  <a:gd name="connsiteY4" fmla="*/ 8025 h 79663"/>
                  <a:gd name="connsiteX5" fmla="*/ 46394 w 71393"/>
                  <a:gd name="connsiteY5" fmla="*/ 8025 h 79663"/>
                  <a:gd name="connsiteX6" fmla="*/ 40813 w 71393"/>
                  <a:gd name="connsiteY6" fmla="*/ 13607 h 79663"/>
                  <a:gd name="connsiteX7" fmla="*/ 37790 w 71393"/>
                  <a:gd name="connsiteY7" fmla="*/ 13607 h 79663"/>
                  <a:gd name="connsiteX8" fmla="*/ 32209 w 71393"/>
                  <a:gd name="connsiteY8" fmla="*/ 19189 h 79663"/>
                  <a:gd name="connsiteX9" fmla="*/ 24418 w 71393"/>
                  <a:gd name="connsiteY9" fmla="*/ 19189 h 79663"/>
                  <a:gd name="connsiteX10" fmla="*/ 21744 w 71393"/>
                  <a:gd name="connsiteY10" fmla="*/ 16514 h 79663"/>
                  <a:gd name="connsiteX11" fmla="*/ 18721 w 71393"/>
                  <a:gd name="connsiteY11" fmla="*/ 16514 h 79663"/>
                  <a:gd name="connsiteX12" fmla="*/ 12907 w 71393"/>
                  <a:gd name="connsiteY12" fmla="*/ 10699 h 79663"/>
                  <a:gd name="connsiteX13" fmla="*/ 10232 w 71393"/>
                  <a:gd name="connsiteY13" fmla="*/ 13374 h 79663"/>
                  <a:gd name="connsiteX14" fmla="*/ 10232 w 71393"/>
                  <a:gd name="connsiteY14" fmla="*/ 30354 h 79663"/>
                  <a:gd name="connsiteX15" fmla="*/ 8837 w 71393"/>
                  <a:gd name="connsiteY15" fmla="*/ 31866 h 79663"/>
                  <a:gd name="connsiteX16" fmla="*/ 8837 w 71393"/>
                  <a:gd name="connsiteY16" fmla="*/ 34889 h 79663"/>
                  <a:gd name="connsiteX17" fmla="*/ 7442 w 71393"/>
                  <a:gd name="connsiteY17" fmla="*/ 36285 h 79663"/>
                  <a:gd name="connsiteX18" fmla="*/ 7442 w 71393"/>
                  <a:gd name="connsiteY18" fmla="*/ 46403 h 79663"/>
                  <a:gd name="connsiteX19" fmla="*/ 5349 w 71393"/>
                  <a:gd name="connsiteY19" fmla="*/ 48496 h 79663"/>
                  <a:gd name="connsiteX20" fmla="*/ 5349 w 71393"/>
                  <a:gd name="connsiteY20" fmla="*/ 52450 h 79663"/>
                  <a:gd name="connsiteX21" fmla="*/ 3256 w 71393"/>
                  <a:gd name="connsiteY21" fmla="*/ 54544 h 79663"/>
                  <a:gd name="connsiteX22" fmla="*/ 3256 w 71393"/>
                  <a:gd name="connsiteY22" fmla="*/ 63266 h 79663"/>
                  <a:gd name="connsiteX23" fmla="*/ 1163 w 71393"/>
                  <a:gd name="connsiteY23" fmla="*/ 65359 h 79663"/>
                  <a:gd name="connsiteX24" fmla="*/ 1163 w 71393"/>
                  <a:gd name="connsiteY24" fmla="*/ 70128 h 79663"/>
                  <a:gd name="connsiteX25" fmla="*/ 0 w 71393"/>
                  <a:gd name="connsiteY25" fmla="*/ 71291 h 79663"/>
                  <a:gd name="connsiteX26" fmla="*/ 0 w 71393"/>
                  <a:gd name="connsiteY26" fmla="*/ 76640 h 79663"/>
                  <a:gd name="connsiteX27" fmla="*/ 3256 w 71393"/>
                  <a:gd name="connsiteY27" fmla="*/ 76640 h 79663"/>
                  <a:gd name="connsiteX28" fmla="*/ 4535 w 71393"/>
                  <a:gd name="connsiteY28" fmla="*/ 77919 h 79663"/>
                  <a:gd name="connsiteX29" fmla="*/ 9884 w 71393"/>
                  <a:gd name="connsiteY29" fmla="*/ 77919 h 79663"/>
                  <a:gd name="connsiteX30" fmla="*/ 11628 w 71393"/>
                  <a:gd name="connsiteY30" fmla="*/ 79664 h 79663"/>
                  <a:gd name="connsiteX31" fmla="*/ 18256 w 71393"/>
                  <a:gd name="connsiteY31" fmla="*/ 79664 h 79663"/>
                  <a:gd name="connsiteX32" fmla="*/ 25465 w 71393"/>
                  <a:gd name="connsiteY32" fmla="*/ 72453 h 79663"/>
                  <a:gd name="connsiteX33" fmla="*/ 25465 w 71393"/>
                  <a:gd name="connsiteY33" fmla="*/ 70128 h 79663"/>
                  <a:gd name="connsiteX34" fmla="*/ 29418 w 71393"/>
                  <a:gd name="connsiteY34" fmla="*/ 66173 h 79663"/>
                  <a:gd name="connsiteX35" fmla="*/ 34767 w 71393"/>
                  <a:gd name="connsiteY35" fmla="*/ 66173 h 79663"/>
                  <a:gd name="connsiteX36" fmla="*/ 36511 w 71393"/>
                  <a:gd name="connsiteY36" fmla="*/ 64429 h 79663"/>
                  <a:gd name="connsiteX37" fmla="*/ 41278 w 71393"/>
                  <a:gd name="connsiteY37" fmla="*/ 64429 h 79663"/>
                  <a:gd name="connsiteX38" fmla="*/ 41278 w 71393"/>
                  <a:gd name="connsiteY38" fmla="*/ 62103 h 79663"/>
                  <a:gd name="connsiteX39" fmla="*/ 48836 w 71393"/>
                  <a:gd name="connsiteY39" fmla="*/ 54544 h 79663"/>
                  <a:gd name="connsiteX40" fmla="*/ 43371 w 71393"/>
                  <a:gd name="connsiteY40" fmla="*/ 49078 h 79663"/>
                  <a:gd name="connsiteX41" fmla="*/ 43371 w 71393"/>
                  <a:gd name="connsiteY41" fmla="*/ 46752 h 79663"/>
                  <a:gd name="connsiteX42" fmla="*/ 32092 w 71393"/>
                  <a:gd name="connsiteY42" fmla="*/ 35471 h 79663"/>
                  <a:gd name="connsiteX43" fmla="*/ 38371 w 71393"/>
                  <a:gd name="connsiteY43" fmla="*/ 35471 h 79663"/>
                  <a:gd name="connsiteX44" fmla="*/ 40115 w 71393"/>
                  <a:gd name="connsiteY44" fmla="*/ 33726 h 79663"/>
                  <a:gd name="connsiteX45" fmla="*/ 43371 w 71393"/>
                  <a:gd name="connsiteY45" fmla="*/ 33726 h 79663"/>
                  <a:gd name="connsiteX46" fmla="*/ 45115 w 71393"/>
                  <a:gd name="connsiteY46" fmla="*/ 31982 h 79663"/>
                  <a:gd name="connsiteX47" fmla="*/ 49301 w 71393"/>
                  <a:gd name="connsiteY47" fmla="*/ 31982 h 79663"/>
                  <a:gd name="connsiteX48" fmla="*/ 51046 w 71393"/>
                  <a:gd name="connsiteY48" fmla="*/ 30237 h 79663"/>
                  <a:gd name="connsiteX49" fmla="*/ 55231 w 71393"/>
                  <a:gd name="connsiteY49" fmla="*/ 30237 h 79663"/>
                  <a:gd name="connsiteX50" fmla="*/ 56975 w 71393"/>
                  <a:gd name="connsiteY50" fmla="*/ 28493 h 79663"/>
                  <a:gd name="connsiteX51" fmla="*/ 60231 w 71393"/>
                  <a:gd name="connsiteY51" fmla="*/ 28493 h 79663"/>
                  <a:gd name="connsiteX52" fmla="*/ 61975 w 71393"/>
                  <a:gd name="connsiteY52" fmla="*/ 26748 h 79663"/>
                  <a:gd name="connsiteX53" fmla="*/ 65231 w 71393"/>
                  <a:gd name="connsiteY53" fmla="*/ 26748 h 79663"/>
                  <a:gd name="connsiteX54" fmla="*/ 71394 w 71393"/>
                  <a:gd name="connsiteY54" fmla="*/ 20585 h 79663"/>
                  <a:gd name="connsiteX55" fmla="*/ 65231 w 71393"/>
                  <a:gd name="connsiteY55" fmla="*/ 20585 h 79663"/>
                  <a:gd name="connsiteX56" fmla="*/ 65231 w 71393"/>
                  <a:gd name="connsiteY56" fmla="*/ 16049 h 79663"/>
                  <a:gd name="connsiteX57" fmla="*/ 67789 w 71393"/>
                  <a:gd name="connsiteY57" fmla="*/ 16049 h 79663"/>
                  <a:gd name="connsiteX58" fmla="*/ 65231 w 71393"/>
                  <a:gd name="connsiteY58" fmla="*/ 13490 h 79663"/>
                  <a:gd name="connsiteX59" fmla="*/ 65231 w 71393"/>
                  <a:gd name="connsiteY59" fmla="*/ 10816 h 79663"/>
                  <a:gd name="connsiteX60" fmla="*/ 63836 w 71393"/>
                  <a:gd name="connsiteY60" fmla="*/ 9420 h 79663"/>
                  <a:gd name="connsiteX61" fmla="*/ 63836 w 71393"/>
                  <a:gd name="connsiteY61" fmla="*/ 4884 h 79663"/>
                  <a:gd name="connsiteX62" fmla="*/ 61975 w 71393"/>
                  <a:gd name="connsiteY62" fmla="*/ 3024 h 79663"/>
                  <a:gd name="connsiteX63" fmla="*/ 62092 w 71393"/>
                  <a:gd name="connsiteY63" fmla="*/ 0 h 79663"/>
                  <a:gd name="connsiteX64" fmla="*/ 62092 w 71393"/>
                  <a:gd name="connsiteY64" fmla="*/ 0 h 7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1393" h="79663">
                    <a:moveTo>
                      <a:pt x="62092" y="0"/>
                    </a:moveTo>
                    <a:lnTo>
                      <a:pt x="60464" y="0"/>
                    </a:lnTo>
                    <a:lnTo>
                      <a:pt x="58022" y="2442"/>
                    </a:lnTo>
                    <a:lnTo>
                      <a:pt x="54999" y="2442"/>
                    </a:lnTo>
                    <a:lnTo>
                      <a:pt x="49418" y="8025"/>
                    </a:lnTo>
                    <a:lnTo>
                      <a:pt x="46394" y="8025"/>
                    </a:lnTo>
                    <a:lnTo>
                      <a:pt x="40813" y="13607"/>
                    </a:lnTo>
                    <a:lnTo>
                      <a:pt x="37790" y="13607"/>
                    </a:lnTo>
                    <a:lnTo>
                      <a:pt x="32209" y="19189"/>
                    </a:lnTo>
                    <a:lnTo>
                      <a:pt x="24418" y="19189"/>
                    </a:lnTo>
                    <a:lnTo>
                      <a:pt x="21744" y="16514"/>
                    </a:lnTo>
                    <a:lnTo>
                      <a:pt x="18721" y="16514"/>
                    </a:lnTo>
                    <a:lnTo>
                      <a:pt x="12907" y="10699"/>
                    </a:lnTo>
                    <a:lnTo>
                      <a:pt x="10232" y="13374"/>
                    </a:lnTo>
                    <a:lnTo>
                      <a:pt x="10232" y="30354"/>
                    </a:lnTo>
                    <a:lnTo>
                      <a:pt x="8837" y="31866"/>
                    </a:lnTo>
                    <a:lnTo>
                      <a:pt x="8837" y="34889"/>
                    </a:lnTo>
                    <a:lnTo>
                      <a:pt x="7442" y="36285"/>
                    </a:lnTo>
                    <a:lnTo>
                      <a:pt x="7442" y="46403"/>
                    </a:lnTo>
                    <a:lnTo>
                      <a:pt x="5349" y="48496"/>
                    </a:lnTo>
                    <a:lnTo>
                      <a:pt x="5349" y="52450"/>
                    </a:lnTo>
                    <a:lnTo>
                      <a:pt x="3256" y="54544"/>
                    </a:lnTo>
                    <a:lnTo>
                      <a:pt x="3256" y="63266"/>
                    </a:lnTo>
                    <a:lnTo>
                      <a:pt x="1163" y="65359"/>
                    </a:lnTo>
                    <a:lnTo>
                      <a:pt x="1163" y="70128"/>
                    </a:lnTo>
                    <a:lnTo>
                      <a:pt x="0" y="71291"/>
                    </a:lnTo>
                    <a:lnTo>
                      <a:pt x="0" y="76640"/>
                    </a:lnTo>
                    <a:lnTo>
                      <a:pt x="3256" y="76640"/>
                    </a:lnTo>
                    <a:lnTo>
                      <a:pt x="4535" y="77919"/>
                    </a:lnTo>
                    <a:lnTo>
                      <a:pt x="9884" y="77919"/>
                    </a:lnTo>
                    <a:lnTo>
                      <a:pt x="11628" y="79664"/>
                    </a:lnTo>
                    <a:lnTo>
                      <a:pt x="18256" y="79664"/>
                    </a:lnTo>
                    <a:lnTo>
                      <a:pt x="25465" y="72453"/>
                    </a:lnTo>
                    <a:lnTo>
                      <a:pt x="25465" y="70128"/>
                    </a:lnTo>
                    <a:lnTo>
                      <a:pt x="29418" y="66173"/>
                    </a:lnTo>
                    <a:lnTo>
                      <a:pt x="34767" y="66173"/>
                    </a:lnTo>
                    <a:lnTo>
                      <a:pt x="36511" y="64429"/>
                    </a:lnTo>
                    <a:lnTo>
                      <a:pt x="41278" y="64429"/>
                    </a:lnTo>
                    <a:lnTo>
                      <a:pt x="41278" y="62103"/>
                    </a:lnTo>
                    <a:lnTo>
                      <a:pt x="48836" y="54544"/>
                    </a:lnTo>
                    <a:lnTo>
                      <a:pt x="43371" y="49078"/>
                    </a:lnTo>
                    <a:lnTo>
                      <a:pt x="43371" y="46752"/>
                    </a:lnTo>
                    <a:lnTo>
                      <a:pt x="32092" y="35471"/>
                    </a:lnTo>
                    <a:lnTo>
                      <a:pt x="38371" y="35471"/>
                    </a:lnTo>
                    <a:lnTo>
                      <a:pt x="40115" y="33726"/>
                    </a:lnTo>
                    <a:lnTo>
                      <a:pt x="43371" y="33726"/>
                    </a:lnTo>
                    <a:lnTo>
                      <a:pt x="45115" y="31982"/>
                    </a:lnTo>
                    <a:lnTo>
                      <a:pt x="49301" y="31982"/>
                    </a:lnTo>
                    <a:lnTo>
                      <a:pt x="51046" y="30237"/>
                    </a:lnTo>
                    <a:lnTo>
                      <a:pt x="55231" y="30237"/>
                    </a:lnTo>
                    <a:lnTo>
                      <a:pt x="56975" y="28493"/>
                    </a:lnTo>
                    <a:lnTo>
                      <a:pt x="60231" y="28493"/>
                    </a:lnTo>
                    <a:lnTo>
                      <a:pt x="61975" y="26748"/>
                    </a:lnTo>
                    <a:lnTo>
                      <a:pt x="65231" y="26748"/>
                    </a:lnTo>
                    <a:lnTo>
                      <a:pt x="71394" y="20585"/>
                    </a:lnTo>
                    <a:lnTo>
                      <a:pt x="65231" y="20585"/>
                    </a:lnTo>
                    <a:lnTo>
                      <a:pt x="65231" y="16049"/>
                    </a:lnTo>
                    <a:lnTo>
                      <a:pt x="67789" y="16049"/>
                    </a:lnTo>
                    <a:lnTo>
                      <a:pt x="65231" y="13490"/>
                    </a:lnTo>
                    <a:lnTo>
                      <a:pt x="65231" y="10816"/>
                    </a:lnTo>
                    <a:lnTo>
                      <a:pt x="63836" y="9420"/>
                    </a:lnTo>
                    <a:lnTo>
                      <a:pt x="63836" y="4884"/>
                    </a:lnTo>
                    <a:lnTo>
                      <a:pt x="61975" y="3024"/>
                    </a:lnTo>
                    <a:lnTo>
                      <a:pt x="62092" y="0"/>
                    </a:lnTo>
                    <a:lnTo>
                      <a:pt x="62092" y="0"/>
                    </a:lnTo>
                    <a:close/>
                  </a:path>
                </a:pathLst>
              </a:custGeom>
              <a:grpFill/>
              <a:ln w="1162" cap="rnd">
                <a:solidFill>
                  <a:schemeClr val="bg2"/>
                </a:solidFill>
                <a:prstDash val="solid"/>
                <a:round/>
              </a:ln>
            </p:spPr>
            <p:txBody>
              <a:bodyPr rtlCol="0" anchor="ctr"/>
              <a:lstStyle/>
              <a:p>
                <a:endParaRPr lang="en-US"/>
              </a:p>
            </p:txBody>
          </p:sp>
          <p:sp>
            <p:nvSpPr>
              <p:cNvPr id="112" name="Freeform 111">
                <a:extLst>
                  <a:ext uri="{FF2B5EF4-FFF2-40B4-BE49-F238E27FC236}">
                    <a16:creationId xmlns:a16="http://schemas.microsoft.com/office/drawing/2014/main" id="{6638FFA0-9F21-4C55-30B3-6155F20892A8}"/>
                  </a:ext>
                </a:extLst>
              </p:cNvPr>
              <p:cNvSpPr/>
              <p:nvPr/>
            </p:nvSpPr>
            <p:spPr>
              <a:xfrm>
                <a:off x="7771178" y="2766922"/>
                <a:ext cx="264412" cy="300396"/>
              </a:xfrm>
              <a:custGeom>
                <a:avLst/>
                <a:gdLst>
                  <a:gd name="connsiteX0" fmla="*/ 31743 w 264412"/>
                  <a:gd name="connsiteY0" fmla="*/ 256669 h 300396"/>
                  <a:gd name="connsiteX1" fmla="*/ 36278 w 264412"/>
                  <a:gd name="connsiteY1" fmla="*/ 256669 h 300396"/>
                  <a:gd name="connsiteX2" fmla="*/ 39534 w 264412"/>
                  <a:gd name="connsiteY2" fmla="*/ 259925 h 300396"/>
                  <a:gd name="connsiteX3" fmla="*/ 39534 w 264412"/>
                  <a:gd name="connsiteY3" fmla="*/ 266787 h 300396"/>
                  <a:gd name="connsiteX4" fmla="*/ 33604 w 264412"/>
                  <a:gd name="connsiteY4" fmla="*/ 272718 h 300396"/>
                  <a:gd name="connsiteX5" fmla="*/ 33604 w 264412"/>
                  <a:gd name="connsiteY5" fmla="*/ 279580 h 300396"/>
                  <a:gd name="connsiteX6" fmla="*/ 30232 w 264412"/>
                  <a:gd name="connsiteY6" fmla="*/ 282952 h 300396"/>
                  <a:gd name="connsiteX7" fmla="*/ 30232 w 264412"/>
                  <a:gd name="connsiteY7" fmla="*/ 289814 h 300396"/>
                  <a:gd name="connsiteX8" fmla="*/ 19651 w 264412"/>
                  <a:gd name="connsiteY8" fmla="*/ 300397 h 300396"/>
                  <a:gd name="connsiteX9" fmla="*/ 19651 w 264412"/>
                  <a:gd name="connsiteY9" fmla="*/ 296559 h 300396"/>
                  <a:gd name="connsiteX10" fmla="*/ 15697 w 264412"/>
                  <a:gd name="connsiteY10" fmla="*/ 292605 h 300396"/>
                  <a:gd name="connsiteX11" fmla="*/ 15697 w 264412"/>
                  <a:gd name="connsiteY11" fmla="*/ 299466 h 300396"/>
                  <a:gd name="connsiteX12" fmla="*/ 11511 w 264412"/>
                  <a:gd name="connsiteY12" fmla="*/ 295280 h 300396"/>
                  <a:gd name="connsiteX13" fmla="*/ 11511 w 264412"/>
                  <a:gd name="connsiteY13" fmla="*/ 288418 h 300396"/>
                  <a:gd name="connsiteX14" fmla="*/ 9884 w 264412"/>
                  <a:gd name="connsiteY14" fmla="*/ 286790 h 300396"/>
                  <a:gd name="connsiteX15" fmla="*/ 9884 w 264412"/>
                  <a:gd name="connsiteY15" fmla="*/ 278649 h 300396"/>
                  <a:gd name="connsiteX16" fmla="*/ 15581 w 264412"/>
                  <a:gd name="connsiteY16" fmla="*/ 272951 h 300396"/>
                  <a:gd name="connsiteX17" fmla="*/ 15581 w 264412"/>
                  <a:gd name="connsiteY17" fmla="*/ 266089 h 300396"/>
                  <a:gd name="connsiteX18" fmla="*/ 11395 w 264412"/>
                  <a:gd name="connsiteY18" fmla="*/ 266089 h 300396"/>
                  <a:gd name="connsiteX19" fmla="*/ 11395 w 264412"/>
                  <a:gd name="connsiteY19" fmla="*/ 269694 h 300396"/>
                  <a:gd name="connsiteX20" fmla="*/ 5232 w 264412"/>
                  <a:gd name="connsiteY20" fmla="*/ 269694 h 300396"/>
                  <a:gd name="connsiteX21" fmla="*/ 1628 w 264412"/>
                  <a:gd name="connsiteY21" fmla="*/ 266089 h 300396"/>
                  <a:gd name="connsiteX22" fmla="*/ 1628 w 264412"/>
                  <a:gd name="connsiteY22" fmla="*/ 259576 h 300396"/>
                  <a:gd name="connsiteX23" fmla="*/ 0 w 264412"/>
                  <a:gd name="connsiteY23" fmla="*/ 257948 h 300396"/>
                  <a:gd name="connsiteX24" fmla="*/ 0 w 264412"/>
                  <a:gd name="connsiteY24" fmla="*/ 255971 h 300396"/>
                  <a:gd name="connsiteX25" fmla="*/ 3605 w 264412"/>
                  <a:gd name="connsiteY25" fmla="*/ 255971 h 300396"/>
                  <a:gd name="connsiteX26" fmla="*/ 8372 w 264412"/>
                  <a:gd name="connsiteY26" fmla="*/ 251203 h 300396"/>
                  <a:gd name="connsiteX27" fmla="*/ 10348 w 264412"/>
                  <a:gd name="connsiteY27" fmla="*/ 251203 h 300396"/>
                  <a:gd name="connsiteX28" fmla="*/ 16395 w 264412"/>
                  <a:gd name="connsiteY28" fmla="*/ 245155 h 300396"/>
                  <a:gd name="connsiteX29" fmla="*/ 20581 w 264412"/>
                  <a:gd name="connsiteY29" fmla="*/ 245155 h 300396"/>
                  <a:gd name="connsiteX30" fmla="*/ 25929 w 264412"/>
                  <a:gd name="connsiteY30" fmla="*/ 250505 h 300396"/>
                  <a:gd name="connsiteX31" fmla="*/ 34999 w 264412"/>
                  <a:gd name="connsiteY31" fmla="*/ 250505 h 300396"/>
                  <a:gd name="connsiteX32" fmla="*/ 34999 w 264412"/>
                  <a:gd name="connsiteY32" fmla="*/ 253296 h 300396"/>
                  <a:gd name="connsiteX33" fmla="*/ 31743 w 264412"/>
                  <a:gd name="connsiteY33" fmla="*/ 256669 h 300396"/>
                  <a:gd name="connsiteX34" fmla="*/ 31743 w 264412"/>
                  <a:gd name="connsiteY34" fmla="*/ 256669 h 300396"/>
                  <a:gd name="connsiteX35" fmla="*/ 55115 w 264412"/>
                  <a:gd name="connsiteY35" fmla="*/ 241318 h 300396"/>
                  <a:gd name="connsiteX36" fmla="*/ 58138 w 264412"/>
                  <a:gd name="connsiteY36" fmla="*/ 244225 h 300396"/>
                  <a:gd name="connsiteX37" fmla="*/ 65928 w 264412"/>
                  <a:gd name="connsiteY37" fmla="*/ 244225 h 300396"/>
                  <a:gd name="connsiteX38" fmla="*/ 65928 w 264412"/>
                  <a:gd name="connsiteY38" fmla="*/ 240155 h 300396"/>
                  <a:gd name="connsiteX39" fmla="*/ 70231 w 264412"/>
                  <a:gd name="connsiteY39" fmla="*/ 235852 h 300396"/>
                  <a:gd name="connsiteX40" fmla="*/ 75580 w 264412"/>
                  <a:gd name="connsiteY40" fmla="*/ 235852 h 300396"/>
                  <a:gd name="connsiteX41" fmla="*/ 78137 w 264412"/>
                  <a:gd name="connsiteY41" fmla="*/ 238410 h 300396"/>
                  <a:gd name="connsiteX42" fmla="*/ 83603 w 264412"/>
                  <a:gd name="connsiteY42" fmla="*/ 238410 h 300396"/>
                  <a:gd name="connsiteX43" fmla="*/ 83603 w 264412"/>
                  <a:gd name="connsiteY43" fmla="*/ 245969 h 300396"/>
                  <a:gd name="connsiteX44" fmla="*/ 75580 w 264412"/>
                  <a:gd name="connsiteY44" fmla="*/ 253994 h 300396"/>
                  <a:gd name="connsiteX45" fmla="*/ 75580 w 264412"/>
                  <a:gd name="connsiteY45" fmla="*/ 257948 h 300396"/>
                  <a:gd name="connsiteX46" fmla="*/ 70464 w 264412"/>
                  <a:gd name="connsiteY46" fmla="*/ 252831 h 300396"/>
                  <a:gd name="connsiteX47" fmla="*/ 65813 w 264412"/>
                  <a:gd name="connsiteY47" fmla="*/ 252831 h 300396"/>
                  <a:gd name="connsiteX48" fmla="*/ 56045 w 264412"/>
                  <a:gd name="connsiteY48" fmla="*/ 262600 h 300396"/>
                  <a:gd name="connsiteX49" fmla="*/ 56045 w 264412"/>
                  <a:gd name="connsiteY49" fmla="*/ 266787 h 300396"/>
                  <a:gd name="connsiteX50" fmla="*/ 49883 w 264412"/>
                  <a:gd name="connsiteY50" fmla="*/ 266787 h 300396"/>
                  <a:gd name="connsiteX51" fmla="*/ 52208 w 264412"/>
                  <a:gd name="connsiteY51" fmla="*/ 264461 h 300396"/>
                  <a:gd name="connsiteX52" fmla="*/ 47906 w 264412"/>
                  <a:gd name="connsiteY52" fmla="*/ 264461 h 300396"/>
                  <a:gd name="connsiteX53" fmla="*/ 47906 w 264412"/>
                  <a:gd name="connsiteY53" fmla="*/ 256901 h 300396"/>
                  <a:gd name="connsiteX54" fmla="*/ 43487 w 264412"/>
                  <a:gd name="connsiteY54" fmla="*/ 256901 h 300396"/>
                  <a:gd name="connsiteX55" fmla="*/ 51045 w 264412"/>
                  <a:gd name="connsiteY55" fmla="*/ 249342 h 300396"/>
                  <a:gd name="connsiteX56" fmla="*/ 51045 w 264412"/>
                  <a:gd name="connsiteY56" fmla="*/ 245504 h 300396"/>
                  <a:gd name="connsiteX57" fmla="*/ 55115 w 264412"/>
                  <a:gd name="connsiteY57" fmla="*/ 241318 h 300396"/>
                  <a:gd name="connsiteX58" fmla="*/ 55115 w 264412"/>
                  <a:gd name="connsiteY58" fmla="*/ 241318 h 300396"/>
                  <a:gd name="connsiteX59" fmla="*/ 106393 w 264412"/>
                  <a:gd name="connsiteY59" fmla="*/ 207824 h 300396"/>
                  <a:gd name="connsiteX60" fmla="*/ 101277 w 264412"/>
                  <a:gd name="connsiteY60" fmla="*/ 213174 h 300396"/>
                  <a:gd name="connsiteX61" fmla="*/ 93719 w 264412"/>
                  <a:gd name="connsiteY61" fmla="*/ 213174 h 300396"/>
                  <a:gd name="connsiteX62" fmla="*/ 93719 w 264412"/>
                  <a:gd name="connsiteY62" fmla="*/ 209219 h 300396"/>
                  <a:gd name="connsiteX63" fmla="*/ 78719 w 264412"/>
                  <a:gd name="connsiteY63" fmla="*/ 209219 h 300396"/>
                  <a:gd name="connsiteX64" fmla="*/ 75696 w 264412"/>
                  <a:gd name="connsiteY64" fmla="*/ 212243 h 300396"/>
                  <a:gd name="connsiteX65" fmla="*/ 64766 w 264412"/>
                  <a:gd name="connsiteY65" fmla="*/ 212243 h 300396"/>
                  <a:gd name="connsiteX66" fmla="*/ 61743 w 264412"/>
                  <a:gd name="connsiteY66" fmla="*/ 215267 h 300396"/>
                  <a:gd name="connsiteX67" fmla="*/ 48953 w 264412"/>
                  <a:gd name="connsiteY67" fmla="*/ 215267 h 300396"/>
                  <a:gd name="connsiteX68" fmla="*/ 29186 w 264412"/>
                  <a:gd name="connsiteY68" fmla="*/ 235038 h 300396"/>
                  <a:gd name="connsiteX69" fmla="*/ 22325 w 264412"/>
                  <a:gd name="connsiteY69" fmla="*/ 235038 h 300396"/>
                  <a:gd name="connsiteX70" fmla="*/ 22325 w 264412"/>
                  <a:gd name="connsiteY70" fmla="*/ 241899 h 300396"/>
                  <a:gd name="connsiteX71" fmla="*/ 36278 w 264412"/>
                  <a:gd name="connsiteY71" fmla="*/ 241899 h 300396"/>
                  <a:gd name="connsiteX72" fmla="*/ 40929 w 264412"/>
                  <a:gd name="connsiteY72" fmla="*/ 246551 h 300396"/>
                  <a:gd name="connsiteX73" fmla="*/ 44766 w 264412"/>
                  <a:gd name="connsiteY73" fmla="*/ 246551 h 300396"/>
                  <a:gd name="connsiteX74" fmla="*/ 44766 w 264412"/>
                  <a:gd name="connsiteY74" fmla="*/ 236898 h 300396"/>
                  <a:gd name="connsiteX75" fmla="*/ 59766 w 264412"/>
                  <a:gd name="connsiteY75" fmla="*/ 236898 h 300396"/>
                  <a:gd name="connsiteX76" fmla="*/ 63952 w 264412"/>
                  <a:gd name="connsiteY76" fmla="*/ 232712 h 300396"/>
                  <a:gd name="connsiteX77" fmla="*/ 71510 w 264412"/>
                  <a:gd name="connsiteY77" fmla="*/ 232712 h 300396"/>
                  <a:gd name="connsiteX78" fmla="*/ 76859 w 264412"/>
                  <a:gd name="connsiteY78" fmla="*/ 227362 h 300396"/>
                  <a:gd name="connsiteX79" fmla="*/ 84417 w 264412"/>
                  <a:gd name="connsiteY79" fmla="*/ 227362 h 300396"/>
                  <a:gd name="connsiteX80" fmla="*/ 88021 w 264412"/>
                  <a:gd name="connsiteY80" fmla="*/ 230967 h 300396"/>
                  <a:gd name="connsiteX81" fmla="*/ 95579 w 264412"/>
                  <a:gd name="connsiteY81" fmla="*/ 230967 h 300396"/>
                  <a:gd name="connsiteX82" fmla="*/ 90231 w 264412"/>
                  <a:gd name="connsiteY82" fmla="*/ 236317 h 300396"/>
                  <a:gd name="connsiteX83" fmla="*/ 90231 w 264412"/>
                  <a:gd name="connsiteY83" fmla="*/ 245969 h 300396"/>
                  <a:gd name="connsiteX84" fmla="*/ 97091 w 264412"/>
                  <a:gd name="connsiteY84" fmla="*/ 252831 h 300396"/>
                  <a:gd name="connsiteX85" fmla="*/ 101393 w 264412"/>
                  <a:gd name="connsiteY85" fmla="*/ 252831 h 300396"/>
                  <a:gd name="connsiteX86" fmla="*/ 106393 w 264412"/>
                  <a:gd name="connsiteY86" fmla="*/ 247830 h 300396"/>
                  <a:gd name="connsiteX87" fmla="*/ 106393 w 264412"/>
                  <a:gd name="connsiteY87" fmla="*/ 242713 h 300396"/>
                  <a:gd name="connsiteX88" fmla="*/ 109998 w 264412"/>
                  <a:gd name="connsiteY88" fmla="*/ 239108 h 300396"/>
                  <a:gd name="connsiteX89" fmla="*/ 115462 w 264412"/>
                  <a:gd name="connsiteY89" fmla="*/ 239108 h 300396"/>
                  <a:gd name="connsiteX90" fmla="*/ 119300 w 264412"/>
                  <a:gd name="connsiteY90" fmla="*/ 235270 h 300396"/>
                  <a:gd name="connsiteX91" fmla="*/ 119300 w 264412"/>
                  <a:gd name="connsiteY91" fmla="*/ 235270 h 300396"/>
                  <a:gd name="connsiteX92" fmla="*/ 113137 w 264412"/>
                  <a:gd name="connsiteY92" fmla="*/ 229106 h 300396"/>
                  <a:gd name="connsiteX93" fmla="*/ 113137 w 264412"/>
                  <a:gd name="connsiteY93" fmla="*/ 229106 h 300396"/>
                  <a:gd name="connsiteX94" fmla="*/ 117671 w 264412"/>
                  <a:gd name="connsiteY94" fmla="*/ 224571 h 300396"/>
                  <a:gd name="connsiteX95" fmla="*/ 117671 w 264412"/>
                  <a:gd name="connsiteY95" fmla="*/ 224571 h 300396"/>
                  <a:gd name="connsiteX96" fmla="*/ 124183 w 264412"/>
                  <a:gd name="connsiteY96" fmla="*/ 231083 h 300396"/>
                  <a:gd name="connsiteX97" fmla="*/ 140113 w 264412"/>
                  <a:gd name="connsiteY97" fmla="*/ 231083 h 300396"/>
                  <a:gd name="connsiteX98" fmla="*/ 148950 w 264412"/>
                  <a:gd name="connsiteY98" fmla="*/ 222245 h 300396"/>
                  <a:gd name="connsiteX99" fmla="*/ 148950 w 264412"/>
                  <a:gd name="connsiteY99" fmla="*/ 222245 h 300396"/>
                  <a:gd name="connsiteX100" fmla="*/ 148950 w 264412"/>
                  <a:gd name="connsiteY100" fmla="*/ 229106 h 300396"/>
                  <a:gd name="connsiteX101" fmla="*/ 154531 w 264412"/>
                  <a:gd name="connsiteY101" fmla="*/ 229106 h 300396"/>
                  <a:gd name="connsiteX102" fmla="*/ 154531 w 264412"/>
                  <a:gd name="connsiteY102" fmla="*/ 221082 h 300396"/>
                  <a:gd name="connsiteX103" fmla="*/ 158368 w 264412"/>
                  <a:gd name="connsiteY103" fmla="*/ 217244 h 300396"/>
                  <a:gd name="connsiteX104" fmla="*/ 163368 w 264412"/>
                  <a:gd name="connsiteY104" fmla="*/ 217244 h 300396"/>
                  <a:gd name="connsiteX105" fmla="*/ 167670 w 264412"/>
                  <a:gd name="connsiteY105" fmla="*/ 212941 h 300396"/>
                  <a:gd name="connsiteX106" fmla="*/ 171973 w 264412"/>
                  <a:gd name="connsiteY106" fmla="*/ 212941 h 300396"/>
                  <a:gd name="connsiteX107" fmla="*/ 167670 w 264412"/>
                  <a:gd name="connsiteY107" fmla="*/ 217244 h 300396"/>
                  <a:gd name="connsiteX108" fmla="*/ 167670 w 264412"/>
                  <a:gd name="connsiteY108" fmla="*/ 217244 h 300396"/>
                  <a:gd name="connsiteX109" fmla="*/ 167670 w 264412"/>
                  <a:gd name="connsiteY109" fmla="*/ 225966 h 300396"/>
                  <a:gd name="connsiteX110" fmla="*/ 171043 w 264412"/>
                  <a:gd name="connsiteY110" fmla="*/ 225966 h 300396"/>
                  <a:gd name="connsiteX111" fmla="*/ 176972 w 264412"/>
                  <a:gd name="connsiteY111" fmla="*/ 220035 h 300396"/>
                  <a:gd name="connsiteX112" fmla="*/ 176972 w 264412"/>
                  <a:gd name="connsiteY112" fmla="*/ 214453 h 300396"/>
                  <a:gd name="connsiteX113" fmla="*/ 184996 w 264412"/>
                  <a:gd name="connsiteY113" fmla="*/ 206428 h 300396"/>
                  <a:gd name="connsiteX114" fmla="*/ 180345 w 264412"/>
                  <a:gd name="connsiteY114" fmla="*/ 201776 h 300396"/>
                  <a:gd name="connsiteX115" fmla="*/ 180345 w 264412"/>
                  <a:gd name="connsiteY115" fmla="*/ 188635 h 300396"/>
                  <a:gd name="connsiteX116" fmla="*/ 186972 w 264412"/>
                  <a:gd name="connsiteY116" fmla="*/ 182006 h 300396"/>
                  <a:gd name="connsiteX117" fmla="*/ 186972 w 264412"/>
                  <a:gd name="connsiteY117" fmla="*/ 169562 h 300396"/>
                  <a:gd name="connsiteX118" fmla="*/ 184996 w 264412"/>
                  <a:gd name="connsiteY118" fmla="*/ 167585 h 300396"/>
                  <a:gd name="connsiteX119" fmla="*/ 184996 w 264412"/>
                  <a:gd name="connsiteY119" fmla="*/ 155606 h 300396"/>
                  <a:gd name="connsiteX120" fmla="*/ 193717 w 264412"/>
                  <a:gd name="connsiteY120" fmla="*/ 155606 h 300396"/>
                  <a:gd name="connsiteX121" fmla="*/ 193717 w 264412"/>
                  <a:gd name="connsiteY121" fmla="*/ 146884 h 300396"/>
                  <a:gd name="connsiteX122" fmla="*/ 202437 w 264412"/>
                  <a:gd name="connsiteY122" fmla="*/ 138162 h 300396"/>
                  <a:gd name="connsiteX123" fmla="*/ 202437 w 264412"/>
                  <a:gd name="connsiteY123" fmla="*/ 118042 h 300396"/>
                  <a:gd name="connsiteX124" fmla="*/ 193717 w 264412"/>
                  <a:gd name="connsiteY124" fmla="*/ 109320 h 300396"/>
                  <a:gd name="connsiteX125" fmla="*/ 193717 w 264412"/>
                  <a:gd name="connsiteY125" fmla="*/ 89317 h 300396"/>
                  <a:gd name="connsiteX126" fmla="*/ 191042 w 264412"/>
                  <a:gd name="connsiteY126" fmla="*/ 91992 h 300396"/>
                  <a:gd name="connsiteX127" fmla="*/ 188368 w 264412"/>
                  <a:gd name="connsiteY127" fmla="*/ 89317 h 300396"/>
                  <a:gd name="connsiteX128" fmla="*/ 182786 w 264412"/>
                  <a:gd name="connsiteY128" fmla="*/ 94899 h 300396"/>
                  <a:gd name="connsiteX129" fmla="*/ 188368 w 264412"/>
                  <a:gd name="connsiteY129" fmla="*/ 94899 h 300396"/>
                  <a:gd name="connsiteX130" fmla="*/ 188368 w 264412"/>
                  <a:gd name="connsiteY130" fmla="*/ 102923 h 300396"/>
                  <a:gd name="connsiteX131" fmla="*/ 180345 w 264412"/>
                  <a:gd name="connsiteY131" fmla="*/ 102923 h 300396"/>
                  <a:gd name="connsiteX132" fmla="*/ 180345 w 264412"/>
                  <a:gd name="connsiteY132" fmla="*/ 94899 h 300396"/>
                  <a:gd name="connsiteX133" fmla="*/ 174763 w 264412"/>
                  <a:gd name="connsiteY133" fmla="*/ 94899 h 300396"/>
                  <a:gd name="connsiteX134" fmla="*/ 174763 w 264412"/>
                  <a:gd name="connsiteY134" fmla="*/ 101760 h 300396"/>
                  <a:gd name="connsiteX135" fmla="*/ 168601 w 264412"/>
                  <a:gd name="connsiteY135" fmla="*/ 107924 h 300396"/>
                  <a:gd name="connsiteX136" fmla="*/ 168601 w 264412"/>
                  <a:gd name="connsiteY136" fmla="*/ 119089 h 300396"/>
                  <a:gd name="connsiteX137" fmla="*/ 165229 w 264412"/>
                  <a:gd name="connsiteY137" fmla="*/ 122461 h 300396"/>
                  <a:gd name="connsiteX138" fmla="*/ 171043 w 264412"/>
                  <a:gd name="connsiteY138" fmla="*/ 128276 h 300396"/>
                  <a:gd name="connsiteX139" fmla="*/ 171043 w 264412"/>
                  <a:gd name="connsiteY139" fmla="*/ 134440 h 300396"/>
                  <a:gd name="connsiteX140" fmla="*/ 167670 w 264412"/>
                  <a:gd name="connsiteY140" fmla="*/ 137813 h 300396"/>
                  <a:gd name="connsiteX141" fmla="*/ 167670 w 264412"/>
                  <a:gd name="connsiteY141" fmla="*/ 143977 h 300396"/>
                  <a:gd name="connsiteX142" fmla="*/ 161508 w 264412"/>
                  <a:gd name="connsiteY142" fmla="*/ 150140 h 300396"/>
                  <a:gd name="connsiteX143" fmla="*/ 161508 w 264412"/>
                  <a:gd name="connsiteY143" fmla="*/ 160491 h 300396"/>
                  <a:gd name="connsiteX144" fmla="*/ 157090 w 264412"/>
                  <a:gd name="connsiteY144" fmla="*/ 164910 h 300396"/>
                  <a:gd name="connsiteX145" fmla="*/ 152671 w 264412"/>
                  <a:gd name="connsiteY145" fmla="*/ 164910 h 300396"/>
                  <a:gd name="connsiteX146" fmla="*/ 148020 w 264412"/>
                  <a:gd name="connsiteY146" fmla="*/ 169562 h 300396"/>
                  <a:gd name="connsiteX147" fmla="*/ 148020 w 264412"/>
                  <a:gd name="connsiteY147" fmla="*/ 173981 h 300396"/>
                  <a:gd name="connsiteX148" fmla="*/ 139997 w 264412"/>
                  <a:gd name="connsiteY148" fmla="*/ 182006 h 300396"/>
                  <a:gd name="connsiteX149" fmla="*/ 131974 w 264412"/>
                  <a:gd name="connsiteY149" fmla="*/ 182006 h 300396"/>
                  <a:gd name="connsiteX150" fmla="*/ 126276 w 264412"/>
                  <a:gd name="connsiteY150" fmla="*/ 187704 h 300396"/>
                  <a:gd name="connsiteX151" fmla="*/ 121625 w 264412"/>
                  <a:gd name="connsiteY151" fmla="*/ 187704 h 300396"/>
                  <a:gd name="connsiteX152" fmla="*/ 121625 w 264412"/>
                  <a:gd name="connsiteY152" fmla="*/ 178284 h 300396"/>
                  <a:gd name="connsiteX153" fmla="*/ 126509 w 264412"/>
                  <a:gd name="connsiteY153" fmla="*/ 173400 h 300396"/>
                  <a:gd name="connsiteX154" fmla="*/ 121974 w 264412"/>
                  <a:gd name="connsiteY154" fmla="*/ 173400 h 300396"/>
                  <a:gd name="connsiteX155" fmla="*/ 116160 w 264412"/>
                  <a:gd name="connsiteY155" fmla="*/ 179215 h 300396"/>
                  <a:gd name="connsiteX156" fmla="*/ 116160 w 264412"/>
                  <a:gd name="connsiteY156" fmla="*/ 190379 h 300396"/>
                  <a:gd name="connsiteX157" fmla="*/ 106160 w 264412"/>
                  <a:gd name="connsiteY157" fmla="*/ 200381 h 300396"/>
                  <a:gd name="connsiteX158" fmla="*/ 106393 w 264412"/>
                  <a:gd name="connsiteY158" fmla="*/ 207824 h 300396"/>
                  <a:gd name="connsiteX159" fmla="*/ 106393 w 264412"/>
                  <a:gd name="connsiteY159" fmla="*/ 207824 h 300396"/>
                  <a:gd name="connsiteX160" fmla="*/ 201275 w 264412"/>
                  <a:gd name="connsiteY160" fmla="*/ 0 h 300396"/>
                  <a:gd name="connsiteX161" fmla="*/ 231855 w 264412"/>
                  <a:gd name="connsiteY161" fmla="*/ 30586 h 300396"/>
                  <a:gd name="connsiteX162" fmla="*/ 239878 w 264412"/>
                  <a:gd name="connsiteY162" fmla="*/ 30586 h 300396"/>
                  <a:gd name="connsiteX163" fmla="*/ 243599 w 264412"/>
                  <a:gd name="connsiteY163" fmla="*/ 34308 h 300396"/>
                  <a:gd name="connsiteX164" fmla="*/ 247320 w 264412"/>
                  <a:gd name="connsiteY164" fmla="*/ 34308 h 300396"/>
                  <a:gd name="connsiteX165" fmla="*/ 254878 w 264412"/>
                  <a:gd name="connsiteY165" fmla="*/ 26748 h 300396"/>
                  <a:gd name="connsiteX166" fmla="*/ 258482 w 264412"/>
                  <a:gd name="connsiteY166" fmla="*/ 26748 h 300396"/>
                  <a:gd name="connsiteX167" fmla="*/ 253250 w 264412"/>
                  <a:gd name="connsiteY167" fmla="*/ 31982 h 300396"/>
                  <a:gd name="connsiteX168" fmla="*/ 253250 w 264412"/>
                  <a:gd name="connsiteY168" fmla="*/ 40704 h 300396"/>
                  <a:gd name="connsiteX169" fmla="*/ 256157 w 264412"/>
                  <a:gd name="connsiteY169" fmla="*/ 43612 h 300396"/>
                  <a:gd name="connsiteX170" fmla="*/ 256157 w 264412"/>
                  <a:gd name="connsiteY170" fmla="*/ 46984 h 300396"/>
                  <a:gd name="connsiteX171" fmla="*/ 259064 w 264412"/>
                  <a:gd name="connsiteY171" fmla="*/ 49892 h 300396"/>
                  <a:gd name="connsiteX172" fmla="*/ 261506 w 264412"/>
                  <a:gd name="connsiteY172" fmla="*/ 47449 h 300396"/>
                  <a:gd name="connsiteX173" fmla="*/ 264413 w 264412"/>
                  <a:gd name="connsiteY173" fmla="*/ 47449 h 300396"/>
                  <a:gd name="connsiteX174" fmla="*/ 260110 w 264412"/>
                  <a:gd name="connsiteY174" fmla="*/ 51752 h 300396"/>
                  <a:gd name="connsiteX175" fmla="*/ 254181 w 264412"/>
                  <a:gd name="connsiteY175" fmla="*/ 51752 h 300396"/>
                  <a:gd name="connsiteX176" fmla="*/ 249994 w 264412"/>
                  <a:gd name="connsiteY176" fmla="*/ 55939 h 300396"/>
                  <a:gd name="connsiteX177" fmla="*/ 237088 w 264412"/>
                  <a:gd name="connsiteY177" fmla="*/ 55939 h 300396"/>
                  <a:gd name="connsiteX178" fmla="*/ 225460 w 264412"/>
                  <a:gd name="connsiteY178" fmla="*/ 67569 h 300396"/>
                  <a:gd name="connsiteX179" fmla="*/ 225460 w 264412"/>
                  <a:gd name="connsiteY179" fmla="*/ 70825 h 300396"/>
                  <a:gd name="connsiteX180" fmla="*/ 223367 w 264412"/>
                  <a:gd name="connsiteY180" fmla="*/ 72919 h 300396"/>
                  <a:gd name="connsiteX181" fmla="*/ 223367 w 264412"/>
                  <a:gd name="connsiteY181" fmla="*/ 78501 h 300396"/>
                  <a:gd name="connsiteX182" fmla="*/ 220344 w 264412"/>
                  <a:gd name="connsiteY182" fmla="*/ 78501 h 300396"/>
                  <a:gd name="connsiteX183" fmla="*/ 218018 w 264412"/>
                  <a:gd name="connsiteY183" fmla="*/ 76175 h 300396"/>
                  <a:gd name="connsiteX184" fmla="*/ 214995 w 264412"/>
                  <a:gd name="connsiteY184" fmla="*/ 76175 h 300396"/>
                  <a:gd name="connsiteX185" fmla="*/ 209414 w 264412"/>
                  <a:gd name="connsiteY185" fmla="*/ 70593 h 300396"/>
                  <a:gd name="connsiteX186" fmla="*/ 205460 w 264412"/>
                  <a:gd name="connsiteY186" fmla="*/ 70593 h 300396"/>
                  <a:gd name="connsiteX187" fmla="*/ 201158 w 264412"/>
                  <a:gd name="connsiteY187" fmla="*/ 66290 h 300396"/>
                  <a:gd name="connsiteX188" fmla="*/ 190228 w 264412"/>
                  <a:gd name="connsiteY188" fmla="*/ 66290 h 300396"/>
                  <a:gd name="connsiteX189" fmla="*/ 186507 w 264412"/>
                  <a:gd name="connsiteY189" fmla="*/ 69895 h 300396"/>
                  <a:gd name="connsiteX190" fmla="*/ 181740 w 264412"/>
                  <a:gd name="connsiteY190" fmla="*/ 65127 h 300396"/>
                  <a:gd name="connsiteX191" fmla="*/ 176857 w 264412"/>
                  <a:gd name="connsiteY191" fmla="*/ 65127 h 300396"/>
                  <a:gd name="connsiteX192" fmla="*/ 174647 w 264412"/>
                  <a:gd name="connsiteY192" fmla="*/ 67336 h 300396"/>
                  <a:gd name="connsiteX193" fmla="*/ 174647 w 264412"/>
                  <a:gd name="connsiteY193" fmla="*/ 71988 h 300396"/>
                  <a:gd name="connsiteX194" fmla="*/ 177322 w 264412"/>
                  <a:gd name="connsiteY194" fmla="*/ 74663 h 300396"/>
                  <a:gd name="connsiteX195" fmla="*/ 181042 w 264412"/>
                  <a:gd name="connsiteY195" fmla="*/ 74663 h 300396"/>
                  <a:gd name="connsiteX196" fmla="*/ 188833 w 264412"/>
                  <a:gd name="connsiteY196" fmla="*/ 82455 h 300396"/>
                  <a:gd name="connsiteX197" fmla="*/ 179066 w 264412"/>
                  <a:gd name="connsiteY197" fmla="*/ 82455 h 300396"/>
                  <a:gd name="connsiteX198" fmla="*/ 179066 w 264412"/>
                  <a:gd name="connsiteY198" fmla="*/ 82455 h 300396"/>
                  <a:gd name="connsiteX199" fmla="*/ 179066 w 264412"/>
                  <a:gd name="connsiteY199" fmla="*/ 86991 h 300396"/>
                  <a:gd name="connsiteX200" fmla="*/ 179066 w 264412"/>
                  <a:gd name="connsiteY200" fmla="*/ 86991 h 300396"/>
                  <a:gd name="connsiteX201" fmla="*/ 175345 w 264412"/>
                  <a:gd name="connsiteY201" fmla="*/ 90712 h 300396"/>
                  <a:gd name="connsiteX202" fmla="*/ 171043 w 264412"/>
                  <a:gd name="connsiteY202" fmla="*/ 90712 h 300396"/>
                  <a:gd name="connsiteX203" fmla="*/ 171043 w 264412"/>
                  <a:gd name="connsiteY203" fmla="*/ 76175 h 300396"/>
                  <a:gd name="connsiteX204" fmla="*/ 166857 w 264412"/>
                  <a:gd name="connsiteY204" fmla="*/ 71988 h 300396"/>
                  <a:gd name="connsiteX205" fmla="*/ 166857 w 264412"/>
                  <a:gd name="connsiteY205" fmla="*/ 64196 h 300396"/>
                  <a:gd name="connsiteX206" fmla="*/ 169764 w 264412"/>
                  <a:gd name="connsiteY206" fmla="*/ 64196 h 300396"/>
                  <a:gd name="connsiteX207" fmla="*/ 178484 w 264412"/>
                  <a:gd name="connsiteY207" fmla="*/ 55474 h 300396"/>
                  <a:gd name="connsiteX208" fmla="*/ 178484 w 264412"/>
                  <a:gd name="connsiteY208" fmla="*/ 55474 h 300396"/>
                  <a:gd name="connsiteX209" fmla="*/ 175694 w 264412"/>
                  <a:gd name="connsiteY209" fmla="*/ 52683 h 300396"/>
                  <a:gd name="connsiteX210" fmla="*/ 175694 w 264412"/>
                  <a:gd name="connsiteY210" fmla="*/ 48612 h 300396"/>
                  <a:gd name="connsiteX211" fmla="*/ 179764 w 264412"/>
                  <a:gd name="connsiteY211" fmla="*/ 48612 h 300396"/>
                  <a:gd name="connsiteX212" fmla="*/ 182554 w 264412"/>
                  <a:gd name="connsiteY212" fmla="*/ 51404 h 300396"/>
                  <a:gd name="connsiteX213" fmla="*/ 191973 w 264412"/>
                  <a:gd name="connsiteY213" fmla="*/ 51404 h 300396"/>
                  <a:gd name="connsiteX214" fmla="*/ 191973 w 264412"/>
                  <a:gd name="connsiteY214" fmla="*/ 41402 h 300396"/>
                  <a:gd name="connsiteX215" fmla="*/ 195577 w 264412"/>
                  <a:gd name="connsiteY215" fmla="*/ 37797 h 300396"/>
                  <a:gd name="connsiteX216" fmla="*/ 195577 w 264412"/>
                  <a:gd name="connsiteY216" fmla="*/ 30005 h 300396"/>
                  <a:gd name="connsiteX217" fmla="*/ 198368 w 264412"/>
                  <a:gd name="connsiteY217" fmla="*/ 27214 h 300396"/>
                  <a:gd name="connsiteX218" fmla="*/ 198368 w 264412"/>
                  <a:gd name="connsiteY218" fmla="*/ 14072 h 300396"/>
                  <a:gd name="connsiteX219" fmla="*/ 195577 w 264412"/>
                  <a:gd name="connsiteY219" fmla="*/ 11281 h 300396"/>
                  <a:gd name="connsiteX220" fmla="*/ 195577 w 264412"/>
                  <a:gd name="connsiteY220" fmla="*/ 5117 h 300396"/>
                  <a:gd name="connsiteX221" fmla="*/ 201275 w 264412"/>
                  <a:gd name="connsiteY221" fmla="*/ 0 h 300396"/>
                  <a:gd name="connsiteX222" fmla="*/ 201275 w 264412"/>
                  <a:gd name="connsiteY222" fmla="*/ 0 h 30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264412" h="300396">
                    <a:moveTo>
                      <a:pt x="31743" y="256669"/>
                    </a:moveTo>
                    <a:lnTo>
                      <a:pt x="36278" y="256669"/>
                    </a:lnTo>
                    <a:lnTo>
                      <a:pt x="39534" y="259925"/>
                    </a:lnTo>
                    <a:lnTo>
                      <a:pt x="39534" y="266787"/>
                    </a:lnTo>
                    <a:lnTo>
                      <a:pt x="33604" y="272718"/>
                    </a:lnTo>
                    <a:lnTo>
                      <a:pt x="33604" y="279580"/>
                    </a:lnTo>
                    <a:lnTo>
                      <a:pt x="30232" y="282952"/>
                    </a:lnTo>
                    <a:lnTo>
                      <a:pt x="30232" y="289814"/>
                    </a:lnTo>
                    <a:lnTo>
                      <a:pt x="19651" y="300397"/>
                    </a:lnTo>
                    <a:lnTo>
                      <a:pt x="19651" y="296559"/>
                    </a:lnTo>
                    <a:lnTo>
                      <a:pt x="15697" y="292605"/>
                    </a:lnTo>
                    <a:lnTo>
                      <a:pt x="15697" y="299466"/>
                    </a:lnTo>
                    <a:lnTo>
                      <a:pt x="11511" y="295280"/>
                    </a:lnTo>
                    <a:lnTo>
                      <a:pt x="11511" y="288418"/>
                    </a:lnTo>
                    <a:lnTo>
                      <a:pt x="9884" y="286790"/>
                    </a:lnTo>
                    <a:lnTo>
                      <a:pt x="9884" y="278649"/>
                    </a:lnTo>
                    <a:lnTo>
                      <a:pt x="15581" y="272951"/>
                    </a:lnTo>
                    <a:lnTo>
                      <a:pt x="15581" y="266089"/>
                    </a:lnTo>
                    <a:lnTo>
                      <a:pt x="11395" y="266089"/>
                    </a:lnTo>
                    <a:lnTo>
                      <a:pt x="11395" y="269694"/>
                    </a:lnTo>
                    <a:lnTo>
                      <a:pt x="5232" y="269694"/>
                    </a:lnTo>
                    <a:lnTo>
                      <a:pt x="1628" y="266089"/>
                    </a:lnTo>
                    <a:lnTo>
                      <a:pt x="1628" y="259576"/>
                    </a:lnTo>
                    <a:lnTo>
                      <a:pt x="0" y="257948"/>
                    </a:lnTo>
                    <a:lnTo>
                      <a:pt x="0" y="255971"/>
                    </a:lnTo>
                    <a:lnTo>
                      <a:pt x="3605" y="255971"/>
                    </a:lnTo>
                    <a:lnTo>
                      <a:pt x="8372" y="251203"/>
                    </a:lnTo>
                    <a:lnTo>
                      <a:pt x="10348" y="251203"/>
                    </a:lnTo>
                    <a:lnTo>
                      <a:pt x="16395" y="245155"/>
                    </a:lnTo>
                    <a:lnTo>
                      <a:pt x="20581" y="245155"/>
                    </a:lnTo>
                    <a:lnTo>
                      <a:pt x="25929" y="250505"/>
                    </a:lnTo>
                    <a:lnTo>
                      <a:pt x="34999" y="250505"/>
                    </a:lnTo>
                    <a:lnTo>
                      <a:pt x="34999" y="253296"/>
                    </a:lnTo>
                    <a:lnTo>
                      <a:pt x="31743" y="256669"/>
                    </a:lnTo>
                    <a:lnTo>
                      <a:pt x="31743" y="256669"/>
                    </a:lnTo>
                    <a:close/>
                    <a:moveTo>
                      <a:pt x="55115" y="241318"/>
                    </a:moveTo>
                    <a:lnTo>
                      <a:pt x="58138" y="244225"/>
                    </a:lnTo>
                    <a:lnTo>
                      <a:pt x="65928" y="244225"/>
                    </a:lnTo>
                    <a:lnTo>
                      <a:pt x="65928" y="240155"/>
                    </a:lnTo>
                    <a:lnTo>
                      <a:pt x="70231" y="235852"/>
                    </a:lnTo>
                    <a:lnTo>
                      <a:pt x="75580" y="235852"/>
                    </a:lnTo>
                    <a:lnTo>
                      <a:pt x="78137" y="238410"/>
                    </a:lnTo>
                    <a:lnTo>
                      <a:pt x="83603" y="238410"/>
                    </a:lnTo>
                    <a:lnTo>
                      <a:pt x="83603" y="245969"/>
                    </a:lnTo>
                    <a:lnTo>
                      <a:pt x="75580" y="253994"/>
                    </a:lnTo>
                    <a:lnTo>
                      <a:pt x="75580" y="257948"/>
                    </a:lnTo>
                    <a:lnTo>
                      <a:pt x="70464" y="252831"/>
                    </a:lnTo>
                    <a:lnTo>
                      <a:pt x="65813" y="252831"/>
                    </a:lnTo>
                    <a:lnTo>
                      <a:pt x="56045" y="262600"/>
                    </a:lnTo>
                    <a:lnTo>
                      <a:pt x="56045" y="266787"/>
                    </a:lnTo>
                    <a:lnTo>
                      <a:pt x="49883" y="266787"/>
                    </a:lnTo>
                    <a:lnTo>
                      <a:pt x="52208" y="264461"/>
                    </a:lnTo>
                    <a:lnTo>
                      <a:pt x="47906" y="264461"/>
                    </a:lnTo>
                    <a:lnTo>
                      <a:pt x="47906" y="256901"/>
                    </a:lnTo>
                    <a:lnTo>
                      <a:pt x="43487" y="256901"/>
                    </a:lnTo>
                    <a:lnTo>
                      <a:pt x="51045" y="249342"/>
                    </a:lnTo>
                    <a:lnTo>
                      <a:pt x="51045" y="245504"/>
                    </a:lnTo>
                    <a:lnTo>
                      <a:pt x="55115" y="241318"/>
                    </a:lnTo>
                    <a:lnTo>
                      <a:pt x="55115" y="241318"/>
                    </a:lnTo>
                    <a:close/>
                    <a:moveTo>
                      <a:pt x="106393" y="207824"/>
                    </a:moveTo>
                    <a:lnTo>
                      <a:pt x="101277" y="213174"/>
                    </a:lnTo>
                    <a:lnTo>
                      <a:pt x="93719" y="213174"/>
                    </a:lnTo>
                    <a:lnTo>
                      <a:pt x="93719" y="209219"/>
                    </a:lnTo>
                    <a:lnTo>
                      <a:pt x="78719" y="209219"/>
                    </a:lnTo>
                    <a:lnTo>
                      <a:pt x="75696" y="212243"/>
                    </a:lnTo>
                    <a:lnTo>
                      <a:pt x="64766" y="212243"/>
                    </a:lnTo>
                    <a:lnTo>
                      <a:pt x="61743" y="215267"/>
                    </a:lnTo>
                    <a:lnTo>
                      <a:pt x="48953" y="215267"/>
                    </a:lnTo>
                    <a:lnTo>
                      <a:pt x="29186" y="235038"/>
                    </a:lnTo>
                    <a:lnTo>
                      <a:pt x="22325" y="235038"/>
                    </a:lnTo>
                    <a:lnTo>
                      <a:pt x="22325" y="241899"/>
                    </a:lnTo>
                    <a:lnTo>
                      <a:pt x="36278" y="241899"/>
                    </a:lnTo>
                    <a:lnTo>
                      <a:pt x="40929" y="246551"/>
                    </a:lnTo>
                    <a:lnTo>
                      <a:pt x="44766" y="246551"/>
                    </a:lnTo>
                    <a:lnTo>
                      <a:pt x="44766" y="236898"/>
                    </a:lnTo>
                    <a:lnTo>
                      <a:pt x="59766" y="236898"/>
                    </a:lnTo>
                    <a:lnTo>
                      <a:pt x="63952" y="232712"/>
                    </a:lnTo>
                    <a:lnTo>
                      <a:pt x="71510" y="232712"/>
                    </a:lnTo>
                    <a:lnTo>
                      <a:pt x="76859" y="227362"/>
                    </a:lnTo>
                    <a:lnTo>
                      <a:pt x="84417" y="227362"/>
                    </a:lnTo>
                    <a:lnTo>
                      <a:pt x="88021" y="230967"/>
                    </a:lnTo>
                    <a:lnTo>
                      <a:pt x="95579" y="230967"/>
                    </a:lnTo>
                    <a:lnTo>
                      <a:pt x="90231" y="236317"/>
                    </a:lnTo>
                    <a:lnTo>
                      <a:pt x="90231" y="245969"/>
                    </a:lnTo>
                    <a:lnTo>
                      <a:pt x="97091" y="252831"/>
                    </a:lnTo>
                    <a:lnTo>
                      <a:pt x="101393" y="252831"/>
                    </a:lnTo>
                    <a:lnTo>
                      <a:pt x="106393" y="247830"/>
                    </a:lnTo>
                    <a:lnTo>
                      <a:pt x="106393" y="242713"/>
                    </a:lnTo>
                    <a:lnTo>
                      <a:pt x="109998" y="239108"/>
                    </a:lnTo>
                    <a:lnTo>
                      <a:pt x="115462" y="239108"/>
                    </a:lnTo>
                    <a:lnTo>
                      <a:pt x="119300" y="235270"/>
                    </a:lnTo>
                    <a:lnTo>
                      <a:pt x="119300" y="235270"/>
                    </a:lnTo>
                    <a:lnTo>
                      <a:pt x="113137" y="229106"/>
                    </a:lnTo>
                    <a:lnTo>
                      <a:pt x="113137" y="229106"/>
                    </a:lnTo>
                    <a:lnTo>
                      <a:pt x="117671" y="224571"/>
                    </a:lnTo>
                    <a:lnTo>
                      <a:pt x="117671" y="224571"/>
                    </a:lnTo>
                    <a:lnTo>
                      <a:pt x="124183" y="231083"/>
                    </a:lnTo>
                    <a:lnTo>
                      <a:pt x="140113" y="231083"/>
                    </a:lnTo>
                    <a:lnTo>
                      <a:pt x="148950" y="222245"/>
                    </a:lnTo>
                    <a:lnTo>
                      <a:pt x="148950" y="222245"/>
                    </a:lnTo>
                    <a:lnTo>
                      <a:pt x="148950" y="229106"/>
                    </a:lnTo>
                    <a:lnTo>
                      <a:pt x="154531" y="229106"/>
                    </a:lnTo>
                    <a:lnTo>
                      <a:pt x="154531" y="221082"/>
                    </a:lnTo>
                    <a:lnTo>
                      <a:pt x="158368" y="217244"/>
                    </a:lnTo>
                    <a:lnTo>
                      <a:pt x="163368" y="217244"/>
                    </a:lnTo>
                    <a:lnTo>
                      <a:pt x="167670" y="212941"/>
                    </a:lnTo>
                    <a:lnTo>
                      <a:pt x="171973" y="212941"/>
                    </a:lnTo>
                    <a:lnTo>
                      <a:pt x="167670" y="217244"/>
                    </a:lnTo>
                    <a:lnTo>
                      <a:pt x="167670" y="217244"/>
                    </a:lnTo>
                    <a:lnTo>
                      <a:pt x="167670" y="225966"/>
                    </a:lnTo>
                    <a:lnTo>
                      <a:pt x="171043" y="225966"/>
                    </a:lnTo>
                    <a:lnTo>
                      <a:pt x="176972" y="220035"/>
                    </a:lnTo>
                    <a:lnTo>
                      <a:pt x="176972" y="214453"/>
                    </a:lnTo>
                    <a:lnTo>
                      <a:pt x="184996" y="206428"/>
                    </a:lnTo>
                    <a:lnTo>
                      <a:pt x="180345" y="201776"/>
                    </a:lnTo>
                    <a:lnTo>
                      <a:pt x="180345" y="188635"/>
                    </a:lnTo>
                    <a:lnTo>
                      <a:pt x="186972" y="182006"/>
                    </a:lnTo>
                    <a:lnTo>
                      <a:pt x="186972" y="169562"/>
                    </a:lnTo>
                    <a:lnTo>
                      <a:pt x="184996" y="167585"/>
                    </a:lnTo>
                    <a:lnTo>
                      <a:pt x="184996" y="155606"/>
                    </a:lnTo>
                    <a:lnTo>
                      <a:pt x="193717" y="155606"/>
                    </a:lnTo>
                    <a:lnTo>
                      <a:pt x="193717" y="146884"/>
                    </a:lnTo>
                    <a:lnTo>
                      <a:pt x="202437" y="138162"/>
                    </a:lnTo>
                    <a:lnTo>
                      <a:pt x="202437" y="118042"/>
                    </a:lnTo>
                    <a:lnTo>
                      <a:pt x="193717" y="109320"/>
                    </a:lnTo>
                    <a:lnTo>
                      <a:pt x="193717" y="89317"/>
                    </a:lnTo>
                    <a:lnTo>
                      <a:pt x="191042" y="91992"/>
                    </a:lnTo>
                    <a:lnTo>
                      <a:pt x="188368" y="89317"/>
                    </a:lnTo>
                    <a:lnTo>
                      <a:pt x="182786" y="94899"/>
                    </a:lnTo>
                    <a:lnTo>
                      <a:pt x="188368" y="94899"/>
                    </a:lnTo>
                    <a:lnTo>
                      <a:pt x="188368" y="102923"/>
                    </a:lnTo>
                    <a:lnTo>
                      <a:pt x="180345" y="102923"/>
                    </a:lnTo>
                    <a:lnTo>
                      <a:pt x="180345" y="94899"/>
                    </a:lnTo>
                    <a:lnTo>
                      <a:pt x="174763" y="94899"/>
                    </a:lnTo>
                    <a:lnTo>
                      <a:pt x="174763" y="101760"/>
                    </a:lnTo>
                    <a:lnTo>
                      <a:pt x="168601" y="107924"/>
                    </a:lnTo>
                    <a:lnTo>
                      <a:pt x="168601" y="119089"/>
                    </a:lnTo>
                    <a:lnTo>
                      <a:pt x="165229" y="122461"/>
                    </a:lnTo>
                    <a:lnTo>
                      <a:pt x="171043" y="128276"/>
                    </a:lnTo>
                    <a:lnTo>
                      <a:pt x="171043" y="134440"/>
                    </a:lnTo>
                    <a:lnTo>
                      <a:pt x="167670" y="137813"/>
                    </a:lnTo>
                    <a:lnTo>
                      <a:pt x="167670" y="143977"/>
                    </a:lnTo>
                    <a:lnTo>
                      <a:pt x="161508" y="150140"/>
                    </a:lnTo>
                    <a:lnTo>
                      <a:pt x="161508" y="160491"/>
                    </a:lnTo>
                    <a:lnTo>
                      <a:pt x="157090" y="164910"/>
                    </a:lnTo>
                    <a:lnTo>
                      <a:pt x="152671" y="164910"/>
                    </a:lnTo>
                    <a:lnTo>
                      <a:pt x="148020" y="169562"/>
                    </a:lnTo>
                    <a:lnTo>
                      <a:pt x="148020" y="173981"/>
                    </a:lnTo>
                    <a:lnTo>
                      <a:pt x="139997" y="182006"/>
                    </a:lnTo>
                    <a:lnTo>
                      <a:pt x="131974" y="182006"/>
                    </a:lnTo>
                    <a:lnTo>
                      <a:pt x="126276" y="187704"/>
                    </a:lnTo>
                    <a:lnTo>
                      <a:pt x="121625" y="187704"/>
                    </a:lnTo>
                    <a:lnTo>
                      <a:pt x="121625" y="178284"/>
                    </a:lnTo>
                    <a:lnTo>
                      <a:pt x="126509" y="173400"/>
                    </a:lnTo>
                    <a:lnTo>
                      <a:pt x="121974" y="173400"/>
                    </a:lnTo>
                    <a:lnTo>
                      <a:pt x="116160" y="179215"/>
                    </a:lnTo>
                    <a:lnTo>
                      <a:pt x="116160" y="190379"/>
                    </a:lnTo>
                    <a:lnTo>
                      <a:pt x="106160" y="200381"/>
                    </a:lnTo>
                    <a:lnTo>
                      <a:pt x="106393" y="207824"/>
                    </a:lnTo>
                    <a:lnTo>
                      <a:pt x="106393" y="207824"/>
                    </a:lnTo>
                    <a:close/>
                    <a:moveTo>
                      <a:pt x="201275" y="0"/>
                    </a:moveTo>
                    <a:lnTo>
                      <a:pt x="231855" y="30586"/>
                    </a:lnTo>
                    <a:lnTo>
                      <a:pt x="239878" y="30586"/>
                    </a:lnTo>
                    <a:lnTo>
                      <a:pt x="243599" y="34308"/>
                    </a:lnTo>
                    <a:lnTo>
                      <a:pt x="247320" y="34308"/>
                    </a:lnTo>
                    <a:lnTo>
                      <a:pt x="254878" y="26748"/>
                    </a:lnTo>
                    <a:lnTo>
                      <a:pt x="258482" y="26748"/>
                    </a:lnTo>
                    <a:lnTo>
                      <a:pt x="253250" y="31982"/>
                    </a:lnTo>
                    <a:lnTo>
                      <a:pt x="253250" y="40704"/>
                    </a:lnTo>
                    <a:lnTo>
                      <a:pt x="256157" y="43612"/>
                    </a:lnTo>
                    <a:lnTo>
                      <a:pt x="256157" y="46984"/>
                    </a:lnTo>
                    <a:lnTo>
                      <a:pt x="259064" y="49892"/>
                    </a:lnTo>
                    <a:lnTo>
                      <a:pt x="261506" y="47449"/>
                    </a:lnTo>
                    <a:lnTo>
                      <a:pt x="264413" y="47449"/>
                    </a:lnTo>
                    <a:lnTo>
                      <a:pt x="260110" y="51752"/>
                    </a:lnTo>
                    <a:lnTo>
                      <a:pt x="254181" y="51752"/>
                    </a:lnTo>
                    <a:lnTo>
                      <a:pt x="249994" y="55939"/>
                    </a:lnTo>
                    <a:lnTo>
                      <a:pt x="237088" y="55939"/>
                    </a:lnTo>
                    <a:lnTo>
                      <a:pt x="225460" y="67569"/>
                    </a:lnTo>
                    <a:lnTo>
                      <a:pt x="225460" y="70825"/>
                    </a:lnTo>
                    <a:lnTo>
                      <a:pt x="223367" y="72919"/>
                    </a:lnTo>
                    <a:lnTo>
                      <a:pt x="223367" y="78501"/>
                    </a:lnTo>
                    <a:lnTo>
                      <a:pt x="220344" y="78501"/>
                    </a:lnTo>
                    <a:lnTo>
                      <a:pt x="218018" y="76175"/>
                    </a:lnTo>
                    <a:lnTo>
                      <a:pt x="214995" y="76175"/>
                    </a:lnTo>
                    <a:lnTo>
                      <a:pt x="209414" y="70593"/>
                    </a:lnTo>
                    <a:lnTo>
                      <a:pt x="205460" y="70593"/>
                    </a:lnTo>
                    <a:lnTo>
                      <a:pt x="201158" y="66290"/>
                    </a:lnTo>
                    <a:lnTo>
                      <a:pt x="190228" y="66290"/>
                    </a:lnTo>
                    <a:lnTo>
                      <a:pt x="186507" y="69895"/>
                    </a:lnTo>
                    <a:lnTo>
                      <a:pt x="181740" y="65127"/>
                    </a:lnTo>
                    <a:lnTo>
                      <a:pt x="176857" y="65127"/>
                    </a:lnTo>
                    <a:lnTo>
                      <a:pt x="174647" y="67336"/>
                    </a:lnTo>
                    <a:lnTo>
                      <a:pt x="174647" y="71988"/>
                    </a:lnTo>
                    <a:lnTo>
                      <a:pt x="177322" y="74663"/>
                    </a:lnTo>
                    <a:lnTo>
                      <a:pt x="181042" y="74663"/>
                    </a:lnTo>
                    <a:lnTo>
                      <a:pt x="188833" y="82455"/>
                    </a:lnTo>
                    <a:lnTo>
                      <a:pt x="179066" y="82455"/>
                    </a:lnTo>
                    <a:lnTo>
                      <a:pt x="179066" y="82455"/>
                    </a:lnTo>
                    <a:lnTo>
                      <a:pt x="179066" y="86991"/>
                    </a:lnTo>
                    <a:lnTo>
                      <a:pt x="179066" y="86991"/>
                    </a:lnTo>
                    <a:lnTo>
                      <a:pt x="175345" y="90712"/>
                    </a:lnTo>
                    <a:lnTo>
                      <a:pt x="171043" y="90712"/>
                    </a:lnTo>
                    <a:lnTo>
                      <a:pt x="171043" y="76175"/>
                    </a:lnTo>
                    <a:lnTo>
                      <a:pt x="166857" y="71988"/>
                    </a:lnTo>
                    <a:lnTo>
                      <a:pt x="166857" y="64196"/>
                    </a:lnTo>
                    <a:lnTo>
                      <a:pt x="169764" y="64196"/>
                    </a:lnTo>
                    <a:lnTo>
                      <a:pt x="178484" y="55474"/>
                    </a:lnTo>
                    <a:lnTo>
                      <a:pt x="178484" y="55474"/>
                    </a:lnTo>
                    <a:lnTo>
                      <a:pt x="175694" y="52683"/>
                    </a:lnTo>
                    <a:lnTo>
                      <a:pt x="175694" y="48612"/>
                    </a:lnTo>
                    <a:lnTo>
                      <a:pt x="179764" y="48612"/>
                    </a:lnTo>
                    <a:lnTo>
                      <a:pt x="182554" y="51404"/>
                    </a:lnTo>
                    <a:lnTo>
                      <a:pt x="191973" y="51404"/>
                    </a:lnTo>
                    <a:lnTo>
                      <a:pt x="191973" y="41402"/>
                    </a:lnTo>
                    <a:lnTo>
                      <a:pt x="195577" y="37797"/>
                    </a:lnTo>
                    <a:lnTo>
                      <a:pt x="195577" y="30005"/>
                    </a:lnTo>
                    <a:lnTo>
                      <a:pt x="198368" y="27214"/>
                    </a:lnTo>
                    <a:lnTo>
                      <a:pt x="198368" y="14072"/>
                    </a:lnTo>
                    <a:lnTo>
                      <a:pt x="195577" y="11281"/>
                    </a:lnTo>
                    <a:lnTo>
                      <a:pt x="195577" y="5117"/>
                    </a:lnTo>
                    <a:lnTo>
                      <a:pt x="201275" y="0"/>
                    </a:lnTo>
                    <a:lnTo>
                      <a:pt x="201275" y="0"/>
                    </a:lnTo>
                    <a:close/>
                  </a:path>
                </a:pathLst>
              </a:custGeom>
              <a:grpFill/>
              <a:ln w="1162" cap="rnd">
                <a:solidFill>
                  <a:schemeClr val="bg2"/>
                </a:solidFill>
                <a:prstDash val="solid"/>
                <a:round/>
              </a:ln>
            </p:spPr>
            <p:txBody>
              <a:bodyPr rtlCol="0" anchor="ctr"/>
              <a:lstStyle/>
              <a:p>
                <a:endParaRPr lang="en-US"/>
              </a:p>
            </p:txBody>
          </p:sp>
          <p:sp>
            <p:nvSpPr>
              <p:cNvPr id="113" name="Freeform 112">
                <a:extLst>
                  <a:ext uri="{FF2B5EF4-FFF2-40B4-BE49-F238E27FC236}">
                    <a16:creationId xmlns:a16="http://schemas.microsoft.com/office/drawing/2014/main" id="{0365C578-DF75-F128-8A50-4150C8953CF1}"/>
                  </a:ext>
                </a:extLst>
              </p:cNvPr>
              <p:cNvSpPr/>
              <p:nvPr/>
            </p:nvSpPr>
            <p:spPr>
              <a:xfrm>
                <a:off x="6217840" y="3021149"/>
                <a:ext cx="27441" cy="74779"/>
              </a:xfrm>
              <a:custGeom>
                <a:avLst/>
                <a:gdLst>
                  <a:gd name="connsiteX0" fmla="*/ 21744 w 27441"/>
                  <a:gd name="connsiteY0" fmla="*/ 14770 h 74779"/>
                  <a:gd name="connsiteX1" fmla="*/ 27441 w 27441"/>
                  <a:gd name="connsiteY1" fmla="*/ 9071 h 74779"/>
                  <a:gd name="connsiteX2" fmla="*/ 25697 w 27441"/>
                  <a:gd name="connsiteY2" fmla="*/ 7327 h 74779"/>
                  <a:gd name="connsiteX3" fmla="*/ 25697 w 27441"/>
                  <a:gd name="connsiteY3" fmla="*/ 0 h 74779"/>
                  <a:gd name="connsiteX4" fmla="*/ 22093 w 27441"/>
                  <a:gd name="connsiteY4" fmla="*/ 3605 h 74779"/>
                  <a:gd name="connsiteX5" fmla="*/ 20581 w 27441"/>
                  <a:gd name="connsiteY5" fmla="*/ 3605 h 74779"/>
                  <a:gd name="connsiteX6" fmla="*/ 20581 w 27441"/>
                  <a:gd name="connsiteY6" fmla="*/ 5001 h 74779"/>
                  <a:gd name="connsiteX7" fmla="*/ 19070 w 27441"/>
                  <a:gd name="connsiteY7" fmla="*/ 6513 h 74779"/>
                  <a:gd name="connsiteX8" fmla="*/ 13953 w 27441"/>
                  <a:gd name="connsiteY8" fmla="*/ 6513 h 74779"/>
                  <a:gd name="connsiteX9" fmla="*/ 13953 w 27441"/>
                  <a:gd name="connsiteY9" fmla="*/ 8955 h 74779"/>
                  <a:gd name="connsiteX10" fmla="*/ 11628 w 27441"/>
                  <a:gd name="connsiteY10" fmla="*/ 11281 h 74779"/>
                  <a:gd name="connsiteX11" fmla="*/ 11628 w 27441"/>
                  <a:gd name="connsiteY11" fmla="*/ 14653 h 74779"/>
                  <a:gd name="connsiteX12" fmla="*/ 10232 w 27441"/>
                  <a:gd name="connsiteY12" fmla="*/ 16049 h 74779"/>
                  <a:gd name="connsiteX13" fmla="*/ 10232 w 27441"/>
                  <a:gd name="connsiteY13" fmla="*/ 20119 h 74779"/>
                  <a:gd name="connsiteX14" fmla="*/ 8837 w 27441"/>
                  <a:gd name="connsiteY14" fmla="*/ 21515 h 74779"/>
                  <a:gd name="connsiteX15" fmla="*/ 8837 w 27441"/>
                  <a:gd name="connsiteY15" fmla="*/ 25585 h 74779"/>
                  <a:gd name="connsiteX16" fmla="*/ 7442 w 27441"/>
                  <a:gd name="connsiteY16" fmla="*/ 26981 h 74779"/>
                  <a:gd name="connsiteX17" fmla="*/ 7442 w 27441"/>
                  <a:gd name="connsiteY17" fmla="*/ 29423 h 74779"/>
                  <a:gd name="connsiteX18" fmla="*/ 6046 w 27441"/>
                  <a:gd name="connsiteY18" fmla="*/ 30819 h 74779"/>
                  <a:gd name="connsiteX19" fmla="*/ 6046 w 27441"/>
                  <a:gd name="connsiteY19" fmla="*/ 32214 h 74779"/>
                  <a:gd name="connsiteX20" fmla="*/ 3488 w 27441"/>
                  <a:gd name="connsiteY20" fmla="*/ 34773 h 74779"/>
                  <a:gd name="connsiteX21" fmla="*/ 5116 w 27441"/>
                  <a:gd name="connsiteY21" fmla="*/ 36401 h 74779"/>
                  <a:gd name="connsiteX22" fmla="*/ 1744 w 27441"/>
                  <a:gd name="connsiteY22" fmla="*/ 39774 h 74779"/>
                  <a:gd name="connsiteX23" fmla="*/ 1744 w 27441"/>
                  <a:gd name="connsiteY23" fmla="*/ 41402 h 74779"/>
                  <a:gd name="connsiteX24" fmla="*/ 0 w 27441"/>
                  <a:gd name="connsiteY24" fmla="*/ 43146 h 74779"/>
                  <a:gd name="connsiteX25" fmla="*/ 1512 w 27441"/>
                  <a:gd name="connsiteY25" fmla="*/ 44658 h 74779"/>
                  <a:gd name="connsiteX26" fmla="*/ 1512 w 27441"/>
                  <a:gd name="connsiteY26" fmla="*/ 46752 h 74779"/>
                  <a:gd name="connsiteX27" fmla="*/ 3023 w 27441"/>
                  <a:gd name="connsiteY27" fmla="*/ 48264 h 74779"/>
                  <a:gd name="connsiteX28" fmla="*/ 3023 w 27441"/>
                  <a:gd name="connsiteY28" fmla="*/ 51171 h 74779"/>
                  <a:gd name="connsiteX29" fmla="*/ 4535 w 27441"/>
                  <a:gd name="connsiteY29" fmla="*/ 52683 h 74779"/>
                  <a:gd name="connsiteX30" fmla="*/ 4535 w 27441"/>
                  <a:gd name="connsiteY30" fmla="*/ 57102 h 74779"/>
                  <a:gd name="connsiteX31" fmla="*/ 6046 w 27441"/>
                  <a:gd name="connsiteY31" fmla="*/ 58614 h 74779"/>
                  <a:gd name="connsiteX32" fmla="*/ 6046 w 27441"/>
                  <a:gd name="connsiteY32" fmla="*/ 61521 h 74779"/>
                  <a:gd name="connsiteX33" fmla="*/ 7558 w 27441"/>
                  <a:gd name="connsiteY33" fmla="*/ 63033 h 74779"/>
                  <a:gd name="connsiteX34" fmla="*/ 7558 w 27441"/>
                  <a:gd name="connsiteY34" fmla="*/ 65941 h 74779"/>
                  <a:gd name="connsiteX35" fmla="*/ 9070 w 27441"/>
                  <a:gd name="connsiteY35" fmla="*/ 67453 h 74779"/>
                  <a:gd name="connsiteX36" fmla="*/ 9070 w 27441"/>
                  <a:gd name="connsiteY36" fmla="*/ 72221 h 74779"/>
                  <a:gd name="connsiteX37" fmla="*/ 11628 w 27441"/>
                  <a:gd name="connsiteY37" fmla="*/ 74779 h 74779"/>
                  <a:gd name="connsiteX38" fmla="*/ 11628 w 27441"/>
                  <a:gd name="connsiteY38" fmla="*/ 72105 h 74779"/>
                  <a:gd name="connsiteX39" fmla="*/ 12790 w 27441"/>
                  <a:gd name="connsiteY39" fmla="*/ 70942 h 74779"/>
                  <a:gd name="connsiteX40" fmla="*/ 12790 w 27441"/>
                  <a:gd name="connsiteY40" fmla="*/ 66173 h 74779"/>
                  <a:gd name="connsiteX41" fmla="*/ 14883 w 27441"/>
                  <a:gd name="connsiteY41" fmla="*/ 64080 h 74779"/>
                  <a:gd name="connsiteX42" fmla="*/ 14883 w 27441"/>
                  <a:gd name="connsiteY42" fmla="*/ 55358 h 74779"/>
                  <a:gd name="connsiteX43" fmla="*/ 16976 w 27441"/>
                  <a:gd name="connsiteY43" fmla="*/ 53264 h 74779"/>
                  <a:gd name="connsiteX44" fmla="*/ 16976 w 27441"/>
                  <a:gd name="connsiteY44" fmla="*/ 49310 h 74779"/>
                  <a:gd name="connsiteX45" fmla="*/ 19070 w 27441"/>
                  <a:gd name="connsiteY45" fmla="*/ 47217 h 74779"/>
                  <a:gd name="connsiteX46" fmla="*/ 19070 w 27441"/>
                  <a:gd name="connsiteY46" fmla="*/ 37099 h 74779"/>
                  <a:gd name="connsiteX47" fmla="*/ 17907 w 27441"/>
                  <a:gd name="connsiteY47" fmla="*/ 38262 h 74779"/>
                  <a:gd name="connsiteX48" fmla="*/ 16163 w 27441"/>
                  <a:gd name="connsiteY48" fmla="*/ 38262 h 74779"/>
                  <a:gd name="connsiteX49" fmla="*/ 15116 w 27441"/>
                  <a:gd name="connsiteY49" fmla="*/ 39309 h 74779"/>
                  <a:gd name="connsiteX50" fmla="*/ 10349 w 27441"/>
                  <a:gd name="connsiteY50" fmla="*/ 39309 h 74779"/>
                  <a:gd name="connsiteX51" fmla="*/ 10349 w 27441"/>
                  <a:gd name="connsiteY51" fmla="*/ 36983 h 74779"/>
                  <a:gd name="connsiteX52" fmla="*/ 11512 w 27441"/>
                  <a:gd name="connsiteY52" fmla="*/ 35820 h 74779"/>
                  <a:gd name="connsiteX53" fmla="*/ 11512 w 27441"/>
                  <a:gd name="connsiteY53" fmla="*/ 34191 h 74779"/>
                  <a:gd name="connsiteX54" fmla="*/ 13721 w 27441"/>
                  <a:gd name="connsiteY54" fmla="*/ 31982 h 74779"/>
                  <a:gd name="connsiteX55" fmla="*/ 15697 w 27441"/>
                  <a:gd name="connsiteY55" fmla="*/ 31982 h 74779"/>
                  <a:gd name="connsiteX56" fmla="*/ 13721 w 27441"/>
                  <a:gd name="connsiteY56" fmla="*/ 30005 h 74779"/>
                  <a:gd name="connsiteX57" fmla="*/ 11512 w 27441"/>
                  <a:gd name="connsiteY57" fmla="*/ 30005 h 74779"/>
                  <a:gd name="connsiteX58" fmla="*/ 11512 w 27441"/>
                  <a:gd name="connsiteY58" fmla="*/ 23376 h 74779"/>
                  <a:gd name="connsiteX59" fmla="*/ 12790 w 27441"/>
                  <a:gd name="connsiteY59" fmla="*/ 22097 h 74779"/>
                  <a:gd name="connsiteX60" fmla="*/ 12790 w 27441"/>
                  <a:gd name="connsiteY60" fmla="*/ 18724 h 74779"/>
                  <a:gd name="connsiteX61" fmla="*/ 14767 w 27441"/>
                  <a:gd name="connsiteY61" fmla="*/ 16747 h 74779"/>
                  <a:gd name="connsiteX62" fmla="*/ 17558 w 27441"/>
                  <a:gd name="connsiteY62" fmla="*/ 16747 h 74779"/>
                  <a:gd name="connsiteX63" fmla="*/ 22093 w 27441"/>
                  <a:gd name="connsiteY63" fmla="*/ 21282 h 74779"/>
                  <a:gd name="connsiteX64" fmla="*/ 21744 w 27441"/>
                  <a:gd name="connsiteY64" fmla="*/ 14770 h 74779"/>
                  <a:gd name="connsiteX65" fmla="*/ 21744 w 27441"/>
                  <a:gd name="connsiteY65" fmla="*/ 14770 h 7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441" h="74779">
                    <a:moveTo>
                      <a:pt x="21744" y="14770"/>
                    </a:moveTo>
                    <a:lnTo>
                      <a:pt x="27441" y="9071"/>
                    </a:lnTo>
                    <a:lnTo>
                      <a:pt x="25697" y="7327"/>
                    </a:lnTo>
                    <a:lnTo>
                      <a:pt x="25697" y="0"/>
                    </a:lnTo>
                    <a:lnTo>
                      <a:pt x="22093" y="3605"/>
                    </a:lnTo>
                    <a:lnTo>
                      <a:pt x="20581" y="3605"/>
                    </a:lnTo>
                    <a:lnTo>
                      <a:pt x="20581" y="5001"/>
                    </a:lnTo>
                    <a:lnTo>
                      <a:pt x="19070" y="6513"/>
                    </a:lnTo>
                    <a:lnTo>
                      <a:pt x="13953" y="6513"/>
                    </a:lnTo>
                    <a:lnTo>
                      <a:pt x="13953" y="8955"/>
                    </a:lnTo>
                    <a:lnTo>
                      <a:pt x="11628" y="11281"/>
                    </a:lnTo>
                    <a:lnTo>
                      <a:pt x="11628" y="14653"/>
                    </a:lnTo>
                    <a:lnTo>
                      <a:pt x="10232" y="16049"/>
                    </a:lnTo>
                    <a:lnTo>
                      <a:pt x="10232" y="20119"/>
                    </a:lnTo>
                    <a:lnTo>
                      <a:pt x="8837" y="21515"/>
                    </a:lnTo>
                    <a:lnTo>
                      <a:pt x="8837" y="25585"/>
                    </a:lnTo>
                    <a:lnTo>
                      <a:pt x="7442" y="26981"/>
                    </a:lnTo>
                    <a:lnTo>
                      <a:pt x="7442" y="29423"/>
                    </a:lnTo>
                    <a:lnTo>
                      <a:pt x="6046" y="30819"/>
                    </a:lnTo>
                    <a:lnTo>
                      <a:pt x="6046" y="32214"/>
                    </a:lnTo>
                    <a:lnTo>
                      <a:pt x="3488" y="34773"/>
                    </a:lnTo>
                    <a:lnTo>
                      <a:pt x="5116" y="36401"/>
                    </a:lnTo>
                    <a:lnTo>
                      <a:pt x="1744" y="39774"/>
                    </a:lnTo>
                    <a:lnTo>
                      <a:pt x="1744" y="41402"/>
                    </a:lnTo>
                    <a:lnTo>
                      <a:pt x="0" y="43146"/>
                    </a:lnTo>
                    <a:lnTo>
                      <a:pt x="1512" y="44658"/>
                    </a:lnTo>
                    <a:lnTo>
                      <a:pt x="1512" y="46752"/>
                    </a:lnTo>
                    <a:lnTo>
                      <a:pt x="3023" y="48264"/>
                    </a:lnTo>
                    <a:lnTo>
                      <a:pt x="3023" y="51171"/>
                    </a:lnTo>
                    <a:lnTo>
                      <a:pt x="4535" y="52683"/>
                    </a:lnTo>
                    <a:lnTo>
                      <a:pt x="4535" y="57102"/>
                    </a:lnTo>
                    <a:lnTo>
                      <a:pt x="6046" y="58614"/>
                    </a:lnTo>
                    <a:lnTo>
                      <a:pt x="6046" y="61521"/>
                    </a:lnTo>
                    <a:lnTo>
                      <a:pt x="7558" y="63033"/>
                    </a:lnTo>
                    <a:lnTo>
                      <a:pt x="7558" y="65941"/>
                    </a:lnTo>
                    <a:lnTo>
                      <a:pt x="9070" y="67453"/>
                    </a:lnTo>
                    <a:lnTo>
                      <a:pt x="9070" y="72221"/>
                    </a:lnTo>
                    <a:lnTo>
                      <a:pt x="11628" y="74779"/>
                    </a:lnTo>
                    <a:lnTo>
                      <a:pt x="11628" y="72105"/>
                    </a:lnTo>
                    <a:lnTo>
                      <a:pt x="12790" y="70942"/>
                    </a:lnTo>
                    <a:lnTo>
                      <a:pt x="12790" y="66173"/>
                    </a:lnTo>
                    <a:lnTo>
                      <a:pt x="14883" y="64080"/>
                    </a:lnTo>
                    <a:lnTo>
                      <a:pt x="14883" y="55358"/>
                    </a:lnTo>
                    <a:lnTo>
                      <a:pt x="16976" y="53264"/>
                    </a:lnTo>
                    <a:lnTo>
                      <a:pt x="16976" y="49310"/>
                    </a:lnTo>
                    <a:lnTo>
                      <a:pt x="19070" y="47217"/>
                    </a:lnTo>
                    <a:lnTo>
                      <a:pt x="19070" y="37099"/>
                    </a:lnTo>
                    <a:lnTo>
                      <a:pt x="17907" y="38262"/>
                    </a:lnTo>
                    <a:lnTo>
                      <a:pt x="16163" y="38262"/>
                    </a:lnTo>
                    <a:lnTo>
                      <a:pt x="15116" y="39309"/>
                    </a:lnTo>
                    <a:lnTo>
                      <a:pt x="10349" y="39309"/>
                    </a:lnTo>
                    <a:lnTo>
                      <a:pt x="10349" y="36983"/>
                    </a:lnTo>
                    <a:lnTo>
                      <a:pt x="11512" y="35820"/>
                    </a:lnTo>
                    <a:lnTo>
                      <a:pt x="11512" y="34191"/>
                    </a:lnTo>
                    <a:lnTo>
                      <a:pt x="13721" y="31982"/>
                    </a:lnTo>
                    <a:lnTo>
                      <a:pt x="15697" y="31982"/>
                    </a:lnTo>
                    <a:lnTo>
                      <a:pt x="13721" y="30005"/>
                    </a:lnTo>
                    <a:lnTo>
                      <a:pt x="11512" y="30005"/>
                    </a:lnTo>
                    <a:lnTo>
                      <a:pt x="11512" y="23376"/>
                    </a:lnTo>
                    <a:lnTo>
                      <a:pt x="12790" y="22097"/>
                    </a:lnTo>
                    <a:lnTo>
                      <a:pt x="12790" y="18724"/>
                    </a:lnTo>
                    <a:lnTo>
                      <a:pt x="14767" y="16747"/>
                    </a:lnTo>
                    <a:lnTo>
                      <a:pt x="17558" y="16747"/>
                    </a:lnTo>
                    <a:lnTo>
                      <a:pt x="22093" y="21282"/>
                    </a:lnTo>
                    <a:lnTo>
                      <a:pt x="21744" y="14770"/>
                    </a:lnTo>
                    <a:lnTo>
                      <a:pt x="21744" y="14770"/>
                    </a:lnTo>
                    <a:close/>
                  </a:path>
                </a:pathLst>
              </a:custGeom>
              <a:grpFill/>
              <a:ln w="1162" cap="rnd">
                <a:solidFill>
                  <a:schemeClr val="bg2"/>
                </a:solidFill>
                <a:prstDash val="solid"/>
                <a:round/>
              </a:ln>
            </p:spPr>
            <p:txBody>
              <a:bodyPr rtlCol="0" anchor="ctr"/>
              <a:lstStyle/>
              <a:p>
                <a:endParaRPr lang="en-US"/>
              </a:p>
            </p:txBody>
          </p:sp>
          <p:sp>
            <p:nvSpPr>
              <p:cNvPr id="114" name="Freeform 113">
                <a:extLst>
                  <a:ext uri="{FF2B5EF4-FFF2-40B4-BE49-F238E27FC236}">
                    <a16:creationId xmlns:a16="http://schemas.microsoft.com/office/drawing/2014/main" id="{E4068A47-D8E6-0E02-E7FB-BD88C0FE7D3B}"/>
                  </a:ext>
                </a:extLst>
              </p:cNvPr>
              <p:cNvSpPr/>
              <p:nvPr/>
            </p:nvSpPr>
            <p:spPr>
              <a:xfrm>
                <a:off x="6291675" y="2942880"/>
                <a:ext cx="159647" cy="160723"/>
              </a:xfrm>
              <a:custGeom>
                <a:avLst/>
                <a:gdLst>
                  <a:gd name="connsiteX0" fmla="*/ 48371 w 159647"/>
                  <a:gd name="connsiteY0" fmla="*/ 15584 h 160723"/>
                  <a:gd name="connsiteX1" fmla="*/ 63952 w 159647"/>
                  <a:gd name="connsiteY1" fmla="*/ 0 h 160723"/>
                  <a:gd name="connsiteX2" fmla="*/ 73487 w 159647"/>
                  <a:gd name="connsiteY2" fmla="*/ 0 h 160723"/>
                  <a:gd name="connsiteX3" fmla="*/ 76626 w 159647"/>
                  <a:gd name="connsiteY3" fmla="*/ 3140 h 160723"/>
                  <a:gd name="connsiteX4" fmla="*/ 82324 w 159647"/>
                  <a:gd name="connsiteY4" fmla="*/ 3140 h 160723"/>
                  <a:gd name="connsiteX5" fmla="*/ 84998 w 159647"/>
                  <a:gd name="connsiteY5" fmla="*/ 465 h 160723"/>
                  <a:gd name="connsiteX6" fmla="*/ 88138 w 159647"/>
                  <a:gd name="connsiteY6" fmla="*/ 465 h 160723"/>
                  <a:gd name="connsiteX7" fmla="*/ 88138 w 159647"/>
                  <a:gd name="connsiteY7" fmla="*/ 8141 h 160723"/>
                  <a:gd name="connsiteX8" fmla="*/ 91975 w 159647"/>
                  <a:gd name="connsiteY8" fmla="*/ 4303 h 160723"/>
                  <a:gd name="connsiteX9" fmla="*/ 98486 w 159647"/>
                  <a:gd name="connsiteY9" fmla="*/ 4303 h 160723"/>
                  <a:gd name="connsiteX10" fmla="*/ 98486 w 159647"/>
                  <a:gd name="connsiteY10" fmla="*/ 13025 h 160723"/>
                  <a:gd name="connsiteX11" fmla="*/ 101393 w 159647"/>
                  <a:gd name="connsiteY11" fmla="*/ 13025 h 160723"/>
                  <a:gd name="connsiteX12" fmla="*/ 101393 w 159647"/>
                  <a:gd name="connsiteY12" fmla="*/ 19771 h 160723"/>
                  <a:gd name="connsiteX13" fmla="*/ 106625 w 159647"/>
                  <a:gd name="connsiteY13" fmla="*/ 19771 h 160723"/>
                  <a:gd name="connsiteX14" fmla="*/ 106625 w 159647"/>
                  <a:gd name="connsiteY14" fmla="*/ 24306 h 160723"/>
                  <a:gd name="connsiteX15" fmla="*/ 113370 w 159647"/>
                  <a:gd name="connsiteY15" fmla="*/ 31051 h 160723"/>
                  <a:gd name="connsiteX16" fmla="*/ 118602 w 159647"/>
                  <a:gd name="connsiteY16" fmla="*/ 31051 h 160723"/>
                  <a:gd name="connsiteX17" fmla="*/ 118602 w 159647"/>
                  <a:gd name="connsiteY17" fmla="*/ 45705 h 160723"/>
                  <a:gd name="connsiteX18" fmla="*/ 109067 w 159647"/>
                  <a:gd name="connsiteY18" fmla="*/ 55241 h 160723"/>
                  <a:gd name="connsiteX19" fmla="*/ 109067 w 159647"/>
                  <a:gd name="connsiteY19" fmla="*/ 68732 h 160723"/>
                  <a:gd name="connsiteX20" fmla="*/ 121276 w 159647"/>
                  <a:gd name="connsiteY20" fmla="*/ 80943 h 160723"/>
                  <a:gd name="connsiteX21" fmla="*/ 121276 w 159647"/>
                  <a:gd name="connsiteY21" fmla="*/ 88037 h 160723"/>
                  <a:gd name="connsiteX22" fmla="*/ 126044 w 159647"/>
                  <a:gd name="connsiteY22" fmla="*/ 88037 h 160723"/>
                  <a:gd name="connsiteX23" fmla="*/ 135811 w 159647"/>
                  <a:gd name="connsiteY23" fmla="*/ 97806 h 160723"/>
                  <a:gd name="connsiteX24" fmla="*/ 141625 w 159647"/>
                  <a:gd name="connsiteY24" fmla="*/ 97806 h 160723"/>
                  <a:gd name="connsiteX25" fmla="*/ 141625 w 159647"/>
                  <a:gd name="connsiteY25" fmla="*/ 103621 h 160723"/>
                  <a:gd name="connsiteX26" fmla="*/ 148369 w 159647"/>
                  <a:gd name="connsiteY26" fmla="*/ 110366 h 160723"/>
                  <a:gd name="connsiteX27" fmla="*/ 144067 w 159647"/>
                  <a:gd name="connsiteY27" fmla="*/ 114669 h 160723"/>
                  <a:gd name="connsiteX28" fmla="*/ 144067 w 159647"/>
                  <a:gd name="connsiteY28" fmla="*/ 125020 h 160723"/>
                  <a:gd name="connsiteX29" fmla="*/ 150811 w 159647"/>
                  <a:gd name="connsiteY29" fmla="*/ 125020 h 160723"/>
                  <a:gd name="connsiteX30" fmla="*/ 150811 w 159647"/>
                  <a:gd name="connsiteY30" fmla="*/ 135370 h 160723"/>
                  <a:gd name="connsiteX31" fmla="*/ 159648 w 159647"/>
                  <a:gd name="connsiteY31" fmla="*/ 144209 h 160723"/>
                  <a:gd name="connsiteX32" fmla="*/ 153950 w 159647"/>
                  <a:gd name="connsiteY32" fmla="*/ 144325 h 160723"/>
                  <a:gd name="connsiteX33" fmla="*/ 152555 w 159647"/>
                  <a:gd name="connsiteY33" fmla="*/ 142930 h 160723"/>
                  <a:gd name="connsiteX34" fmla="*/ 150113 w 159647"/>
                  <a:gd name="connsiteY34" fmla="*/ 142930 h 160723"/>
                  <a:gd name="connsiteX35" fmla="*/ 150113 w 159647"/>
                  <a:gd name="connsiteY35" fmla="*/ 145605 h 160723"/>
                  <a:gd name="connsiteX36" fmla="*/ 146392 w 159647"/>
                  <a:gd name="connsiteY36" fmla="*/ 141883 h 160723"/>
                  <a:gd name="connsiteX37" fmla="*/ 138485 w 159647"/>
                  <a:gd name="connsiteY37" fmla="*/ 141883 h 160723"/>
                  <a:gd name="connsiteX38" fmla="*/ 134416 w 159647"/>
                  <a:gd name="connsiteY38" fmla="*/ 145954 h 160723"/>
                  <a:gd name="connsiteX39" fmla="*/ 134416 w 159647"/>
                  <a:gd name="connsiteY39" fmla="*/ 149210 h 160723"/>
                  <a:gd name="connsiteX40" fmla="*/ 130811 w 159647"/>
                  <a:gd name="connsiteY40" fmla="*/ 152815 h 160723"/>
                  <a:gd name="connsiteX41" fmla="*/ 130811 w 159647"/>
                  <a:gd name="connsiteY41" fmla="*/ 156071 h 160723"/>
                  <a:gd name="connsiteX42" fmla="*/ 130811 w 159647"/>
                  <a:gd name="connsiteY42" fmla="*/ 156071 h 160723"/>
                  <a:gd name="connsiteX43" fmla="*/ 126160 w 159647"/>
                  <a:gd name="connsiteY43" fmla="*/ 160723 h 160723"/>
                  <a:gd name="connsiteX44" fmla="*/ 110463 w 159647"/>
                  <a:gd name="connsiteY44" fmla="*/ 160723 h 160723"/>
                  <a:gd name="connsiteX45" fmla="*/ 108951 w 159647"/>
                  <a:gd name="connsiteY45" fmla="*/ 159211 h 160723"/>
                  <a:gd name="connsiteX46" fmla="*/ 95696 w 159647"/>
                  <a:gd name="connsiteY46" fmla="*/ 159211 h 160723"/>
                  <a:gd name="connsiteX47" fmla="*/ 79998 w 159647"/>
                  <a:gd name="connsiteY47" fmla="*/ 143511 h 160723"/>
                  <a:gd name="connsiteX48" fmla="*/ 75696 w 159647"/>
                  <a:gd name="connsiteY48" fmla="*/ 143511 h 160723"/>
                  <a:gd name="connsiteX49" fmla="*/ 55697 w 159647"/>
                  <a:gd name="connsiteY49" fmla="*/ 123508 h 160723"/>
                  <a:gd name="connsiteX50" fmla="*/ 51394 w 159647"/>
                  <a:gd name="connsiteY50" fmla="*/ 123508 h 160723"/>
                  <a:gd name="connsiteX51" fmla="*/ 45348 w 159647"/>
                  <a:gd name="connsiteY51" fmla="*/ 117461 h 160723"/>
                  <a:gd name="connsiteX52" fmla="*/ 41046 w 159647"/>
                  <a:gd name="connsiteY52" fmla="*/ 117461 h 160723"/>
                  <a:gd name="connsiteX53" fmla="*/ 34999 w 159647"/>
                  <a:gd name="connsiteY53" fmla="*/ 111413 h 160723"/>
                  <a:gd name="connsiteX54" fmla="*/ 33488 w 159647"/>
                  <a:gd name="connsiteY54" fmla="*/ 111413 h 160723"/>
                  <a:gd name="connsiteX55" fmla="*/ 31046 w 159647"/>
                  <a:gd name="connsiteY55" fmla="*/ 108971 h 160723"/>
                  <a:gd name="connsiteX56" fmla="*/ 28488 w 159647"/>
                  <a:gd name="connsiteY56" fmla="*/ 108971 h 160723"/>
                  <a:gd name="connsiteX57" fmla="*/ 26046 w 159647"/>
                  <a:gd name="connsiteY57" fmla="*/ 106529 h 160723"/>
                  <a:gd name="connsiteX58" fmla="*/ 22674 w 159647"/>
                  <a:gd name="connsiteY58" fmla="*/ 106529 h 160723"/>
                  <a:gd name="connsiteX59" fmla="*/ 21162 w 159647"/>
                  <a:gd name="connsiteY59" fmla="*/ 105017 h 160723"/>
                  <a:gd name="connsiteX60" fmla="*/ 14418 w 159647"/>
                  <a:gd name="connsiteY60" fmla="*/ 105017 h 160723"/>
                  <a:gd name="connsiteX61" fmla="*/ 12907 w 159647"/>
                  <a:gd name="connsiteY61" fmla="*/ 103505 h 160723"/>
                  <a:gd name="connsiteX62" fmla="*/ 6163 w 159647"/>
                  <a:gd name="connsiteY62" fmla="*/ 103505 h 160723"/>
                  <a:gd name="connsiteX63" fmla="*/ 9419 w 159647"/>
                  <a:gd name="connsiteY63" fmla="*/ 100249 h 160723"/>
                  <a:gd name="connsiteX64" fmla="*/ 3256 w 159647"/>
                  <a:gd name="connsiteY64" fmla="*/ 100249 h 160723"/>
                  <a:gd name="connsiteX65" fmla="*/ 3256 w 159647"/>
                  <a:gd name="connsiteY65" fmla="*/ 95713 h 160723"/>
                  <a:gd name="connsiteX66" fmla="*/ 5814 w 159647"/>
                  <a:gd name="connsiteY66" fmla="*/ 95713 h 160723"/>
                  <a:gd name="connsiteX67" fmla="*/ 3256 w 159647"/>
                  <a:gd name="connsiteY67" fmla="*/ 93154 h 160723"/>
                  <a:gd name="connsiteX68" fmla="*/ 3256 w 159647"/>
                  <a:gd name="connsiteY68" fmla="*/ 90480 h 160723"/>
                  <a:gd name="connsiteX69" fmla="*/ 1861 w 159647"/>
                  <a:gd name="connsiteY69" fmla="*/ 89084 h 160723"/>
                  <a:gd name="connsiteX70" fmla="*/ 1861 w 159647"/>
                  <a:gd name="connsiteY70" fmla="*/ 84548 h 160723"/>
                  <a:gd name="connsiteX71" fmla="*/ 0 w 159647"/>
                  <a:gd name="connsiteY71" fmla="*/ 82688 h 160723"/>
                  <a:gd name="connsiteX72" fmla="*/ 0 w 159647"/>
                  <a:gd name="connsiteY72" fmla="*/ 80013 h 160723"/>
                  <a:gd name="connsiteX73" fmla="*/ 1395 w 159647"/>
                  <a:gd name="connsiteY73" fmla="*/ 80013 h 160723"/>
                  <a:gd name="connsiteX74" fmla="*/ 3837 w 159647"/>
                  <a:gd name="connsiteY74" fmla="*/ 77570 h 160723"/>
                  <a:gd name="connsiteX75" fmla="*/ 3837 w 159647"/>
                  <a:gd name="connsiteY75" fmla="*/ 77570 h 160723"/>
                  <a:gd name="connsiteX76" fmla="*/ 6860 w 159647"/>
                  <a:gd name="connsiteY76" fmla="*/ 77570 h 160723"/>
                  <a:gd name="connsiteX77" fmla="*/ 13953 w 159647"/>
                  <a:gd name="connsiteY77" fmla="*/ 70476 h 160723"/>
                  <a:gd name="connsiteX78" fmla="*/ 16976 w 159647"/>
                  <a:gd name="connsiteY78" fmla="*/ 70476 h 160723"/>
                  <a:gd name="connsiteX79" fmla="*/ 21395 w 159647"/>
                  <a:gd name="connsiteY79" fmla="*/ 66057 h 160723"/>
                  <a:gd name="connsiteX80" fmla="*/ 24418 w 159647"/>
                  <a:gd name="connsiteY80" fmla="*/ 66057 h 160723"/>
                  <a:gd name="connsiteX81" fmla="*/ 30116 w 159647"/>
                  <a:gd name="connsiteY81" fmla="*/ 60358 h 160723"/>
                  <a:gd name="connsiteX82" fmla="*/ 33837 w 159647"/>
                  <a:gd name="connsiteY82" fmla="*/ 60358 h 160723"/>
                  <a:gd name="connsiteX83" fmla="*/ 39883 w 159647"/>
                  <a:gd name="connsiteY83" fmla="*/ 54311 h 160723"/>
                  <a:gd name="connsiteX84" fmla="*/ 39883 w 159647"/>
                  <a:gd name="connsiteY84" fmla="*/ 38960 h 160723"/>
                  <a:gd name="connsiteX85" fmla="*/ 42557 w 159647"/>
                  <a:gd name="connsiteY85" fmla="*/ 36285 h 160723"/>
                  <a:gd name="connsiteX86" fmla="*/ 42557 w 159647"/>
                  <a:gd name="connsiteY86" fmla="*/ 30703 h 160723"/>
                  <a:gd name="connsiteX87" fmla="*/ 40581 w 159647"/>
                  <a:gd name="connsiteY87" fmla="*/ 28725 h 160723"/>
                  <a:gd name="connsiteX88" fmla="*/ 40581 w 159647"/>
                  <a:gd name="connsiteY88" fmla="*/ 20701 h 160723"/>
                  <a:gd name="connsiteX89" fmla="*/ 45464 w 159647"/>
                  <a:gd name="connsiteY89" fmla="*/ 15816 h 160723"/>
                  <a:gd name="connsiteX90" fmla="*/ 48371 w 159647"/>
                  <a:gd name="connsiteY90" fmla="*/ 15584 h 160723"/>
                  <a:gd name="connsiteX91" fmla="*/ 48371 w 159647"/>
                  <a:gd name="connsiteY91" fmla="*/ 15584 h 16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9647" h="160723">
                    <a:moveTo>
                      <a:pt x="48371" y="15584"/>
                    </a:moveTo>
                    <a:lnTo>
                      <a:pt x="63952" y="0"/>
                    </a:lnTo>
                    <a:lnTo>
                      <a:pt x="73487" y="0"/>
                    </a:lnTo>
                    <a:lnTo>
                      <a:pt x="76626" y="3140"/>
                    </a:lnTo>
                    <a:lnTo>
                      <a:pt x="82324" y="3140"/>
                    </a:lnTo>
                    <a:lnTo>
                      <a:pt x="84998" y="465"/>
                    </a:lnTo>
                    <a:lnTo>
                      <a:pt x="88138" y="465"/>
                    </a:lnTo>
                    <a:lnTo>
                      <a:pt x="88138" y="8141"/>
                    </a:lnTo>
                    <a:lnTo>
                      <a:pt x="91975" y="4303"/>
                    </a:lnTo>
                    <a:lnTo>
                      <a:pt x="98486" y="4303"/>
                    </a:lnTo>
                    <a:lnTo>
                      <a:pt x="98486" y="13025"/>
                    </a:lnTo>
                    <a:lnTo>
                      <a:pt x="101393" y="13025"/>
                    </a:lnTo>
                    <a:lnTo>
                      <a:pt x="101393" y="19771"/>
                    </a:lnTo>
                    <a:lnTo>
                      <a:pt x="106625" y="19771"/>
                    </a:lnTo>
                    <a:lnTo>
                      <a:pt x="106625" y="24306"/>
                    </a:lnTo>
                    <a:lnTo>
                      <a:pt x="113370" y="31051"/>
                    </a:lnTo>
                    <a:lnTo>
                      <a:pt x="118602" y="31051"/>
                    </a:lnTo>
                    <a:lnTo>
                      <a:pt x="118602" y="45705"/>
                    </a:lnTo>
                    <a:lnTo>
                      <a:pt x="109067" y="55241"/>
                    </a:lnTo>
                    <a:lnTo>
                      <a:pt x="109067" y="68732"/>
                    </a:lnTo>
                    <a:lnTo>
                      <a:pt x="121276" y="80943"/>
                    </a:lnTo>
                    <a:lnTo>
                      <a:pt x="121276" y="88037"/>
                    </a:lnTo>
                    <a:lnTo>
                      <a:pt x="126044" y="88037"/>
                    </a:lnTo>
                    <a:lnTo>
                      <a:pt x="135811" y="97806"/>
                    </a:lnTo>
                    <a:lnTo>
                      <a:pt x="141625" y="97806"/>
                    </a:lnTo>
                    <a:lnTo>
                      <a:pt x="141625" y="103621"/>
                    </a:lnTo>
                    <a:lnTo>
                      <a:pt x="148369" y="110366"/>
                    </a:lnTo>
                    <a:lnTo>
                      <a:pt x="144067" y="114669"/>
                    </a:lnTo>
                    <a:lnTo>
                      <a:pt x="144067" y="125020"/>
                    </a:lnTo>
                    <a:lnTo>
                      <a:pt x="150811" y="125020"/>
                    </a:lnTo>
                    <a:lnTo>
                      <a:pt x="150811" y="135370"/>
                    </a:lnTo>
                    <a:lnTo>
                      <a:pt x="159648" y="144209"/>
                    </a:lnTo>
                    <a:lnTo>
                      <a:pt x="153950" y="144325"/>
                    </a:lnTo>
                    <a:lnTo>
                      <a:pt x="152555" y="142930"/>
                    </a:lnTo>
                    <a:lnTo>
                      <a:pt x="150113" y="142930"/>
                    </a:lnTo>
                    <a:lnTo>
                      <a:pt x="150113" y="145605"/>
                    </a:lnTo>
                    <a:lnTo>
                      <a:pt x="146392" y="141883"/>
                    </a:lnTo>
                    <a:lnTo>
                      <a:pt x="138485" y="141883"/>
                    </a:lnTo>
                    <a:lnTo>
                      <a:pt x="134416" y="145954"/>
                    </a:lnTo>
                    <a:lnTo>
                      <a:pt x="134416" y="149210"/>
                    </a:lnTo>
                    <a:lnTo>
                      <a:pt x="130811" y="152815"/>
                    </a:lnTo>
                    <a:lnTo>
                      <a:pt x="130811" y="156071"/>
                    </a:lnTo>
                    <a:lnTo>
                      <a:pt x="130811" y="156071"/>
                    </a:lnTo>
                    <a:lnTo>
                      <a:pt x="126160" y="160723"/>
                    </a:lnTo>
                    <a:lnTo>
                      <a:pt x="110463" y="160723"/>
                    </a:lnTo>
                    <a:lnTo>
                      <a:pt x="108951" y="159211"/>
                    </a:lnTo>
                    <a:lnTo>
                      <a:pt x="95696" y="159211"/>
                    </a:lnTo>
                    <a:lnTo>
                      <a:pt x="79998" y="143511"/>
                    </a:lnTo>
                    <a:lnTo>
                      <a:pt x="75696" y="143511"/>
                    </a:lnTo>
                    <a:lnTo>
                      <a:pt x="55697" y="123508"/>
                    </a:lnTo>
                    <a:lnTo>
                      <a:pt x="51394" y="123508"/>
                    </a:lnTo>
                    <a:lnTo>
                      <a:pt x="45348" y="117461"/>
                    </a:lnTo>
                    <a:lnTo>
                      <a:pt x="41046" y="117461"/>
                    </a:lnTo>
                    <a:lnTo>
                      <a:pt x="34999" y="111413"/>
                    </a:lnTo>
                    <a:lnTo>
                      <a:pt x="33488" y="111413"/>
                    </a:lnTo>
                    <a:lnTo>
                      <a:pt x="31046" y="108971"/>
                    </a:lnTo>
                    <a:lnTo>
                      <a:pt x="28488" y="108971"/>
                    </a:lnTo>
                    <a:lnTo>
                      <a:pt x="26046" y="106529"/>
                    </a:lnTo>
                    <a:lnTo>
                      <a:pt x="22674" y="106529"/>
                    </a:lnTo>
                    <a:lnTo>
                      <a:pt x="21162" y="105017"/>
                    </a:lnTo>
                    <a:lnTo>
                      <a:pt x="14418" y="105017"/>
                    </a:lnTo>
                    <a:lnTo>
                      <a:pt x="12907" y="103505"/>
                    </a:lnTo>
                    <a:lnTo>
                      <a:pt x="6163" y="103505"/>
                    </a:lnTo>
                    <a:lnTo>
                      <a:pt x="9419" y="100249"/>
                    </a:lnTo>
                    <a:lnTo>
                      <a:pt x="3256" y="100249"/>
                    </a:lnTo>
                    <a:lnTo>
                      <a:pt x="3256" y="95713"/>
                    </a:lnTo>
                    <a:lnTo>
                      <a:pt x="5814" y="95713"/>
                    </a:lnTo>
                    <a:lnTo>
                      <a:pt x="3256" y="93154"/>
                    </a:lnTo>
                    <a:lnTo>
                      <a:pt x="3256" y="90480"/>
                    </a:lnTo>
                    <a:lnTo>
                      <a:pt x="1861" y="89084"/>
                    </a:lnTo>
                    <a:lnTo>
                      <a:pt x="1861" y="84548"/>
                    </a:lnTo>
                    <a:lnTo>
                      <a:pt x="0" y="82688"/>
                    </a:lnTo>
                    <a:lnTo>
                      <a:pt x="0" y="80013"/>
                    </a:lnTo>
                    <a:lnTo>
                      <a:pt x="1395" y="80013"/>
                    </a:lnTo>
                    <a:lnTo>
                      <a:pt x="3837" y="77570"/>
                    </a:lnTo>
                    <a:lnTo>
                      <a:pt x="3837" y="77570"/>
                    </a:lnTo>
                    <a:lnTo>
                      <a:pt x="6860" y="77570"/>
                    </a:lnTo>
                    <a:lnTo>
                      <a:pt x="13953" y="70476"/>
                    </a:lnTo>
                    <a:lnTo>
                      <a:pt x="16976" y="70476"/>
                    </a:lnTo>
                    <a:lnTo>
                      <a:pt x="21395" y="66057"/>
                    </a:lnTo>
                    <a:lnTo>
                      <a:pt x="24418" y="66057"/>
                    </a:lnTo>
                    <a:lnTo>
                      <a:pt x="30116" y="60358"/>
                    </a:lnTo>
                    <a:lnTo>
                      <a:pt x="33837" y="60358"/>
                    </a:lnTo>
                    <a:lnTo>
                      <a:pt x="39883" y="54311"/>
                    </a:lnTo>
                    <a:lnTo>
                      <a:pt x="39883" y="38960"/>
                    </a:lnTo>
                    <a:lnTo>
                      <a:pt x="42557" y="36285"/>
                    </a:lnTo>
                    <a:lnTo>
                      <a:pt x="42557" y="30703"/>
                    </a:lnTo>
                    <a:lnTo>
                      <a:pt x="40581" y="28725"/>
                    </a:lnTo>
                    <a:lnTo>
                      <a:pt x="40581" y="20701"/>
                    </a:lnTo>
                    <a:lnTo>
                      <a:pt x="45464" y="15816"/>
                    </a:lnTo>
                    <a:lnTo>
                      <a:pt x="48371" y="15584"/>
                    </a:lnTo>
                    <a:lnTo>
                      <a:pt x="48371" y="15584"/>
                    </a:lnTo>
                    <a:close/>
                  </a:path>
                </a:pathLst>
              </a:custGeom>
              <a:grpFill/>
              <a:ln w="1162" cap="rnd">
                <a:solidFill>
                  <a:schemeClr val="bg2"/>
                </a:solidFill>
                <a:prstDash val="solid"/>
                <a:round/>
              </a:ln>
            </p:spPr>
            <p:txBody>
              <a:bodyPr rtlCol="0" anchor="ctr"/>
              <a:lstStyle/>
              <a:p>
                <a:endParaRPr lang="en-US"/>
              </a:p>
            </p:txBody>
          </p:sp>
          <p:sp>
            <p:nvSpPr>
              <p:cNvPr id="115" name="Freeform 114">
                <a:extLst>
                  <a:ext uri="{FF2B5EF4-FFF2-40B4-BE49-F238E27FC236}">
                    <a16:creationId xmlns:a16="http://schemas.microsoft.com/office/drawing/2014/main" id="{87FB52EA-AAD3-4127-F15A-18A44F7F5749}"/>
                  </a:ext>
                </a:extLst>
              </p:cNvPr>
              <p:cNvSpPr/>
              <p:nvPr/>
            </p:nvSpPr>
            <p:spPr>
              <a:xfrm>
                <a:off x="6377139" y="2892291"/>
                <a:ext cx="313597" cy="283998"/>
              </a:xfrm>
              <a:custGeom>
                <a:avLst/>
                <a:gdLst>
                  <a:gd name="connsiteX0" fmla="*/ 279296 w 313597"/>
                  <a:gd name="connsiteY0" fmla="*/ 82222 h 283998"/>
                  <a:gd name="connsiteX1" fmla="*/ 279296 w 313597"/>
                  <a:gd name="connsiteY1" fmla="*/ 65243 h 283998"/>
                  <a:gd name="connsiteX2" fmla="*/ 265343 w 313597"/>
                  <a:gd name="connsiteY2" fmla="*/ 65243 h 283998"/>
                  <a:gd name="connsiteX3" fmla="*/ 243948 w 313597"/>
                  <a:gd name="connsiteY3" fmla="*/ 43961 h 283998"/>
                  <a:gd name="connsiteX4" fmla="*/ 231041 w 313597"/>
                  <a:gd name="connsiteY4" fmla="*/ 43961 h 283998"/>
                  <a:gd name="connsiteX5" fmla="*/ 225925 w 313597"/>
                  <a:gd name="connsiteY5" fmla="*/ 38843 h 283998"/>
                  <a:gd name="connsiteX6" fmla="*/ 217088 w 313597"/>
                  <a:gd name="connsiteY6" fmla="*/ 38843 h 283998"/>
                  <a:gd name="connsiteX7" fmla="*/ 217088 w 313597"/>
                  <a:gd name="connsiteY7" fmla="*/ 32098 h 283998"/>
                  <a:gd name="connsiteX8" fmla="*/ 200577 w 313597"/>
                  <a:gd name="connsiteY8" fmla="*/ 32098 h 283998"/>
                  <a:gd name="connsiteX9" fmla="*/ 200577 w 313597"/>
                  <a:gd name="connsiteY9" fmla="*/ 36285 h 283998"/>
                  <a:gd name="connsiteX10" fmla="*/ 185345 w 313597"/>
                  <a:gd name="connsiteY10" fmla="*/ 36285 h 283998"/>
                  <a:gd name="connsiteX11" fmla="*/ 170113 w 313597"/>
                  <a:gd name="connsiteY11" fmla="*/ 51520 h 283998"/>
                  <a:gd name="connsiteX12" fmla="*/ 160462 w 313597"/>
                  <a:gd name="connsiteY12" fmla="*/ 51520 h 283998"/>
                  <a:gd name="connsiteX13" fmla="*/ 160462 w 313597"/>
                  <a:gd name="connsiteY13" fmla="*/ 61638 h 283998"/>
                  <a:gd name="connsiteX14" fmla="*/ 141043 w 313597"/>
                  <a:gd name="connsiteY14" fmla="*/ 61638 h 283998"/>
                  <a:gd name="connsiteX15" fmla="*/ 138137 w 313597"/>
                  <a:gd name="connsiteY15" fmla="*/ 64545 h 283998"/>
                  <a:gd name="connsiteX16" fmla="*/ 116276 w 313597"/>
                  <a:gd name="connsiteY16" fmla="*/ 64545 h 283998"/>
                  <a:gd name="connsiteX17" fmla="*/ 110347 w 313597"/>
                  <a:gd name="connsiteY17" fmla="*/ 58614 h 283998"/>
                  <a:gd name="connsiteX18" fmla="*/ 105812 w 313597"/>
                  <a:gd name="connsiteY18" fmla="*/ 58614 h 283998"/>
                  <a:gd name="connsiteX19" fmla="*/ 94300 w 313597"/>
                  <a:gd name="connsiteY19" fmla="*/ 47101 h 283998"/>
                  <a:gd name="connsiteX20" fmla="*/ 88487 w 313597"/>
                  <a:gd name="connsiteY20" fmla="*/ 47101 h 283998"/>
                  <a:gd name="connsiteX21" fmla="*/ 79068 w 313597"/>
                  <a:gd name="connsiteY21" fmla="*/ 37680 h 283998"/>
                  <a:gd name="connsiteX22" fmla="*/ 79068 w 313597"/>
                  <a:gd name="connsiteY22" fmla="*/ 27911 h 283998"/>
                  <a:gd name="connsiteX23" fmla="*/ 73371 w 313597"/>
                  <a:gd name="connsiteY23" fmla="*/ 27911 h 283998"/>
                  <a:gd name="connsiteX24" fmla="*/ 64882 w 313597"/>
                  <a:gd name="connsiteY24" fmla="*/ 19422 h 283998"/>
                  <a:gd name="connsiteX25" fmla="*/ 69185 w 313597"/>
                  <a:gd name="connsiteY25" fmla="*/ 15119 h 283998"/>
                  <a:gd name="connsiteX26" fmla="*/ 66278 w 313597"/>
                  <a:gd name="connsiteY26" fmla="*/ 12211 h 283998"/>
                  <a:gd name="connsiteX27" fmla="*/ 70347 w 313597"/>
                  <a:gd name="connsiteY27" fmla="*/ 8141 h 283998"/>
                  <a:gd name="connsiteX28" fmla="*/ 63720 w 313597"/>
                  <a:gd name="connsiteY28" fmla="*/ 1512 h 283998"/>
                  <a:gd name="connsiteX29" fmla="*/ 57092 w 313597"/>
                  <a:gd name="connsiteY29" fmla="*/ 8141 h 283998"/>
                  <a:gd name="connsiteX30" fmla="*/ 53022 w 313597"/>
                  <a:gd name="connsiteY30" fmla="*/ 8141 h 283998"/>
                  <a:gd name="connsiteX31" fmla="*/ 42325 w 313597"/>
                  <a:gd name="connsiteY31" fmla="*/ 18840 h 283998"/>
                  <a:gd name="connsiteX32" fmla="*/ 26395 w 313597"/>
                  <a:gd name="connsiteY32" fmla="*/ 18840 h 283998"/>
                  <a:gd name="connsiteX33" fmla="*/ 16163 w 313597"/>
                  <a:gd name="connsiteY33" fmla="*/ 8606 h 283998"/>
                  <a:gd name="connsiteX34" fmla="*/ 16163 w 313597"/>
                  <a:gd name="connsiteY34" fmla="*/ 5815 h 283998"/>
                  <a:gd name="connsiteX35" fmla="*/ 10349 w 313597"/>
                  <a:gd name="connsiteY35" fmla="*/ 0 h 283998"/>
                  <a:gd name="connsiteX36" fmla="*/ 5814 w 313597"/>
                  <a:gd name="connsiteY36" fmla="*/ 4536 h 283998"/>
                  <a:gd name="connsiteX37" fmla="*/ 5814 w 313597"/>
                  <a:gd name="connsiteY37" fmla="*/ 9071 h 283998"/>
                  <a:gd name="connsiteX38" fmla="*/ 0 w 313597"/>
                  <a:gd name="connsiteY38" fmla="*/ 9071 h 283998"/>
                  <a:gd name="connsiteX39" fmla="*/ 2907 w 313597"/>
                  <a:gd name="connsiteY39" fmla="*/ 11979 h 283998"/>
                  <a:gd name="connsiteX40" fmla="*/ 2907 w 313597"/>
                  <a:gd name="connsiteY40" fmla="*/ 19305 h 283998"/>
                  <a:gd name="connsiteX41" fmla="*/ 5465 w 313597"/>
                  <a:gd name="connsiteY41" fmla="*/ 21864 h 283998"/>
                  <a:gd name="connsiteX42" fmla="*/ 5465 w 313597"/>
                  <a:gd name="connsiteY42" fmla="*/ 30237 h 283998"/>
                  <a:gd name="connsiteX43" fmla="*/ 10000 w 313597"/>
                  <a:gd name="connsiteY43" fmla="*/ 30237 h 283998"/>
                  <a:gd name="connsiteX44" fmla="*/ 2907 w 313597"/>
                  <a:gd name="connsiteY44" fmla="*/ 37332 h 283998"/>
                  <a:gd name="connsiteX45" fmla="*/ 2907 w 313597"/>
                  <a:gd name="connsiteY45" fmla="*/ 40239 h 283998"/>
                  <a:gd name="connsiteX46" fmla="*/ 6512 w 313597"/>
                  <a:gd name="connsiteY46" fmla="*/ 40239 h 283998"/>
                  <a:gd name="connsiteX47" fmla="*/ 10000 w 313597"/>
                  <a:gd name="connsiteY47" fmla="*/ 43728 h 283998"/>
                  <a:gd name="connsiteX48" fmla="*/ 10000 w 313597"/>
                  <a:gd name="connsiteY48" fmla="*/ 48729 h 283998"/>
                  <a:gd name="connsiteX49" fmla="*/ 13372 w 313597"/>
                  <a:gd name="connsiteY49" fmla="*/ 52101 h 283998"/>
                  <a:gd name="connsiteX50" fmla="*/ 13372 w 313597"/>
                  <a:gd name="connsiteY50" fmla="*/ 63847 h 283998"/>
                  <a:gd name="connsiteX51" fmla="*/ 16279 w 313597"/>
                  <a:gd name="connsiteY51" fmla="*/ 63847 h 283998"/>
                  <a:gd name="connsiteX52" fmla="*/ 16279 w 313597"/>
                  <a:gd name="connsiteY52" fmla="*/ 70593 h 283998"/>
                  <a:gd name="connsiteX53" fmla="*/ 21511 w 313597"/>
                  <a:gd name="connsiteY53" fmla="*/ 70593 h 283998"/>
                  <a:gd name="connsiteX54" fmla="*/ 21511 w 313597"/>
                  <a:gd name="connsiteY54" fmla="*/ 75128 h 283998"/>
                  <a:gd name="connsiteX55" fmla="*/ 28255 w 313597"/>
                  <a:gd name="connsiteY55" fmla="*/ 81874 h 283998"/>
                  <a:gd name="connsiteX56" fmla="*/ 33488 w 313597"/>
                  <a:gd name="connsiteY56" fmla="*/ 81874 h 283998"/>
                  <a:gd name="connsiteX57" fmla="*/ 33488 w 313597"/>
                  <a:gd name="connsiteY57" fmla="*/ 96527 h 283998"/>
                  <a:gd name="connsiteX58" fmla="*/ 23953 w 313597"/>
                  <a:gd name="connsiteY58" fmla="*/ 106063 h 283998"/>
                  <a:gd name="connsiteX59" fmla="*/ 23953 w 313597"/>
                  <a:gd name="connsiteY59" fmla="*/ 119554 h 283998"/>
                  <a:gd name="connsiteX60" fmla="*/ 36162 w 313597"/>
                  <a:gd name="connsiteY60" fmla="*/ 131765 h 283998"/>
                  <a:gd name="connsiteX61" fmla="*/ 36162 w 313597"/>
                  <a:gd name="connsiteY61" fmla="*/ 138859 h 283998"/>
                  <a:gd name="connsiteX62" fmla="*/ 40929 w 313597"/>
                  <a:gd name="connsiteY62" fmla="*/ 138859 h 283998"/>
                  <a:gd name="connsiteX63" fmla="*/ 50697 w 313597"/>
                  <a:gd name="connsiteY63" fmla="*/ 148628 h 283998"/>
                  <a:gd name="connsiteX64" fmla="*/ 56510 w 313597"/>
                  <a:gd name="connsiteY64" fmla="*/ 148628 h 283998"/>
                  <a:gd name="connsiteX65" fmla="*/ 56510 w 313597"/>
                  <a:gd name="connsiteY65" fmla="*/ 154443 h 283998"/>
                  <a:gd name="connsiteX66" fmla="*/ 63255 w 313597"/>
                  <a:gd name="connsiteY66" fmla="*/ 161188 h 283998"/>
                  <a:gd name="connsiteX67" fmla="*/ 58952 w 313597"/>
                  <a:gd name="connsiteY67" fmla="*/ 165492 h 283998"/>
                  <a:gd name="connsiteX68" fmla="*/ 58952 w 313597"/>
                  <a:gd name="connsiteY68" fmla="*/ 175842 h 283998"/>
                  <a:gd name="connsiteX69" fmla="*/ 65696 w 313597"/>
                  <a:gd name="connsiteY69" fmla="*/ 175842 h 283998"/>
                  <a:gd name="connsiteX70" fmla="*/ 65696 w 313597"/>
                  <a:gd name="connsiteY70" fmla="*/ 186192 h 283998"/>
                  <a:gd name="connsiteX71" fmla="*/ 74533 w 313597"/>
                  <a:gd name="connsiteY71" fmla="*/ 195031 h 283998"/>
                  <a:gd name="connsiteX72" fmla="*/ 80347 w 313597"/>
                  <a:gd name="connsiteY72" fmla="*/ 195031 h 283998"/>
                  <a:gd name="connsiteX73" fmla="*/ 80347 w 313597"/>
                  <a:gd name="connsiteY73" fmla="*/ 186658 h 283998"/>
                  <a:gd name="connsiteX74" fmla="*/ 88719 w 313597"/>
                  <a:gd name="connsiteY74" fmla="*/ 195031 h 283998"/>
                  <a:gd name="connsiteX75" fmla="*/ 93138 w 313597"/>
                  <a:gd name="connsiteY75" fmla="*/ 190612 h 283998"/>
                  <a:gd name="connsiteX76" fmla="*/ 99416 w 313597"/>
                  <a:gd name="connsiteY76" fmla="*/ 190612 h 283998"/>
                  <a:gd name="connsiteX77" fmla="*/ 99416 w 313597"/>
                  <a:gd name="connsiteY77" fmla="*/ 195613 h 283998"/>
                  <a:gd name="connsiteX78" fmla="*/ 109998 w 313597"/>
                  <a:gd name="connsiteY78" fmla="*/ 206196 h 283998"/>
                  <a:gd name="connsiteX79" fmla="*/ 109998 w 313597"/>
                  <a:gd name="connsiteY79" fmla="*/ 212941 h 283998"/>
                  <a:gd name="connsiteX80" fmla="*/ 116858 w 313597"/>
                  <a:gd name="connsiteY80" fmla="*/ 219803 h 283998"/>
                  <a:gd name="connsiteX81" fmla="*/ 116858 w 313597"/>
                  <a:gd name="connsiteY81" fmla="*/ 226897 h 283998"/>
                  <a:gd name="connsiteX82" fmla="*/ 125230 w 313597"/>
                  <a:gd name="connsiteY82" fmla="*/ 235270 h 283998"/>
                  <a:gd name="connsiteX83" fmla="*/ 131974 w 313597"/>
                  <a:gd name="connsiteY83" fmla="*/ 235270 h 283998"/>
                  <a:gd name="connsiteX84" fmla="*/ 144997 w 313597"/>
                  <a:gd name="connsiteY84" fmla="*/ 248295 h 283998"/>
                  <a:gd name="connsiteX85" fmla="*/ 152090 w 313597"/>
                  <a:gd name="connsiteY85" fmla="*/ 248295 h 283998"/>
                  <a:gd name="connsiteX86" fmla="*/ 159415 w 313597"/>
                  <a:gd name="connsiteY86" fmla="*/ 255622 h 283998"/>
                  <a:gd name="connsiteX87" fmla="*/ 169764 w 313597"/>
                  <a:gd name="connsiteY87" fmla="*/ 255622 h 283998"/>
                  <a:gd name="connsiteX88" fmla="*/ 173252 w 313597"/>
                  <a:gd name="connsiteY88" fmla="*/ 259111 h 283998"/>
                  <a:gd name="connsiteX89" fmla="*/ 178252 w 313597"/>
                  <a:gd name="connsiteY89" fmla="*/ 259111 h 283998"/>
                  <a:gd name="connsiteX90" fmla="*/ 183717 w 313597"/>
                  <a:gd name="connsiteY90" fmla="*/ 253761 h 283998"/>
                  <a:gd name="connsiteX91" fmla="*/ 188717 w 313597"/>
                  <a:gd name="connsiteY91" fmla="*/ 253761 h 283998"/>
                  <a:gd name="connsiteX92" fmla="*/ 196042 w 313597"/>
                  <a:gd name="connsiteY92" fmla="*/ 246435 h 283998"/>
                  <a:gd name="connsiteX93" fmla="*/ 205809 w 313597"/>
                  <a:gd name="connsiteY93" fmla="*/ 246435 h 283998"/>
                  <a:gd name="connsiteX94" fmla="*/ 214763 w 313597"/>
                  <a:gd name="connsiteY94" fmla="*/ 255390 h 283998"/>
                  <a:gd name="connsiteX95" fmla="*/ 214763 w 313597"/>
                  <a:gd name="connsiteY95" fmla="*/ 272369 h 283998"/>
                  <a:gd name="connsiteX96" fmla="*/ 223600 w 313597"/>
                  <a:gd name="connsiteY96" fmla="*/ 272369 h 283998"/>
                  <a:gd name="connsiteX97" fmla="*/ 226623 w 313597"/>
                  <a:gd name="connsiteY97" fmla="*/ 275393 h 283998"/>
                  <a:gd name="connsiteX98" fmla="*/ 240925 w 313597"/>
                  <a:gd name="connsiteY98" fmla="*/ 275393 h 283998"/>
                  <a:gd name="connsiteX99" fmla="*/ 244878 w 313597"/>
                  <a:gd name="connsiteY99" fmla="*/ 279347 h 283998"/>
                  <a:gd name="connsiteX100" fmla="*/ 271041 w 313597"/>
                  <a:gd name="connsiteY100" fmla="*/ 279347 h 283998"/>
                  <a:gd name="connsiteX101" fmla="*/ 275692 w 313597"/>
                  <a:gd name="connsiteY101" fmla="*/ 283999 h 283998"/>
                  <a:gd name="connsiteX102" fmla="*/ 287552 w 313597"/>
                  <a:gd name="connsiteY102" fmla="*/ 283882 h 283998"/>
                  <a:gd name="connsiteX103" fmla="*/ 287552 w 313597"/>
                  <a:gd name="connsiteY103" fmla="*/ 274230 h 283998"/>
                  <a:gd name="connsiteX104" fmla="*/ 290575 w 313597"/>
                  <a:gd name="connsiteY104" fmla="*/ 271206 h 283998"/>
                  <a:gd name="connsiteX105" fmla="*/ 290575 w 313597"/>
                  <a:gd name="connsiteY105" fmla="*/ 263065 h 283998"/>
                  <a:gd name="connsiteX106" fmla="*/ 295575 w 313597"/>
                  <a:gd name="connsiteY106" fmla="*/ 263065 h 283998"/>
                  <a:gd name="connsiteX107" fmla="*/ 302435 w 313597"/>
                  <a:gd name="connsiteY107" fmla="*/ 256204 h 283998"/>
                  <a:gd name="connsiteX108" fmla="*/ 313598 w 313597"/>
                  <a:gd name="connsiteY108" fmla="*/ 256204 h 283998"/>
                  <a:gd name="connsiteX109" fmla="*/ 313598 w 313597"/>
                  <a:gd name="connsiteY109" fmla="*/ 245039 h 283998"/>
                  <a:gd name="connsiteX110" fmla="*/ 306272 w 313597"/>
                  <a:gd name="connsiteY110" fmla="*/ 245039 h 283998"/>
                  <a:gd name="connsiteX111" fmla="*/ 306272 w 313597"/>
                  <a:gd name="connsiteY111" fmla="*/ 227594 h 283998"/>
                  <a:gd name="connsiteX112" fmla="*/ 301738 w 313597"/>
                  <a:gd name="connsiteY112" fmla="*/ 227594 h 283998"/>
                  <a:gd name="connsiteX113" fmla="*/ 296738 w 313597"/>
                  <a:gd name="connsiteY113" fmla="*/ 222594 h 283998"/>
                  <a:gd name="connsiteX114" fmla="*/ 293133 w 313597"/>
                  <a:gd name="connsiteY114" fmla="*/ 222594 h 283998"/>
                  <a:gd name="connsiteX115" fmla="*/ 285924 w 313597"/>
                  <a:gd name="connsiteY115" fmla="*/ 215383 h 283998"/>
                  <a:gd name="connsiteX116" fmla="*/ 285924 w 313597"/>
                  <a:gd name="connsiteY116" fmla="*/ 212359 h 283998"/>
                  <a:gd name="connsiteX117" fmla="*/ 283133 w 313597"/>
                  <a:gd name="connsiteY117" fmla="*/ 209568 h 283998"/>
                  <a:gd name="connsiteX118" fmla="*/ 283133 w 313597"/>
                  <a:gd name="connsiteY118" fmla="*/ 206545 h 283998"/>
                  <a:gd name="connsiteX119" fmla="*/ 273482 w 313597"/>
                  <a:gd name="connsiteY119" fmla="*/ 196892 h 283998"/>
                  <a:gd name="connsiteX120" fmla="*/ 273482 w 313597"/>
                  <a:gd name="connsiteY120" fmla="*/ 196892 h 283998"/>
                  <a:gd name="connsiteX121" fmla="*/ 290226 w 313597"/>
                  <a:gd name="connsiteY121" fmla="*/ 180145 h 283998"/>
                  <a:gd name="connsiteX122" fmla="*/ 290226 w 313597"/>
                  <a:gd name="connsiteY122" fmla="*/ 167585 h 283998"/>
                  <a:gd name="connsiteX123" fmla="*/ 274529 w 313597"/>
                  <a:gd name="connsiteY123" fmla="*/ 167585 h 283998"/>
                  <a:gd name="connsiteX124" fmla="*/ 274529 w 313597"/>
                  <a:gd name="connsiteY124" fmla="*/ 152699 h 283998"/>
                  <a:gd name="connsiteX125" fmla="*/ 272436 w 313597"/>
                  <a:gd name="connsiteY125" fmla="*/ 150605 h 283998"/>
                  <a:gd name="connsiteX126" fmla="*/ 272436 w 313597"/>
                  <a:gd name="connsiteY126" fmla="*/ 143046 h 283998"/>
                  <a:gd name="connsiteX127" fmla="*/ 270227 w 313597"/>
                  <a:gd name="connsiteY127" fmla="*/ 140836 h 283998"/>
                  <a:gd name="connsiteX128" fmla="*/ 270227 w 313597"/>
                  <a:gd name="connsiteY128" fmla="*/ 133393 h 283998"/>
                  <a:gd name="connsiteX129" fmla="*/ 277087 w 313597"/>
                  <a:gd name="connsiteY129" fmla="*/ 126532 h 283998"/>
                  <a:gd name="connsiteX130" fmla="*/ 269064 w 313597"/>
                  <a:gd name="connsiteY130" fmla="*/ 126532 h 283998"/>
                  <a:gd name="connsiteX131" fmla="*/ 269064 w 313597"/>
                  <a:gd name="connsiteY131" fmla="*/ 115018 h 283998"/>
                  <a:gd name="connsiteX132" fmla="*/ 272436 w 313597"/>
                  <a:gd name="connsiteY132" fmla="*/ 111646 h 283998"/>
                  <a:gd name="connsiteX133" fmla="*/ 277203 w 313597"/>
                  <a:gd name="connsiteY133" fmla="*/ 111646 h 283998"/>
                  <a:gd name="connsiteX134" fmla="*/ 273831 w 313597"/>
                  <a:gd name="connsiteY134" fmla="*/ 108273 h 283998"/>
                  <a:gd name="connsiteX135" fmla="*/ 276738 w 313597"/>
                  <a:gd name="connsiteY135" fmla="*/ 105366 h 283998"/>
                  <a:gd name="connsiteX136" fmla="*/ 276738 w 313597"/>
                  <a:gd name="connsiteY136" fmla="*/ 102458 h 283998"/>
                  <a:gd name="connsiteX137" fmla="*/ 279645 w 313597"/>
                  <a:gd name="connsiteY137" fmla="*/ 99551 h 283998"/>
                  <a:gd name="connsiteX138" fmla="*/ 279645 w 313597"/>
                  <a:gd name="connsiteY138" fmla="*/ 94317 h 283998"/>
                  <a:gd name="connsiteX139" fmla="*/ 281389 w 313597"/>
                  <a:gd name="connsiteY139" fmla="*/ 92573 h 283998"/>
                  <a:gd name="connsiteX140" fmla="*/ 281389 w 313597"/>
                  <a:gd name="connsiteY140" fmla="*/ 84200 h 283998"/>
                  <a:gd name="connsiteX141" fmla="*/ 279296 w 313597"/>
                  <a:gd name="connsiteY141" fmla="*/ 82222 h 283998"/>
                  <a:gd name="connsiteX142" fmla="*/ 279296 w 313597"/>
                  <a:gd name="connsiteY142" fmla="*/ 82222 h 28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13597" h="283998">
                    <a:moveTo>
                      <a:pt x="279296" y="82222"/>
                    </a:moveTo>
                    <a:lnTo>
                      <a:pt x="279296" y="65243"/>
                    </a:lnTo>
                    <a:lnTo>
                      <a:pt x="265343" y="65243"/>
                    </a:lnTo>
                    <a:lnTo>
                      <a:pt x="243948" y="43961"/>
                    </a:lnTo>
                    <a:lnTo>
                      <a:pt x="231041" y="43961"/>
                    </a:lnTo>
                    <a:lnTo>
                      <a:pt x="225925" y="38843"/>
                    </a:lnTo>
                    <a:lnTo>
                      <a:pt x="217088" y="38843"/>
                    </a:lnTo>
                    <a:lnTo>
                      <a:pt x="217088" y="32098"/>
                    </a:lnTo>
                    <a:lnTo>
                      <a:pt x="200577" y="32098"/>
                    </a:lnTo>
                    <a:lnTo>
                      <a:pt x="200577" y="36285"/>
                    </a:lnTo>
                    <a:lnTo>
                      <a:pt x="185345" y="36285"/>
                    </a:lnTo>
                    <a:lnTo>
                      <a:pt x="170113" y="51520"/>
                    </a:lnTo>
                    <a:lnTo>
                      <a:pt x="160462" y="51520"/>
                    </a:lnTo>
                    <a:lnTo>
                      <a:pt x="160462" y="61638"/>
                    </a:lnTo>
                    <a:lnTo>
                      <a:pt x="141043" y="61638"/>
                    </a:lnTo>
                    <a:lnTo>
                      <a:pt x="138137" y="64545"/>
                    </a:lnTo>
                    <a:lnTo>
                      <a:pt x="116276" y="64545"/>
                    </a:lnTo>
                    <a:lnTo>
                      <a:pt x="110347" y="58614"/>
                    </a:lnTo>
                    <a:lnTo>
                      <a:pt x="105812" y="58614"/>
                    </a:lnTo>
                    <a:lnTo>
                      <a:pt x="94300" y="47101"/>
                    </a:lnTo>
                    <a:lnTo>
                      <a:pt x="88487" y="47101"/>
                    </a:lnTo>
                    <a:lnTo>
                      <a:pt x="79068" y="37680"/>
                    </a:lnTo>
                    <a:lnTo>
                      <a:pt x="79068" y="27911"/>
                    </a:lnTo>
                    <a:lnTo>
                      <a:pt x="73371" y="27911"/>
                    </a:lnTo>
                    <a:lnTo>
                      <a:pt x="64882" y="19422"/>
                    </a:lnTo>
                    <a:lnTo>
                      <a:pt x="69185" y="15119"/>
                    </a:lnTo>
                    <a:lnTo>
                      <a:pt x="66278" y="12211"/>
                    </a:lnTo>
                    <a:lnTo>
                      <a:pt x="70347" y="8141"/>
                    </a:lnTo>
                    <a:lnTo>
                      <a:pt x="63720" y="1512"/>
                    </a:lnTo>
                    <a:lnTo>
                      <a:pt x="57092" y="8141"/>
                    </a:lnTo>
                    <a:lnTo>
                      <a:pt x="53022" y="8141"/>
                    </a:lnTo>
                    <a:lnTo>
                      <a:pt x="42325" y="18840"/>
                    </a:lnTo>
                    <a:lnTo>
                      <a:pt x="26395" y="18840"/>
                    </a:lnTo>
                    <a:lnTo>
                      <a:pt x="16163" y="8606"/>
                    </a:lnTo>
                    <a:lnTo>
                      <a:pt x="16163" y="5815"/>
                    </a:lnTo>
                    <a:lnTo>
                      <a:pt x="10349" y="0"/>
                    </a:lnTo>
                    <a:lnTo>
                      <a:pt x="5814" y="4536"/>
                    </a:lnTo>
                    <a:lnTo>
                      <a:pt x="5814" y="9071"/>
                    </a:lnTo>
                    <a:lnTo>
                      <a:pt x="0" y="9071"/>
                    </a:lnTo>
                    <a:lnTo>
                      <a:pt x="2907" y="11979"/>
                    </a:lnTo>
                    <a:lnTo>
                      <a:pt x="2907" y="19305"/>
                    </a:lnTo>
                    <a:lnTo>
                      <a:pt x="5465" y="21864"/>
                    </a:lnTo>
                    <a:lnTo>
                      <a:pt x="5465" y="30237"/>
                    </a:lnTo>
                    <a:lnTo>
                      <a:pt x="10000" y="30237"/>
                    </a:lnTo>
                    <a:lnTo>
                      <a:pt x="2907" y="37332"/>
                    </a:lnTo>
                    <a:lnTo>
                      <a:pt x="2907" y="40239"/>
                    </a:lnTo>
                    <a:lnTo>
                      <a:pt x="6512" y="40239"/>
                    </a:lnTo>
                    <a:lnTo>
                      <a:pt x="10000" y="43728"/>
                    </a:lnTo>
                    <a:lnTo>
                      <a:pt x="10000" y="48729"/>
                    </a:lnTo>
                    <a:lnTo>
                      <a:pt x="13372" y="52101"/>
                    </a:lnTo>
                    <a:lnTo>
                      <a:pt x="13372" y="63847"/>
                    </a:lnTo>
                    <a:lnTo>
                      <a:pt x="16279" y="63847"/>
                    </a:lnTo>
                    <a:lnTo>
                      <a:pt x="16279" y="70593"/>
                    </a:lnTo>
                    <a:lnTo>
                      <a:pt x="21511" y="70593"/>
                    </a:lnTo>
                    <a:lnTo>
                      <a:pt x="21511" y="75128"/>
                    </a:lnTo>
                    <a:lnTo>
                      <a:pt x="28255" y="81874"/>
                    </a:lnTo>
                    <a:lnTo>
                      <a:pt x="33488" y="81874"/>
                    </a:lnTo>
                    <a:lnTo>
                      <a:pt x="33488" y="96527"/>
                    </a:lnTo>
                    <a:lnTo>
                      <a:pt x="23953" y="106063"/>
                    </a:lnTo>
                    <a:lnTo>
                      <a:pt x="23953" y="119554"/>
                    </a:lnTo>
                    <a:lnTo>
                      <a:pt x="36162" y="131765"/>
                    </a:lnTo>
                    <a:lnTo>
                      <a:pt x="36162" y="138859"/>
                    </a:lnTo>
                    <a:lnTo>
                      <a:pt x="40929" y="138859"/>
                    </a:lnTo>
                    <a:lnTo>
                      <a:pt x="50697" y="148628"/>
                    </a:lnTo>
                    <a:lnTo>
                      <a:pt x="56510" y="148628"/>
                    </a:lnTo>
                    <a:lnTo>
                      <a:pt x="56510" y="154443"/>
                    </a:lnTo>
                    <a:lnTo>
                      <a:pt x="63255" y="161188"/>
                    </a:lnTo>
                    <a:lnTo>
                      <a:pt x="58952" y="165492"/>
                    </a:lnTo>
                    <a:lnTo>
                      <a:pt x="58952" y="175842"/>
                    </a:lnTo>
                    <a:lnTo>
                      <a:pt x="65696" y="175842"/>
                    </a:lnTo>
                    <a:lnTo>
                      <a:pt x="65696" y="186192"/>
                    </a:lnTo>
                    <a:lnTo>
                      <a:pt x="74533" y="195031"/>
                    </a:lnTo>
                    <a:lnTo>
                      <a:pt x="80347" y="195031"/>
                    </a:lnTo>
                    <a:lnTo>
                      <a:pt x="80347" y="186658"/>
                    </a:lnTo>
                    <a:lnTo>
                      <a:pt x="88719" y="195031"/>
                    </a:lnTo>
                    <a:lnTo>
                      <a:pt x="93138" y="190612"/>
                    </a:lnTo>
                    <a:lnTo>
                      <a:pt x="99416" y="190612"/>
                    </a:lnTo>
                    <a:lnTo>
                      <a:pt x="99416" y="195613"/>
                    </a:lnTo>
                    <a:lnTo>
                      <a:pt x="109998" y="206196"/>
                    </a:lnTo>
                    <a:lnTo>
                      <a:pt x="109998" y="212941"/>
                    </a:lnTo>
                    <a:lnTo>
                      <a:pt x="116858" y="219803"/>
                    </a:lnTo>
                    <a:lnTo>
                      <a:pt x="116858" y="226897"/>
                    </a:lnTo>
                    <a:lnTo>
                      <a:pt x="125230" y="235270"/>
                    </a:lnTo>
                    <a:lnTo>
                      <a:pt x="131974" y="235270"/>
                    </a:lnTo>
                    <a:lnTo>
                      <a:pt x="144997" y="248295"/>
                    </a:lnTo>
                    <a:lnTo>
                      <a:pt x="152090" y="248295"/>
                    </a:lnTo>
                    <a:lnTo>
                      <a:pt x="159415" y="255622"/>
                    </a:lnTo>
                    <a:lnTo>
                      <a:pt x="169764" y="255622"/>
                    </a:lnTo>
                    <a:lnTo>
                      <a:pt x="173252" y="259111"/>
                    </a:lnTo>
                    <a:lnTo>
                      <a:pt x="178252" y="259111"/>
                    </a:lnTo>
                    <a:lnTo>
                      <a:pt x="183717" y="253761"/>
                    </a:lnTo>
                    <a:lnTo>
                      <a:pt x="188717" y="253761"/>
                    </a:lnTo>
                    <a:lnTo>
                      <a:pt x="196042" y="246435"/>
                    </a:lnTo>
                    <a:lnTo>
                      <a:pt x="205809" y="246435"/>
                    </a:lnTo>
                    <a:lnTo>
                      <a:pt x="214763" y="255390"/>
                    </a:lnTo>
                    <a:lnTo>
                      <a:pt x="214763" y="272369"/>
                    </a:lnTo>
                    <a:lnTo>
                      <a:pt x="223600" y="272369"/>
                    </a:lnTo>
                    <a:lnTo>
                      <a:pt x="226623" y="275393"/>
                    </a:lnTo>
                    <a:lnTo>
                      <a:pt x="240925" y="275393"/>
                    </a:lnTo>
                    <a:lnTo>
                      <a:pt x="244878" y="279347"/>
                    </a:lnTo>
                    <a:lnTo>
                      <a:pt x="271041" y="279347"/>
                    </a:lnTo>
                    <a:lnTo>
                      <a:pt x="275692" y="283999"/>
                    </a:lnTo>
                    <a:lnTo>
                      <a:pt x="287552" y="283882"/>
                    </a:lnTo>
                    <a:lnTo>
                      <a:pt x="287552" y="274230"/>
                    </a:lnTo>
                    <a:lnTo>
                      <a:pt x="290575" y="271206"/>
                    </a:lnTo>
                    <a:lnTo>
                      <a:pt x="290575" y="263065"/>
                    </a:lnTo>
                    <a:lnTo>
                      <a:pt x="295575" y="263065"/>
                    </a:lnTo>
                    <a:lnTo>
                      <a:pt x="302435" y="256204"/>
                    </a:lnTo>
                    <a:lnTo>
                      <a:pt x="313598" y="256204"/>
                    </a:lnTo>
                    <a:lnTo>
                      <a:pt x="313598" y="245039"/>
                    </a:lnTo>
                    <a:lnTo>
                      <a:pt x="306272" y="245039"/>
                    </a:lnTo>
                    <a:lnTo>
                      <a:pt x="306272" y="227594"/>
                    </a:lnTo>
                    <a:lnTo>
                      <a:pt x="301738" y="227594"/>
                    </a:lnTo>
                    <a:lnTo>
                      <a:pt x="296738" y="222594"/>
                    </a:lnTo>
                    <a:lnTo>
                      <a:pt x="293133" y="222594"/>
                    </a:lnTo>
                    <a:lnTo>
                      <a:pt x="285924" y="215383"/>
                    </a:lnTo>
                    <a:lnTo>
                      <a:pt x="285924" y="212359"/>
                    </a:lnTo>
                    <a:lnTo>
                      <a:pt x="283133" y="209568"/>
                    </a:lnTo>
                    <a:lnTo>
                      <a:pt x="283133" y="206545"/>
                    </a:lnTo>
                    <a:lnTo>
                      <a:pt x="273482" y="196892"/>
                    </a:lnTo>
                    <a:lnTo>
                      <a:pt x="273482" y="196892"/>
                    </a:lnTo>
                    <a:lnTo>
                      <a:pt x="290226" y="180145"/>
                    </a:lnTo>
                    <a:lnTo>
                      <a:pt x="290226" y="167585"/>
                    </a:lnTo>
                    <a:lnTo>
                      <a:pt x="274529" y="167585"/>
                    </a:lnTo>
                    <a:lnTo>
                      <a:pt x="274529" y="152699"/>
                    </a:lnTo>
                    <a:lnTo>
                      <a:pt x="272436" y="150605"/>
                    </a:lnTo>
                    <a:lnTo>
                      <a:pt x="272436" y="143046"/>
                    </a:lnTo>
                    <a:lnTo>
                      <a:pt x="270227" y="140836"/>
                    </a:lnTo>
                    <a:lnTo>
                      <a:pt x="270227" y="133393"/>
                    </a:lnTo>
                    <a:lnTo>
                      <a:pt x="277087" y="126532"/>
                    </a:lnTo>
                    <a:lnTo>
                      <a:pt x="269064" y="126532"/>
                    </a:lnTo>
                    <a:lnTo>
                      <a:pt x="269064" y="115018"/>
                    </a:lnTo>
                    <a:lnTo>
                      <a:pt x="272436" y="111646"/>
                    </a:lnTo>
                    <a:lnTo>
                      <a:pt x="277203" y="111646"/>
                    </a:lnTo>
                    <a:lnTo>
                      <a:pt x="273831" y="108273"/>
                    </a:lnTo>
                    <a:lnTo>
                      <a:pt x="276738" y="105366"/>
                    </a:lnTo>
                    <a:lnTo>
                      <a:pt x="276738" y="102458"/>
                    </a:lnTo>
                    <a:lnTo>
                      <a:pt x="279645" y="99551"/>
                    </a:lnTo>
                    <a:lnTo>
                      <a:pt x="279645" y="94317"/>
                    </a:lnTo>
                    <a:lnTo>
                      <a:pt x="281389" y="92573"/>
                    </a:lnTo>
                    <a:lnTo>
                      <a:pt x="281389" y="84200"/>
                    </a:lnTo>
                    <a:lnTo>
                      <a:pt x="279296" y="82222"/>
                    </a:lnTo>
                    <a:lnTo>
                      <a:pt x="279296" y="82222"/>
                    </a:lnTo>
                    <a:close/>
                  </a:path>
                </a:pathLst>
              </a:custGeom>
              <a:grpFill/>
              <a:ln w="1162" cap="rnd">
                <a:solidFill>
                  <a:schemeClr val="bg2"/>
                </a:solidFill>
                <a:prstDash val="solid"/>
                <a:round/>
              </a:ln>
            </p:spPr>
            <p:txBody>
              <a:bodyPr rtlCol="0" anchor="ctr"/>
              <a:lstStyle/>
              <a:p>
                <a:endParaRPr lang="en-US"/>
              </a:p>
            </p:txBody>
          </p:sp>
          <p:sp>
            <p:nvSpPr>
              <p:cNvPr id="116" name="Freeform 115">
                <a:extLst>
                  <a:ext uri="{FF2B5EF4-FFF2-40B4-BE49-F238E27FC236}">
                    <a16:creationId xmlns:a16="http://schemas.microsoft.com/office/drawing/2014/main" id="{9598700B-79D5-5A22-3ED5-EA4189FB306C}"/>
                  </a:ext>
                </a:extLst>
              </p:cNvPr>
              <p:cNvSpPr/>
              <p:nvPr/>
            </p:nvSpPr>
            <p:spPr>
              <a:xfrm>
                <a:off x="7211422" y="3505877"/>
                <a:ext cx="745797" cy="259576"/>
              </a:xfrm>
              <a:custGeom>
                <a:avLst/>
                <a:gdLst>
                  <a:gd name="connsiteX0" fmla="*/ 468478 w 745797"/>
                  <a:gd name="connsiteY0" fmla="*/ 242713 h 259576"/>
                  <a:gd name="connsiteX1" fmla="*/ 462664 w 745797"/>
                  <a:gd name="connsiteY1" fmla="*/ 248528 h 259576"/>
                  <a:gd name="connsiteX2" fmla="*/ 462664 w 745797"/>
                  <a:gd name="connsiteY2" fmla="*/ 253412 h 259576"/>
                  <a:gd name="connsiteX3" fmla="*/ 464292 w 745797"/>
                  <a:gd name="connsiteY3" fmla="*/ 255040 h 259576"/>
                  <a:gd name="connsiteX4" fmla="*/ 462664 w 745797"/>
                  <a:gd name="connsiteY4" fmla="*/ 256669 h 259576"/>
                  <a:gd name="connsiteX5" fmla="*/ 462664 w 745797"/>
                  <a:gd name="connsiteY5" fmla="*/ 257948 h 259576"/>
                  <a:gd name="connsiteX6" fmla="*/ 464292 w 745797"/>
                  <a:gd name="connsiteY6" fmla="*/ 259576 h 259576"/>
                  <a:gd name="connsiteX7" fmla="*/ 467315 w 745797"/>
                  <a:gd name="connsiteY7" fmla="*/ 259576 h 259576"/>
                  <a:gd name="connsiteX8" fmla="*/ 470687 w 745797"/>
                  <a:gd name="connsiteY8" fmla="*/ 256203 h 259576"/>
                  <a:gd name="connsiteX9" fmla="*/ 476385 w 745797"/>
                  <a:gd name="connsiteY9" fmla="*/ 256203 h 259576"/>
                  <a:gd name="connsiteX10" fmla="*/ 487664 w 745797"/>
                  <a:gd name="connsiteY10" fmla="*/ 244923 h 259576"/>
                  <a:gd name="connsiteX11" fmla="*/ 484873 w 745797"/>
                  <a:gd name="connsiteY11" fmla="*/ 242132 h 259576"/>
                  <a:gd name="connsiteX12" fmla="*/ 484873 w 745797"/>
                  <a:gd name="connsiteY12" fmla="*/ 240038 h 259576"/>
                  <a:gd name="connsiteX13" fmla="*/ 487664 w 745797"/>
                  <a:gd name="connsiteY13" fmla="*/ 240038 h 259576"/>
                  <a:gd name="connsiteX14" fmla="*/ 487664 w 745797"/>
                  <a:gd name="connsiteY14" fmla="*/ 237945 h 259576"/>
                  <a:gd name="connsiteX15" fmla="*/ 484176 w 745797"/>
                  <a:gd name="connsiteY15" fmla="*/ 237945 h 259576"/>
                  <a:gd name="connsiteX16" fmla="*/ 484176 w 745797"/>
                  <a:gd name="connsiteY16" fmla="*/ 235851 h 259576"/>
                  <a:gd name="connsiteX17" fmla="*/ 481501 w 745797"/>
                  <a:gd name="connsiteY17" fmla="*/ 238526 h 259576"/>
                  <a:gd name="connsiteX18" fmla="*/ 478478 w 745797"/>
                  <a:gd name="connsiteY18" fmla="*/ 238526 h 259576"/>
                  <a:gd name="connsiteX19" fmla="*/ 476501 w 745797"/>
                  <a:gd name="connsiteY19" fmla="*/ 240503 h 259576"/>
                  <a:gd name="connsiteX20" fmla="*/ 472083 w 745797"/>
                  <a:gd name="connsiteY20" fmla="*/ 240503 h 259576"/>
                  <a:gd name="connsiteX21" fmla="*/ 469873 w 745797"/>
                  <a:gd name="connsiteY21" fmla="*/ 242713 h 259576"/>
                  <a:gd name="connsiteX22" fmla="*/ 468478 w 745797"/>
                  <a:gd name="connsiteY22" fmla="*/ 242713 h 259576"/>
                  <a:gd name="connsiteX23" fmla="*/ 468478 w 745797"/>
                  <a:gd name="connsiteY23" fmla="*/ 242713 h 259576"/>
                  <a:gd name="connsiteX24" fmla="*/ 414526 w 745797"/>
                  <a:gd name="connsiteY24" fmla="*/ 257715 h 259576"/>
                  <a:gd name="connsiteX25" fmla="*/ 408247 w 745797"/>
                  <a:gd name="connsiteY25" fmla="*/ 257715 h 259576"/>
                  <a:gd name="connsiteX26" fmla="*/ 403596 w 745797"/>
                  <a:gd name="connsiteY26" fmla="*/ 253063 h 259576"/>
                  <a:gd name="connsiteX27" fmla="*/ 400689 w 745797"/>
                  <a:gd name="connsiteY27" fmla="*/ 253063 h 259576"/>
                  <a:gd name="connsiteX28" fmla="*/ 397085 w 745797"/>
                  <a:gd name="connsiteY28" fmla="*/ 249458 h 259576"/>
                  <a:gd name="connsiteX29" fmla="*/ 390224 w 745797"/>
                  <a:gd name="connsiteY29" fmla="*/ 249458 h 259576"/>
                  <a:gd name="connsiteX30" fmla="*/ 386620 w 745797"/>
                  <a:gd name="connsiteY30" fmla="*/ 245853 h 259576"/>
                  <a:gd name="connsiteX31" fmla="*/ 389527 w 745797"/>
                  <a:gd name="connsiteY31" fmla="*/ 242946 h 259576"/>
                  <a:gd name="connsiteX32" fmla="*/ 402666 w 745797"/>
                  <a:gd name="connsiteY32" fmla="*/ 242946 h 259576"/>
                  <a:gd name="connsiteX33" fmla="*/ 403945 w 745797"/>
                  <a:gd name="connsiteY33" fmla="*/ 241666 h 259576"/>
                  <a:gd name="connsiteX34" fmla="*/ 408131 w 745797"/>
                  <a:gd name="connsiteY34" fmla="*/ 245853 h 259576"/>
                  <a:gd name="connsiteX35" fmla="*/ 408131 w 745797"/>
                  <a:gd name="connsiteY35" fmla="*/ 247714 h 259576"/>
                  <a:gd name="connsiteX36" fmla="*/ 412549 w 745797"/>
                  <a:gd name="connsiteY36" fmla="*/ 247714 h 259576"/>
                  <a:gd name="connsiteX37" fmla="*/ 418479 w 745797"/>
                  <a:gd name="connsiteY37" fmla="*/ 253645 h 259576"/>
                  <a:gd name="connsiteX38" fmla="*/ 414526 w 745797"/>
                  <a:gd name="connsiteY38" fmla="*/ 257715 h 259576"/>
                  <a:gd name="connsiteX39" fmla="*/ 414526 w 745797"/>
                  <a:gd name="connsiteY39" fmla="*/ 257715 h 259576"/>
                  <a:gd name="connsiteX40" fmla="*/ 745798 w 745797"/>
                  <a:gd name="connsiteY40" fmla="*/ 132463 h 259576"/>
                  <a:gd name="connsiteX41" fmla="*/ 745798 w 745797"/>
                  <a:gd name="connsiteY41" fmla="*/ 193752 h 259576"/>
                  <a:gd name="connsiteX42" fmla="*/ 743821 w 745797"/>
                  <a:gd name="connsiteY42" fmla="*/ 195729 h 259576"/>
                  <a:gd name="connsiteX43" fmla="*/ 743821 w 745797"/>
                  <a:gd name="connsiteY43" fmla="*/ 199799 h 259576"/>
                  <a:gd name="connsiteX44" fmla="*/ 745798 w 745797"/>
                  <a:gd name="connsiteY44" fmla="*/ 201776 h 259576"/>
                  <a:gd name="connsiteX45" fmla="*/ 745798 w 745797"/>
                  <a:gd name="connsiteY45" fmla="*/ 238759 h 259576"/>
                  <a:gd name="connsiteX46" fmla="*/ 728938 w 745797"/>
                  <a:gd name="connsiteY46" fmla="*/ 221896 h 259576"/>
                  <a:gd name="connsiteX47" fmla="*/ 726031 w 745797"/>
                  <a:gd name="connsiteY47" fmla="*/ 221896 h 259576"/>
                  <a:gd name="connsiteX48" fmla="*/ 724519 w 745797"/>
                  <a:gd name="connsiteY48" fmla="*/ 223408 h 259576"/>
                  <a:gd name="connsiteX49" fmla="*/ 717659 w 745797"/>
                  <a:gd name="connsiteY49" fmla="*/ 223408 h 259576"/>
                  <a:gd name="connsiteX50" fmla="*/ 717659 w 745797"/>
                  <a:gd name="connsiteY50" fmla="*/ 220268 h 259576"/>
                  <a:gd name="connsiteX51" fmla="*/ 713357 w 745797"/>
                  <a:gd name="connsiteY51" fmla="*/ 224687 h 259576"/>
                  <a:gd name="connsiteX52" fmla="*/ 711147 w 745797"/>
                  <a:gd name="connsiteY52" fmla="*/ 222477 h 259576"/>
                  <a:gd name="connsiteX53" fmla="*/ 713705 w 745797"/>
                  <a:gd name="connsiteY53" fmla="*/ 219919 h 259576"/>
                  <a:gd name="connsiteX54" fmla="*/ 713705 w 745797"/>
                  <a:gd name="connsiteY54" fmla="*/ 217709 h 259576"/>
                  <a:gd name="connsiteX55" fmla="*/ 715333 w 745797"/>
                  <a:gd name="connsiteY55" fmla="*/ 216081 h 259576"/>
                  <a:gd name="connsiteX56" fmla="*/ 715333 w 745797"/>
                  <a:gd name="connsiteY56" fmla="*/ 213173 h 259576"/>
                  <a:gd name="connsiteX57" fmla="*/ 710566 w 745797"/>
                  <a:gd name="connsiteY57" fmla="*/ 208405 h 259576"/>
                  <a:gd name="connsiteX58" fmla="*/ 710566 w 745797"/>
                  <a:gd name="connsiteY58" fmla="*/ 206428 h 259576"/>
                  <a:gd name="connsiteX59" fmla="*/ 705799 w 745797"/>
                  <a:gd name="connsiteY59" fmla="*/ 201660 h 259576"/>
                  <a:gd name="connsiteX60" fmla="*/ 712659 w 745797"/>
                  <a:gd name="connsiteY60" fmla="*/ 201660 h 259576"/>
                  <a:gd name="connsiteX61" fmla="*/ 703357 w 745797"/>
                  <a:gd name="connsiteY61" fmla="*/ 192356 h 259576"/>
                  <a:gd name="connsiteX62" fmla="*/ 703357 w 745797"/>
                  <a:gd name="connsiteY62" fmla="*/ 189216 h 259576"/>
                  <a:gd name="connsiteX63" fmla="*/ 701961 w 745797"/>
                  <a:gd name="connsiteY63" fmla="*/ 187821 h 259576"/>
                  <a:gd name="connsiteX64" fmla="*/ 701961 w 745797"/>
                  <a:gd name="connsiteY64" fmla="*/ 184680 h 259576"/>
                  <a:gd name="connsiteX65" fmla="*/ 700566 w 745797"/>
                  <a:gd name="connsiteY65" fmla="*/ 183285 h 259576"/>
                  <a:gd name="connsiteX66" fmla="*/ 698822 w 745797"/>
                  <a:gd name="connsiteY66" fmla="*/ 183285 h 259576"/>
                  <a:gd name="connsiteX67" fmla="*/ 698822 w 745797"/>
                  <a:gd name="connsiteY67" fmla="*/ 180959 h 259576"/>
                  <a:gd name="connsiteX68" fmla="*/ 691961 w 745797"/>
                  <a:gd name="connsiteY68" fmla="*/ 174098 h 259576"/>
                  <a:gd name="connsiteX69" fmla="*/ 687078 w 745797"/>
                  <a:gd name="connsiteY69" fmla="*/ 174098 h 259576"/>
                  <a:gd name="connsiteX70" fmla="*/ 683938 w 745797"/>
                  <a:gd name="connsiteY70" fmla="*/ 170958 h 259576"/>
                  <a:gd name="connsiteX71" fmla="*/ 679055 w 745797"/>
                  <a:gd name="connsiteY71" fmla="*/ 170958 h 259576"/>
                  <a:gd name="connsiteX72" fmla="*/ 675915 w 745797"/>
                  <a:gd name="connsiteY72" fmla="*/ 167817 h 259576"/>
                  <a:gd name="connsiteX73" fmla="*/ 671032 w 745797"/>
                  <a:gd name="connsiteY73" fmla="*/ 167817 h 259576"/>
                  <a:gd name="connsiteX74" fmla="*/ 666148 w 745797"/>
                  <a:gd name="connsiteY74" fmla="*/ 162933 h 259576"/>
                  <a:gd name="connsiteX75" fmla="*/ 651614 w 745797"/>
                  <a:gd name="connsiteY75" fmla="*/ 162933 h 259576"/>
                  <a:gd name="connsiteX76" fmla="*/ 649520 w 745797"/>
                  <a:gd name="connsiteY76" fmla="*/ 160839 h 259576"/>
                  <a:gd name="connsiteX77" fmla="*/ 647195 w 745797"/>
                  <a:gd name="connsiteY77" fmla="*/ 160839 h 259576"/>
                  <a:gd name="connsiteX78" fmla="*/ 643009 w 745797"/>
                  <a:gd name="connsiteY78" fmla="*/ 156653 h 259576"/>
                  <a:gd name="connsiteX79" fmla="*/ 643009 w 745797"/>
                  <a:gd name="connsiteY79" fmla="*/ 154676 h 259576"/>
                  <a:gd name="connsiteX80" fmla="*/ 637311 w 745797"/>
                  <a:gd name="connsiteY80" fmla="*/ 154676 h 259576"/>
                  <a:gd name="connsiteX81" fmla="*/ 635335 w 745797"/>
                  <a:gd name="connsiteY81" fmla="*/ 152699 h 259576"/>
                  <a:gd name="connsiteX82" fmla="*/ 635335 w 745797"/>
                  <a:gd name="connsiteY82" fmla="*/ 152699 h 259576"/>
                  <a:gd name="connsiteX83" fmla="*/ 632428 w 745797"/>
                  <a:gd name="connsiteY83" fmla="*/ 152699 h 259576"/>
                  <a:gd name="connsiteX84" fmla="*/ 626731 w 745797"/>
                  <a:gd name="connsiteY84" fmla="*/ 147000 h 259576"/>
                  <a:gd name="connsiteX85" fmla="*/ 626731 w 745797"/>
                  <a:gd name="connsiteY85" fmla="*/ 143976 h 259576"/>
                  <a:gd name="connsiteX86" fmla="*/ 624754 w 745797"/>
                  <a:gd name="connsiteY86" fmla="*/ 145954 h 259576"/>
                  <a:gd name="connsiteX87" fmla="*/ 624754 w 745797"/>
                  <a:gd name="connsiteY87" fmla="*/ 148396 h 259576"/>
                  <a:gd name="connsiteX88" fmla="*/ 623010 w 745797"/>
                  <a:gd name="connsiteY88" fmla="*/ 150140 h 259576"/>
                  <a:gd name="connsiteX89" fmla="*/ 623010 w 745797"/>
                  <a:gd name="connsiteY89" fmla="*/ 152350 h 259576"/>
                  <a:gd name="connsiteX90" fmla="*/ 618242 w 745797"/>
                  <a:gd name="connsiteY90" fmla="*/ 157118 h 259576"/>
                  <a:gd name="connsiteX91" fmla="*/ 615452 w 745797"/>
                  <a:gd name="connsiteY91" fmla="*/ 157118 h 259576"/>
                  <a:gd name="connsiteX92" fmla="*/ 613475 w 745797"/>
                  <a:gd name="connsiteY92" fmla="*/ 155141 h 259576"/>
                  <a:gd name="connsiteX93" fmla="*/ 613475 w 745797"/>
                  <a:gd name="connsiteY93" fmla="*/ 153629 h 259576"/>
                  <a:gd name="connsiteX94" fmla="*/ 611498 w 745797"/>
                  <a:gd name="connsiteY94" fmla="*/ 151652 h 259576"/>
                  <a:gd name="connsiteX95" fmla="*/ 611498 w 745797"/>
                  <a:gd name="connsiteY95" fmla="*/ 150140 h 259576"/>
                  <a:gd name="connsiteX96" fmla="*/ 613475 w 745797"/>
                  <a:gd name="connsiteY96" fmla="*/ 148163 h 259576"/>
                  <a:gd name="connsiteX97" fmla="*/ 613475 w 745797"/>
                  <a:gd name="connsiteY97" fmla="*/ 145954 h 259576"/>
                  <a:gd name="connsiteX98" fmla="*/ 604987 w 745797"/>
                  <a:gd name="connsiteY98" fmla="*/ 137464 h 259576"/>
                  <a:gd name="connsiteX99" fmla="*/ 599056 w 745797"/>
                  <a:gd name="connsiteY99" fmla="*/ 137464 h 259576"/>
                  <a:gd name="connsiteX100" fmla="*/ 602661 w 745797"/>
                  <a:gd name="connsiteY100" fmla="*/ 133858 h 259576"/>
                  <a:gd name="connsiteX101" fmla="*/ 609638 w 745797"/>
                  <a:gd name="connsiteY101" fmla="*/ 133858 h 259576"/>
                  <a:gd name="connsiteX102" fmla="*/ 611033 w 745797"/>
                  <a:gd name="connsiteY102" fmla="*/ 135254 h 259576"/>
                  <a:gd name="connsiteX103" fmla="*/ 616033 w 745797"/>
                  <a:gd name="connsiteY103" fmla="*/ 130253 h 259576"/>
                  <a:gd name="connsiteX104" fmla="*/ 628242 w 745797"/>
                  <a:gd name="connsiteY104" fmla="*/ 130253 h 259576"/>
                  <a:gd name="connsiteX105" fmla="*/ 628242 w 745797"/>
                  <a:gd name="connsiteY105" fmla="*/ 127346 h 259576"/>
                  <a:gd name="connsiteX106" fmla="*/ 630800 w 745797"/>
                  <a:gd name="connsiteY106" fmla="*/ 124787 h 259576"/>
                  <a:gd name="connsiteX107" fmla="*/ 627428 w 745797"/>
                  <a:gd name="connsiteY107" fmla="*/ 124787 h 259576"/>
                  <a:gd name="connsiteX108" fmla="*/ 625916 w 745797"/>
                  <a:gd name="connsiteY108" fmla="*/ 126299 h 259576"/>
                  <a:gd name="connsiteX109" fmla="*/ 603824 w 745797"/>
                  <a:gd name="connsiteY109" fmla="*/ 126299 h 259576"/>
                  <a:gd name="connsiteX110" fmla="*/ 598475 w 745797"/>
                  <a:gd name="connsiteY110" fmla="*/ 120950 h 259576"/>
                  <a:gd name="connsiteX111" fmla="*/ 598475 w 745797"/>
                  <a:gd name="connsiteY111" fmla="*/ 115832 h 259576"/>
                  <a:gd name="connsiteX112" fmla="*/ 594405 w 745797"/>
                  <a:gd name="connsiteY112" fmla="*/ 115832 h 259576"/>
                  <a:gd name="connsiteX113" fmla="*/ 592429 w 745797"/>
                  <a:gd name="connsiteY113" fmla="*/ 113855 h 259576"/>
                  <a:gd name="connsiteX114" fmla="*/ 582429 w 745797"/>
                  <a:gd name="connsiteY114" fmla="*/ 113855 h 259576"/>
                  <a:gd name="connsiteX115" fmla="*/ 582429 w 745797"/>
                  <a:gd name="connsiteY115" fmla="*/ 112576 h 259576"/>
                  <a:gd name="connsiteX116" fmla="*/ 586964 w 745797"/>
                  <a:gd name="connsiteY116" fmla="*/ 108040 h 259576"/>
                  <a:gd name="connsiteX117" fmla="*/ 586964 w 745797"/>
                  <a:gd name="connsiteY117" fmla="*/ 104668 h 259576"/>
                  <a:gd name="connsiteX118" fmla="*/ 589289 w 745797"/>
                  <a:gd name="connsiteY118" fmla="*/ 102342 h 259576"/>
                  <a:gd name="connsiteX119" fmla="*/ 596615 w 745797"/>
                  <a:gd name="connsiteY119" fmla="*/ 102342 h 259576"/>
                  <a:gd name="connsiteX120" fmla="*/ 602545 w 745797"/>
                  <a:gd name="connsiteY120" fmla="*/ 96411 h 259576"/>
                  <a:gd name="connsiteX121" fmla="*/ 612893 w 745797"/>
                  <a:gd name="connsiteY121" fmla="*/ 96411 h 259576"/>
                  <a:gd name="connsiteX122" fmla="*/ 615452 w 745797"/>
                  <a:gd name="connsiteY122" fmla="*/ 98969 h 259576"/>
                  <a:gd name="connsiteX123" fmla="*/ 618707 w 745797"/>
                  <a:gd name="connsiteY123" fmla="*/ 98969 h 259576"/>
                  <a:gd name="connsiteX124" fmla="*/ 622080 w 745797"/>
                  <a:gd name="connsiteY124" fmla="*/ 102342 h 259576"/>
                  <a:gd name="connsiteX125" fmla="*/ 632777 w 745797"/>
                  <a:gd name="connsiteY125" fmla="*/ 102342 h 259576"/>
                  <a:gd name="connsiteX126" fmla="*/ 632777 w 745797"/>
                  <a:gd name="connsiteY126" fmla="*/ 106994 h 259576"/>
                  <a:gd name="connsiteX127" fmla="*/ 636033 w 745797"/>
                  <a:gd name="connsiteY127" fmla="*/ 110250 h 259576"/>
                  <a:gd name="connsiteX128" fmla="*/ 636033 w 745797"/>
                  <a:gd name="connsiteY128" fmla="*/ 114902 h 259576"/>
                  <a:gd name="connsiteX129" fmla="*/ 633707 w 745797"/>
                  <a:gd name="connsiteY129" fmla="*/ 117228 h 259576"/>
                  <a:gd name="connsiteX130" fmla="*/ 633707 w 745797"/>
                  <a:gd name="connsiteY130" fmla="*/ 127927 h 259576"/>
                  <a:gd name="connsiteX131" fmla="*/ 639870 w 745797"/>
                  <a:gd name="connsiteY131" fmla="*/ 134091 h 259576"/>
                  <a:gd name="connsiteX132" fmla="*/ 639870 w 745797"/>
                  <a:gd name="connsiteY132" fmla="*/ 130951 h 259576"/>
                  <a:gd name="connsiteX133" fmla="*/ 642777 w 745797"/>
                  <a:gd name="connsiteY133" fmla="*/ 130951 h 259576"/>
                  <a:gd name="connsiteX134" fmla="*/ 642777 w 745797"/>
                  <a:gd name="connsiteY134" fmla="*/ 137580 h 259576"/>
                  <a:gd name="connsiteX135" fmla="*/ 645567 w 745797"/>
                  <a:gd name="connsiteY135" fmla="*/ 137580 h 259576"/>
                  <a:gd name="connsiteX136" fmla="*/ 645567 w 745797"/>
                  <a:gd name="connsiteY136" fmla="*/ 140371 h 259576"/>
                  <a:gd name="connsiteX137" fmla="*/ 650102 w 745797"/>
                  <a:gd name="connsiteY137" fmla="*/ 144907 h 259576"/>
                  <a:gd name="connsiteX138" fmla="*/ 655102 w 745797"/>
                  <a:gd name="connsiteY138" fmla="*/ 144907 h 259576"/>
                  <a:gd name="connsiteX139" fmla="*/ 669753 w 745797"/>
                  <a:gd name="connsiteY139" fmla="*/ 130253 h 259576"/>
                  <a:gd name="connsiteX140" fmla="*/ 669753 w 745797"/>
                  <a:gd name="connsiteY140" fmla="*/ 126299 h 259576"/>
                  <a:gd name="connsiteX141" fmla="*/ 679752 w 745797"/>
                  <a:gd name="connsiteY141" fmla="*/ 126299 h 259576"/>
                  <a:gd name="connsiteX142" fmla="*/ 682659 w 745797"/>
                  <a:gd name="connsiteY142" fmla="*/ 123392 h 259576"/>
                  <a:gd name="connsiteX143" fmla="*/ 682659 w 745797"/>
                  <a:gd name="connsiteY143" fmla="*/ 120601 h 259576"/>
                  <a:gd name="connsiteX144" fmla="*/ 686032 w 745797"/>
                  <a:gd name="connsiteY144" fmla="*/ 117228 h 259576"/>
                  <a:gd name="connsiteX145" fmla="*/ 686032 w 745797"/>
                  <a:gd name="connsiteY145" fmla="*/ 117228 h 259576"/>
                  <a:gd name="connsiteX146" fmla="*/ 688241 w 745797"/>
                  <a:gd name="connsiteY146" fmla="*/ 117228 h 259576"/>
                  <a:gd name="connsiteX147" fmla="*/ 690566 w 745797"/>
                  <a:gd name="connsiteY147" fmla="*/ 114902 h 259576"/>
                  <a:gd name="connsiteX148" fmla="*/ 697543 w 745797"/>
                  <a:gd name="connsiteY148" fmla="*/ 114902 h 259576"/>
                  <a:gd name="connsiteX149" fmla="*/ 701263 w 745797"/>
                  <a:gd name="connsiteY149" fmla="*/ 118624 h 259576"/>
                  <a:gd name="connsiteX150" fmla="*/ 701263 w 745797"/>
                  <a:gd name="connsiteY150" fmla="*/ 118624 h 259576"/>
                  <a:gd name="connsiteX151" fmla="*/ 706729 w 745797"/>
                  <a:gd name="connsiteY151" fmla="*/ 118624 h 259576"/>
                  <a:gd name="connsiteX152" fmla="*/ 710450 w 745797"/>
                  <a:gd name="connsiteY152" fmla="*/ 122345 h 259576"/>
                  <a:gd name="connsiteX153" fmla="*/ 715914 w 745797"/>
                  <a:gd name="connsiteY153" fmla="*/ 122345 h 259576"/>
                  <a:gd name="connsiteX154" fmla="*/ 719635 w 745797"/>
                  <a:gd name="connsiteY154" fmla="*/ 126067 h 259576"/>
                  <a:gd name="connsiteX155" fmla="*/ 723589 w 745797"/>
                  <a:gd name="connsiteY155" fmla="*/ 126067 h 259576"/>
                  <a:gd name="connsiteX156" fmla="*/ 725333 w 745797"/>
                  <a:gd name="connsiteY156" fmla="*/ 127811 h 259576"/>
                  <a:gd name="connsiteX157" fmla="*/ 732193 w 745797"/>
                  <a:gd name="connsiteY157" fmla="*/ 127811 h 259576"/>
                  <a:gd name="connsiteX158" fmla="*/ 733937 w 745797"/>
                  <a:gd name="connsiteY158" fmla="*/ 129555 h 259576"/>
                  <a:gd name="connsiteX159" fmla="*/ 739402 w 745797"/>
                  <a:gd name="connsiteY159" fmla="*/ 129555 h 259576"/>
                  <a:gd name="connsiteX160" fmla="*/ 741844 w 745797"/>
                  <a:gd name="connsiteY160" fmla="*/ 131998 h 259576"/>
                  <a:gd name="connsiteX161" fmla="*/ 745798 w 745797"/>
                  <a:gd name="connsiteY161" fmla="*/ 132463 h 259576"/>
                  <a:gd name="connsiteX162" fmla="*/ 745798 w 745797"/>
                  <a:gd name="connsiteY162" fmla="*/ 132463 h 259576"/>
                  <a:gd name="connsiteX163" fmla="*/ 374294 w 745797"/>
                  <a:gd name="connsiteY163" fmla="*/ 235386 h 259576"/>
                  <a:gd name="connsiteX164" fmla="*/ 378248 w 745797"/>
                  <a:gd name="connsiteY164" fmla="*/ 231432 h 259576"/>
                  <a:gd name="connsiteX165" fmla="*/ 378248 w 745797"/>
                  <a:gd name="connsiteY165" fmla="*/ 233991 h 259576"/>
                  <a:gd name="connsiteX166" fmla="*/ 382782 w 745797"/>
                  <a:gd name="connsiteY166" fmla="*/ 233991 h 259576"/>
                  <a:gd name="connsiteX167" fmla="*/ 384061 w 745797"/>
                  <a:gd name="connsiteY167" fmla="*/ 232711 h 259576"/>
                  <a:gd name="connsiteX168" fmla="*/ 388364 w 745797"/>
                  <a:gd name="connsiteY168" fmla="*/ 232711 h 259576"/>
                  <a:gd name="connsiteX169" fmla="*/ 389642 w 745797"/>
                  <a:gd name="connsiteY169" fmla="*/ 231432 h 259576"/>
                  <a:gd name="connsiteX170" fmla="*/ 388480 w 745797"/>
                  <a:gd name="connsiteY170" fmla="*/ 230269 h 259576"/>
                  <a:gd name="connsiteX171" fmla="*/ 388480 w 745797"/>
                  <a:gd name="connsiteY171" fmla="*/ 228641 h 259576"/>
                  <a:gd name="connsiteX172" fmla="*/ 385689 w 745797"/>
                  <a:gd name="connsiteY172" fmla="*/ 225850 h 259576"/>
                  <a:gd name="connsiteX173" fmla="*/ 382317 w 745797"/>
                  <a:gd name="connsiteY173" fmla="*/ 225850 h 259576"/>
                  <a:gd name="connsiteX174" fmla="*/ 381503 w 745797"/>
                  <a:gd name="connsiteY174" fmla="*/ 225036 h 259576"/>
                  <a:gd name="connsiteX175" fmla="*/ 378131 w 745797"/>
                  <a:gd name="connsiteY175" fmla="*/ 225036 h 259576"/>
                  <a:gd name="connsiteX176" fmla="*/ 376852 w 745797"/>
                  <a:gd name="connsiteY176" fmla="*/ 226315 h 259576"/>
                  <a:gd name="connsiteX177" fmla="*/ 376852 w 745797"/>
                  <a:gd name="connsiteY177" fmla="*/ 226315 h 259576"/>
                  <a:gd name="connsiteX178" fmla="*/ 373015 w 745797"/>
                  <a:gd name="connsiteY178" fmla="*/ 222477 h 259576"/>
                  <a:gd name="connsiteX179" fmla="*/ 373015 w 745797"/>
                  <a:gd name="connsiteY179" fmla="*/ 222477 h 259576"/>
                  <a:gd name="connsiteX180" fmla="*/ 367085 w 745797"/>
                  <a:gd name="connsiteY180" fmla="*/ 222477 h 259576"/>
                  <a:gd name="connsiteX181" fmla="*/ 367085 w 745797"/>
                  <a:gd name="connsiteY181" fmla="*/ 224687 h 259576"/>
                  <a:gd name="connsiteX182" fmla="*/ 370108 w 745797"/>
                  <a:gd name="connsiteY182" fmla="*/ 227711 h 259576"/>
                  <a:gd name="connsiteX183" fmla="*/ 372666 w 745797"/>
                  <a:gd name="connsiteY183" fmla="*/ 227711 h 259576"/>
                  <a:gd name="connsiteX184" fmla="*/ 374526 w 745797"/>
                  <a:gd name="connsiteY184" fmla="*/ 229571 h 259576"/>
                  <a:gd name="connsiteX185" fmla="*/ 374526 w 745797"/>
                  <a:gd name="connsiteY185" fmla="*/ 231548 h 259576"/>
                  <a:gd name="connsiteX186" fmla="*/ 368597 w 745797"/>
                  <a:gd name="connsiteY186" fmla="*/ 231548 h 259576"/>
                  <a:gd name="connsiteX187" fmla="*/ 364527 w 745797"/>
                  <a:gd name="connsiteY187" fmla="*/ 227478 h 259576"/>
                  <a:gd name="connsiteX188" fmla="*/ 359062 w 745797"/>
                  <a:gd name="connsiteY188" fmla="*/ 227478 h 259576"/>
                  <a:gd name="connsiteX189" fmla="*/ 357783 w 745797"/>
                  <a:gd name="connsiteY189" fmla="*/ 226199 h 259576"/>
                  <a:gd name="connsiteX190" fmla="*/ 355225 w 745797"/>
                  <a:gd name="connsiteY190" fmla="*/ 228757 h 259576"/>
                  <a:gd name="connsiteX191" fmla="*/ 351620 w 745797"/>
                  <a:gd name="connsiteY191" fmla="*/ 228757 h 259576"/>
                  <a:gd name="connsiteX192" fmla="*/ 351620 w 745797"/>
                  <a:gd name="connsiteY192" fmla="*/ 235851 h 259576"/>
                  <a:gd name="connsiteX193" fmla="*/ 354062 w 745797"/>
                  <a:gd name="connsiteY193" fmla="*/ 238294 h 259576"/>
                  <a:gd name="connsiteX194" fmla="*/ 358016 w 745797"/>
                  <a:gd name="connsiteY194" fmla="*/ 238294 h 259576"/>
                  <a:gd name="connsiteX195" fmla="*/ 359643 w 745797"/>
                  <a:gd name="connsiteY195" fmla="*/ 236666 h 259576"/>
                  <a:gd name="connsiteX196" fmla="*/ 363946 w 745797"/>
                  <a:gd name="connsiteY196" fmla="*/ 236666 h 259576"/>
                  <a:gd name="connsiteX197" fmla="*/ 365573 w 745797"/>
                  <a:gd name="connsiteY197" fmla="*/ 235037 h 259576"/>
                  <a:gd name="connsiteX198" fmla="*/ 365573 w 745797"/>
                  <a:gd name="connsiteY198" fmla="*/ 235037 h 259576"/>
                  <a:gd name="connsiteX199" fmla="*/ 374294 w 745797"/>
                  <a:gd name="connsiteY199" fmla="*/ 235386 h 259576"/>
                  <a:gd name="connsiteX200" fmla="*/ 374294 w 745797"/>
                  <a:gd name="connsiteY200" fmla="*/ 235386 h 259576"/>
                  <a:gd name="connsiteX201" fmla="*/ 451385 w 745797"/>
                  <a:gd name="connsiteY201" fmla="*/ 221663 h 259576"/>
                  <a:gd name="connsiteX202" fmla="*/ 452781 w 745797"/>
                  <a:gd name="connsiteY202" fmla="*/ 222943 h 259576"/>
                  <a:gd name="connsiteX203" fmla="*/ 452781 w 745797"/>
                  <a:gd name="connsiteY203" fmla="*/ 225734 h 259576"/>
                  <a:gd name="connsiteX204" fmla="*/ 449990 w 745797"/>
                  <a:gd name="connsiteY204" fmla="*/ 228525 h 259576"/>
                  <a:gd name="connsiteX205" fmla="*/ 449990 w 745797"/>
                  <a:gd name="connsiteY205" fmla="*/ 230618 h 259576"/>
                  <a:gd name="connsiteX206" fmla="*/ 447897 w 745797"/>
                  <a:gd name="connsiteY206" fmla="*/ 230618 h 259576"/>
                  <a:gd name="connsiteX207" fmla="*/ 445804 w 745797"/>
                  <a:gd name="connsiteY207" fmla="*/ 232711 h 259576"/>
                  <a:gd name="connsiteX208" fmla="*/ 438130 w 745797"/>
                  <a:gd name="connsiteY208" fmla="*/ 232711 h 259576"/>
                  <a:gd name="connsiteX209" fmla="*/ 436153 w 745797"/>
                  <a:gd name="connsiteY209" fmla="*/ 234688 h 259576"/>
                  <a:gd name="connsiteX210" fmla="*/ 432665 w 745797"/>
                  <a:gd name="connsiteY210" fmla="*/ 234688 h 259576"/>
                  <a:gd name="connsiteX211" fmla="*/ 431153 w 745797"/>
                  <a:gd name="connsiteY211" fmla="*/ 236200 h 259576"/>
                  <a:gd name="connsiteX212" fmla="*/ 429293 w 745797"/>
                  <a:gd name="connsiteY212" fmla="*/ 234340 h 259576"/>
                  <a:gd name="connsiteX213" fmla="*/ 429293 w 745797"/>
                  <a:gd name="connsiteY213" fmla="*/ 234340 h 259576"/>
                  <a:gd name="connsiteX214" fmla="*/ 426619 w 745797"/>
                  <a:gd name="connsiteY214" fmla="*/ 234340 h 259576"/>
                  <a:gd name="connsiteX215" fmla="*/ 424991 w 745797"/>
                  <a:gd name="connsiteY215" fmla="*/ 235968 h 259576"/>
                  <a:gd name="connsiteX216" fmla="*/ 418479 w 745797"/>
                  <a:gd name="connsiteY216" fmla="*/ 235968 h 259576"/>
                  <a:gd name="connsiteX217" fmla="*/ 415805 w 745797"/>
                  <a:gd name="connsiteY217" fmla="*/ 233293 h 259576"/>
                  <a:gd name="connsiteX218" fmla="*/ 405340 w 745797"/>
                  <a:gd name="connsiteY218" fmla="*/ 233293 h 259576"/>
                  <a:gd name="connsiteX219" fmla="*/ 403480 w 745797"/>
                  <a:gd name="connsiteY219" fmla="*/ 235154 h 259576"/>
                  <a:gd name="connsiteX220" fmla="*/ 400456 w 745797"/>
                  <a:gd name="connsiteY220" fmla="*/ 232130 h 259576"/>
                  <a:gd name="connsiteX221" fmla="*/ 400456 w 745797"/>
                  <a:gd name="connsiteY221" fmla="*/ 228176 h 259576"/>
                  <a:gd name="connsiteX222" fmla="*/ 404410 w 745797"/>
                  <a:gd name="connsiteY222" fmla="*/ 228176 h 259576"/>
                  <a:gd name="connsiteX223" fmla="*/ 407898 w 745797"/>
                  <a:gd name="connsiteY223" fmla="*/ 224687 h 259576"/>
                  <a:gd name="connsiteX224" fmla="*/ 415223 w 745797"/>
                  <a:gd name="connsiteY224" fmla="*/ 224687 h 259576"/>
                  <a:gd name="connsiteX225" fmla="*/ 416386 w 745797"/>
                  <a:gd name="connsiteY225" fmla="*/ 225850 h 259576"/>
                  <a:gd name="connsiteX226" fmla="*/ 416386 w 745797"/>
                  <a:gd name="connsiteY226" fmla="*/ 225850 h 259576"/>
                  <a:gd name="connsiteX227" fmla="*/ 419177 w 745797"/>
                  <a:gd name="connsiteY227" fmla="*/ 225850 h 259576"/>
                  <a:gd name="connsiteX228" fmla="*/ 420921 w 745797"/>
                  <a:gd name="connsiteY228" fmla="*/ 227594 h 259576"/>
                  <a:gd name="connsiteX229" fmla="*/ 420921 w 745797"/>
                  <a:gd name="connsiteY229" fmla="*/ 227594 h 259576"/>
                  <a:gd name="connsiteX230" fmla="*/ 423712 w 745797"/>
                  <a:gd name="connsiteY230" fmla="*/ 227594 h 259576"/>
                  <a:gd name="connsiteX231" fmla="*/ 426154 w 745797"/>
                  <a:gd name="connsiteY231" fmla="*/ 230036 h 259576"/>
                  <a:gd name="connsiteX232" fmla="*/ 426154 w 745797"/>
                  <a:gd name="connsiteY232" fmla="*/ 230036 h 259576"/>
                  <a:gd name="connsiteX233" fmla="*/ 428944 w 745797"/>
                  <a:gd name="connsiteY233" fmla="*/ 230036 h 259576"/>
                  <a:gd name="connsiteX234" fmla="*/ 430921 w 745797"/>
                  <a:gd name="connsiteY234" fmla="*/ 228059 h 259576"/>
                  <a:gd name="connsiteX235" fmla="*/ 437200 w 745797"/>
                  <a:gd name="connsiteY235" fmla="*/ 228059 h 259576"/>
                  <a:gd name="connsiteX236" fmla="*/ 439176 w 745797"/>
                  <a:gd name="connsiteY236" fmla="*/ 230036 h 259576"/>
                  <a:gd name="connsiteX237" fmla="*/ 443014 w 745797"/>
                  <a:gd name="connsiteY237" fmla="*/ 230036 h 259576"/>
                  <a:gd name="connsiteX238" fmla="*/ 446618 w 745797"/>
                  <a:gd name="connsiteY238" fmla="*/ 226431 h 259576"/>
                  <a:gd name="connsiteX239" fmla="*/ 449409 w 745797"/>
                  <a:gd name="connsiteY239" fmla="*/ 226431 h 259576"/>
                  <a:gd name="connsiteX240" fmla="*/ 450804 w 745797"/>
                  <a:gd name="connsiteY240" fmla="*/ 225036 h 259576"/>
                  <a:gd name="connsiteX241" fmla="*/ 449409 w 745797"/>
                  <a:gd name="connsiteY241" fmla="*/ 223640 h 259576"/>
                  <a:gd name="connsiteX242" fmla="*/ 451385 w 745797"/>
                  <a:gd name="connsiteY242" fmla="*/ 221663 h 259576"/>
                  <a:gd name="connsiteX243" fmla="*/ 451385 w 745797"/>
                  <a:gd name="connsiteY243" fmla="*/ 221663 h 259576"/>
                  <a:gd name="connsiteX244" fmla="*/ 343597 w 745797"/>
                  <a:gd name="connsiteY244" fmla="*/ 224222 h 259576"/>
                  <a:gd name="connsiteX245" fmla="*/ 348016 w 745797"/>
                  <a:gd name="connsiteY245" fmla="*/ 224222 h 259576"/>
                  <a:gd name="connsiteX246" fmla="*/ 350574 w 745797"/>
                  <a:gd name="connsiteY246" fmla="*/ 226780 h 259576"/>
                  <a:gd name="connsiteX247" fmla="*/ 349527 w 745797"/>
                  <a:gd name="connsiteY247" fmla="*/ 227827 h 259576"/>
                  <a:gd name="connsiteX248" fmla="*/ 349527 w 745797"/>
                  <a:gd name="connsiteY248" fmla="*/ 229688 h 259576"/>
                  <a:gd name="connsiteX249" fmla="*/ 347551 w 745797"/>
                  <a:gd name="connsiteY249" fmla="*/ 231665 h 259576"/>
                  <a:gd name="connsiteX250" fmla="*/ 347551 w 745797"/>
                  <a:gd name="connsiteY250" fmla="*/ 235503 h 259576"/>
                  <a:gd name="connsiteX251" fmla="*/ 339295 w 745797"/>
                  <a:gd name="connsiteY251" fmla="*/ 235503 h 259576"/>
                  <a:gd name="connsiteX252" fmla="*/ 336737 w 745797"/>
                  <a:gd name="connsiteY252" fmla="*/ 232944 h 259576"/>
                  <a:gd name="connsiteX253" fmla="*/ 339528 w 745797"/>
                  <a:gd name="connsiteY253" fmla="*/ 232944 h 259576"/>
                  <a:gd name="connsiteX254" fmla="*/ 339528 w 745797"/>
                  <a:gd name="connsiteY254" fmla="*/ 228176 h 259576"/>
                  <a:gd name="connsiteX255" fmla="*/ 343597 w 745797"/>
                  <a:gd name="connsiteY255" fmla="*/ 224222 h 259576"/>
                  <a:gd name="connsiteX256" fmla="*/ 314993 w 745797"/>
                  <a:gd name="connsiteY256" fmla="*/ 223291 h 259576"/>
                  <a:gd name="connsiteX257" fmla="*/ 323249 w 745797"/>
                  <a:gd name="connsiteY257" fmla="*/ 223291 h 259576"/>
                  <a:gd name="connsiteX258" fmla="*/ 324877 w 745797"/>
                  <a:gd name="connsiteY258" fmla="*/ 221663 h 259576"/>
                  <a:gd name="connsiteX259" fmla="*/ 329179 w 745797"/>
                  <a:gd name="connsiteY259" fmla="*/ 221663 h 259576"/>
                  <a:gd name="connsiteX260" fmla="*/ 333946 w 745797"/>
                  <a:gd name="connsiteY260" fmla="*/ 226431 h 259576"/>
                  <a:gd name="connsiteX261" fmla="*/ 331156 w 745797"/>
                  <a:gd name="connsiteY261" fmla="*/ 229222 h 259576"/>
                  <a:gd name="connsiteX262" fmla="*/ 328714 w 745797"/>
                  <a:gd name="connsiteY262" fmla="*/ 229222 h 259576"/>
                  <a:gd name="connsiteX263" fmla="*/ 326969 w 745797"/>
                  <a:gd name="connsiteY263" fmla="*/ 230967 h 259576"/>
                  <a:gd name="connsiteX264" fmla="*/ 326969 w 745797"/>
                  <a:gd name="connsiteY264" fmla="*/ 232362 h 259576"/>
                  <a:gd name="connsiteX265" fmla="*/ 324760 w 745797"/>
                  <a:gd name="connsiteY265" fmla="*/ 234572 h 259576"/>
                  <a:gd name="connsiteX266" fmla="*/ 324760 w 745797"/>
                  <a:gd name="connsiteY266" fmla="*/ 232362 h 259576"/>
                  <a:gd name="connsiteX267" fmla="*/ 319528 w 745797"/>
                  <a:gd name="connsiteY267" fmla="*/ 227129 h 259576"/>
                  <a:gd name="connsiteX268" fmla="*/ 316854 w 745797"/>
                  <a:gd name="connsiteY268" fmla="*/ 227129 h 259576"/>
                  <a:gd name="connsiteX269" fmla="*/ 314877 w 745797"/>
                  <a:gd name="connsiteY269" fmla="*/ 225152 h 259576"/>
                  <a:gd name="connsiteX270" fmla="*/ 314993 w 745797"/>
                  <a:gd name="connsiteY270" fmla="*/ 223291 h 259576"/>
                  <a:gd name="connsiteX271" fmla="*/ 314993 w 745797"/>
                  <a:gd name="connsiteY271" fmla="*/ 223291 h 259576"/>
                  <a:gd name="connsiteX272" fmla="*/ 183368 w 745797"/>
                  <a:gd name="connsiteY272" fmla="*/ 188867 h 259576"/>
                  <a:gd name="connsiteX273" fmla="*/ 191042 w 745797"/>
                  <a:gd name="connsiteY273" fmla="*/ 188867 h 259576"/>
                  <a:gd name="connsiteX274" fmla="*/ 191042 w 745797"/>
                  <a:gd name="connsiteY274" fmla="*/ 188867 h 259576"/>
                  <a:gd name="connsiteX275" fmla="*/ 193484 w 745797"/>
                  <a:gd name="connsiteY275" fmla="*/ 186425 h 259576"/>
                  <a:gd name="connsiteX276" fmla="*/ 196973 w 745797"/>
                  <a:gd name="connsiteY276" fmla="*/ 186425 h 259576"/>
                  <a:gd name="connsiteX277" fmla="*/ 201856 w 745797"/>
                  <a:gd name="connsiteY277" fmla="*/ 191310 h 259576"/>
                  <a:gd name="connsiteX278" fmla="*/ 208832 w 745797"/>
                  <a:gd name="connsiteY278" fmla="*/ 191310 h 259576"/>
                  <a:gd name="connsiteX279" fmla="*/ 210577 w 745797"/>
                  <a:gd name="connsiteY279" fmla="*/ 193054 h 259576"/>
                  <a:gd name="connsiteX280" fmla="*/ 214298 w 745797"/>
                  <a:gd name="connsiteY280" fmla="*/ 193054 h 259576"/>
                  <a:gd name="connsiteX281" fmla="*/ 218484 w 745797"/>
                  <a:gd name="connsiteY281" fmla="*/ 197241 h 259576"/>
                  <a:gd name="connsiteX282" fmla="*/ 218484 w 745797"/>
                  <a:gd name="connsiteY282" fmla="*/ 200962 h 259576"/>
                  <a:gd name="connsiteX283" fmla="*/ 234413 w 745797"/>
                  <a:gd name="connsiteY283" fmla="*/ 200962 h 259576"/>
                  <a:gd name="connsiteX284" fmla="*/ 236739 w 745797"/>
                  <a:gd name="connsiteY284" fmla="*/ 203288 h 259576"/>
                  <a:gd name="connsiteX285" fmla="*/ 248483 w 745797"/>
                  <a:gd name="connsiteY285" fmla="*/ 203288 h 259576"/>
                  <a:gd name="connsiteX286" fmla="*/ 251506 w 745797"/>
                  <a:gd name="connsiteY286" fmla="*/ 200264 h 259576"/>
                  <a:gd name="connsiteX287" fmla="*/ 251506 w 745797"/>
                  <a:gd name="connsiteY287" fmla="*/ 197124 h 259576"/>
                  <a:gd name="connsiteX288" fmla="*/ 253483 w 745797"/>
                  <a:gd name="connsiteY288" fmla="*/ 195147 h 259576"/>
                  <a:gd name="connsiteX289" fmla="*/ 256274 w 745797"/>
                  <a:gd name="connsiteY289" fmla="*/ 195147 h 259576"/>
                  <a:gd name="connsiteX290" fmla="*/ 260227 w 745797"/>
                  <a:gd name="connsiteY290" fmla="*/ 199101 h 259576"/>
                  <a:gd name="connsiteX291" fmla="*/ 267901 w 745797"/>
                  <a:gd name="connsiteY291" fmla="*/ 199101 h 259576"/>
                  <a:gd name="connsiteX292" fmla="*/ 269762 w 745797"/>
                  <a:gd name="connsiteY292" fmla="*/ 200962 h 259576"/>
                  <a:gd name="connsiteX293" fmla="*/ 273599 w 745797"/>
                  <a:gd name="connsiteY293" fmla="*/ 200962 h 259576"/>
                  <a:gd name="connsiteX294" fmla="*/ 275459 w 745797"/>
                  <a:gd name="connsiteY294" fmla="*/ 202823 h 259576"/>
                  <a:gd name="connsiteX295" fmla="*/ 283134 w 745797"/>
                  <a:gd name="connsiteY295" fmla="*/ 202823 h 259576"/>
                  <a:gd name="connsiteX296" fmla="*/ 283134 w 745797"/>
                  <a:gd name="connsiteY296" fmla="*/ 207707 h 259576"/>
                  <a:gd name="connsiteX297" fmla="*/ 286389 w 745797"/>
                  <a:gd name="connsiteY297" fmla="*/ 210964 h 259576"/>
                  <a:gd name="connsiteX298" fmla="*/ 286389 w 745797"/>
                  <a:gd name="connsiteY298" fmla="*/ 213406 h 259576"/>
                  <a:gd name="connsiteX299" fmla="*/ 288482 w 745797"/>
                  <a:gd name="connsiteY299" fmla="*/ 215499 h 259576"/>
                  <a:gd name="connsiteX300" fmla="*/ 309877 w 745797"/>
                  <a:gd name="connsiteY300" fmla="*/ 215499 h 259576"/>
                  <a:gd name="connsiteX301" fmla="*/ 313249 w 745797"/>
                  <a:gd name="connsiteY301" fmla="*/ 218872 h 259576"/>
                  <a:gd name="connsiteX302" fmla="*/ 313249 w 745797"/>
                  <a:gd name="connsiteY302" fmla="*/ 223408 h 259576"/>
                  <a:gd name="connsiteX303" fmla="*/ 311854 w 745797"/>
                  <a:gd name="connsiteY303" fmla="*/ 224803 h 259576"/>
                  <a:gd name="connsiteX304" fmla="*/ 311854 w 745797"/>
                  <a:gd name="connsiteY304" fmla="*/ 227245 h 259576"/>
                  <a:gd name="connsiteX305" fmla="*/ 316388 w 745797"/>
                  <a:gd name="connsiteY305" fmla="*/ 231781 h 259576"/>
                  <a:gd name="connsiteX306" fmla="*/ 316388 w 745797"/>
                  <a:gd name="connsiteY306" fmla="*/ 233758 h 259576"/>
                  <a:gd name="connsiteX307" fmla="*/ 312900 w 745797"/>
                  <a:gd name="connsiteY307" fmla="*/ 233758 h 259576"/>
                  <a:gd name="connsiteX308" fmla="*/ 308598 w 745797"/>
                  <a:gd name="connsiteY308" fmla="*/ 229455 h 259576"/>
                  <a:gd name="connsiteX309" fmla="*/ 301040 w 745797"/>
                  <a:gd name="connsiteY309" fmla="*/ 229455 h 259576"/>
                  <a:gd name="connsiteX310" fmla="*/ 296970 w 745797"/>
                  <a:gd name="connsiteY310" fmla="*/ 225385 h 259576"/>
                  <a:gd name="connsiteX311" fmla="*/ 289296 w 745797"/>
                  <a:gd name="connsiteY311" fmla="*/ 225385 h 259576"/>
                  <a:gd name="connsiteX312" fmla="*/ 287900 w 745797"/>
                  <a:gd name="connsiteY312" fmla="*/ 226780 h 259576"/>
                  <a:gd name="connsiteX313" fmla="*/ 274529 w 745797"/>
                  <a:gd name="connsiteY313" fmla="*/ 226780 h 259576"/>
                  <a:gd name="connsiteX314" fmla="*/ 272436 w 745797"/>
                  <a:gd name="connsiteY314" fmla="*/ 224687 h 259576"/>
                  <a:gd name="connsiteX315" fmla="*/ 253483 w 745797"/>
                  <a:gd name="connsiteY315" fmla="*/ 224687 h 259576"/>
                  <a:gd name="connsiteX316" fmla="*/ 250808 w 745797"/>
                  <a:gd name="connsiteY316" fmla="*/ 222012 h 259576"/>
                  <a:gd name="connsiteX317" fmla="*/ 246274 w 745797"/>
                  <a:gd name="connsiteY317" fmla="*/ 222012 h 259576"/>
                  <a:gd name="connsiteX318" fmla="*/ 241971 w 745797"/>
                  <a:gd name="connsiteY318" fmla="*/ 217709 h 259576"/>
                  <a:gd name="connsiteX319" fmla="*/ 235809 w 745797"/>
                  <a:gd name="connsiteY319" fmla="*/ 217709 h 259576"/>
                  <a:gd name="connsiteX320" fmla="*/ 233832 w 745797"/>
                  <a:gd name="connsiteY320" fmla="*/ 215732 h 259576"/>
                  <a:gd name="connsiteX321" fmla="*/ 218484 w 745797"/>
                  <a:gd name="connsiteY321" fmla="*/ 215732 h 259576"/>
                  <a:gd name="connsiteX322" fmla="*/ 217205 w 745797"/>
                  <a:gd name="connsiteY322" fmla="*/ 217011 h 259576"/>
                  <a:gd name="connsiteX323" fmla="*/ 207205 w 745797"/>
                  <a:gd name="connsiteY323" fmla="*/ 217011 h 259576"/>
                  <a:gd name="connsiteX324" fmla="*/ 202554 w 745797"/>
                  <a:gd name="connsiteY324" fmla="*/ 212359 h 259576"/>
                  <a:gd name="connsiteX325" fmla="*/ 196042 w 745797"/>
                  <a:gd name="connsiteY325" fmla="*/ 212359 h 259576"/>
                  <a:gd name="connsiteX326" fmla="*/ 194066 w 745797"/>
                  <a:gd name="connsiteY326" fmla="*/ 210382 h 259576"/>
                  <a:gd name="connsiteX327" fmla="*/ 182554 w 745797"/>
                  <a:gd name="connsiteY327" fmla="*/ 210382 h 259576"/>
                  <a:gd name="connsiteX328" fmla="*/ 182554 w 745797"/>
                  <a:gd name="connsiteY328" fmla="*/ 207475 h 259576"/>
                  <a:gd name="connsiteX329" fmla="*/ 184647 w 745797"/>
                  <a:gd name="connsiteY329" fmla="*/ 205381 h 259576"/>
                  <a:gd name="connsiteX330" fmla="*/ 182554 w 745797"/>
                  <a:gd name="connsiteY330" fmla="*/ 203288 h 259576"/>
                  <a:gd name="connsiteX331" fmla="*/ 178484 w 745797"/>
                  <a:gd name="connsiteY331" fmla="*/ 203288 h 259576"/>
                  <a:gd name="connsiteX332" fmla="*/ 176740 w 745797"/>
                  <a:gd name="connsiteY332" fmla="*/ 201544 h 259576"/>
                  <a:gd name="connsiteX333" fmla="*/ 163834 w 745797"/>
                  <a:gd name="connsiteY333" fmla="*/ 201544 h 259576"/>
                  <a:gd name="connsiteX334" fmla="*/ 163834 w 745797"/>
                  <a:gd name="connsiteY334" fmla="*/ 198636 h 259576"/>
                  <a:gd name="connsiteX335" fmla="*/ 165810 w 745797"/>
                  <a:gd name="connsiteY335" fmla="*/ 198636 h 259576"/>
                  <a:gd name="connsiteX336" fmla="*/ 167322 w 745797"/>
                  <a:gd name="connsiteY336" fmla="*/ 200148 h 259576"/>
                  <a:gd name="connsiteX337" fmla="*/ 169996 w 745797"/>
                  <a:gd name="connsiteY337" fmla="*/ 197473 h 259576"/>
                  <a:gd name="connsiteX338" fmla="*/ 169996 w 745797"/>
                  <a:gd name="connsiteY338" fmla="*/ 195380 h 259576"/>
                  <a:gd name="connsiteX339" fmla="*/ 172438 w 745797"/>
                  <a:gd name="connsiteY339" fmla="*/ 195380 h 259576"/>
                  <a:gd name="connsiteX340" fmla="*/ 172438 w 745797"/>
                  <a:gd name="connsiteY340" fmla="*/ 191426 h 259576"/>
                  <a:gd name="connsiteX341" fmla="*/ 174066 w 745797"/>
                  <a:gd name="connsiteY341" fmla="*/ 189798 h 259576"/>
                  <a:gd name="connsiteX342" fmla="*/ 174066 w 745797"/>
                  <a:gd name="connsiteY342" fmla="*/ 188402 h 259576"/>
                  <a:gd name="connsiteX343" fmla="*/ 175694 w 745797"/>
                  <a:gd name="connsiteY343" fmla="*/ 186774 h 259576"/>
                  <a:gd name="connsiteX344" fmla="*/ 181624 w 745797"/>
                  <a:gd name="connsiteY344" fmla="*/ 186774 h 259576"/>
                  <a:gd name="connsiteX345" fmla="*/ 183368 w 745797"/>
                  <a:gd name="connsiteY345" fmla="*/ 188867 h 259576"/>
                  <a:gd name="connsiteX346" fmla="*/ 183368 w 745797"/>
                  <a:gd name="connsiteY346" fmla="*/ 188867 h 259576"/>
                  <a:gd name="connsiteX347" fmla="*/ 702543 w 745797"/>
                  <a:gd name="connsiteY347" fmla="*/ 210499 h 259576"/>
                  <a:gd name="connsiteX348" fmla="*/ 709984 w 745797"/>
                  <a:gd name="connsiteY348" fmla="*/ 210499 h 259576"/>
                  <a:gd name="connsiteX349" fmla="*/ 713357 w 745797"/>
                  <a:gd name="connsiteY349" fmla="*/ 213871 h 259576"/>
                  <a:gd name="connsiteX350" fmla="*/ 713357 w 745797"/>
                  <a:gd name="connsiteY350" fmla="*/ 216430 h 259576"/>
                  <a:gd name="connsiteX351" fmla="*/ 711263 w 745797"/>
                  <a:gd name="connsiteY351" fmla="*/ 218523 h 259576"/>
                  <a:gd name="connsiteX352" fmla="*/ 711263 w 745797"/>
                  <a:gd name="connsiteY352" fmla="*/ 218523 h 259576"/>
                  <a:gd name="connsiteX353" fmla="*/ 711263 w 745797"/>
                  <a:gd name="connsiteY353" fmla="*/ 220500 h 259576"/>
                  <a:gd name="connsiteX354" fmla="*/ 706147 w 745797"/>
                  <a:gd name="connsiteY354" fmla="*/ 225617 h 259576"/>
                  <a:gd name="connsiteX355" fmla="*/ 703822 w 745797"/>
                  <a:gd name="connsiteY355" fmla="*/ 225617 h 259576"/>
                  <a:gd name="connsiteX356" fmla="*/ 702194 w 745797"/>
                  <a:gd name="connsiteY356" fmla="*/ 227245 h 259576"/>
                  <a:gd name="connsiteX357" fmla="*/ 691496 w 745797"/>
                  <a:gd name="connsiteY357" fmla="*/ 227245 h 259576"/>
                  <a:gd name="connsiteX358" fmla="*/ 691496 w 745797"/>
                  <a:gd name="connsiteY358" fmla="*/ 224571 h 259576"/>
                  <a:gd name="connsiteX359" fmla="*/ 694171 w 745797"/>
                  <a:gd name="connsiteY359" fmla="*/ 221896 h 259576"/>
                  <a:gd name="connsiteX360" fmla="*/ 694171 w 745797"/>
                  <a:gd name="connsiteY360" fmla="*/ 218988 h 259576"/>
                  <a:gd name="connsiteX361" fmla="*/ 702543 w 745797"/>
                  <a:gd name="connsiteY361" fmla="*/ 210499 h 259576"/>
                  <a:gd name="connsiteX362" fmla="*/ 39185 w 745797"/>
                  <a:gd name="connsiteY362" fmla="*/ 44309 h 259576"/>
                  <a:gd name="connsiteX363" fmla="*/ 39185 w 745797"/>
                  <a:gd name="connsiteY363" fmla="*/ 49892 h 259576"/>
                  <a:gd name="connsiteX364" fmla="*/ 43720 w 745797"/>
                  <a:gd name="connsiteY364" fmla="*/ 54427 h 259576"/>
                  <a:gd name="connsiteX365" fmla="*/ 48836 w 745797"/>
                  <a:gd name="connsiteY365" fmla="*/ 54427 h 259576"/>
                  <a:gd name="connsiteX366" fmla="*/ 58138 w 745797"/>
                  <a:gd name="connsiteY366" fmla="*/ 63731 h 259576"/>
                  <a:gd name="connsiteX367" fmla="*/ 58138 w 745797"/>
                  <a:gd name="connsiteY367" fmla="*/ 69895 h 259576"/>
                  <a:gd name="connsiteX368" fmla="*/ 62557 w 745797"/>
                  <a:gd name="connsiteY368" fmla="*/ 74314 h 259576"/>
                  <a:gd name="connsiteX369" fmla="*/ 62557 w 745797"/>
                  <a:gd name="connsiteY369" fmla="*/ 81757 h 259576"/>
                  <a:gd name="connsiteX370" fmla="*/ 83370 w 745797"/>
                  <a:gd name="connsiteY370" fmla="*/ 102574 h 259576"/>
                  <a:gd name="connsiteX371" fmla="*/ 83370 w 745797"/>
                  <a:gd name="connsiteY371" fmla="*/ 110017 h 259576"/>
                  <a:gd name="connsiteX372" fmla="*/ 91045 w 745797"/>
                  <a:gd name="connsiteY372" fmla="*/ 117693 h 259576"/>
                  <a:gd name="connsiteX373" fmla="*/ 91045 w 745797"/>
                  <a:gd name="connsiteY373" fmla="*/ 125136 h 259576"/>
                  <a:gd name="connsiteX374" fmla="*/ 94765 w 745797"/>
                  <a:gd name="connsiteY374" fmla="*/ 128858 h 259576"/>
                  <a:gd name="connsiteX375" fmla="*/ 94765 w 745797"/>
                  <a:gd name="connsiteY375" fmla="*/ 132695 h 259576"/>
                  <a:gd name="connsiteX376" fmla="*/ 128602 w 745797"/>
                  <a:gd name="connsiteY376" fmla="*/ 166538 h 259576"/>
                  <a:gd name="connsiteX377" fmla="*/ 133718 w 745797"/>
                  <a:gd name="connsiteY377" fmla="*/ 166538 h 259576"/>
                  <a:gd name="connsiteX378" fmla="*/ 153369 w 745797"/>
                  <a:gd name="connsiteY378" fmla="*/ 186192 h 259576"/>
                  <a:gd name="connsiteX379" fmla="*/ 153369 w 745797"/>
                  <a:gd name="connsiteY379" fmla="*/ 182006 h 259576"/>
                  <a:gd name="connsiteX380" fmla="*/ 160462 w 745797"/>
                  <a:gd name="connsiteY380" fmla="*/ 182006 h 259576"/>
                  <a:gd name="connsiteX381" fmla="*/ 162555 w 745797"/>
                  <a:gd name="connsiteY381" fmla="*/ 184099 h 259576"/>
                  <a:gd name="connsiteX382" fmla="*/ 162555 w 745797"/>
                  <a:gd name="connsiteY382" fmla="*/ 184099 h 259576"/>
                  <a:gd name="connsiteX383" fmla="*/ 165462 w 745797"/>
                  <a:gd name="connsiteY383" fmla="*/ 181191 h 259576"/>
                  <a:gd name="connsiteX384" fmla="*/ 169299 w 745797"/>
                  <a:gd name="connsiteY384" fmla="*/ 185029 h 259576"/>
                  <a:gd name="connsiteX385" fmla="*/ 172787 w 745797"/>
                  <a:gd name="connsiteY385" fmla="*/ 185029 h 259576"/>
                  <a:gd name="connsiteX386" fmla="*/ 172787 w 745797"/>
                  <a:gd name="connsiteY386" fmla="*/ 177470 h 259576"/>
                  <a:gd name="connsiteX387" fmla="*/ 172787 w 745797"/>
                  <a:gd name="connsiteY387" fmla="*/ 177470 h 259576"/>
                  <a:gd name="connsiteX388" fmla="*/ 174647 w 745797"/>
                  <a:gd name="connsiteY388" fmla="*/ 175609 h 259576"/>
                  <a:gd name="connsiteX389" fmla="*/ 174647 w 745797"/>
                  <a:gd name="connsiteY389" fmla="*/ 165026 h 259576"/>
                  <a:gd name="connsiteX390" fmla="*/ 172787 w 745797"/>
                  <a:gd name="connsiteY390" fmla="*/ 163165 h 259576"/>
                  <a:gd name="connsiteX391" fmla="*/ 172787 w 745797"/>
                  <a:gd name="connsiteY391" fmla="*/ 163165 h 259576"/>
                  <a:gd name="connsiteX392" fmla="*/ 172787 w 745797"/>
                  <a:gd name="connsiteY392" fmla="*/ 156187 h 259576"/>
                  <a:gd name="connsiteX393" fmla="*/ 175229 w 745797"/>
                  <a:gd name="connsiteY393" fmla="*/ 153745 h 259576"/>
                  <a:gd name="connsiteX394" fmla="*/ 173136 w 745797"/>
                  <a:gd name="connsiteY394" fmla="*/ 151652 h 259576"/>
                  <a:gd name="connsiteX395" fmla="*/ 173136 w 745797"/>
                  <a:gd name="connsiteY395" fmla="*/ 147582 h 259576"/>
                  <a:gd name="connsiteX396" fmla="*/ 177206 w 745797"/>
                  <a:gd name="connsiteY396" fmla="*/ 143511 h 259576"/>
                  <a:gd name="connsiteX397" fmla="*/ 177206 w 745797"/>
                  <a:gd name="connsiteY397" fmla="*/ 140371 h 259576"/>
                  <a:gd name="connsiteX398" fmla="*/ 165462 w 745797"/>
                  <a:gd name="connsiteY398" fmla="*/ 128625 h 259576"/>
                  <a:gd name="connsiteX399" fmla="*/ 158485 w 745797"/>
                  <a:gd name="connsiteY399" fmla="*/ 128625 h 259576"/>
                  <a:gd name="connsiteX400" fmla="*/ 156159 w 745797"/>
                  <a:gd name="connsiteY400" fmla="*/ 130951 h 259576"/>
                  <a:gd name="connsiteX401" fmla="*/ 156159 w 745797"/>
                  <a:gd name="connsiteY401" fmla="*/ 123392 h 259576"/>
                  <a:gd name="connsiteX402" fmla="*/ 151043 w 745797"/>
                  <a:gd name="connsiteY402" fmla="*/ 118275 h 259576"/>
                  <a:gd name="connsiteX403" fmla="*/ 151043 w 745797"/>
                  <a:gd name="connsiteY403" fmla="*/ 107691 h 259576"/>
                  <a:gd name="connsiteX404" fmla="*/ 140462 w 745797"/>
                  <a:gd name="connsiteY404" fmla="*/ 107691 h 259576"/>
                  <a:gd name="connsiteX405" fmla="*/ 133485 w 745797"/>
                  <a:gd name="connsiteY405" fmla="*/ 100714 h 259576"/>
                  <a:gd name="connsiteX406" fmla="*/ 133485 w 745797"/>
                  <a:gd name="connsiteY406" fmla="*/ 95597 h 259576"/>
                  <a:gd name="connsiteX407" fmla="*/ 140462 w 745797"/>
                  <a:gd name="connsiteY407" fmla="*/ 88619 h 259576"/>
                  <a:gd name="connsiteX408" fmla="*/ 132904 w 745797"/>
                  <a:gd name="connsiteY408" fmla="*/ 81059 h 259576"/>
                  <a:gd name="connsiteX409" fmla="*/ 129765 w 745797"/>
                  <a:gd name="connsiteY409" fmla="*/ 84199 h 259576"/>
                  <a:gd name="connsiteX410" fmla="*/ 124648 w 745797"/>
                  <a:gd name="connsiteY410" fmla="*/ 79082 h 259576"/>
                  <a:gd name="connsiteX411" fmla="*/ 118486 w 745797"/>
                  <a:gd name="connsiteY411" fmla="*/ 79082 h 259576"/>
                  <a:gd name="connsiteX412" fmla="*/ 112905 w 745797"/>
                  <a:gd name="connsiteY412" fmla="*/ 73500 h 259576"/>
                  <a:gd name="connsiteX413" fmla="*/ 112905 w 745797"/>
                  <a:gd name="connsiteY413" fmla="*/ 71058 h 259576"/>
                  <a:gd name="connsiteX414" fmla="*/ 106858 w 745797"/>
                  <a:gd name="connsiteY414" fmla="*/ 65010 h 259576"/>
                  <a:gd name="connsiteX415" fmla="*/ 102789 w 745797"/>
                  <a:gd name="connsiteY415" fmla="*/ 65010 h 259576"/>
                  <a:gd name="connsiteX416" fmla="*/ 99882 w 745797"/>
                  <a:gd name="connsiteY416" fmla="*/ 62103 h 259576"/>
                  <a:gd name="connsiteX417" fmla="*/ 99882 w 745797"/>
                  <a:gd name="connsiteY417" fmla="*/ 59660 h 259576"/>
                  <a:gd name="connsiteX418" fmla="*/ 92905 w 745797"/>
                  <a:gd name="connsiteY418" fmla="*/ 52683 h 259576"/>
                  <a:gd name="connsiteX419" fmla="*/ 89765 w 745797"/>
                  <a:gd name="connsiteY419" fmla="*/ 55823 h 259576"/>
                  <a:gd name="connsiteX420" fmla="*/ 66510 w 745797"/>
                  <a:gd name="connsiteY420" fmla="*/ 32563 h 259576"/>
                  <a:gd name="connsiteX421" fmla="*/ 63022 w 745797"/>
                  <a:gd name="connsiteY421" fmla="*/ 32563 h 259576"/>
                  <a:gd name="connsiteX422" fmla="*/ 56859 w 745797"/>
                  <a:gd name="connsiteY422" fmla="*/ 26400 h 259576"/>
                  <a:gd name="connsiteX423" fmla="*/ 52441 w 745797"/>
                  <a:gd name="connsiteY423" fmla="*/ 26400 h 259576"/>
                  <a:gd name="connsiteX424" fmla="*/ 49999 w 745797"/>
                  <a:gd name="connsiteY424" fmla="*/ 23957 h 259576"/>
                  <a:gd name="connsiteX425" fmla="*/ 49999 w 745797"/>
                  <a:gd name="connsiteY425" fmla="*/ 18608 h 259576"/>
                  <a:gd name="connsiteX426" fmla="*/ 35813 w 745797"/>
                  <a:gd name="connsiteY426" fmla="*/ 4419 h 259576"/>
                  <a:gd name="connsiteX427" fmla="*/ 13488 w 745797"/>
                  <a:gd name="connsiteY427" fmla="*/ 4419 h 259576"/>
                  <a:gd name="connsiteX428" fmla="*/ 9070 w 745797"/>
                  <a:gd name="connsiteY428" fmla="*/ 0 h 259576"/>
                  <a:gd name="connsiteX429" fmla="*/ 0 w 745797"/>
                  <a:gd name="connsiteY429" fmla="*/ 0 h 259576"/>
                  <a:gd name="connsiteX430" fmla="*/ 0 w 745797"/>
                  <a:gd name="connsiteY430" fmla="*/ 6164 h 259576"/>
                  <a:gd name="connsiteX431" fmla="*/ 2791 w 745797"/>
                  <a:gd name="connsiteY431" fmla="*/ 8955 h 259576"/>
                  <a:gd name="connsiteX432" fmla="*/ 2791 w 745797"/>
                  <a:gd name="connsiteY432" fmla="*/ 12444 h 259576"/>
                  <a:gd name="connsiteX433" fmla="*/ 19767 w 745797"/>
                  <a:gd name="connsiteY433" fmla="*/ 29423 h 259576"/>
                  <a:gd name="connsiteX434" fmla="*/ 24302 w 745797"/>
                  <a:gd name="connsiteY434" fmla="*/ 29423 h 259576"/>
                  <a:gd name="connsiteX435" fmla="*/ 39185 w 745797"/>
                  <a:gd name="connsiteY435" fmla="*/ 44309 h 259576"/>
                  <a:gd name="connsiteX436" fmla="*/ 39185 w 745797"/>
                  <a:gd name="connsiteY436" fmla="*/ 44309 h 259576"/>
                  <a:gd name="connsiteX437" fmla="*/ 451037 w 745797"/>
                  <a:gd name="connsiteY437" fmla="*/ 157350 h 259576"/>
                  <a:gd name="connsiteX438" fmla="*/ 448130 w 745797"/>
                  <a:gd name="connsiteY438" fmla="*/ 157350 h 259576"/>
                  <a:gd name="connsiteX439" fmla="*/ 446153 w 745797"/>
                  <a:gd name="connsiteY439" fmla="*/ 155373 h 259576"/>
                  <a:gd name="connsiteX440" fmla="*/ 446153 w 745797"/>
                  <a:gd name="connsiteY440" fmla="*/ 153513 h 259576"/>
                  <a:gd name="connsiteX441" fmla="*/ 441270 w 745797"/>
                  <a:gd name="connsiteY441" fmla="*/ 148628 h 259576"/>
                  <a:gd name="connsiteX442" fmla="*/ 441270 w 745797"/>
                  <a:gd name="connsiteY442" fmla="*/ 143046 h 259576"/>
                  <a:gd name="connsiteX443" fmla="*/ 443014 w 745797"/>
                  <a:gd name="connsiteY443" fmla="*/ 141302 h 259576"/>
                  <a:gd name="connsiteX444" fmla="*/ 436967 w 745797"/>
                  <a:gd name="connsiteY444" fmla="*/ 135254 h 259576"/>
                  <a:gd name="connsiteX445" fmla="*/ 436967 w 745797"/>
                  <a:gd name="connsiteY445" fmla="*/ 133161 h 259576"/>
                  <a:gd name="connsiteX446" fmla="*/ 426037 w 745797"/>
                  <a:gd name="connsiteY446" fmla="*/ 122229 h 259576"/>
                  <a:gd name="connsiteX447" fmla="*/ 426037 w 745797"/>
                  <a:gd name="connsiteY447" fmla="*/ 120950 h 259576"/>
                  <a:gd name="connsiteX448" fmla="*/ 430805 w 745797"/>
                  <a:gd name="connsiteY448" fmla="*/ 120950 h 259576"/>
                  <a:gd name="connsiteX449" fmla="*/ 434642 w 745797"/>
                  <a:gd name="connsiteY449" fmla="*/ 117112 h 259576"/>
                  <a:gd name="connsiteX450" fmla="*/ 439409 w 745797"/>
                  <a:gd name="connsiteY450" fmla="*/ 117112 h 259576"/>
                  <a:gd name="connsiteX451" fmla="*/ 451618 w 745797"/>
                  <a:gd name="connsiteY451" fmla="*/ 104900 h 259576"/>
                  <a:gd name="connsiteX452" fmla="*/ 451618 w 745797"/>
                  <a:gd name="connsiteY452" fmla="*/ 104900 h 259576"/>
                  <a:gd name="connsiteX453" fmla="*/ 454641 w 745797"/>
                  <a:gd name="connsiteY453" fmla="*/ 104900 h 259576"/>
                  <a:gd name="connsiteX454" fmla="*/ 454641 w 745797"/>
                  <a:gd name="connsiteY454" fmla="*/ 104900 h 259576"/>
                  <a:gd name="connsiteX455" fmla="*/ 456851 w 745797"/>
                  <a:gd name="connsiteY455" fmla="*/ 107110 h 259576"/>
                  <a:gd name="connsiteX456" fmla="*/ 459874 w 745797"/>
                  <a:gd name="connsiteY456" fmla="*/ 107110 h 259576"/>
                  <a:gd name="connsiteX457" fmla="*/ 459874 w 745797"/>
                  <a:gd name="connsiteY457" fmla="*/ 102807 h 259576"/>
                  <a:gd name="connsiteX458" fmla="*/ 456851 w 745797"/>
                  <a:gd name="connsiteY458" fmla="*/ 99783 h 259576"/>
                  <a:gd name="connsiteX459" fmla="*/ 454990 w 745797"/>
                  <a:gd name="connsiteY459" fmla="*/ 99783 h 259576"/>
                  <a:gd name="connsiteX460" fmla="*/ 453711 w 745797"/>
                  <a:gd name="connsiteY460" fmla="*/ 101063 h 259576"/>
                  <a:gd name="connsiteX461" fmla="*/ 448943 w 745797"/>
                  <a:gd name="connsiteY461" fmla="*/ 101063 h 259576"/>
                  <a:gd name="connsiteX462" fmla="*/ 451153 w 745797"/>
                  <a:gd name="connsiteY462" fmla="*/ 103272 h 259576"/>
                  <a:gd name="connsiteX463" fmla="*/ 439409 w 745797"/>
                  <a:gd name="connsiteY463" fmla="*/ 103272 h 259576"/>
                  <a:gd name="connsiteX464" fmla="*/ 436502 w 745797"/>
                  <a:gd name="connsiteY464" fmla="*/ 106180 h 259576"/>
                  <a:gd name="connsiteX465" fmla="*/ 432665 w 745797"/>
                  <a:gd name="connsiteY465" fmla="*/ 106180 h 259576"/>
                  <a:gd name="connsiteX466" fmla="*/ 430572 w 745797"/>
                  <a:gd name="connsiteY466" fmla="*/ 104086 h 259576"/>
                  <a:gd name="connsiteX467" fmla="*/ 421735 w 745797"/>
                  <a:gd name="connsiteY467" fmla="*/ 112925 h 259576"/>
                  <a:gd name="connsiteX468" fmla="*/ 413945 w 745797"/>
                  <a:gd name="connsiteY468" fmla="*/ 112925 h 259576"/>
                  <a:gd name="connsiteX469" fmla="*/ 413945 w 745797"/>
                  <a:gd name="connsiteY469" fmla="*/ 110017 h 259576"/>
                  <a:gd name="connsiteX470" fmla="*/ 405456 w 745797"/>
                  <a:gd name="connsiteY470" fmla="*/ 101528 h 259576"/>
                  <a:gd name="connsiteX471" fmla="*/ 405456 w 745797"/>
                  <a:gd name="connsiteY471" fmla="*/ 98620 h 259576"/>
                  <a:gd name="connsiteX472" fmla="*/ 404177 w 745797"/>
                  <a:gd name="connsiteY472" fmla="*/ 97341 h 259576"/>
                  <a:gd name="connsiteX473" fmla="*/ 404177 w 745797"/>
                  <a:gd name="connsiteY473" fmla="*/ 92573 h 259576"/>
                  <a:gd name="connsiteX474" fmla="*/ 405340 w 745797"/>
                  <a:gd name="connsiteY474" fmla="*/ 91410 h 259576"/>
                  <a:gd name="connsiteX475" fmla="*/ 405340 w 745797"/>
                  <a:gd name="connsiteY475" fmla="*/ 88270 h 259576"/>
                  <a:gd name="connsiteX476" fmla="*/ 410572 w 745797"/>
                  <a:gd name="connsiteY476" fmla="*/ 83036 h 259576"/>
                  <a:gd name="connsiteX477" fmla="*/ 454757 w 745797"/>
                  <a:gd name="connsiteY477" fmla="*/ 83036 h 259576"/>
                  <a:gd name="connsiteX478" fmla="*/ 457897 w 745797"/>
                  <a:gd name="connsiteY478" fmla="*/ 86176 h 259576"/>
                  <a:gd name="connsiteX479" fmla="*/ 468478 w 745797"/>
                  <a:gd name="connsiteY479" fmla="*/ 86176 h 259576"/>
                  <a:gd name="connsiteX480" fmla="*/ 470339 w 745797"/>
                  <a:gd name="connsiteY480" fmla="*/ 84316 h 259576"/>
                  <a:gd name="connsiteX481" fmla="*/ 474873 w 745797"/>
                  <a:gd name="connsiteY481" fmla="*/ 84316 h 259576"/>
                  <a:gd name="connsiteX482" fmla="*/ 479524 w 745797"/>
                  <a:gd name="connsiteY482" fmla="*/ 79664 h 259576"/>
                  <a:gd name="connsiteX483" fmla="*/ 479524 w 745797"/>
                  <a:gd name="connsiteY483" fmla="*/ 78152 h 259576"/>
                  <a:gd name="connsiteX484" fmla="*/ 486268 w 745797"/>
                  <a:gd name="connsiteY484" fmla="*/ 71407 h 259576"/>
                  <a:gd name="connsiteX485" fmla="*/ 486268 w 745797"/>
                  <a:gd name="connsiteY485" fmla="*/ 69197 h 259576"/>
                  <a:gd name="connsiteX486" fmla="*/ 490106 w 745797"/>
                  <a:gd name="connsiteY486" fmla="*/ 65359 h 259576"/>
                  <a:gd name="connsiteX487" fmla="*/ 488129 w 745797"/>
                  <a:gd name="connsiteY487" fmla="*/ 63382 h 259576"/>
                  <a:gd name="connsiteX488" fmla="*/ 485338 w 745797"/>
                  <a:gd name="connsiteY488" fmla="*/ 63382 h 259576"/>
                  <a:gd name="connsiteX489" fmla="*/ 481501 w 745797"/>
                  <a:gd name="connsiteY489" fmla="*/ 67220 h 259576"/>
                  <a:gd name="connsiteX490" fmla="*/ 479292 w 745797"/>
                  <a:gd name="connsiteY490" fmla="*/ 67220 h 259576"/>
                  <a:gd name="connsiteX491" fmla="*/ 479292 w 745797"/>
                  <a:gd name="connsiteY491" fmla="*/ 69197 h 259576"/>
                  <a:gd name="connsiteX492" fmla="*/ 476850 w 745797"/>
                  <a:gd name="connsiteY492" fmla="*/ 71639 h 259576"/>
                  <a:gd name="connsiteX493" fmla="*/ 474641 w 745797"/>
                  <a:gd name="connsiteY493" fmla="*/ 71639 h 259576"/>
                  <a:gd name="connsiteX494" fmla="*/ 470106 w 745797"/>
                  <a:gd name="connsiteY494" fmla="*/ 76175 h 259576"/>
                  <a:gd name="connsiteX495" fmla="*/ 447316 w 745797"/>
                  <a:gd name="connsiteY495" fmla="*/ 76175 h 259576"/>
                  <a:gd name="connsiteX496" fmla="*/ 444642 w 745797"/>
                  <a:gd name="connsiteY496" fmla="*/ 73500 h 259576"/>
                  <a:gd name="connsiteX497" fmla="*/ 429874 w 745797"/>
                  <a:gd name="connsiteY497" fmla="*/ 73500 h 259576"/>
                  <a:gd name="connsiteX498" fmla="*/ 427084 w 745797"/>
                  <a:gd name="connsiteY498" fmla="*/ 70709 h 259576"/>
                  <a:gd name="connsiteX499" fmla="*/ 424293 w 745797"/>
                  <a:gd name="connsiteY499" fmla="*/ 70709 h 259576"/>
                  <a:gd name="connsiteX500" fmla="*/ 422898 w 745797"/>
                  <a:gd name="connsiteY500" fmla="*/ 69313 h 259576"/>
                  <a:gd name="connsiteX501" fmla="*/ 420107 w 745797"/>
                  <a:gd name="connsiteY501" fmla="*/ 69313 h 259576"/>
                  <a:gd name="connsiteX502" fmla="*/ 411735 w 745797"/>
                  <a:gd name="connsiteY502" fmla="*/ 77687 h 259576"/>
                  <a:gd name="connsiteX503" fmla="*/ 408828 w 745797"/>
                  <a:gd name="connsiteY503" fmla="*/ 74779 h 259576"/>
                  <a:gd name="connsiteX504" fmla="*/ 405107 w 745797"/>
                  <a:gd name="connsiteY504" fmla="*/ 78501 h 259576"/>
                  <a:gd name="connsiteX505" fmla="*/ 405107 w 745797"/>
                  <a:gd name="connsiteY505" fmla="*/ 80710 h 259576"/>
                  <a:gd name="connsiteX506" fmla="*/ 401386 w 745797"/>
                  <a:gd name="connsiteY506" fmla="*/ 84432 h 259576"/>
                  <a:gd name="connsiteX507" fmla="*/ 401386 w 745797"/>
                  <a:gd name="connsiteY507" fmla="*/ 90247 h 259576"/>
                  <a:gd name="connsiteX508" fmla="*/ 399177 w 745797"/>
                  <a:gd name="connsiteY508" fmla="*/ 92457 h 259576"/>
                  <a:gd name="connsiteX509" fmla="*/ 399177 w 745797"/>
                  <a:gd name="connsiteY509" fmla="*/ 97225 h 259576"/>
                  <a:gd name="connsiteX510" fmla="*/ 400805 w 745797"/>
                  <a:gd name="connsiteY510" fmla="*/ 98853 h 259576"/>
                  <a:gd name="connsiteX511" fmla="*/ 400805 w 745797"/>
                  <a:gd name="connsiteY511" fmla="*/ 103621 h 259576"/>
                  <a:gd name="connsiteX512" fmla="*/ 398829 w 745797"/>
                  <a:gd name="connsiteY512" fmla="*/ 101644 h 259576"/>
                  <a:gd name="connsiteX513" fmla="*/ 395340 w 745797"/>
                  <a:gd name="connsiteY513" fmla="*/ 105133 h 259576"/>
                  <a:gd name="connsiteX514" fmla="*/ 395340 w 745797"/>
                  <a:gd name="connsiteY514" fmla="*/ 107924 h 259576"/>
                  <a:gd name="connsiteX515" fmla="*/ 393247 w 745797"/>
                  <a:gd name="connsiteY515" fmla="*/ 110017 h 259576"/>
                  <a:gd name="connsiteX516" fmla="*/ 393247 w 745797"/>
                  <a:gd name="connsiteY516" fmla="*/ 121996 h 259576"/>
                  <a:gd name="connsiteX517" fmla="*/ 389759 w 745797"/>
                  <a:gd name="connsiteY517" fmla="*/ 125369 h 259576"/>
                  <a:gd name="connsiteX518" fmla="*/ 389759 w 745797"/>
                  <a:gd name="connsiteY518" fmla="*/ 128741 h 259576"/>
                  <a:gd name="connsiteX519" fmla="*/ 383945 w 745797"/>
                  <a:gd name="connsiteY519" fmla="*/ 134556 h 259576"/>
                  <a:gd name="connsiteX520" fmla="*/ 383945 w 745797"/>
                  <a:gd name="connsiteY520" fmla="*/ 144209 h 259576"/>
                  <a:gd name="connsiteX521" fmla="*/ 387317 w 745797"/>
                  <a:gd name="connsiteY521" fmla="*/ 147582 h 259576"/>
                  <a:gd name="connsiteX522" fmla="*/ 392084 w 745797"/>
                  <a:gd name="connsiteY522" fmla="*/ 147582 h 259576"/>
                  <a:gd name="connsiteX523" fmla="*/ 393131 w 745797"/>
                  <a:gd name="connsiteY523" fmla="*/ 146535 h 259576"/>
                  <a:gd name="connsiteX524" fmla="*/ 395224 w 745797"/>
                  <a:gd name="connsiteY524" fmla="*/ 148628 h 259576"/>
                  <a:gd name="connsiteX525" fmla="*/ 395224 w 745797"/>
                  <a:gd name="connsiteY525" fmla="*/ 153396 h 259576"/>
                  <a:gd name="connsiteX526" fmla="*/ 397433 w 745797"/>
                  <a:gd name="connsiteY526" fmla="*/ 155606 h 259576"/>
                  <a:gd name="connsiteX527" fmla="*/ 397433 w 745797"/>
                  <a:gd name="connsiteY527" fmla="*/ 162468 h 259576"/>
                  <a:gd name="connsiteX528" fmla="*/ 395922 w 745797"/>
                  <a:gd name="connsiteY528" fmla="*/ 163980 h 259576"/>
                  <a:gd name="connsiteX529" fmla="*/ 395922 w 745797"/>
                  <a:gd name="connsiteY529" fmla="*/ 170841 h 259576"/>
                  <a:gd name="connsiteX530" fmla="*/ 393131 w 745797"/>
                  <a:gd name="connsiteY530" fmla="*/ 173632 h 259576"/>
                  <a:gd name="connsiteX531" fmla="*/ 393131 w 745797"/>
                  <a:gd name="connsiteY531" fmla="*/ 178400 h 259576"/>
                  <a:gd name="connsiteX532" fmla="*/ 397898 w 745797"/>
                  <a:gd name="connsiteY532" fmla="*/ 183169 h 259576"/>
                  <a:gd name="connsiteX533" fmla="*/ 400107 w 745797"/>
                  <a:gd name="connsiteY533" fmla="*/ 183169 h 259576"/>
                  <a:gd name="connsiteX534" fmla="*/ 402317 w 745797"/>
                  <a:gd name="connsiteY534" fmla="*/ 180959 h 259576"/>
                  <a:gd name="connsiteX535" fmla="*/ 410340 w 745797"/>
                  <a:gd name="connsiteY535" fmla="*/ 180959 h 259576"/>
                  <a:gd name="connsiteX536" fmla="*/ 410340 w 745797"/>
                  <a:gd name="connsiteY536" fmla="*/ 175377 h 259576"/>
                  <a:gd name="connsiteX537" fmla="*/ 408712 w 745797"/>
                  <a:gd name="connsiteY537" fmla="*/ 173749 h 259576"/>
                  <a:gd name="connsiteX538" fmla="*/ 408712 w 745797"/>
                  <a:gd name="connsiteY538" fmla="*/ 167934 h 259576"/>
                  <a:gd name="connsiteX539" fmla="*/ 410224 w 745797"/>
                  <a:gd name="connsiteY539" fmla="*/ 166422 h 259576"/>
                  <a:gd name="connsiteX540" fmla="*/ 410224 w 745797"/>
                  <a:gd name="connsiteY540" fmla="*/ 142348 h 259576"/>
                  <a:gd name="connsiteX541" fmla="*/ 407782 w 745797"/>
                  <a:gd name="connsiteY541" fmla="*/ 139906 h 259576"/>
                  <a:gd name="connsiteX542" fmla="*/ 414875 w 745797"/>
                  <a:gd name="connsiteY542" fmla="*/ 132812 h 259576"/>
                  <a:gd name="connsiteX543" fmla="*/ 418130 w 745797"/>
                  <a:gd name="connsiteY543" fmla="*/ 132812 h 259576"/>
                  <a:gd name="connsiteX544" fmla="*/ 420456 w 745797"/>
                  <a:gd name="connsiteY544" fmla="*/ 135138 h 259576"/>
                  <a:gd name="connsiteX545" fmla="*/ 420456 w 745797"/>
                  <a:gd name="connsiteY545" fmla="*/ 142348 h 259576"/>
                  <a:gd name="connsiteX546" fmla="*/ 418130 w 745797"/>
                  <a:gd name="connsiteY546" fmla="*/ 144674 h 259576"/>
                  <a:gd name="connsiteX547" fmla="*/ 418130 w 745797"/>
                  <a:gd name="connsiteY547" fmla="*/ 147349 h 259576"/>
                  <a:gd name="connsiteX548" fmla="*/ 423944 w 745797"/>
                  <a:gd name="connsiteY548" fmla="*/ 153164 h 259576"/>
                  <a:gd name="connsiteX549" fmla="*/ 425804 w 745797"/>
                  <a:gd name="connsiteY549" fmla="*/ 153164 h 259576"/>
                  <a:gd name="connsiteX550" fmla="*/ 430223 w 745797"/>
                  <a:gd name="connsiteY550" fmla="*/ 157583 h 259576"/>
                  <a:gd name="connsiteX551" fmla="*/ 428130 w 745797"/>
                  <a:gd name="connsiteY551" fmla="*/ 159676 h 259576"/>
                  <a:gd name="connsiteX552" fmla="*/ 428130 w 745797"/>
                  <a:gd name="connsiteY552" fmla="*/ 164910 h 259576"/>
                  <a:gd name="connsiteX553" fmla="*/ 431851 w 745797"/>
                  <a:gd name="connsiteY553" fmla="*/ 168632 h 259576"/>
                  <a:gd name="connsiteX554" fmla="*/ 437084 w 745797"/>
                  <a:gd name="connsiteY554" fmla="*/ 168632 h 259576"/>
                  <a:gd name="connsiteX555" fmla="*/ 437084 w 745797"/>
                  <a:gd name="connsiteY555" fmla="*/ 165259 h 259576"/>
                  <a:gd name="connsiteX556" fmla="*/ 439176 w 745797"/>
                  <a:gd name="connsiteY556" fmla="*/ 163165 h 259576"/>
                  <a:gd name="connsiteX557" fmla="*/ 440688 w 745797"/>
                  <a:gd name="connsiteY557" fmla="*/ 163165 h 259576"/>
                  <a:gd name="connsiteX558" fmla="*/ 442200 w 745797"/>
                  <a:gd name="connsiteY558" fmla="*/ 161654 h 259576"/>
                  <a:gd name="connsiteX559" fmla="*/ 450688 w 745797"/>
                  <a:gd name="connsiteY559" fmla="*/ 161654 h 259576"/>
                  <a:gd name="connsiteX560" fmla="*/ 451037 w 745797"/>
                  <a:gd name="connsiteY560" fmla="*/ 157350 h 259576"/>
                  <a:gd name="connsiteX561" fmla="*/ 451037 w 745797"/>
                  <a:gd name="connsiteY561" fmla="*/ 157350 h 259576"/>
                  <a:gd name="connsiteX562" fmla="*/ 456386 w 745797"/>
                  <a:gd name="connsiteY562" fmla="*/ 178284 h 259576"/>
                  <a:gd name="connsiteX563" fmla="*/ 456386 w 745797"/>
                  <a:gd name="connsiteY563" fmla="*/ 176075 h 259576"/>
                  <a:gd name="connsiteX564" fmla="*/ 454757 w 745797"/>
                  <a:gd name="connsiteY564" fmla="*/ 174446 h 259576"/>
                  <a:gd name="connsiteX565" fmla="*/ 452432 w 745797"/>
                  <a:gd name="connsiteY565" fmla="*/ 174446 h 259576"/>
                  <a:gd name="connsiteX566" fmla="*/ 452432 w 745797"/>
                  <a:gd name="connsiteY566" fmla="*/ 169213 h 259576"/>
                  <a:gd name="connsiteX567" fmla="*/ 454176 w 745797"/>
                  <a:gd name="connsiteY567" fmla="*/ 167469 h 259576"/>
                  <a:gd name="connsiteX568" fmla="*/ 455920 w 745797"/>
                  <a:gd name="connsiteY568" fmla="*/ 169213 h 259576"/>
                  <a:gd name="connsiteX569" fmla="*/ 455920 w 745797"/>
                  <a:gd name="connsiteY569" fmla="*/ 164677 h 259576"/>
                  <a:gd name="connsiteX570" fmla="*/ 453711 w 745797"/>
                  <a:gd name="connsiteY570" fmla="*/ 162468 h 259576"/>
                  <a:gd name="connsiteX571" fmla="*/ 450455 w 745797"/>
                  <a:gd name="connsiteY571" fmla="*/ 165724 h 259576"/>
                  <a:gd name="connsiteX572" fmla="*/ 450455 w 745797"/>
                  <a:gd name="connsiteY572" fmla="*/ 169213 h 259576"/>
                  <a:gd name="connsiteX573" fmla="*/ 449758 w 745797"/>
                  <a:gd name="connsiteY573" fmla="*/ 169911 h 259576"/>
                  <a:gd name="connsiteX574" fmla="*/ 449758 w 745797"/>
                  <a:gd name="connsiteY574" fmla="*/ 174446 h 259576"/>
                  <a:gd name="connsiteX575" fmla="*/ 447432 w 745797"/>
                  <a:gd name="connsiteY575" fmla="*/ 176772 h 259576"/>
                  <a:gd name="connsiteX576" fmla="*/ 447432 w 745797"/>
                  <a:gd name="connsiteY576" fmla="*/ 178749 h 259576"/>
                  <a:gd name="connsiteX577" fmla="*/ 445455 w 745797"/>
                  <a:gd name="connsiteY577" fmla="*/ 180726 h 259576"/>
                  <a:gd name="connsiteX578" fmla="*/ 447083 w 745797"/>
                  <a:gd name="connsiteY578" fmla="*/ 182354 h 259576"/>
                  <a:gd name="connsiteX579" fmla="*/ 451502 w 745797"/>
                  <a:gd name="connsiteY579" fmla="*/ 182354 h 259576"/>
                  <a:gd name="connsiteX580" fmla="*/ 451502 w 745797"/>
                  <a:gd name="connsiteY580" fmla="*/ 178284 h 259576"/>
                  <a:gd name="connsiteX581" fmla="*/ 456386 w 745797"/>
                  <a:gd name="connsiteY581" fmla="*/ 178284 h 259576"/>
                  <a:gd name="connsiteX582" fmla="*/ 456386 w 745797"/>
                  <a:gd name="connsiteY582" fmla="*/ 178284 h 259576"/>
                  <a:gd name="connsiteX583" fmla="*/ 448595 w 745797"/>
                  <a:gd name="connsiteY583" fmla="*/ 171074 h 259576"/>
                  <a:gd name="connsiteX584" fmla="*/ 447316 w 745797"/>
                  <a:gd name="connsiteY584" fmla="*/ 172353 h 259576"/>
                  <a:gd name="connsiteX585" fmla="*/ 447316 w 745797"/>
                  <a:gd name="connsiteY585" fmla="*/ 174912 h 259576"/>
                  <a:gd name="connsiteX586" fmla="*/ 444990 w 745797"/>
                  <a:gd name="connsiteY586" fmla="*/ 177237 h 259576"/>
                  <a:gd name="connsiteX587" fmla="*/ 442432 w 745797"/>
                  <a:gd name="connsiteY587" fmla="*/ 177237 h 259576"/>
                  <a:gd name="connsiteX588" fmla="*/ 442432 w 745797"/>
                  <a:gd name="connsiteY588" fmla="*/ 166771 h 259576"/>
                  <a:gd name="connsiteX589" fmla="*/ 446851 w 745797"/>
                  <a:gd name="connsiteY589" fmla="*/ 166771 h 259576"/>
                  <a:gd name="connsiteX590" fmla="*/ 448711 w 745797"/>
                  <a:gd name="connsiteY590" fmla="*/ 164910 h 259576"/>
                  <a:gd name="connsiteX591" fmla="*/ 448595 w 745797"/>
                  <a:gd name="connsiteY591" fmla="*/ 171074 h 259576"/>
                  <a:gd name="connsiteX592" fmla="*/ 448595 w 745797"/>
                  <a:gd name="connsiteY592" fmla="*/ 171074 h 259576"/>
                  <a:gd name="connsiteX593" fmla="*/ 233716 w 745797"/>
                  <a:gd name="connsiteY593" fmla="*/ 60591 h 259576"/>
                  <a:gd name="connsiteX594" fmla="*/ 233716 w 745797"/>
                  <a:gd name="connsiteY594" fmla="*/ 57451 h 259576"/>
                  <a:gd name="connsiteX595" fmla="*/ 225577 w 745797"/>
                  <a:gd name="connsiteY595" fmla="*/ 65592 h 259576"/>
                  <a:gd name="connsiteX596" fmla="*/ 225577 w 745797"/>
                  <a:gd name="connsiteY596" fmla="*/ 68499 h 259576"/>
                  <a:gd name="connsiteX597" fmla="*/ 222902 w 745797"/>
                  <a:gd name="connsiteY597" fmla="*/ 71174 h 259576"/>
                  <a:gd name="connsiteX598" fmla="*/ 222902 w 745797"/>
                  <a:gd name="connsiteY598" fmla="*/ 83734 h 259576"/>
                  <a:gd name="connsiteX599" fmla="*/ 226623 w 745797"/>
                  <a:gd name="connsiteY599" fmla="*/ 87456 h 259576"/>
                  <a:gd name="connsiteX600" fmla="*/ 226623 w 745797"/>
                  <a:gd name="connsiteY600" fmla="*/ 97225 h 259576"/>
                  <a:gd name="connsiteX601" fmla="*/ 228949 w 745797"/>
                  <a:gd name="connsiteY601" fmla="*/ 99551 h 259576"/>
                  <a:gd name="connsiteX602" fmla="*/ 228949 w 745797"/>
                  <a:gd name="connsiteY602" fmla="*/ 104668 h 259576"/>
                  <a:gd name="connsiteX603" fmla="*/ 234297 w 745797"/>
                  <a:gd name="connsiteY603" fmla="*/ 104668 h 259576"/>
                  <a:gd name="connsiteX604" fmla="*/ 240576 w 745797"/>
                  <a:gd name="connsiteY604" fmla="*/ 110948 h 259576"/>
                  <a:gd name="connsiteX605" fmla="*/ 240576 w 745797"/>
                  <a:gd name="connsiteY605" fmla="*/ 120252 h 259576"/>
                  <a:gd name="connsiteX606" fmla="*/ 242204 w 745797"/>
                  <a:gd name="connsiteY606" fmla="*/ 121880 h 259576"/>
                  <a:gd name="connsiteX607" fmla="*/ 242204 w 745797"/>
                  <a:gd name="connsiteY607" fmla="*/ 126997 h 259576"/>
                  <a:gd name="connsiteX608" fmla="*/ 243832 w 745797"/>
                  <a:gd name="connsiteY608" fmla="*/ 128625 h 259576"/>
                  <a:gd name="connsiteX609" fmla="*/ 243832 w 745797"/>
                  <a:gd name="connsiteY609" fmla="*/ 137464 h 259576"/>
                  <a:gd name="connsiteX610" fmla="*/ 243832 w 745797"/>
                  <a:gd name="connsiteY610" fmla="*/ 137464 h 259576"/>
                  <a:gd name="connsiteX611" fmla="*/ 249762 w 745797"/>
                  <a:gd name="connsiteY611" fmla="*/ 137464 h 259576"/>
                  <a:gd name="connsiteX612" fmla="*/ 252320 w 745797"/>
                  <a:gd name="connsiteY612" fmla="*/ 140022 h 259576"/>
                  <a:gd name="connsiteX613" fmla="*/ 258948 w 745797"/>
                  <a:gd name="connsiteY613" fmla="*/ 140022 h 259576"/>
                  <a:gd name="connsiteX614" fmla="*/ 261157 w 745797"/>
                  <a:gd name="connsiteY614" fmla="*/ 137813 h 259576"/>
                  <a:gd name="connsiteX615" fmla="*/ 268250 w 745797"/>
                  <a:gd name="connsiteY615" fmla="*/ 137813 h 259576"/>
                  <a:gd name="connsiteX616" fmla="*/ 270808 w 745797"/>
                  <a:gd name="connsiteY616" fmla="*/ 140371 h 259576"/>
                  <a:gd name="connsiteX617" fmla="*/ 270808 w 745797"/>
                  <a:gd name="connsiteY617" fmla="*/ 140371 h 259576"/>
                  <a:gd name="connsiteX618" fmla="*/ 270808 w 745797"/>
                  <a:gd name="connsiteY618" fmla="*/ 147582 h 259576"/>
                  <a:gd name="connsiteX619" fmla="*/ 274413 w 745797"/>
                  <a:gd name="connsiteY619" fmla="*/ 147582 h 259576"/>
                  <a:gd name="connsiteX620" fmla="*/ 276389 w 745797"/>
                  <a:gd name="connsiteY620" fmla="*/ 145605 h 259576"/>
                  <a:gd name="connsiteX621" fmla="*/ 286389 w 745797"/>
                  <a:gd name="connsiteY621" fmla="*/ 145605 h 259576"/>
                  <a:gd name="connsiteX622" fmla="*/ 290342 w 745797"/>
                  <a:gd name="connsiteY622" fmla="*/ 141650 h 259576"/>
                  <a:gd name="connsiteX623" fmla="*/ 290342 w 745797"/>
                  <a:gd name="connsiteY623" fmla="*/ 138161 h 259576"/>
                  <a:gd name="connsiteX624" fmla="*/ 295110 w 745797"/>
                  <a:gd name="connsiteY624" fmla="*/ 142930 h 259576"/>
                  <a:gd name="connsiteX625" fmla="*/ 300226 w 745797"/>
                  <a:gd name="connsiteY625" fmla="*/ 142930 h 259576"/>
                  <a:gd name="connsiteX626" fmla="*/ 300226 w 745797"/>
                  <a:gd name="connsiteY626" fmla="*/ 146651 h 259576"/>
                  <a:gd name="connsiteX627" fmla="*/ 303947 w 745797"/>
                  <a:gd name="connsiteY627" fmla="*/ 146651 h 259576"/>
                  <a:gd name="connsiteX628" fmla="*/ 305458 w 745797"/>
                  <a:gd name="connsiteY628" fmla="*/ 145139 h 259576"/>
                  <a:gd name="connsiteX629" fmla="*/ 311621 w 745797"/>
                  <a:gd name="connsiteY629" fmla="*/ 145139 h 259576"/>
                  <a:gd name="connsiteX630" fmla="*/ 316040 w 745797"/>
                  <a:gd name="connsiteY630" fmla="*/ 149559 h 259576"/>
                  <a:gd name="connsiteX631" fmla="*/ 316040 w 745797"/>
                  <a:gd name="connsiteY631" fmla="*/ 157932 h 259576"/>
                  <a:gd name="connsiteX632" fmla="*/ 320109 w 745797"/>
                  <a:gd name="connsiteY632" fmla="*/ 157932 h 259576"/>
                  <a:gd name="connsiteX633" fmla="*/ 322668 w 745797"/>
                  <a:gd name="connsiteY633" fmla="*/ 155373 h 259576"/>
                  <a:gd name="connsiteX634" fmla="*/ 322668 w 745797"/>
                  <a:gd name="connsiteY634" fmla="*/ 155373 h 259576"/>
                  <a:gd name="connsiteX635" fmla="*/ 326621 w 745797"/>
                  <a:gd name="connsiteY635" fmla="*/ 155373 h 259576"/>
                  <a:gd name="connsiteX636" fmla="*/ 326621 w 745797"/>
                  <a:gd name="connsiteY636" fmla="*/ 155373 h 259576"/>
                  <a:gd name="connsiteX637" fmla="*/ 330923 w 745797"/>
                  <a:gd name="connsiteY637" fmla="*/ 151071 h 259576"/>
                  <a:gd name="connsiteX638" fmla="*/ 333481 w 745797"/>
                  <a:gd name="connsiteY638" fmla="*/ 151071 h 259576"/>
                  <a:gd name="connsiteX639" fmla="*/ 343016 w 745797"/>
                  <a:gd name="connsiteY639" fmla="*/ 141534 h 259576"/>
                  <a:gd name="connsiteX640" fmla="*/ 343016 w 745797"/>
                  <a:gd name="connsiteY640" fmla="*/ 138627 h 259576"/>
                  <a:gd name="connsiteX641" fmla="*/ 345109 w 745797"/>
                  <a:gd name="connsiteY641" fmla="*/ 136533 h 259576"/>
                  <a:gd name="connsiteX642" fmla="*/ 345109 w 745797"/>
                  <a:gd name="connsiteY642" fmla="*/ 131300 h 259576"/>
                  <a:gd name="connsiteX643" fmla="*/ 348132 w 745797"/>
                  <a:gd name="connsiteY643" fmla="*/ 131300 h 259576"/>
                  <a:gd name="connsiteX644" fmla="*/ 348132 w 745797"/>
                  <a:gd name="connsiteY644" fmla="*/ 125950 h 259576"/>
                  <a:gd name="connsiteX645" fmla="*/ 345341 w 745797"/>
                  <a:gd name="connsiteY645" fmla="*/ 125950 h 259576"/>
                  <a:gd name="connsiteX646" fmla="*/ 345341 w 745797"/>
                  <a:gd name="connsiteY646" fmla="*/ 118158 h 259576"/>
                  <a:gd name="connsiteX647" fmla="*/ 350923 w 745797"/>
                  <a:gd name="connsiteY647" fmla="*/ 112576 h 259576"/>
                  <a:gd name="connsiteX648" fmla="*/ 350923 w 745797"/>
                  <a:gd name="connsiteY648" fmla="*/ 110017 h 259576"/>
                  <a:gd name="connsiteX649" fmla="*/ 354178 w 745797"/>
                  <a:gd name="connsiteY649" fmla="*/ 110017 h 259576"/>
                  <a:gd name="connsiteX650" fmla="*/ 354178 w 745797"/>
                  <a:gd name="connsiteY650" fmla="*/ 110017 h 259576"/>
                  <a:gd name="connsiteX651" fmla="*/ 359527 w 745797"/>
                  <a:gd name="connsiteY651" fmla="*/ 104668 h 259576"/>
                  <a:gd name="connsiteX652" fmla="*/ 363248 w 745797"/>
                  <a:gd name="connsiteY652" fmla="*/ 104668 h 259576"/>
                  <a:gd name="connsiteX653" fmla="*/ 364759 w 745797"/>
                  <a:gd name="connsiteY653" fmla="*/ 103156 h 259576"/>
                  <a:gd name="connsiteX654" fmla="*/ 364759 w 745797"/>
                  <a:gd name="connsiteY654" fmla="*/ 98272 h 259576"/>
                  <a:gd name="connsiteX655" fmla="*/ 363132 w 745797"/>
                  <a:gd name="connsiteY655" fmla="*/ 96643 h 259576"/>
                  <a:gd name="connsiteX656" fmla="*/ 363132 w 745797"/>
                  <a:gd name="connsiteY656" fmla="*/ 84316 h 259576"/>
                  <a:gd name="connsiteX657" fmla="*/ 371852 w 745797"/>
                  <a:gd name="connsiteY657" fmla="*/ 75593 h 259576"/>
                  <a:gd name="connsiteX658" fmla="*/ 371852 w 745797"/>
                  <a:gd name="connsiteY658" fmla="*/ 72919 h 259576"/>
                  <a:gd name="connsiteX659" fmla="*/ 375806 w 745797"/>
                  <a:gd name="connsiteY659" fmla="*/ 76873 h 259576"/>
                  <a:gd name="connsiteX660" fmla="*/ 375806 w 745797"/>
                  <a:gd name="connsiteY660" fmla="*/ 76873 h 259576"/>
                  <a:gd name="connsiteX661" fmla="*/ 385573 w 745797"/>
                  <a:gd name="connsiteY661" fmla="*/ 76873 h 259576"/>
                  <a:gd name="connsiteX662" fmla="*/ 385573 w 745797"/>
                  <a:gd name="connsiteY662" fmla="*/ 76873 h 259576"/>
                  <a:gd name="connsiteX663" fmla="*/ 388131 w 745797"/>
                  <a:gd name="connsiteY663" fmla="*/ 74314 h 259576"/>
                  <a:gd name="connsiteX664" fmla="*/ 388131 w 745797"/>
                  <a:gd name="connsiteY664" fmla="*/ 74314 h 259576"/>
                  <a:gd name="connsiteX665" fmla="*/ 382782 w 745797"/>
                  <a:gd name="connsiteY665" fmla="*/ 68964 h 259576"/>
                  <a:gd name="connsiteX666" fmla="*/ 380340 w 745797"/>
                  <a:gd name="connsiteY666" fmla="*/ 68964 h 259576"/>
                  <a:gd name="connsiteX667" fmla="*/ 369062 w 745797"/>
                  <a:gd name="connsiteY667" fmla="*/ 57683 h 259576"/>
                  <a:gd name="connsiteX668" fmla="*/ 373480 w 745797"/>
                  <a:gd name="connsiteY668" fmla="*/ 53264 h 259576"/>
                  <a:gd name="connsiteX669" fmla="*/ 369062 w 745797"/>
                  <a:gd name="connsiteY669" fmla="*/ 48845 h 259576"/>
                  <a:gd name="connsiteX670" fmla="*/ 369062 w 745797"/>
                  <a:gd name="connsiteY670" fmla="*/ 46054 h 259576"/>
                  <a:gd name="connsiteX671" fmla="*/ 361969 w 745797"/>
                  <a:gd name="connsiteY671" fmla="*/ 38960 h 259576"/>
                  <a:gd name="connsiteX672" fmla="*/ 361969 w 745797"/>
                  <a:gd name="connsiteY672" fmla="*/ 35703 h 259576"/>
                  <a:gd name="connsiteX673" fmla="*/ 358248 w 745797"/>
                  <a:gd name="connsiteY673" fmla="*/ 31982 h 259576"/>
                  <a:gd name="connsiteX674" fmla="*/ 368015 w 745797"/>
                  <a:gd name="connsiteY674" fmla="*/ 31982 h 259576"/>
                  <a:gd name="connsiteX675" fmla="*/ 368015 w 745797"/>
                  <a:gd name="connsiteY675" fmla="*/ 29307 h 259576"/>
                  <a:gd name="connsiteX676" fmla="*/ 363364 w 745797"/>
                  <a:gd name="connsiteY676" fmla="*/ 24655 h 259576"/>
                  <a:gd name="connsiteX677" fmla="*/ 364643 w 745797"/>
                  <a:gd name="connsiteY677" fmla="*/ 23376 h 259576"/>
                  <a:gd name="connsiteX678" fmla="*/ 361620 w 745797"/>
                  <a:gd name="connsiteY678" fmla="*/ 20352 h 259576"/>
                  <a:gd name="connsiteX679" fmla="*/ 337434 w 745797"/>
                  <a:gd name="connsiteY679" fmla="*/ 20352 h 259576"/>
                  <a:gd name="connsiteX680" fmla="*/ 331621 w 745797"/>
                  <a:gd name="connsiteY680" fmla="*/ 26167 h 259576"/>
                  <a:gd name="connsiteX681" fmla="*/ 331621 w 745797"/>
                  <a:gd name="connsiteY681" fmla="*/ 38727 h 259576"/>
                  <a:gd name="connsiteX682" fmla="*/ 328249 w 745797"/>
                  <a:gd name="connsiteY682" fmla="*/ 42100 h 259576"/>
                  <a:gd name="connsiteX683" fmla="*/ 326156 w 745797"/>
                  <a:gd name="connsiteY683" fmla="*/ 42100 h 259576"/>
                  <a:gd name="connsiteX684" fmla="*/ 324412 w 745797"/>
                  <a:gd name="connsiteY684" fmla="*/ 43844 h 259576"/>
                  <a:gd name="connsiteX685" fmla="*/ 324412 w 745797"/>
                  <a:gd name="connsiteY685" fmla="*/ 47798 h 259576"/>
                  <a:gd name="connsiteX686" fmla="*/ 324412 w 745797"/>
                  <a:gd name="connsiteY686" fmla="*/ 47798 h 259576"/>
                  <a:gd name="connsiteX687" fmla="*/ 326039 w 745797"/>
                  <a:gd name="connsiteY687" fmla="*/ 49426 h 259576"/>
                  <a:gd name="connsiteX688" fmla="*/ 326039 w 745797"/>
                  <a:gd name="connsiteY688" fmla="*/ 49426 h 259576"/>
                  <a:gd name="connsiteX689" fmla="*/ 319411 w 745797"/>
                  <a:gd name="connsiteY689" fmla="*/ 56055 h 259576"/>
                  <a:gd name="connsiteX690" fmla="*/ 319411 w 745797"/>
                  <a:gd name="connsiteY690" fmla="*/ 60009 h 259576"/>
                  <a:gd name="connsiteX691" fmla="*/ 316854 w 745797"/>
                  <a:gd name="connsiteY691" fmla="*/ 62568 h 259576"/>
                  <a:gd name="connsiteX692" fmla="*/ 316854 w 745797"/>
                  <a:gd name="connsiteY692" fmla="*/ 66522 h 259576"/>
                  <a:gd name="connsiteX693" fmla="*/ 306389 w 745797"/>
                  <a:gd name="connsiteY693" fmla="*/ 66522 h 259576"/>
                  <a:gd name="connsiteX694" fmla="*/ 302435 w 745797"/>
                  <a:gd name="connsiteY694" fmla="*/ 70476 h 259576"/>
                  <a:gd name="connsiteX695" fmla="*/ 298017 w 745797"/>
                  <a:gd name="connsiteY695" fmla="*/ 70476 h 259576"/>
                  <a:gd name="connsiteX696" fmla="*/ 295458 w 745797"/>
                  <a:gd name="connsiteY696" fmla="*/ 67918 h 259576"/>
                  <a:gd name="connsiteX697" fmla="*/ 290110 w 745797"/>
                  <a:gd name="connsiteY697" fmla="*/ 67918 h 259576"/>
                  <a:gd name="connsiteX698" fmla="*/ 290110 w 745797"/>
                  <a:gd name="connsiteY698" fmla="*/ 65243 h 259576"/>
                  <a:gd name="connsiteX699" fmla="*/ 278366 w 745797"/>
                  <a:gd name="connsiteY699" fmla="*/ 65243 h 259576"/>
                  <a:gd name="connsiteX700" fmla="*/ 275691 w 745797"/>
                  <a:gd name="connsiteY700" fmla="*/ 67918 h 259576"/>
                  <a:gd name="connsiteX701" fmla="*/ 275691 w 745797"/>
                  <a:gd name="connsiteY701" fmla="*/ 71639 h 259576"/>
                  <a:gd name="connsiteX702" fmla="*/ 272785 w 745797"/>
                  <a:gd name="connsiteY702" fmla="*/ 71639 h 259576"/>
                  <a:gd name="connsiteX703" fmla="*/ 270110 w 745797"/>
                  <a:gd name="connsiteY703" fmla="*/ 74314 h 259576"/>
                  <a:gd name="connsiteX704" fmla="*/ 255111 w 745797"/>
                  <a:gd name="connsiteY704" fmla="*/ 74314 h 259576"/>
                  <a:gd name="connsiteX705" fmla="*/ 253250 w 745797"/>
                  <a:gd name="connsiteY705" fmla="*/ 76175 h 259576"/>
                  <a:gd name="connsiteX706" fmla="*/ 248948 w 745797"/>
                  <a:gd name="connsiteY706" fmla="*/ 76175 h 259576"/>
                  <a:gd name="connsiteX707" fmla="*/ 241274 w 745797"/>
                  <a:gd name="connsiteY707" fmla="*/ 68499 h 259576"/>
                  <a:gd name="connsiteX708" fmla="*/ 241274 w 745797"/>
                  <a:gd name="connsiteY708" fmla="*/ 68499 h 259576"/>
                  <a:gd name="connsiteX709" fmla="*/ 239064 w 745797"/>
                  <a:gd name="connsiteY709" fmla="*/ 68499 h 259576"/>
                  <a:gd name="connsiteX710" fmla="*/ 235809 w 745797"/>
                  <a:gd name="connsiteY710" fmla="*/ 65243 h 259576"/>
                  <a:gd name="connsiteX711" fmla="*/ 235809 w 745797"/>
                  <a:gd name="connsiteY711" fmla="*/ 62219 h 259576"/>
                  <a:gd name="connsiteX712" fmla="*/ 233716 w 745797"/>
                  <a:gd name="connsiteY712" fmla="*/ 60591 h 259576"/>
                  <a:gd name="connsiteX713" fmla="*/ 233716 w 745797"/>
                  <a:gd name="connsiteY713" fmla="*/ 60591 h 259576"/>
                  <a:gd name="connsiteX714" fmla="*/ 536849 w 745797"/>
                  <a:gd name="connsiteY714" fmla="*/ 141883 h 259576"/>
                  <a:gd name="connsiteX715" fmla="*/ 534872 w 745797"/>
                  <a:gd name="connsiteY715" fmla="*/ 143860 h 259576"/>
                  <a:gd name="connsiteX716" fmla="*/ 534872 w 745797"/>
                  <a:gd name="connsiteY716" fmla="*/ 145256 h 259576"/>
                  <a:gd name="connsiteX717" fmla="*/ 533128 w 745797"/>
                  <a:gd name="connsiteY717" fmla="*/ 147000 h 259576"/>
                  <a:gd name="connsiteX718" fmla="*/ 533128 w 745797"/>
                  <a:gd name="connsiteY718" fmla="*/ 143395 h 259576"/>
                  <a:gd name="connsiteX719" fmla="*/ 531965 w 745797"/>
                  <a:gd name="connsiteY719" fmla="*/ 142232 h 259576"/>
                  <a:gd name="connsiteX720" fmla="*/ 536965 w 745797"/>
                  <a:gd name="connsiteY720" fmla="*/ 137231 h 259576"/>
                  <a:gd name="connsiteX721" fmla="*/ 550685 w 745797"/>
                  <a:gd name="connsiteY721" fmla="*/ 137231 h 259576"/>
                  <a:gd name="connsiteX722" fmla="*/ 553360 w 745797"/>
                  <a:gd name="connsiteY722" fmla="*/ 139906 h 259576"/>
                  <a:gd name="connsiteX723" fmla="*/ 557430 w 745797"/>
                  <a:gd name="connsiteY723" fmla="*/ 135835 h 259576"/>
                  <a:gd name="connsiteX724" fmla="*/ 561848 w 745797"/>
                  <a:gd name="connsiteY724" fmla="*/ 135835 h 259576"/>
                  <a:gd name="connsiteX725" fmla="*/ 564988 w 745797"/>
                  <a:gd name="connsiteY725" fmla="*/ 138976 h 259576"/>
                  <a:gd name="connsiteX726" fmla="*/ 572081 w 745797"/>
                  <a:gd name="connsiteY726" fmla="*/ 138976 h 259576"/>
                  <a:gd name="connsiteX727" fmla="*/ 580336 w 745797"/>
                  <a:gd name="connsiteY727" fmla="*/ 147233 h 259576"/>
                  <a:gd name="connsiteX728" fmla="*/ 580336 w 745797"/>
                  <a:gd name="connsiteY728" fmla="*/ 153513 h 259576"/>
                  <a:gd name="connsiteX729" fmla="*/ 578476 w 745797"/>
                  <a:gd name="connsiteY729" fmla="*/ 151652 h 259576"/>
                  <a:gd name="connsiteX730" fmla="*/ 575220 w 745797"/>
                  <a:gd name="connsiteY730" fmla="*/ 151652 h 259576"/>
                  <a:gd name="connsiteX731" fmla="*/ 571732 w 745797"/>
                  <a:gd name="connsiteY731" fmla="*/ 148163 h 259576"/>
                  <a:gd name="connsiteX732" fmla="*/ 568476 w 745797"/>
                  <a:gd name="connsiteY732" fmla="*/ 148163 h 259576"/>
                  <a:gd name="connsiteX733" fmla="*/ 564988 w 745797"/>
                  <a:gd name="connsiteY733" fmla="*/ 144674 h 259576"/>
                  <a:gd name="connsiteX734" fmla="*/ 559522 w 745797"/>
                  <a:gd name="connsiteY734" fmla="*/ 144674 h 259576"/>
                  <a:gd name="connsiteX735" fmla="*/ 559522 w 745797"/>
                  <a:gd name="connsiteY735" fmla="*/ 146651 h 259576"/>
                  <a:gd name="connsiteX736" fmla="*/ 555336 w 745797"/>
                  <a:gd name="connsiteY736" fmla="*/ 146651 h 259576"/>
                  <a:gd name="connsiteX737" fmla="*/ 554058 w 745797"/>
                  <a:gd name="connsiteY737" fmla="*/ 145372 h 259576"/>
                  <a:gd name="connsiteX738" fmla="*/ 550802 w 745797"/>
                  <a:gd name="connsiteY738" fmla="*/ 145372 h 259576"/>
                  <a:gd name="connsiteX739" fmla="*/ 548593 w 745797"/>
                  <a:gd name="connsiteY739" fmla="*/ 143162 h 259576"/>
                  <a:gd name="connsiteX740" fmla="*/ 545337 w 745797"/>
                  <a:gd name="connsiteY740" fmla="*/ 146419 h 259576"/>
                  <a:gd name="connsiteX741" fmla="*/ 541151 w 745797"/>
                  <a:gd name="connsiteY741" fmla="*/ 146419 h 259576"/>
                  <a:gd name="connsiteX742" fmla="*/ 536849 w 745797"/>
                  <a:gd name="connsiteY742" fmla="*/ 141883 h 259576"/>
                  <a:gd name="connsiteX743" fmla="*/ 536849 w 745797"/>
                  <a:gd name="connsiteY743" fmla="*/ 141883 h 259576"/>
                  <a:gd name="connsiteX744" fmla="*/ 502315 w 745797"/>
                  <a:gd name="connsiteY744" fmla="*/ 139790 h 259576"/>
                  <a:gd name="connsiteX745" fmla="*/ 517663 w 745797"/>
                  <a:gd name="connsiteY745" fmla="*/ 139790 h 259576"/>
                  <a:gd name="connsiteX746" fmla="*/ 521849 w 745797"/>
                  <a:gd name="connsiteY746" fmla="*/ 143976 h 259576"/>
                  <a:gd name="connsiteX747" fmla="*/ 521849 w 745797"/>
                  <a:gd name="connsiteY747" fmla="*/ 148163 h 259576"/>
                  <a:gd name="connsiteX748" fmla="*/ 517663 w 745797"/>
                  <a:gd name="connsiteY748" fmla="*/ 152350 h 259576"/>
                  <a:gd name="connsiteX749" fmla="*/ 508710 w 745797"/>
                  <a:gd name="connsiteY749" fmla="*/ 152350 h 259576"/>
                  <a:gd name="connsiteX750" fmla="*/ 502315 w 745797"/>
                  <a:gd name="connsiteY750" fmla="*/ 145954 h 259576"/>
                  <a:gd name="connsiteX751" fmla="*/ 502315 w 745797"/>
                  <a:gd name="connsiteY751" fmla="*/ 139790 h 259576"/>
                  <a:gd name="connsiteX752" fmla="*/ 165345 w 745797"/>
                  <a:gd name="connsiteY752" fmla="*/ 120135 h 259576"/>
                  <a:gd name="connsiteX753" fmla="*/ 165345 w 745797"/>
                  <a:gd name="connsiteY753" fmla="*/ 117228 h 259576"/>
                  <a:gd name="connsiteX754" fmla="*/ 166973 w 745797"/>
                  <a:gd name="connsiteY754" fmla="*/ 115600 h 259576"/>
                  <a:gd name="connsiteX755" fmla="*/ 168833 w 745797"/>
                  <a:gd name="connsiteY755" fmla="*/ 115600 h 259576"/>
                  <a:gd name="connsiteX756" fmla="*/ 168833 w 745797"/>
                  <a:gd name="connsiteY756" fmla="*/ 117461 h 259576"/>
                  <a:gd name="connsiteX757" fmla="*/ 170113 w 745797"/>
                  <a:gd name="connsiteY757" fmla="*/ 118740 h 259576"/>
                  <a:gd name="connsiteX758" fmla="*/ 171159 w 745797"/>
                  <a:gd name="connsiteY758" fmla="*/ 117693 h 259576"/>
                  <a:gd name="connsiteX759" fmla="*/ 171159 w 745797"/>
                  <a:gd name="connsiteY759" fmla="*/ 114786 h 259576"/>
                  <a:gd name="connsiteX760" fmla="*/ 173484 w 745797"/>
                  <a:gd name="connsiteY760" fmla="*/ 114786 h 259576"/>
                  <a:gd name="connsiteX761" fmla="*/ 178833 w 745797"/>
                  <a:gd name="connsiteY761" fmla="*/ 120135 h 259576"/>
                  <a:gd name="connsiteX762" fmla="*/ 178833 w 745797"/>
                  <a:gd name="connsiteY762" fmla="*/ 125252 h 259576"/>
                  <a:gd name="connsiteX763" fmla="*/ 181857 w 745797"/>
                  <a:gd name="connsiteY763" fmla="*/ 130486 h 259576"/>
                  <a:gd name="connsiteX764" fmla="*/ 184880 w 745797"/>
                  <a:gd name="connsiteY764" fmla="*/ 130486 h 259576"/>
                  <a:gd name="connsiteX765" fmla="*/ 186624 w 745797"/>
                  <a:gd name="connsiteY765" fmla="*/ 132230 h 259576"/>
                  <a:gd name="connsiteX766" fmla="*/ 189182 w 745797"/>
                  <a:gd name="connsiteY766" fmla="*/ 132230 h 259576"/>
                  <a:gd name="connsiteX767" fmla="*/ 186042 w 745797"/>
                  <a:gd name="connsiteY767" fmla="*/ 135370 h 259576"/>
                  <a:gd name="connsiteX768" fmla="*/ 186042 w 745797"/>
                  <a:gd name="connsiteY768" fmla="*/ 140487 h 259576"/>
                  <a:gd name="connsiteX769" fmla="*/ 183252 w 745797"/>
                  <a:gd name="connsiteY769" fmla="*/ 140487 h 259576"/>
                  <a:gd name="connsiteX770" fmla="*/ 179764 w 745797"/>
                  <a:gd name="connsiteY770" fmla="*/ 136998 h 259576"/>
                  <a:gd name="connsiteX771" fmla="*/ 177438 w 745797"/>
                  <a:gd name="connsiteY771" fmla="*/ 136998 h 259576"/>
                  <a:gd name="connsiteX772" fmla="*/ 174182 w 745797"/>
                  <a:gd name="connsiteY772" fmla="*/ 133742 h 259576"/>
                  <a:gd name="connsiteX773" fmla="*/ 174182 w 745797"/>
                  <a:gd name="connsiteY773" fmla="*/ 130835 h 259576"/>
                  <a:gd name="connsiteX774" fmla="*/ 171740 w 745797"/>
                  <a:gd name="connsiteY774" fmla="*/ 128392 h 259576"/>
                  <a:gd name="connsiteX775" fmla="*/ 171740 w 745797"/>
                  <a:gd name="connsiteY775" fmla="*/ 125252 h 259576"/>
                  <a:gd name="connsiteX776" fmla="*/ 164066 w 745797"/>
                  <a:gd name="connsiteY776" fmla="*/ 125252 h 259576"/>
                  <a:gd name="connsiteX777" fmla="*/ 162090 w 745797"/>
                  <a:gd name="connsiteY777" fmla="*/ 123275 h 259576"/>
                  <a:gd name="connsiteX778" fmla="*/ 165345 w 745797"/>
                  <a:gd name="connsiteY778" fmla="*/ 120135 h 259576"/>
                  <a:gd name="connsiteX779" fmla="*/ 165345 w 745797"/>
                  <a:gd name="connsiteY779" fmla="*/ 120135 h 259576"/>
                  <a:gd name="connsiteX780" fmla="*/ 545686 w 745797"/>
                  <a:gd name="connsiteY780" fmla="*/ 65010 h 259576"/>
                  <a:gd name="connsiteX781" fmla="*/ 545686 w 745797"/>
                  <a:gd name="connsiteY781" fmla="*/ 71290 h 259576"/>
                  <a:gd name="connsiteX782" fmla="*/ 538593 w 745797"/>
                  <a:gd name="connsiteY782" fmla="*/ 78384 h 259576"/>
                  <a:gd name="connsiteX783" fmla="*/ 538593 w 745797"/>
                  <a:gd name="connsiteY783" fmla="*/ 78384 h 259576"/>
                  <a:gd name="connsiteX784" fmla="*/ 540686 w 745797"/>
                  <a:gd name="connsiteY784" fmla="*/ 80478 h 259576"/>
                  <a:gd name="connsiteX785" fmla="*/ 540686 w 745797"/>
                  <a:gd name="connsiteY785" fmla="*/ 80478 h 259576"/>
                  <a:gd name="connsiteX786" fmla="*/ 542197 w 745797"/>
                  <a:gd name="connsiteY786" fmla="*/ 80478 h 259576"/>
                  <a:gd name="connsiteX787" fmla="*/ 547546 w 745797"/>
                  <a:gd name="connsiteY787" fmla="*/ 85827 h 259576"/>
                  <a:gd name="connsiteX788" fmla="*/ 543709 w 745797"/>
                  <a:gd name="connsiteY788" fmla="*/ 85827 h 259576"/>
                  <a:gd name="connsiteX789" fmla="*/ 542430 w 745797"/>
                  <a:gd name="connsiteY789" fmla="*/ 84548 h 259576"/>
                  <a:gd name="connsiteX790" fmla="*/ 538593 w 745797"/>
                  <a:gd name="connsiteY790" fmla="*/ 84548 h 259576"/>
                  <a:gd name="connsiteX791" fmla="*/ 537314 w 745797"/>
                  <a:gd name="connsiteY791" fmla="*/ 83269 h 259576"/>
                  <a:gd name="connsiteX792" fmla="*/ 534756 w 745797"/>
                  <a:gd name="connsiteY792" fmla="*/ 83269 h 259576"/>
                  <a:gd name="connsiteX793" fmla="*/ 532895 w 745797"/>
                  <a:gd name="connsiteY793" fmla="*/ 85130 h 259576"/>
                  <a:gd name="connsiteX794" fmla="*/ 532895 w 745797"/>
                  <a:gd name="connsiteY794" fmla="*/ 92340 h 259576"/>
                  <a:gd name="connsiteX795" fmla="*/ 534058 w 745797"/>
                  <a:gd name="connsiteY795" fmla="*/ 93503 h 259576"/>
                  <a:gd name="connsiteX796" fmla="*/ 534058 w 745797"/>
                  <a:gd name="connsiteY796" fmla="*/ 95597 h 259576"/>
                  <a:gd name="connsiteX797" fmla="*/ 536384 w 745797"/>
                  <a:gd name="connsiteY797" fmla="*/ 97923 h 259576"/>
                  <a:gd name="connsiteX798" fmla="*/ 536384 w 745797"/>
                  <a:gd name="connsiteY798" fmla="*/ 100016 h 259576"/>
                  <a:gd name="connsiteX799" fmla="*/ 541849 w 745797"/>
                  <a:gd name="connsiteY799" fmla="*/ 105482 h 259576"/>
                  <a:gd name="connsiteX800" fmla="*/ 539755 w 745797"/>
                  <a:gd name="connsiteY800" fmla="*/ 105482 h 259576"/>
                  <a:gd name="connsiteX801" fmla="*/ 537314 w 745797"/>
                  <a:gd name="connsiteY801" fmla="*/ 103040 h 259576"/>
                  <a:gd name="connsiteX802" fmla="*/ 535802 w 745797"/>
                  <a:gd name="connsiteY802" fmla="*/ 103040 h 259576"/>
                  <a:gd name="connsiteX803" fmla="*/ 533360 w 745797"/>
                  <a:gd name="connsiteY803" fmla="*/ 100597 h 259576"/>
                  <a:gd name="connsiteX804" fmla="*/ 533360 w 745797"/>
                  <a:gd name="connsiteY804" fmla="*/ 98504 h 259576"/>
                  <a:gd name="connsiteX805" fmla="*/ 529174 w 745797"/>
                  <a:gd name="connsiteY805" fmla="*/ 94317 h 259576"/>
                  <a:gd name="connsiteX806" fmla="*/ 529174 w 745797"/>
                  <a:gd name="connsiteY806" fmla="*/ 85595 h 259576"/>
                  <a:gd name="connsiteX807" fmla="*/ 526384 w 745797"/>
                  <a:gd name="connsiteY807" fmla="*/ 82804 h 259576"/>
                  <a:gd name="connsiteX808" fmla="*/ 526384 w 745797"/>
                  <a:gd name="connsiteY808" fmla="*/ 82804 h 259576"/>
                  <a:gd name="connsiteX809" fmla="*/ 526384 w 745797"/>
                  <a:gd name="connsiteY809" fmla="*/ 79431 h 259576"/>
                  <a:gd name="connsiteX810" fmla="*/ 527896 w 745797"/>
                  <a:gd name="connsiteY810" fmla="*/ 77919 h 259576"/>
                  <a:gd name="connsiteX811" fmla="*/ 526733 w 745797"/>
                  <a:gd name="connsiteY811" fmla="*/ 76756 h 259576"/>
                  <a:gd name="connsiteX812" fmla="*/ 526733 w 745797"/>
                  <a:gd name="connsiteY812" fmla="*/ 74779 h 259576"/>
                  <a:gd name="connsiteX813" fmla="*/ 524640 w 745797"/>
                  <a:gd name="connsiteY813" fmla="*/ 72686 h 259576"/>
                  <a:gd name="connsiteX814" fmla="*/ 524640 w 745797"/>
                  <a:gd name="connsiteY814" fmla="*/ 68848 h 259576"/>
                  <a:gd name="connsiteX815" fmla="*/ 527430 w 745797"/>
                  <a:gd name="connsiteY815" fmla="*/ 66057 h 259576"/>
                  <a:gd name="connsiteX816" fmla="*/ 527430 w 745797"/>
                  <a:gd name="connsiteY816" fmla="*/ 62219 h 259576"/>
                  <a:gd name="connsiteX817" fmla="*/ 534291 w 745797"/>
                  <a:gd name="connsiteY817" fmla="*/ 55358 h 259576"/>
                  <a:gd name="connsiteX818" fmla="*/ 534291 w 745797"/>
                  <a:gd name="connsiteY818" fmla="*/ 58614 h 259576"/>
                  <a:gd name="connsiteX819" fmla="*/ 532430 w 745797"/>
                  <a:gd name="connsiteY819" fmla="*/ 60475 h 259576"/>
                  <a:gd name="connsiteX820" fmla="*/ 534988 w 745797"/>
                  <a:gd name="connsiteY820" fmla="*/ 63033 h 259576"/>
                  <a:gd name="connsiteX821" fmla="*/ 534988 w 745797"/>
                  <a:gd name="connsiteY821" fmla="*/ 68034 h 259576"/>
                  <a:gd name="connsiteX822" fmla="*/ 528361 w 745797"/>
                  <a:gd name="connsiteY822" fmla="*/ 74663 h 259576"/>
                  <a:gd name="connsiteX823" fmla="*/ 530918 w 745797"/>
                  <a:gd name="connsiteY823" fmla="*/ 77222 h 259576"/>
                  <a:gd name="connsiteX824" fmla="*/ 532779 w 745797"/>
                  <a:gd name="connsiteY824" fmla="*/ 77222 h 259576"/>
                  <a:gd name="connsiteX825" fmla="*/ 532779 w 745797"/>
                  <a:gd name="connsiteY825" fmla="*/ 75710 h 259576"/>
                  <a:gd name="connsiteX826" fmla="*/ 536732 w 745797"/>
                  <a:gd name="connsiteY826" fmla="*/ 71756 h 259576"/>
                  <a:gd name="connsiteX827" fmla="*/ 536732 w 745797"/>
                  <a:gd name="connsiteY827" fmla="*/ 70244 h 259576"/>
                  <a:gd name="connsiteX828" fmla="*/ 541732 w 745797"/>
                  <a:gd name="connsiteY828" fmla="*/ 65243 h 259576"/>
                  <a:gd name="connsiteX829" fmla="*/ 545686 w 745797"/>
                  <a:gd name="connsiteY829" fmla="*/ 65010 h 259576"/>
                  <a:gd name="connsiteX830" fmla="*/ 545686 w 745797"/>
                  <a:gd name="connsiteY830" fmla="*/ 65010 h 25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Lst>
                <a:rect l="l" t="t" r="r" b="b"/>
                <a:pathLst>
                  <a:path w="745797" h="259576">
                    <a:moveTo>
                      <a:pt x="468478" y="242713"/>
                    </a:moveTo>
                    <a:lnTo>
                      <a:pt x="462664" y="248528"/>
                    </a:lnTo>
                    <a:lnTo>
                      <a:pt x="462664" y="253412"/>
                    </a:lnTo>
                    <a:lnTo>
                      <a:pt x="464292" y="255040"/>
                    </a:lnTo>
                    <a:lnTo>
                      <a:pt x="462664" y="256669"/>
                    </a:lnTo>
                    <a:lnTo>
                      <a:pt x="462664" y="257948"/>
                    </a:lnTo>
                    <a:lnTo>
                      <a:pt x="464292" y="259576"/>
                    </a:lnTo>
                    <a:lnTo>
                      <a:pt x="467315" y="259576"/>
                    </a:lnTo>
                    <a:lnTo>
                      <a:pt x="470687" y="256203"/>
                    </a:lnTo>
                    <a:lnTo>
                      <a:pt x="476385" y="256203"/>
                    </a:lnTo>
                    <a:lnTo>
                      <a:pt x="487664" y="244923"/>
                    </a:lnTo>
                    <a:lnTo>
                      <a:pt x="484873" y="242132"/>
                    </a:lnTo>
                    <a:lnTo>
                      <a:pt x="484873" y="240038"/>
                    </a:lnTo>
                    <a:lnTo>
                      <a:pt x="487664" y="240038"/>
                    </a:lnTo>
                    <a:lnTo>
                      <a:pt x="487664" y="237945"/>
                    </a:lnTo>
                    <a:lnTo>
                      <a:pt x="484176" y="237945"/>
                    </a:lnTo>
                    <a:lnTo>
                      <a:pt x="484176" y="235851"/>
                    </a:lnTo>
                    <a:lnTo>
                      <a:pt x="481501" y="238526"/>
                    </a:lnTo>
                    <a:lnTo>
                      <a:pt x="478478" y="238526"/>
                    </a:lnTo>
                    <a:lnTo>
                      <a:pt x="476501" y="240503"/>
                    </a:lnTo>
                    <a:lnTo>
                      <a:pt x="472083" y="240503"/>
                    </a:lnTo>
                    <a:lnTo>
                      <a:pt x="469873" y="242713"/>
                    </a:lnTo>
                    <a:lnTo>
                      <a:pt x="468478" y="242713"/>
                    </a:lnTo>
                    <a:lnTo>
                      <a:pt x="468478" y="242713"/>
                    </a:lnTo>
                    <a:close/>
                    <a:moveTo>
                      <a:pt x="414526" y="257715"/>
                    </a:moveTo>
                    <a:lnTo>
                      <a:pt x="408247" y="257715"/>
                    </a:lnTo>
                    <a:lnTo>
                      <a:pt x="403596" y="253063"/>
                    </a:lnTo>
                    <a:lnTo>
                      <a:pt x="400689" y="253063"/>
                    </a:lnTo>
                    <a:lnTo>
                      <a:pt x="397085" y="249458"/>
                    </a:lnTo>
                    <a:lnTo>
                      <a:pt x="390224" y="249458"/>
                    </a:lnTo>
                    <a:lnTo>
                      <a:pt x="386620" y="245853"/>
                    </a:lnTo>
                    <a:lnTo>
                      <a:pt x="389527" y="242946"/>
                    </a:lnTo>
                    <a:lnTo>
                      <a:pt x="402666" y="242946"/>
                    </a:lnTo>
                    <a:lnTo>
                      <a:pt x="403945" y="241666"/>
                    </a:lnTo>
                    <a:lnTo>
                      <a:pt x="408131" y="245853"/>
                    </a:lnTo>
                    <a:lnTo>
                      <a:pt x="408131" y="247714"/>
                    </a:lnTo>
                    <a:lnTo>
                      <a:pt x="412549" y="247714"/>
                    </a:lnTo>
                    <a:lnTo>
                      <a:pt x="418479" y="253645"/>
                    </a:lnTo>
                    <a:lnTo>
                      <a:pt x="414526" y="257715"/>
                    </a:lnTo>
                    <a:lnTo>
                      <a:pt x="414526" y="257715"/>
                    </a:lnTo>
                    <a:close/>
                    <a:moveTo>
                      <a:pt x="745798" y="132463"/>
                    </a:moveTo>
                    <a:lnTo>
                      <a:pt x="745798" y="193752"/>
                    </a:lnTo>
                    <a:lnTo>
                      <a:pt x="743821" y="195729"/>
                    </a:lnTo>
                    <a:lnTo>
                      <a:pt x="743821" y="199799"/>
                    </a:lnTo>
                    <a:lnTo>
                      <a:pt x="745798" y="201776"/>
                    </a:lnTo>
                    <a:lnTo>
                      <a:pt x="745798" y="238759"/>
                    </a:lnTo>
                    <a:lnTo>
                      <a:pt x="728938" y="221896"/>
                    </a:lnTo>
                    <a:lnTo>
                      <a:pt x="726031" y="221896"/>
                    </a:lnTo>
                    <a:lnTo>
                      <a:pt x="724519" y="223408"/>
                    </a:lnTo>
                    <a:lnTo>
                      <a:pt x="717659" y="223408"/>
                    </a:lnTo>
                    <a:lnTo>
                      <a:pt x="717659" y="220268"/>
                    </a:lnTo>
                    <a:lnTo>
                      <a:pt x="713357" y="224687"/>
                    </a:lnTo>
                    <a:lnTo>
                      <a:pt x="711147" y="222477"/>
                    </a:lnTo>
                    <a:lnTo>
                      <a:pt x="713705" y="219919"/>
                    </a:lnTo>
                    <a:lnTo>
                      <a:pt x="713705" y="217709"/>
                    </a:lnTo>
                    <a:lnTo>
                      <a:pt x="715333" y="216081"/>
                    </a:lnTo>
                    <a:lnTo>
                      <a:pt x="715333" y="213173"/>
                    </a:lnTo>
                    <a:lnTo>
                      <a:pt x="710566" y="208405"/>
                    </a:lnTo>
                    <a:lnTo>
                      <a:pt x="710566" y="206428"/>
                    </a:lnTo>
                    <a:lnTo>
                      <a:pt x="705799" y="201660"/>
                    </a:lnTo>
                    <a:lnTo>
                      <a:pt x="712659" y="201660"/>
                    </a:lnTo>
                    <a:lnTo>
                      <a:pt x="703357" y="192356"/>
                    </a:lnTo>
                    <a:lnTo>
                      <a:pt x="703357" y="189216"/>
                    </a:lnTo>
                    <a:lnTo>
                      <a:pt x="701961" y="187821"/>
                    </a:lnTo>
                    <a:lnTo>
                      <a:pt x="701961" y="184680"/>
                    </a:lnTo>
                    <a:lnTo>
                      <a:pt x="700566" y="183285"/>
                    </a:lnTo>
                    <a:lnTo>
                      <a:pt x="698822" y="183285"/>
                    </a:lnTo>
                    <a:lnTo>
                      <a:pt x="698822" y="180959"/>
                    </a:lnTo>
                    <a:lnTo>
                      <a:pt x="691961" y="174098"/>
                    </a:lnTo>
                    <a:lnTo>
                      <a:pt x="687078" y="174098"/>
                    </a:lnTo>
                    <a:lnTo>
                      <a:pt x="683938" y="170958"/>
                    </a:lnTo>
                    <a:lnTo>
                      <a:pt x="679055" y="170958"/>
                    </a:lnTo>
                    <a:lnTo>
                      <a:pt x="675915" y="167817"/>
                    </a:lnTo>
                    <a:lnTo>
                      <a:pt x="671032" y="167817"/>
                    </a:lnTo>
                    <a:lnTo>
                      <a:pt x="666148" y="162933"/>
                    </a:lnTo>
                    <a:lnTo>
                      <a:pt x="651614" y="162933"/>
                    </a:lnTo>
                    <a:lnTo>
                      <a:pt x="649520" y="160839"/>
                    </a:lnTo>
                    <a:lnTo>
                      <a:pt x="647195" y="160839"/>
                    </a:lnTo>
                    <a:lnTo>
                      <a:pt x="643009" y="156653"/>
                    </a:lnTo>
                    <a:lnTo>
                      <a:pt x="643009" y="154676"/>
                    </a:lnTo>
                    <a:lnTo>
                      <a:pt x="637311" y="154676"/>
                    </a:lnTo>
                    <a:lnTo>
                      <a:pt x="635335" y="152699"/>
                    </a:lnTo>
                    <a:lnTo>
                      <a:pt x="635335" y="152699"/>
                    </a:lnTo>
                    <a:lnTo>
                      <a:pt x="632428" y="152699"/>
                    </a:lnTo>
                    <a:lnTo>
                      <a:pt x="626731" y="147000"/>
                    </a:lnTo>
                    <a:lnTo>
                      <a:pt x="626731" y="143976"/>
                    </a:lnTo>
                    <a:lnTo>
                      <a:pt x="624754" y="145954"/>
                    </a:lnTo>
                    <a:lnTo>
                      <a:pt x="624754" y="148396"/>
                    </a:lnTo>
                    <a:lnTo>
                      <a:pt x="623010" y="150140"/>
                    </a:lnTo>
                    <a:lnTo>
                      <a:pt x="623010" y="152350"/>
                    </a:lnTo>
                    <a:lnTo>
                      <a:pt x="618242" y="157118"/>
                    </a:lnTo>
                    <a:lnTo>
                      <a:pt x="615452" y="157118"/>
                    </a:lnTo>
                    <a:lnTo>
                      <a:pt x="613475" y="155141"/>
                    </a:lnTo>
                    <a:lnTo>
                      <a:pt x="613475" y="153629"/>
                    </a:lnTo>
                    <a:lnTo>
                      <a:pt x="611498" y="151652"/>
                    </a:lnTo>
                    <a:lnTo>
                      <a:pt x="611498" y="150140"/>
                    </a:lnTo>
                    <a:lnTo>
                      <a:pt x="613475" y="148163"/>
                    </a:lnTo>
                    <a:lnTo>
                      <a:pt x="613475" y="145954"/>
                    </a:lnTo>
                    <a:lnTo>
                      <a:pt x="604987" y="137464"/>
                    </a:lnTo>
                    <a:lnTo>
                      <a:pt x="599056" y="137464"/>
                    </a:lnTo>
                    <a:lnTo>
                      <a:pt x="602661" y="133858"/>
                    </a:lnTo>
                    <a:lnTo>
                      <a:pt x="609638" y="133858"/>
                    </a:lnTo>
                    <a:lnTo>
                      <a:pt x="611033" y="135254"/>
                    </a:lnTo>
                    <a:lnTo>
                      <a:pt x="616033" y="130253"/>
                    </a:lnTo>
                    <a:lnTo>
                      <a:pt x="628242" y="130253"/>
                    </a:lnTo>
                    <a:lnTo>
                      <a:pt x="628242" y="127346"/>
                    </a:lnTo>
                    <a:lnTo>
                      <a:pt x="630800" y="124787"/>
                    </a:lnTo>
                    <a:lnTo>
                      <a:pt x="627428" y="124787"/>
                    </a:lnTo>
                    <a:lnTo>
                      <a:pt x="625916" y="126299"/>
                    </a:lnTo>
                    <a:lnTo>
                      <a:pt x="603824" y="126299"/>
                    </a:lnTo>
                    <a:lnTo>
                      <a:pt x="598475" y="120950"/>
                    </a:lnTo>
                    <a:lnTo>
                      <a:pt x="598475" y="115832"/>
                    </a:lnTo>
                    <a:lnTo>
                      <a:pt x="594405" y="115832"/>
                    </a:lnTo>
                    <a:lnTo>
                      <a:pt x="592429" y="113855"/>
                    </a:lnTo>
                    <a:lnTo>
                      <a:pt x="582429" y="113855"/>
                    </a:lnTo>
                    <a:lnTo>
                      <a:pt x="582429" y="112576"/>
                    </a:lnTo>
                    <a:lnTo>
                      <a:pt x="586964" y="108040"/>
                    </a:lnTo>
                    <a:lnTo>
                      <a:pt x="586964" y="104668"/>
                    </a:lnTo>
                    <a:lnTo>
                      <a:pt x="589289" y="102342"/>
                    </a:lnTo>
                    <a:lnTo>
                      <a:pt x="596615" y="102342"/>
                    </a:lnTo>
                    <a:lnTo>
                      <a:pt x="602545" y="96411"/>
                    </a:lnTo>
                    <a:lnTo>
                      <a:pt x="612893" y="96411"/>
                    </a:lnTo>
                    <a:lnTo>
                      <a:pt x="615452" y="98969"/>
                    </a:lnTo>
                    <a:lnTo>
                      <a:pt x="618707" y="98969"/>
                    </a:lnTo>
                    <a:lnTo>
                      <a:pt x="622080" y="102342"/>
                    </a:lnTo>
                    <a:lnTo>
                      <a:pt x="632777" y="102342"/>
                    </a:lnTo>
                    <a:lnTo>
                      <a:pt x="632777" y="106994"/>
                    </a:lnTo>
                    <a:lnTo>
                      <a:pt x="636033" y="110250"/>
                    </a:lnTo>
                    <a:lnTo>
                      <a:pt x="636033" y="114902"/>
                    </a:lnTo>
                    <a:lnTo>
                      <a:pt x="633707" y="117228"/>
                    </a:lnTo>
                    <a:lnTo>
                      <a:pt x="633707" y="127927"/>
                    </a:lnTo>
                    <a:lnTo>
                      <a:pt x="639870" y="134091"/>
                    </a:lnTo>
                    <a:lnTo>
                      <a:pt x="639870" y="130951"/>
                    </a:lnTo>
                    <a:lnTo>
                      <a:pt x="642777" y="130951"/>
                    </a:lnTo>
                    <a:lnTo>
                      <a:pt x="642777" y="137580"/>
                    </a:lnTo>
                    <a:lnTo>
                      <a:pt x="645567" y="137580"/>
                    </a:lnTo>
                    <a:lnTo>
                      <a:pt x="645567" y="140371"/>
                    </a:lnTo>
                    <a:lnTo>
                      <a:pt x="650102" y="144907"/>
                    </a:lnTo>
                    <a:lnTo>
                      <a:pt x="655102" y="144907"/>
                    </a:lnTo>
                    <a:lnTo>
                      <a:pt x="669753" y="130253"/>
                    </a:lnTo>
                    <a:lnTo>
                      <a:pt x="669753" y="126299"/>
                    </a:lnTo>
                    <a:lnTo>
                      <a:pt x="679752" y="126299"/>
                    </a:lnTo>
                    <a:lnTo>
                      <a:pt x="682659" y="123392"/>
                    </a:lnTo>
                    <a:lnTo>
                      <a:pt x="682659" y="120601"/>
                    </a:lnTo>
                    <a:lnTo>
                      <a:pt x="686032" y="117228"/>
                    </a:lnTo>
                    <a:lnTo>
                      <a:pt x="686032" y="117228"/>
                    </a:lnTo>
                    <a:lnTo>
                      <a:pt x="688241" y="117228"/>
                    </a:lnTo>
                    <a:lnTo>
                      <a:pt x="690566" y="114902"/>
                    </a:lnTo>
                    <a:lnTo>
                      <a:pt x="697543" y="114902"/>
                    </a:lnTo>
                    <a:lnTo>
                      <a:pt x="701263" y="118624"/>
                    </a:lnTo>
                    <a:lnTo>
                      <a:pt x="701263" y="118624"/>
                    </a:lnTo>
                    <a:lnTo>
                      <a:pt x="706729" y="118624"/>
                    </a:lnTo>
                    <a:lnTo>
                      <a:pt x="710450" y="122345"/>
                    </a:lnTo>
                    <a:lnTo>
                      <a:pt x="715914" y="122345"/>
                    </a:lnTo>
                    <a:lnTo>
                      <a:pt x="719635" y="126067"/>
                    </a:lnTo>
                    <a:lnTo>
                      <a:pt x="723589" y="126067"/>
                    </a:lnTo>
                    <a:lnTo>
                      <a:pt x="725333" y="127811"/>
                    </a:lnTo>
                    <a:lnTo>
                      <a:pt x="732193" y="127811"/>
                    </a:lnTo>
                    <a:lnTo>
                      <a:pt x="733937" y="129555"/>
                    </a:lnTo>
                    <a:lnTo>
                      <a:pt x="739402" y="129555"/>
                    </a:lnTo>
                    <a:lnTo>
                      <a:pt x="741844" y="131998"/>
                    </a:lnTo>
                    <a:lnTo>
                      <a:pt x="745798" y="132463"/>
                    </a:lnTo>
                    <a:lnTo>
                      <a:pt x="745798" y="132463"/>
                    </a:lnTo>
                    <a:close/>
                    <a:moveTo>
                      <a:pt x="374294" y="235386"/>
                    </a:moveTo>
                    <a:lnTo>
                      <a:pt x="378248" y="231432"/>
                    </a:lnTo>
                    <a:lnTo>
                      <a:pt x="378248" y="233991"/>
                    </a:lnTo>
                    <a:lnTo>
                      <a:pt x="382782" y="233991"/>
                    </a:lnTo>
                    <a:lnTo>
                      <a:pt x="384061" y="232711"/>
                    </a:lnTo>
                    <a:lnTo>
                      <a:pt x="388364" y="232711"/>
                    </a:lnTo>
                    <a:lnTo>
                      <a:pt x="389642" y="231432"/>
                    </a:lnTo>
                    <a:lnTo>
                      <a:pt x="388480" y="230269"/>
                    </a:lnTo>
                    <a:lnTo>
                      <a:pt x="388480" y="228641"/>
                    </a:lnTo>
                    <a:lnTo>
                      <a:pt x="385689" y="225850"/>
                    </a:lnTo>
                    <a:lnTo>
                      <a:pt x="382317" y="225850"/>
                    </a:lnTo>
                    <a:lnTo>
                      <a:pt x="381503" y="225036"/>
                    </a:lnTo>
                    <a:lnTo>
                      <a:pt x="378131" y="225036"/>
                    </a:lnTo>
                    <a:lnTo>
                      <a:pt x="376852" y="226315"/>
                    </a:lnTo>
                    <a:lnTo>
                      <a:pt x="376852" y="226315"/>
                    </a:lnTo>
                    <a:lnTo>
                      <a:pt x="373015" y="222477"/>
                    </a:lnTo>
                    <a:lnTo>
                      <a:pt x="373015" y="222477"/>
                    </a:lnTo>
                    <a:lnTo>
                      <a:pt x="367085" y="222477"/>
                    </a:lnTo>
                    <a:lnTo>
                      <a:pt x="367085" y="224687"/>
                    </a:lnTo>
                    <a:lnTo>
                      <a:pt x="370108" y="227711"/>
                    </a:lnTo>
                    <a:lnTo>
                      <a:pt x="372666" y="227711"/>
                    </a:lnTo>
                    <a:lnTo>
                      <a:pt x="374526" y="229571"/>
                    </a:lnTo>
                    <a:lnTo>
                      <a:pt x="374526" y="231548"/>
                    </a:lnTo>
                    <a:lnTo>
                      <a:pt x="368597" y="231548"/>
                    </a:lnTo>
                    <a:lnTo>
                      <a:pt x="364527" y="227478"/>
                    </a:lnTo>
                    <a:lnTo>
                      <a:pt x="359062" y="227478"/>
                    </a:lnTo>
                    <a:lnTo>
                      <a:pt x="357783" y="226199"/>
                    </a:lnTo>
                    <a:lnTo>
                      <a:pt x="355225" y="228757"/>
                    </a:lnTo>
                    <a:lnTo>
                      <a:pt x="351620" y="228757"/>
                    </a:lnTo>
                    <a:lnTo>
                      <a:pt x="351620" y="235851"/>
                    </a:lnTo>
                    <a:lnTo>
                      <a:pt x="354062" y="238294"/>
                    </a:lnTo>
                    <a:lnTo>
                      <a:pt x="358016" y="238294"/>
                    </a:lnTo>
                    <a:lnTo>
                      <a:pt x="359643" y="236666"/>
                    </a:lnTo>
                    <a:lnTo>
                      <a:pt x="363946" y="236666"/>
                    </a:lnTo>
                    <a:lnTo>
                      <a:pt x="365573" y="235037"/>
                    </a:lnTo>
                    <a:lnTo>
                      <a:pt x="365573" y="235037"/>
                    </a:lnTo>
                    <a:lnTo>
                      <a:pt x="374294" y="235386"/>
                    </a:lnTo>
                    <a:lnTo>
                      <a:pt x="374294" y="235386"/>
                    </a:lnTo>
                    <a:close/>
                    <a:moveTo>
                      <a:pt x="451385" y="221663"/>
                    </a:moveTo>
                    <a:lnTo>
                      <a:pt x="452781" y="222943"/>
                    </a:lnTo>
                    <a:lnTo>
                      <a:pt x="452781" y="225734"/>
                    </a:lnTo>
                    <a:lnTo>
                      <a:pt x="449990" y="228525"/>
                    </a:lnTo>
                    <a:lnTo>
                      <a:pt x="449990" y="230618"/>
                    </a:lnTo>
                    <a:lnTo>
                      <a:pt x="447897" y="230618"/>
                    </a:lnTo>
                    <a:lnTo>
                      <a:pt x="445804" y="232711"/>
                    </a:lnTo>
                    <a:lnTo>
                      <a:pt x="438130" y="232711"/>
                    </a:lnTo>
                    <a:lnTo>
                      <a:pt x="436153" y="234688"/>
                    </a:lnTo>
                    <a:lnTo>
                      <a:pt x="432665" y="234688"/>
                    </a:lnTo>
                    <a:lnTo>
                      <a:pt x="431153" y="236200"/>
                    </a:lnTo>
                    <a:lnTo>
                      <a:pt x="429293" y="234340"/>
                    </a:lnTo>
                    <a:lnTo>
                      <a:pt x="429293" y="234340"/>
                    </a:lnTo>
                    <a:lnTo>
                      <a:pt x="426619" y="234340"/>
                    </a:lnTo>
                    <a:lnTo>
                      <a:pt x="424991" y="235968"/>
                    </a:lnTo>
                    <a:lnTo>
                      <a:pt x="418479" y="235968"/>
                    </a:lnTo>
                    <a:lnTo>
                      <a:pt x="415805" y="233293"/>
                    </a:lnTo>
                    <a:lnTo>
                      <a:pt x="405340" y="233293"/>
                    </a:lnTo>
                    <a:lnTo>
                      <a:pt x="403480" y="235154"/>
                    </a:lnTo>
                    <a:lnTo>
                      <a:pt x="400456" y="232130"/>
                    </a:lnTo>
                    <a:lnTo>
                      <a:pt x="400456" y="228176"/>
                    </a:lnTo>
                    <a:lnTo>
                      <a:pt x="404410" y="228176"/>
                    </a:lnTo>
                    <a:lnTo>
                      <a:pt x="407898" y="224687"/>
                    </a:lnTo>
                    <a:lnTo>
                      <a:pt x="415223" y="224687"/>
                    </a:lnTo>
                    <a:lnTo>
                      <a:pt x="416386" y="225850"/>
                    </a:lnTo>
                    <a:lnTo>
                      <a:pt x="416386" y="225850"/>
                    </a:lnTo>
                    <a:lnTo>
                      <a:pt x="419177" y="225850"/>
                    </a:lnTo>
                    <a:lnTo>
                      <a:pt x="420921" y="227594"/>
                    </a:lnTo>
                    <a:lnTo>
                      <a:pt x="420921" y="227594"/>
                    </a:lnTo>
                    <a:lnTo>
                      <a:pt x="423712" y="227594"/>
                    </a:lnTo>
                    <a:lnTo>
                      <a:pt x="426154" y="230036"/>
                    </a:lnTo>
                    <a:lnTo>
                      <a:pt x="426154" y="230036"/>
                    </a:lnTo>
                    <a:lnTo>
                      <a:pt x="428944" y="230036"/>
                    </a:lnTo>
                    <a:lnTo>
                      <a:pt x="430921" y="228059"/>
                    </a:lnTo>
                    <a:lnTo>
                      <a:pt x="437200" y="228059"/>
                    </a:lnTo>
                    <a:lnTo>
                      <a:pt x="439176" y="230036"/>
                    </a:lnTo>
                    <a:lnTo>
                      <a:pt x="443014" y="230036"/>
                    </a:lnTo>
                    <a:lnTo>
                      <a:pt x="446618" y="226431"/>
                    </a:lnTo>
                    <a:lnTo>
                      <a:pt x="449409" y="226431"/>
                    </a:lnTo>
                    <a:lnTo>
                      <a:pt x="450804" y="225036"/>
                    </a:lnTo>
                    <a:lnTo>
                      <a:pt x="449409" y="223640"/>
                    </a:lnTo>
                    <a:lnTo>
                      <a:pt x="451385" y="221663"/>
                    </a:lnTo>
                    <a:lnTo>
                      <a:pt x="451385" y="221663"/>
                    </a:lnTo>
                    <a:close/>
                    <a:moveTo>
                      <a:pt x="343597" y="224222"/>
                    </a:moveTo>
                    <a:lnTo>
                      <a:pt x="348016" y="224222"/>
                    </a:lnTo>
                    <a:lnTo>
                      <a:pt x="350574" y="226780"/>
                    </a:lnTo>
                    <a:lnTo>
                      <a:pt x="349527" y="227827"/>
                    </a:lnTo>
                    <a:lnTo>
                      <a:pt x="349527" y="229688"/>
                    </a:lnTo>
                    <a:lnTo>
                      <a:pt x="347551" y="231665"/>
                    </a:lnTo>
                    <a:lnTo>
                      <a:pt x="347551" y="235503"/>
                    </a:lnTo>
                    <a:lnTo>
                      <a:pt x="339295" y="235503"/>
                    </a:lnTo>
                    <a:lnTo>
                      <a:pt x="336737" y="232944"/>
                    </a:lnTo>
                    <a:lnTo>
                      <a:pt x="339528" y="232944"/>
                    </a:lnTo>
                    <a:lnTo>
                      <a:pt x="339528" y="228176"/>
                    </a:lnTo>
                    <a:lnTo>
                      <a:pt x="343597" y="224222"/>
                    </a:lnTo>
                    <a:close/>
                    <a:moveTo>
                      <a:pt x="314993" y="223291"/>
                    </a:moveTo>
                    <a:lnTo>
                      <a:pt x="323249" y="223291"/>
                    </a:lnTo>
                    <a:lnTo>
                      <a:pt x="324877" y="221663"/>
                    </a:lnTo>
                    <a:lnTo>
                      <a:pt x="329179" y="221663"/>
                    </a:lnTo>
                    <a:lnTo>
                      <a:pt x="333946" y="226431"/>
                    </a:lnTo>
                    <a:lnTo>
                      <a:pt x="331156" y="229222"/>
                    </a:lnTo>
                    <a:lnTo>
                      <a:pt x="328714" y="229222"/>
                    </a:lnTo>
                    <a:lnTo>
                      <a:pt x="326969" y="230967"/>
                    </a:lnTo>
                    <a:lnTo>
                      <a:pt x="326969" y="232362"/>
                    </a:lnTo>
                    <a:lnTo>
                      <a:pt x="324760" y="234572"/>
                    </a:lnTo>
                    <a:lnTo>
                      <a:pt x="324760" y="232362"/>
                    </a:lnTo>
                    <a:lnTo>
                      <a:pt x="319528" y="227129"/>
                    </a:lnTo>
                    <a:lnTo>
                      <a:pt x="316854" y="227129"/>
                    </a:lnTo>
                    <a:lnTo>
                      <a:pt x="314877" y="225152"/>
                    </a:lnTo>
                    <a:lnTo>
                      <a:pt x="314993" y="223291"/>
                    </a:lnTo>
                    <a:lnTo>
                      <a:pt x="314993" y="223291"/>
                    </a:lnTo>
                    <a:close/>
                    <a:moveTo>
                      <a:pt x="183368" y="188867"/>
                    </a:moveTo>
                    <a:lnTo>
                      <a:pt x="191042" y="188867"/>
                    </a:lnTo>
                    <a:lnTo>
                      <a:pt x="191042" y="188867"/>
                    </a:lnTo>
                    <a:lnTo>
                      <a:pt x="193484" y="186425"/>
                    </a:lnTo>
                    <a:lnTo>
                      <a:pt x="196973" y="186425"/>
                    </a:lnTo>
                    <a:lnTo>
                      <a:pt x="201856" y="191310"/>
                    </a:lnTo>
                    <a:lnTo>
                      <a:pt x="208832" y="191310"/>
                    </a:lnTo>
                    <a:lnTo>
                      <a:pt x="210577" y="193054"/>
                    </a:lnTo>
                    <a:lnTo>
                      <a:pt x="214298" y="193054"/>
                    </a:lnTo>
                    <a:lnTo>
                      <a:pt x="218484" y="197241"/>
                    </a:lnTo>
                    <a:lnTo>
                      <a:pt x="218484" y="200962"/>
                    </a:lnTo>
                    <a:lnTo>
                      <a:pt x="234413" y="200962"/>
                    </a:lnTo>
                    <a:lnTo>
                      <a:pt x="236739" y="203288"/>
                    </a:lnTo>
                    <a:lnTo>
                      <a:pt x="248483" y="203288"/>
                    </a:lnTo>
                    <a:lnTo>
                      <a:pt x="251506" y="200264"/>
                    </a:lnTo>
                    <a:lnTo>
                      <a:pt x="251506" y="197124"/>
                    </a:lnTo>
                    <a:lnTo>
                      <a:pt x="253483" y="195147"/>
                    </a:lnTo>
                    <a:lnTo>
                      <a:pt x="256274" y="195147"/>
                    </a:lnTo>
                    <a:lnTo>
                      <a:pt x="260227" y="199101"/>
                    </a:lnTo>
                    <a:lnTo>
                      <a:pt x="267901" y="199101"/>
                    </a:lnTo>
                    <a:lnTo>
                      <a:pt x="269762" y="200962"/>
                    </a:lnTo>
                    <a:lnTo>
                      <a:pt x="273599" y="200962"/>
                    </a:lnTo>
                    <a:lnTo>
                      <a:pt x="275459" y="202823"/>
                    </a:lnTo>
                    <a:lnTo>
                      <a:pt x="283134" y="202823"/>
                    </a:lnTo>
                    <a:lnTo>
                      <a:pt x="283134" y="207707"/>
                    </a:lnTo>
                    <a:lnTo>
                      <a:pt x="286389" y="210964"/>
                    </a:lnTo>
                    <a:lnTo>
                      <a:pt x="286389" y="213406"/>
                    </a:lnTo>
                    <a:lnTo>
                      <a:pt x="288482" y="215499"/>
                    </a:lnTo>
                    <a:lnTo>
                      <a:pt x="309877" y="215499"/>
                    </a:lnTo>
                    <a:lnTo>
                      <a:pt x="313249" y="218872"/>
                    </a:lnTo>
                    <a:lnTo>
                      <a:pt x="313249" y="223408"/>
                    </a:lnTo>
                    <a:lnTo>
                      <a:pt x="311854" y="224803"/>
                    </a:lnTo>
                    <a:lnTo>
                      <a:pt x="311854" y="227245"/>
                    </a:lnTo>
                    <a:lnTo>
                      <a:pt x="316388" y="231781"/>
                    </a:lnTo>
                    <a:lnTo>
                      <a:pt x="316388" y="233758"/>
                    </a:lnTo>
                    <a:lnTo>
                      <a:pt x="312900" y="233758"/>
                    </a:lnTo>
                    <a:lnTo>
                      <a:pt x="308598" y="229455"/>
                    </a:lnTo>
                    <a:lnTo>
                      <a:pt x="301040" y="229455"/>
                    </a:lnTo>
                    <a:lnTo>
                      <a:pt x="296970" y="225385"/>
                    </a:lnTo>
                    <a:lnTo>
                      <a:pt x="289296" y="225385"/>
                    </a:lnTo>
                    <a:lnTo>
                      <a:pt x="287900" y="226780"/>
                    </a:lnTo>
                    <a:lnTo>
                      <a:pt x="274529" y="226780"/>
                    </a:lnTo>
                    <a:lnTo>
                      <a:pt x="272436" y="224687"/>
                    </a:lnTo>
                    <a:lnTo>
                      <a:pt x="253483" y="224687"/>
                    </a:lnTo>
                    <a:lnTo>
                      <a:pt x="250808" y="222012"/>
                    </a:lnTo>
                    <a:lnTo>
                      <a:pt x="246274" y="222012"/>
                    </a:lnTo>
                    <a:lnTo>
                      <a:pt x="241971" y="217709"/>
                    </a:lnTo>
                    <a:lnTo>
                      <a:pt x="235809" y="217709"/>
                    </a:lnTo>
                    <a:lnTo>
                      <a:pt x="233832" y="215732"/>
                    </a:lnTo>
                    <a:lnTo>
                      <a:pt x="218484" y="215732"/>
                    </a:lnTo>
                    <a:lnTo>
                      <a:pt x="217205" y="217011"/>
                    </a:lnTo>
                    <a:lnTo>
                      <a:pt x="207205" y="217011"/>
                    </a:lnTo>
                    <a:lnTo>
                      <a:pt x="202554" y="212359"/>
                    </a:lnTo>
                    <a:lnTo>
                      <a:pt x="196042" y="212359"/>
                    </a:lnTo>
                    <a:lnTo>
                      <a:pt x="194066" y="210382"/>
                    </a:lnTo>
                    <a:lnTo>
                      <a:pt x="182554" y="210382"/>
                    </a:lnTo>
                    <a:lnTo>
                      <a:pt x="182554" y="207475"/>
                    </a:lnTo>
                    <a:lnTo>
                      <a:pt x="184647" y="205381"/>
                    </a:lnTo>
                    <a:lnTo>
                      <a:pt x="182554" y="203288"/>
                    </a:lnTo>
                    <a:lnTo>
                      <a:pt x="178484" y="203288"/>
                    </a:lnTo>
                    <a:lnTo>
                      <a:pt x="176740" y="201544"/>
                    </a:lnTo>
                    <a:lnTo>
                      <a:pt x="163834" y="201544"/>
                    </a:lnTo>
                    <a:lnTo>
                      <a:pt x="163834" y="198636"/>
                    </a:lnTo>
                    <a:lnTo>
                      <a:pt x="165810" y="198636"/>
                    </a:lnTo>
                    <a:lnTo>
                      <a:pt x="167322" y="200148"/>
                    </a:lnTo>
                    <a:lnTo>
                      <a:pt x="169996" y="197473"/>
                    </a:lnTo>
                    <a:lnTo>
                      <a:pt x="169996" y="195380"/>
                    </a:lnTo>
                    <a:lnTo>
                      <a:pt x="172438" y="195380"/>
                    </a:lnTo>
                    <a:lnTo>
                      <a:pt x="172438" y="191426"/>
                    </a:lnTo>
                    <a:lnTo>
                      <a:pt x="174066" y="189798"/>
                    </a:lnTo>
                    <a:lnTo>
                      <a:pt x="174066" y="188402"/>
                    </a:lnTo>
                    <a:lnTo>
                      <a:pt x="175694" y="186774"/>
                    </a:lnTo>
                    <a:lnTo>
                      <a:pt x="181624" y="186774"/>
                    </a:lnTo>
                    <a:lnTo>
                      <a:pt x="183368" y="188867"/>
                    </a:lnTo>
                    <a:lnTo>
                      <a:pt x="183368" y="188867"/>
                    </a:lnTo>
                    <a:close/>
                    <a:moveTo>
                      <a:pt x="702543" y="210499"/>
                    </a:moveTo>
                    <a:lnTo>
                      <a:pt x="709984" y="210499"/>
                    </a:lnTo>
                    <a:lnTo>
                      <a:pt x="713357" y="213871"/>
                    </a:lnTo>
                    <a:lnTo>
                      <a:pt x="713357" y="216430"/>
                    </a:lnTo>
                    <a:lnTo>
                      <a:pt x="711263" y="218523"/>
                    </a:lnTo>
                    <a:lnTo>
                      <a:pt x="711263" y="218523"/>
                    </a:lnTo>
                    <a:lnTo>
                      <a:pt x="711263" y="220500"/>
                    </a:lnTo>
                    <a:lnTo>
                      <a:pt x="706147" y="225617"/>
                    </a:lnTo>
                    <a:lnTo>
                      <a:pt x="703822" y="225617"/>
                    </a:lnTo>
                    <a:lnTo>
                      <a:pt x="702194" y="227245"/>
                    </a:lnTo>
                    <a:lnTo>
                      <a:pt x="691496" y="227245"/>
                    </a:lnTo>
                    <a:lnTo>
                      <a:pt x="691496" y="224571"/>
                    </a:lnTo>
                    <a:lnTo>
                      <a:pt x="694171" y="221896"/>
                    </a:lnTo>
                    <a:lnTo>
                      <a:pt x="694171" y="218988"/>
                    </a:lnTo>
                    <a:lnTo>
                      <a:pt x="702543" y="210499"/>
                    </a:lnTo>
                    <a:close/>
                    <a:moveTo>
                      <a:pt x="39185" y="44309"/>
                    </a:moveTo>
                    <a:lnTo>
                      <a:pt x="39185" y="49892"/>
                    </a:lnTo>
                    <a:lnTo>
                      <a:pt x="43720" y="54427"/>
                    </a:lnTo>
                    <a:lnTo>
                      <a:pt x="48836" y="54427"/>
                    </a:lnTo>
                    <a:lnTo>
                      <a:pt x="58138" y="63731"/>
                    </a:lnTo>
                    <a:lnTo>
                      <a:pt x="58138" y="69895"/>
                    </a:lnTo>
                    <a:lnTo>
                      <a:pt x="62557" y="74314"/>
                    </a:lnTo>
                    <a:lnTo>
                      <a:pt x="62557" y="81757"/>
                    </a:lnTo>
                    <a:lnTo>
                      <a:pt x="83370" y="102574"/>
                    </a:lnTo>
                    <a:lnTo>
                      <a:pt x="83370" y="110017"/>
                    </a:lnTo>
                    <a:lnTo>
                      <a:pt x="91045" y="117693"/>
                    </a:lnTo>
                    <a:lnTo>
                      <a:pt x="91045" y="125136"/>
                    </a:lnTo>
                    <a:lnTo>
                      <a:pt x="94765" y="128858"/>
                    </a:lnTo>
                    <a:lnTo>
                      <a:pt x="94765" y="132695"/>
                    </a:lnTo>
                    <a:lnTo>
                      <a:pt x="128602" y="166538"/>
                    </a:lnTo>
                    <a:lnTo>
                      <a:pt x="133718" y="166538"/>
                    </a:lnTo>
                    <a:lnTo>
                      <a:pt x="153369" y="186192"/>
                    </a:lnTo>
                    <a:lnTo>
                      <a:pt x="153369" y="182006"/>
                    </a:lnTo>
                    <a:lnTo>
                      <a:pt x="160462" y="182006"/>
                    </a:lnTo>
                    <a:lnTo>
                      <a:pt x="162555" y="184099"/>
                    </a:lnTo>
                    <a:lnTo>
                      <a:pt x="162555" y="184099"/>
                    </a:lnTo>
                    <a:lnTo>
                      <a:pt x="165462" y="181191"/>
                    </a:lnTo>
                    <a:lnTo>
                      <a:pt x="169299" y="185029"/>
                    </a:lnTo>
                    <a:lnTo>
                      <a:pt x="172787" y="185029"/>
                    </a:lnTo>
                    <a:lnTo>
                      <a:pt x="172787" y="177470"/>
                    </a:lnTo>
                    <a:lnTo>
                      <a:pt x="172787" y="177470"/>
                    </a:lnTo>
                    <a:lnTo>
                      <a:pt x="174647" y="175609"/>
                    </a:lnTo>
                    <a:lnTo>
                      <a:pt x="174647" y="165026"/>
                    </a:lnTo>
                    <a:lnTo>
                      <a:pt x="172787" y="163165"/>
                    </a:lnTo>
                    <a:lnTo>
                      <a:pt x="172787" y="163165"/>
                    </a:lnTo>
                    <a:lnTo>
                      <a:pt x="172787" y="156187"/>
                    </a:lnTo>
                    <a:lnTo>
                      <a:pt x="175229" y="153745"/>
                    </a:lnTo>
                    <a:lnTo>
                      <a:pt x="173136" y="151652"/>
                    </a:lnTo>
                    <a:lnTo>
                      <a:pt x="173136" y="147582"/>
                    </a:lnTo>
                    <a:lnTo>
                      <a:pt x="177206" y="143511"/>
                    </a:lnTo>
                    <a:lnTo>
                      <a:pt x="177206" y="140371"/>
                    </a:lnTo>
                    <a:lnTo>
                      <a:pt x="165462" y="128625"/>
                    </a:lnTo>
                    <a:lnTo>
                      <a:pt x="158485" y="128625"/>
                    </a:lnTo>
                    <a:lnTo>
                      <a:pt x="156159" y="130951"/>
                    </a:lnTo>
                    <a:lnTo>
                      <a:pt x="156159" y="123392"/>
                    </a:lnTo>
                    <a:lnTo>
                      <a:pt x="151043" y="118275"/>
                    </a:lnTo>
                    <a:lnTo>
                      <a:pt x="151043" y="107691"/>
                    </a:lnTo>
                    <a:lnTo>
                      <a:pt x="140462" y="107691"/>
                    </a:lnTo>
                    <a:lnTo>
                      <a:pt x="133485" y="100714"/>
                    </a:lnTo>
                    <a:lnTo>
                      <a:pt x="133485" y="95597"/>
                    </a:lnTo>
                    <a:lnTo>
                      <a:pt x="140462" y="88619"/>
                    </a:lnTo>
                    <a:lnTo>
                      <a:pt x="132904" y="81059"/>
                    </a:lnTo>
                    <a:lnTo>
                      <a:pt x="129765" y="84199"/>
                    </a:lnTo>
                    <a:lnTo>
                      <a:pt x="124648" y="79082"/>
                    </a:lnTo>
                    <a:lnTo>
                      <a:pt x="118486" y="79082"/>
                    </a:lnTo>
                    <a:lnTo>
                      <a:pt x="112905" y="73500"/>
                    </a:lnTo>
                    <a:lnTo>
                      <a:pt x="112905" y="71058"/>
                    </a:lnTo>
                    <a:lnTo>
                      <a:pt x="106858" y="65010"/>
                    </a:lnTo>
                    <a:lnTo>
                      <a:pt x="102789" y="65010"/>
                    </a:lnTo>
                    <a:lnTo>
                      <a:pt x="99882" y="62103"/>
                    </a:lnTo>
                    <a:lnTo>
                      <a:pt x="99882" y="59660"/>
                    </a:lnTo>
                    <a:lnTo>
                      <a:pt x="92905" y="52683"/>
                    </a:lnTo>
                    <a:lnTo>
                      <a:pt x="89765" y="55823"/>
                    </a:lnTo>
                    <a:lnTo>
                      <a:pt x="66510" y="32563"/>
                    </a:lnTo>
                    <a:lnTo>
                      <a:pt x="63022" y="32563"/>
                    </a:lnTo>
                    <a:lnTo>
                      <a:pt x="56859" y="26400"/>
                    </a:lnTo>
                    <a:lnTo>
                      <a:pt x="52441" y="26400"/>
                    </a:lnTo>
                    <a:lnTo>
                      <a:pt x="49999" y="23957"/>
                    </a:lnTo>
                    <a:lnTo>
                      <a:pt x="49999" y="18608"/>
                    </a:lnTo>
                    <a:lnTo>
                      <a:pt x="35813" y="4419"/>
                    </a:lnTo>
                    <a:lnTo>
                      <a:pt x="13488" y="4419"/>
                    </a:lnTo>
                    <a:lnTo>
                      <a:pt x="9070" y="0"/>
                    </a:lnTo>
                    <a:lnTo>
                      <a:pt x="0" y="0"/>
                    </a:lnTo>
                    <a:lnTo>
                      <a:pt x="0" y="6164"/>
                    </a:lnTo>
                    <a:lnTo>
                      <a:pt x="2791" y="8955"/>
                    </a:lnTo>
                    <a:lnTo>
                      <a:pt x="2791" y="12444"/>
                    </a:lnTo>
                    <a:lnTo>
                      <a:pt x="19767" y="29423"/>
                    </a:lnTo>
                    <a:lnTo>
                      <a:pt x="24302" y="29423"/>
                    </a:lnTo>
                    <a:lnTo>
                      <a:pt x="39185" y="44309"/>
                    </a:lnTo>
                    <a:lnTo>
                      <a:pt x="39185" y="44309"/>
                    </a:lnTo>
                    <a:close/>
                    <a:moveTo>
                      <a:pt x="451037" y="157350"/>
                    </a:moveTo>
                    <a:lnTo>
                      <a:pt x="448130" y="157350"/>
                    </a:lnTo>
                    <a:lnTo>
                      <a:pt x="446153" y="155373"/>
                    </a:lnTo>
                    <a:lnTo>
                      <a:pt x="446153" y="153513"/>
                    </a:lnTo>
                    <a:lnTo>
                      <a:pt x="441270" y="148628"/>
                    </a:lnTo>
                    <a:lnTo>
                      <a:pt x="441270" y="143046"/>
                    </a:lnTo>
                    <a:lnTo>
                      <a:pt x="443014" y="141302"/>
                    </a:lnTo>
                    <a:lnTo>
                      <a:pt x="436967" y="135254"/>
                    </a:lnTo>
                    <a:lnTo>
                      <a:pt x="436967" y="133161"/>
                    </a:lnTo>
                    <a:lnTo>
                      <a:pt x="426037" y="122229"/>
                    </a:lnTo>
                    <a:lnTo>
                      <a:pt x="426037" y="120950"/>
                    </a:lnTo>
                    <a:lnTo>
                      <a:pt x="430805" y="120950"/>
                    </a:lnTo>
                    <a:lnTo>
                      <a:pt x="434642" y="117112"/>
                    </a:lnTo>
                    <a:lnTo>
                      <a:pt x="439409" y="117112"/>
                    </a:lnTo>
                    <a:lnTo>
                      <a:pt x="451618" y="104900"/>
                    </a:lnTo>
                    <a:lnTo>
                      <a:pt x="451618" y="104900"/>
                    </a:lnTo>
                    <a:lnTo>
                      <a:pt x="454641" y="104900"/>
                    </a:lnTo>
                    <a:lnTo>
                      <a:pt x="454641" y="104900"/>
                    </a:lnTo>
                    <a:lnTo>
                      <a:pt x="456851" y="107110"/>
                    </a:lnTo>
                    <a:lnTo>
                      <a:pt x="459874" y="107110"/>
                    </a:lnTo>
                    <a:lnTo>
                      <a:pt x="459874" y="102807"/>
                    </a:lnTo>
                    <a:lnTo>
                      <a:pt x="456851" y="99783"/>
                    </a:lnTo>
                    <a:lnTo>
                      <a:pt x="454990" y="99783"/>
                    </a:lnTo>
                    <a:lnTo>
                      <a:pt x="453711" y="101063"/>
                    </a:lnTo>
                    <a:lnTo>
                      <a:pt x="448943" y="101063"/>
                    </a:lnTo>
                    <a:lnTo>
                      <a:pt x="451153" y="103272"/>
                    </a:lnTo>
                    <a:lnTo>
                      <a:pt x="439409" y="103272"/>
                    </a:lnTo>
                    <a:lnTo>
                      <a:pt x="436502" y="106180"/>
                    </a:lnTo>
                    <a:lnTo>
                      <a:pt x="432665" y="106180"/>
                    </a:lnTo>
                    <a:lnTo>
                      <a:pt x="430572" y="104086"/>
                    </a:lnTo>
                    <a:lnTo>
                      <a:pt x="421735" y="112925"/>
                    </a:lnTo>
                    <a:lnTo>
                      <a:pt x="413945" y="112925"/>
                    </a:lnTo>
                    <a:lnTo>
                      <a:pt x="413945" y="110017"/>
                    </a:lnTo>
                    <a:lnTo>
                      <a:pt x="405456" y="101528"/>
                    </a:lnTo>
                    <a:lnTo>
                      <a:pt x="405456" y="98620"/>
                    </a:lnTo>
                    <a:lnTo>
                      <a:pt x="404177" y="97341"/>
                    </a:lnTo>
                    <a:lnTo>
                      <a:pt x="404177" y="92573"/>
                    </a:lnTo>
                    <a:lnTo>
                      <a:pt x="405340" y="91410"/>
                    </a:lnTo>
                    <a:lnTo>
                      <a:pt x="405340" y="88270"/>
                    </a:lnTo>
                    <a:lnTo>
                      <a:pt x="410572" y="83036"/>
                    </a:lnTo>
                    <a:lnTo>
                      <a:pt x="454757" y="83036"/>
                    </a:lnTo>
                    <a:lnTo>
                      <a:pt x="457897" y="86176"/>
                    </a:lnTo>
                    <a:lnTo>
                      <a:pt x="468478" y="86176"/>
                    </a:lnTo>
                    <a:lnTo>
                      <a:pt x="470339" y="84316"/>
                    </a:lnTo>
                    <a:lnTo>
                      <a:pt x="474873" y="84316"/>
                    </a:lnTo>
                    <a:lnTo>
                      <a:pt x="479524" y="79664"/>
                    </a:lnTo>
                    <a:lnTo>
                      <a:pt x="479524" y="78152"/>
                    </a:lnTo>
                    <a:lnTo>
                      <a:pt x="486268" y="71407"/>
                    </a:lnTo>
                    <a:lnTo>
                      <a:pt x="486268" y="69197"/>
                    </a:lnTo>
                    <a:lnTo>
                      <a:pt x="490106" y="65359"/>
                    </a:lnTo>
                    <a:lnTo>
                      <a:pt x="488129" y="63382"/>
                    </a:lnTo>
                    <a:lnTo>
                      <a:pt x="485338" y="63382"/>
                    </a:lnTo>
                    <a:lnTo>
                      <a:pt x="481501" y="67220"/>
                    </a:lnTo>
                    <a:lnTo>
                      <a:pt x="479292" y="67220"/>
                    </a:lnTo>
                    <a:lnTo>
                      <a:pt x="479292" y="69197"/>
                    </a:lnTo>
                    <a:lnTo>
                      <a:pt x="476850" y="71639"/>
                    </a:lnTo>
                    <a:lnTo>
                      <a:pt x="474641" y="71639"/>
                    </a:lnTo>
                    <a:lnTo>
                      <a:pt x="470106" y="76175"/>
                    </a:lnTo>
                    <a:lnTo>
                      <a:pt x="447316" y="76175"/>
                    </a:lnTo>
                    <a:lnTo>
                      <a:pt x="444642" y="73500"/>
                    </a:lnTo>
                    <a:lnTo>
                      <a:pt x="429874" y="73500"/>
                    </a:lnTo>
                    <a:lnTo>
                      <a:pt x="427084" y="70709"/>
                    </a:lnTo>
                    <a:lnTo>
                      <a:pt x="424293" y="70709"/>
                    </a:lnTo>
                    <a:lnTo>
                      <a:pt x="422898" y="69313"/>
                    </a:lnTo>
                    <a:lnTo>
                      <a:pt x="420107" y="69313"/>
                    </a:lnTo>
                    <a:lnTo>
                      <a:pt x="411735" y="77687"/>
                    </a:lnTo>
                    <a:lnTo>
                      <a:pt x="408828" y="74779"/>
                    </a:lnTo>
                    <a:lnTo>
                      <a:pt x="405107" y="78501"/>
                    </a:lnTo>
                    <a:lnTo>
                      <a:pt x="405107" y="80710"/>
                    </a:lnTo>
                    <a:lnTo>
                      <a:pt x="401386" y="84432"/>
                    </a:lnTo>
                    <a:lnTo>
                      <a:pt x="401386" y="90247"/>
                    </a:lnTo>
                    <a:lnTo>
                      <a:pt x="399177" y="92457"/>
                    </a:lnTo>
                    <a:lnTo>
                      <a:pt x="399177" y="97225"/>
                    </a:lnTo>
                    <a:lnTo>
                      <a:pt x="400805" y="98853"/>
                    </a:lnTo>
                    <a:lnTo>
                      <a:pt x="400805" y="103621"/>
                    </a:lnTo>
                    <a:lnTo>
                      <a:pt x="398829" y="101644"/>
                    </a:lnTo>
                    <a:lnTo>
                      <a:pt x="395340" y="105133"/>
                    </a:lnTo>
                    <a:lnTo>
                      <a:pt x="395340" y="107924"/>
                    </a:lnTo>
                    <a:lnTo>
                      <a:pt x="393247" y="110017"/>
                    </a:lnTo>
                    <a:lnTo>
                      <a:pt x="393247" y="121996"/>
                    </a:lnTo>
                    <a:lnTo>
                      <a:pt x="389759" y="125369"/>
                    </a:lnTo>
                    <a:lnTo>
                      <a:pt x="389759" y="128741"/>
                    </a:lnTo>
                    <a:lnTo>
                      <a:pt x="383945" y="134556"/>
                    </a:lnTo>
                    <a:lnTo>
                      <a:pt x="383945" y="144209"/>
                    </a:lnTo>
                    <a:lnTo>
                      <a:pt x="387317" y="147582"/>
                    </a:lnTo>
                    <a:lnTo>
                      <a:pt x="392084" y="147582"/>
                    </a:lnTo>
                    <a:lnTo>
                      <a:pt x="393131" y="146535"/>
                    </a:lnTo>
                    <a:lnTo>
                      <a:pt x="395224" y="148628"/>
                    </a:lnTo>
                    <a:lnTo>
                      <a:pt x="395224" y="153396"/>
                    </a:lnTo>
                    <a:lnTo>
                      <a:pt x="397433" y="155606"/>
                    </a:lnTo>
                    <a:lnTo>
                      <a:pt x="397433" y="162468"/>
                    </a:lnTo>
                    <a:lnTo>
                      <a:pt x="395922" y="163980"/>
                    </a:lnTo>
                    <a:lnTo>
                      <a:pt x="395922" y="170841"/>
                    </a:lnTo>
                    <a:lnTo>
                      <a:pt x="393131" y="173632"/>
                    </a:lnTo>
                    <a:lnTo>
                      <a:pt x="393131" y="178400"/>
                    </a:lnTo>
                    <a:lnTo>
                      <a:pt x="397898" y="183169"/>
                    </a:lnTo>
                    <a:lnTo>
                      <a:pt x="400107" y="183169"/>
                    </a:lnTo>
                    <a:lnTo>
                      <a:pt x="402317" y="180959"/>
                    </a:lnTo>
                    <a:lnTo>
                      <a:pt x="410340" y="180959"/>
                    </a:lnTo>
                    <a:lnTo>
                      <a:pt x="410340" y="175377"/>
                    </a:lnTo>
                    <a:lnTo>
                      <a:pt x="408712" y="173749"/>
                    </a:lnTo>
                    <a:lnTo>
                      <a:pt x="408712" y="167934"/>
                    </a:lnTo>
                    <a:lnTo>
                      <a:pt x="410224" y="166422"/>
                    </a:lnTo>
                    <a:lnTo>
                      <a:pt x="410224" y="142348"/>
                    </a:lnTo>
                    <a:lnTo>
                      <a:pt x="407782" y="139906"/>
                    </a:lnTo>
                    <a:lnTo>
                      <a:pt x="414875" y="132812"/>
                    </a:lnTo>
                    <a:lnTo>
                      <a:pt x="418130" y="132812"/>
                    </a:lnTo>
                    <a:lnTo>
                      <a:pt x="420456" y="135138"/>
                    </a:lnTo>
                    <a:lnTo>
                      <a:pt x="420456" y="142348"/>
                    </a:lnTo>
                    <a:lnTo>
                      <a:pt x="418130" y="144674"/>
                    </a:lnTo>
                    <a:lnTo>
                      <a:pt x="418130" y="147349"/>
                    </a:lnTo>
                    <a:lnTo>
                      <a:pt x="423944" y="153164"/>
                    </a:lnTo>
                    <a:lnTo>
                      <a:pt x="425804" y="153164"/>
                    </a:lnTo>
                    <a:lnTo>
                      <a:pt x="430223" y="157583"/>
                    </a:lnTo>
                    <a:lnTo>
                      <a:pt x="428130" y="159676"/>
                    </a:lnTo>
                    <a:lnTo>
                      <a:pt x="428130" y="164910"/>
                    </a:lnTo>
                    <a:lnTo>
                      <a:pt x="431851" y="168632"/>
                    </a:lnTo>
                    <a:lnTo>
                      <a:pt x="437084" y="168632"/>
                    </a:lnTo>
                    <a:lnTo>
                      <a:pt x="437084" y="165259"/>
                    </a:lnTo>
                    <a:lnTo>
                      <a:pt x="439176" y="163165"/>
                    </a:lnTo>
                    <a:lnTo>
                      <a:pt x="440688" y="163165"/>
                    </a:lnTo>
                    <a:lnTo>
                      <a:pt x="442200" y="161654"/>
                    </a:lnTo>
                    <a:lnTo>
                      <a:pt x="450688" y="161654"/>
                    </a:lnTo>
                    <a:lnTo>
                      <a:pt x="451037" y="157350"/>
                    </a:lnTo>
                    <a:lnTo>
                      <a:pt x="451037" y="157350"/>
                    </a:lnTo>
                    <a:close/>
                    <a:moveTo>
                      <a:pt x="456386" y="178284"/>
                    </a:moveTo>
                    <a:lnTo>
                      <a:pt x="456386" y="176075"/>
                    </a:lnTo>
                    <a:lnTo>
                      <a:pt x="454757" y="174446"/>
                    </a:lnTo>
                    <a:lnTo>
                      <a:pt x="452432" y="174446"/>
                    </a:lnTo>
                    <a:lnTo>
                      <a:pt x="452432" y="169213"/>
                    </a:lnTo>
                    <a:lnTo>
                      <a:pt x="454176" y="167469"/>
                    </a:lnTo>
                    <a:lnTo>
                      <a:pt x="455920" y="169213"/>
                    </a:lnTo>
                    <a:lnTo>
                      <a:pt x="455920" y="164677"/>
                    </a:lnTo>
                    <a:lnTo>
                      <a:pt x="453711" y="162468"/>
                    </a:lnTo>
                    <a:lnTo>
                      <a:pt x="450455" y="165724"/>
                    </a:lnTo>
                    <a:lnTo>
                      <a:pt x="450455" y="169213"/>
                    </a:lnTo>
                    <a:lnTo>
                      <a:pt x="449758" y="169911"/>
                    </a:lnTo>
                    <a:lnTo>
                      <a:pt x="449758" y="174446"/>
                    </a:lnTo>
                    <a:lnTo>
                      <a:pt x="447432" y="176772"/>
                    </a:lnTo>
                    <a:lnTo>
                      <a:pt x="447432" y="178749"/>
                    </a:lnTo>
                    <a:lnTo>
                      <a:pt x="445455" y="180726"/>
                    </a:lnTo>
                    <a:lnTo>
                      <a:pt x="447083" y="182354"/>
                    </a:lnTo>
                    <a:lnTo>
                      <a:pt x="451502" y="182354"/>
                    </a:lnTo>
                    <a:lnTo>
                      <a:pt x="451502" y="178284"/>
                    </a:lnTo>
                    <a:lnTo>
                      <a:pt x="456386" y="178284"/>
                    </a:lnTo>
                    <a:lnTo>
                      <a:pt x="456386" y="178284"/>
                    </a:lnTo>
                    <a:close/>
                    <a:moveTo>
                      <a:pt x="448595" y="171074"/>
                    </a:moveTo>
                    <a:lnTo>
                      <a:pt x="447316" y="172353"/>
                    </a:lnTo>
                    <a:lnTo>
                      <a:pt x="447316" y="174912"/>
                    </a:lnTo>
                    <a:lnTo>
                      <a:pt x="444990" y="177237"/>
                    </a:lnTo>
                    <a:lnTo>
                      <a:pt x="442432" y="177237"/>
                    </a:lnTo>
                    <a:lnTo>
                      <a:pt x="442432" y="166771"/>
                    </a:lnTo>
                    <a:lnTo>
                      <a:pt x="446851" y="166771"/>
                    </a:lnTo>
                    <a:lnTo>
                      <a:pt x="448711" y="164910"/>
                    </a:lnTo>
                    <a:lnTo>
                      <a:pt x="448595" y="171074"/>
                    </a:lnTo>
                    <a:lnTo>
                      <a:pt x="448595" y="171074"/>
                    </a:lnTo>
                    <a:close/>
                    <a:moveTo>
                      <a:pt x="233716" y="60591"/>
                    </a:moveTo>
                    <a:lnTo>
                      <a:pt x="233716" y="57451"/>
                    </a:lnTo>
                    <a:lnTo>
                      <a:pt x="225577" y="65592"/>
                    </a:lnTo>
                    <a:lnTo>
                      <a:pt x="225577" y="68499"/>
                    </a:lnTo>
                    <a:lnTo>
                      <a:pt x="222902" y="71174"/>
                    </a:lnTo>
                    <a:lnTo>
                      <a:pt x="222902" y="83734"/>
                    </a:lnTo>
                    <a:lnTo>
                      <a:pt x="226623" y="87456"/>
                    </a:lnTo>
                    <a:lnTo>
                      <a:pt x="226623" y="97225"/>
                    </a:lnTo>
                    <a:lnTo>
                      <a:pt x="228949" y="99551"/>
                    </a:lnTo>
                    <a:lnTo>
                      <a:pt x="228949" y="104668"/>
                    </a:lnTo>
                    <a:lnTo>
                      <a:pt x="234297" y="104668"/>
                    </a:lnTo>
                    <a:lnTo>
                      <a:pt x="240576" y="110948"/>
                    </a:lnTo>
                    <a:lnTo>
                      <a:pt x="240576" y="120252"/>
                    </a:lnTo>
                    <a:lnTo>
                      <a:pt x="242204" y="121880"/>
                    </a:lnTo>
                    <a:lnTo>
                      <a:pt x="242204" y="126997"/>
                    </a:lnTo>
                    <a:lnTo>
                      <a:pt x="243832" y="128625"/>
                    </a:lnTo>
                    <a:lnTo>
                      <a:pt x="243832" y="137464"/>
                    </a:lnTo>
                    <a:lnTo>
                      <a:pt x="243832" y="137464"/>
                    </a:lnTo>
                    <a:lnTo>
                      <a:pt x="249762" y="137464"/>
                    </a:lnTo>
                    <a:lnTo>
                      <a:pt x="252320" y="140022"/>
                    </a:lnTo>
                    <a:lnTo>
                      <a:pt x="258948" y="140022"/>
                    </a:lnTo>
                    <a:lnTo>
                      <a:pt x="261157" y="137813"/>
                    </a:lnTo>
                    <a:lnTo>
                      <a:pt x="268250" y="137813"/>
                    </a:lnTo>
                    <a:lnTo>
                      <a:pt x="270808" y="140371"/>
                    </a:lnTo>
                    <a:lnTo>
                      <a:pt x="270808" y="140371"/>
                    </a:lnTo>
                    <a:lnTo>
                      <a:pt x="270808" y="147582"/>
                    </a:lnTo>
                    <a:lnTo>
                      <a:pt x="274413" y="147582"/>
                    </a:lnTo>
                    <a:lnTo>
                      <a:pt x="276389" y="145605"/>
                    </a:lnTo>
                    <a:lnTo>
                      <a:pt x="286389" y="145605"/>
                    </a:lnTo>
                    <a:lnTo>
                      <a:pt x="290342" y="141650"/>
                    </a:lnTo>
                    <a:lnTo>
                      <a:pt x="290342" y="138161"/>
                    </a:lnTo>
                    <a:lnTo>
                      <a:pt x="295110" y="142930"/>
                    </a:lnTo>
                    <a:lnTo>
                      <a:pt x="300226" y="142930"/>
                    </a:lnTo>
                    <a:lnTo>
                      <a:pt x="300226" y="146651"/>
                    </a:lnTo>
                    <a:lnTo>
                      <a:pt x="303947" y="146651"/>
                    </a:lnTo>
                    <a:lnTo>
                      <a:pt x="305458" y="145139"/>
                    </a:lnTo>
                    <a:lnTo>
                      <a:pt x="311621" y="145139"/>
                    </a:lnTo>
                    <a:lnTo>
                      <a:pt x="316040" y="149559"/>
                    </a:lnTo>
                    <a:lnTo>
                      <a:pt x="316040" y="157932"/>
                    </a:lnTo>
                    <a:lnTo>
                      <a:pt x="320109" y="157932"/>
                    </a:lnTo>
                    <a:lnTo>
                      <a:pt x="322668" y="155373"/>
                    </a:lnTo>
                    <a:lnTo>
                      <a:pt x="322668" y="155373"/>
                    </a:lnTo>
                    <a:lnTo>
                      <a:pt x="326621" y="155373"/>
                    </a:lnTo>
                    <a:lnTo>
                      <a:pt x="326621" y="155373"/>
                    </a:lnTo>
                    <a:lnTo>
                      <a:pt x="330923" y="151071"/>
                    </a:lnTo>
                    <a:lnTo>
                      <a:pt x="333481" y="151071"/>
                    </a:lnTo>
                    <a:lnTo>
                      <a:pt x="343016" y="141534"/>
                    </a:lnTo>
                    <a:lnTo>
                      <a:pt x="343016" y="138627"/>
                    </a:lnTo>
                    <a:lnTo>
                      <a:pt x="345109" y="136533"/>
                    </a:lnTo>
                    <a:lnTo>
                      <a:pt x="345109" y="131300"/>
                    </a:lnTo>
                    <a:lnTo>
                      <a:pt x="348132" y="131300"/>
                    </a:lnTo>
                    <a:lnTo>
                      <a:pt x="348132" y="125950"/>
                    </a:lnTo>
                    <a:lnTo>
                      <a:pt x="345341" y="125950"/>
                    </a:lnTo>
                    <a:lnTo>
                      <a:pt x="345341" y="118158"/>
                    </a:lnTo>
                    <a:lnTo>
                      <a:pt x="350923" y="112576"/>
                    </a:lnTo>
                    <a:lnTo>
                      <a:pt x="350923" y="110017"/>
                    </a:lnTo>
                    <a:lnTo>
                      <a:pt x="354178" y="110017"/>
                    </a:lnTo>
                    <a:lnTo>
                      <a:pt x="354178" y="110017"/>
                    </a:lnTo>
                    <a:lnTo>
                      <a:pt x="359527" y="104668"/>
                    </a:lnTo>
                    <a:lnTo>
                      <a:pt x="363248" y="104668"/>
                    </a:lnTo>
                    <a:lnTo>
                      <a:pt x="364759" y="103156"/>
                    </a:lnTo>
                    <a:lnTo>
                      <a:pt x="364759" y="98272"/>
                    </a:lnTo>
                    <a:lnTo>
                      <a:pt x="363132" y="96643"/>
                    </a:lnTo>
                    <a:lnTo>
                      <a:pt x="363132" y="84316"/>
                    </a:lnTo>
                    <a:lnTo>
                      <a:pt x="371852" y="75593"/>
                    </a:lnTo>
                    <a:lnTo>
                      <a:pt x="371852" y="72919"/>
                    </a:lnTo>
                    <a:lnTo>
                      <a:pt x="375806" y="76873"/>
                    </a:lnTo>
                    <a:lnTo>
                      <a:pt x="375806" y="76873"/>
                    </a:lnTo>
                    <a:lnTo>
                      <a:pt x="385573" y="76873"/>
                    </a:lnTo>
                    <a:lnTo>
                      <a:pt x="385573" y="76873"/>
                    </a:lnTo>
                    <a:lnTo>
                      <a:pt x="388131" y="74314"/>
                    </a:lnTo>
                    <a:lnTo>
                      <a:pt x="388131" y="74314"/>
                    </a:lnTo>
                    <a:lnTo>
                      <a:pt x="382782" y="68964"/>
                    </a:lnTo>
                    <a:lnTo>
                      <a:pt x="380340" y="68964"/>
                    </a:lnTo>
                    <a:lnTo>
                      <a:pt x="369062" y="57683"/>
                    </a:lnTo>
                    <a:lnTo>
                      <a:pt x="373480" y="53264"/>
                    </a:lnTo>
                    <a:lnTo>
                      <a:pt x="369062" y="48845"/>
                    </a:lnTo>
                    <a:lnTo>
                      <a:pt x="369062" y="46054"/>
                    </a:lnTo>
                    <a:lnTo>
                      <a:pt x="361969" y="38960"/>
                    </a:lnTo>
                    <a:lnTo>
                      <a:pt x="361969" y="35703"/>
                    </a:lnTo>
                    <a:lnTo>
                      <a:pt x="358248" y="31982"/>
                    </a:lnTo>
                    <a:lnTo>
                      <a:pt x="368015" y="31982"/>
                    </a:lnTo>
                    <a:lnTo>
                      <a:pt x="368015" y="29307"/>
                    </a:lnTo>
                    <a:lnTo>
                      <a:pt x="363364" y="24655"/>
                    </a:lnTo>
                    <a:lnTo>
                      <a:pt x="364643" y="23376"/>
                    </a:lnTo>
                    <a:lnTo>
                      <a:pt x="361620" y="20352"/>
                    </a:lnTo>
                    <a:lnTo>
                      <a:pt x="337434" y="20352"/>
                    </a:lnTo>
                    <a:lnTo>
                      <a:pt x="331621" y="26167"/>
                    </a:lnTo>
                    <a:lnTo>
                      <a:pt x="331621" y="38727"/>
                    </a:lnTo>
                    <a:lnTo>
                      <a:pt x="328249" y="42100"/>
                    </a:lnTo>
                    <a:lnTo>
                      <a:pt x="326156" y="42100"/>
                    </a:lnTo>
                    <a:lnTo>
                      <a:pt x="324412" y="43844"/>
                    </a:lnTo>
                    <a:lnTo>
                      <a:pt x="324412" y="47798"/>
                    </a:lnTo>
                    <a:lnTo>
                      <a:pt x="324412" y="47798"/>
                    </a:lnTo>
                    <a:lnTo>
                      <a:pt x="326039" y="49426"/>
                    </a:lnTo>
                    <a:lnTo>
                      <a:pt x="326039" y="49426"/>
                    </a:lnTo>
                    <a:lnTo>
                      <a:pt x="319411" y="56055"/>
                    </a:lnTo>
                    <a:lnTo>
                      <a:pt x="319411" y="60009"/>
                    </a:lnTo>
                    <a:lnTo>
                      <a:pt x="316854" y="62568"/>
                    </a:lnTo>
                    <a:lnTo>
                      <a:pt x="316854" y="66522"/>
                    </a:lnTo>
                    <a:lnTo>
                      <a:pt x="306389" y="66522"/>
                    </a:lnTo>
                    <a:lnTo>
                      <a:pt x="302435" y="70476"/>
                    </a:lnTo>
                    <a:lnTo>
                      <a:pt x="298017" y="70476"/>
                    </a:lnTo>
                    <a:lnTo>
                      <a:pt x="295458" y="67918"/>
                    </a:lnTo>
                    <a:lnTo>
                      <a:pt x="290110" y="67918"/>
                    </a:lnTo>
                    <a:lnTo>
                      <a:pt x="290110" y="65243"/>
                    </a:lnTo>
                    <a:lnTo>
                      <a:pt x="278366" y="65243"/>
                    </a:lnTo>
                    <a:lnTo>
                      <a:pt x="275691" y="67918"/>
                    </a:lnTo>
                    <a:lnTo>
                      <a:pt x="275691" y="71639"/>
                    </a:lnTo>
                    <a:lnTo>
                      <a:pt x="272785" y="71639"/>
                    </a:lnTo>
                    <a:lnTo>
                      <a:pt x="270110" y="74314"/>
                    </a:lnTo>
                    <a:lnTo>
                      <a:pt x="255111" y="74314"/>
                    </a:lnTo>
                    <a:lnTo>
                      <a:pt x="253250" y="76175"/>
                    </a:lnTo>
                    <a:lnTo>
                      <a:pt x="248948" y="76175"/>
                    </a:lnTo>
                    <a:lnTo>
                      <a:pt x="241274" y="68499"/>
                    </a:lnTo>
                    <a:lnTo>
                      <a:pt x="241274" y="68499"/>
                    </a:lnTo>
                    <a:lnTo>
                      <a:pt x="239064" y="68499"/>
                    </a:lnTo>
                    <a:lnTo>
                      <a:pt x="235809" y="65243"/>
                    </a:lnTo>
                    <a:lnTo>
                      <a:pt x="235809" y="62219"/>
                    </a:lnTo>
                    <a:lnTo>
                      <a:pt x="233716" y="60591"/>
                    </a:lnTo>
                    <a:lnTo>
                      <a:pt x="233716" y="60591"/>
                    </a:lnTo>
                    <a:close/>
                    <a:moveTo>
                      <a:pt x="536849" y="141883"/>
                    </a:moveTo>
                    <a:lnTo>
                      <a:pt x="534872" y="143860"/>
                    </a:lnTo>
                    <a:lnTo>
                      <a:pt x="534872" y="145256"/>
                    </a:lnTo>
                    <a:lnTo>
                      <a:pt x="533128" y="147000"/>
                    </a:lnTo>
                    <a:lnTo>
                      <a:pt x="533128" y="143395"/>
                    </a:lnTo>
                    <a:lnTo>
                      <a:pt x="531965" y="142232"/>
                    </a:lnTo>
                    <a:lnTo>
                      <a:pt x="536965" y="137231"/>
                    </a:lnTo>
                    <a:lnTo>
                      <a:pt x="550685" y="137231"/>
                    </a:lnTo>
                    <a:lnTo>
                      <a:pt x="553360" y="139906"/>
                    </a:lnTo>
                    <a:lnTo>
                      <a:pt x="557430" y="135835"/>
                    </a:lnTo>
                    <a:lnTo>
                      <a:pt x="561848" y="135835"/>
                    </a:lnTo>
                    <a:lnTo>
                      <a:pt x="564988" y="138976"/>
                    </a:lnTo>
                    <a:lnTo>
                      <a:pt x="572081" y="138976"/>
                    </a:lnTo>
                    <a:lnTo>
                      <a:pt x="580336" y="147233"/>
                    </a:lnTo>
                    <a:lnTo>
                      <a:pt x="580336" y="153513"/>
                    </a:lnTo>
                    <a:lnTo>
                      <a:pt x="578476" y="151652"/>
                    </a:lnTo>
                    <a:lnTo>
                      <a:pt x="575220" y="151652"/>
                    </a:lnTo>
                    <a:lnTo>
                      <a:pt x="571732" y="148163"/>
                    </a:lnTo>
                    <a:lnTo>
                      <a:pt x="568476" y="148163"/>
                    </a:lnTo>
                    <a:lnTo>
                      <a:pt x="564988" y="144674"/>
                    </a:lnTo>
                    <a:lnTo>
                      <a:pt x="559522" y="144674"/>
                    </a:lnTo>
                    <a:lnTo>
                      <a:pt x="559522" y="146651"/>
                    </a:lnTo>
                    <a:lnTo>
                      <a:pt x="555336" y="146651"/>
                    </a:lnTo>
                    <a:lnTo>
                      <a:pt x="554058" y="145372"/>
                    </a:lnTo>
                    <a:lnTo>
                      <a:pt x="550802" y="145372"/>
                    </a:lnTo>
                    <a:lnTo>
                      <a:pt x="548593" y="143162"/>
                    </a:lnTo>
                    <a:lnTo>
                      <a:pt x="545337" y="146419"/>
                    </a:lnTo>
                    <a:lnTo>
                      <a:pt x="541151" y="146419"/>
                    </a:lnTo>
                    <a:lnTo>
                      <a:pt x="536849" y="141883"/>
                    </a:lnTo>
                    <a:lnTo>
                      <a:pt x="536849" y="141883"/>
                    </a:lnTo>
                    <a:close/>
                    <a:moveTo>
                      <a:pt x="502315" y="139790"/>
                    </a:moveTo>
                    <a:lnTo>
                      <a:pt x="517663" y="139790"/>
                    </a:lnTo>
                    <a:lnTo>
                      <a:pt x="521849" y="143976"/>
                    </a:lnTo>
                    <a:lnTo>
                      <a:pt x="521849" y="148163"/>
                    </a:lnTo>
                    <a:lnTo>
                      <a:pt x="517663" y="152350"/>
                    </a:lnTo>
                    <a:lnTo>
                      <a:pt x="508710" y="152350"/>
                    </a:lnTo>
                    <a:lnTo>
                      <a:pt x="502315" y="145954"/>
                    </a:lnTo>
                    <a:lnTo>
                      <a:pt x="502315" y="139790"/>
                    </a:lnTo>
                    <a:close/>
                    <a:moveTo>
                      <a:pt x="165345" y="120135"/>
                    </a:moveTo>
                    <a:lnTo>
                      <a:pt x="165345" y="117228"/>
                    </a:lnTo>
                    <a:lnTo>
                      <a:pt x="166973" y="115600"/>
                    </a:lnTo>
                    <a:lnTo>
                      <a:pt x="168833" y="115600"/>
                    </a:lnTo>
                    <a:lnTo>
                      <a:pt x="168833" y="117461"/>
                    </a:lnTo>
                    <a:lnTo>
                      <a:pt x="170113" y="118740"/>
                    </a:lnTo>
                    <a:lnTo>
                      <a:pt x="171159" y="117693"/>
                    </a:lnTo>
                    <a:lnTo>
                      <a:pt x="171159" y="114786"/>
                    </a:lnTo>
                    <a:lnTo>
                      <a:pt x="173484" y="114786"/>
                    </a:lnTo>
                    <a:lnTo>
                      <a:pt x="178833" y="120135"/>
                    </a:lnTo>
                    <a:lnTo>
                      <a:pt x="178833" y="125252"/>
                    </a:lnTo>
                    <a:lnTo>
                      <a:pt x="181857" y="130486"/>
                    </a:lnTo>
                    <a:lnTo>
                      <a:pt x="184880" y="130486"/>
                    </a:lnTo>
                    <a:lnTo>
                      <a:pt x="186624" y="132230"/>
                    </a:lnTo>
                    <a:lnTo>
                      <a:pt x="189182" y="132230"/>
                    </a:lnTo>
                    <a:lnTo>
                      <a:pt x="186042" y="135370"/>
                    </a:lnTo>
                    <a:lnTo>
                      <a:pt x="186042" y="140487"/>
                    </a:lnTo>
                    <a:lnTo>
                      <a:pt x="183252" y="140487"/>
                    </a:lnTo>
                    <a:lnTo>
                      <a:pt x="179764" y="136998"/>
                    </a:lnTo>
                    <a:lnTo>
                      <a:pt x="177438" y="136998"/>
                    </a:lnTo>
                    <a:lnTo>
                      <a:pt x="174182" y="133742"/>
                    </a:lnTo>
                    <a:lnTo>
                      <a:pt x="174182" y="130835"/>
                    </a:lnTo>
                    <a:lnTo>
                      <a:pt x="171740" y="128392"/>
                    </a:lnTo>
                    <a:lnTo>
                      <a:pt x="171740" y="125252"/>
                    </a:lnTo>
                    <a:lnTo>
                      <a:pt x="164066" y="125252"/>
                    </a:lnTo>
                    <a:lnTo>
                      <a:pt x="162090" y="123275"/>
                    </a:lnTo>
                    <a:lnTo>
                      <a:pt x="165345" y="120135"/>
                    </a:lnTo>
                    <a:lnTo>
                      <a:pt x="165345" y="120135"/>
                    </a:lnTo>
                    <a:close/>
                    <a:moveTo>
                      <a:pt x="545686" y="65010"/>
                    </a:moveTo>
                    <a:lnTo>
                      <a:pt x="545686" y="71290"/>
                    </a:lnTo>
                    <a:lnTo>
                      <a:pt x="538593" y="78384"/>
                    </a:lnTo>
                    <a:lnTo>
                      <a:pt x="538593" y="78384"/>
                    </a:lnTo>
                    <a:lnTo>
                      <a:pt x="540686" y="80478"/>
                    </a:lnTo>
                    <a:lnTo>
                      <a:pt x="540686" y="80478"/>
                    </a:lnTo>
                    <a:lnTo>
                      <a:pt x="542197" y="80478"/>
                    </a:lnTo>
                    <a:lnTo>
                      <a:pt x="547546" y="85827"/>
                    </a:lnTo>
                    <a:lnTo>
                      <a:pt x="543709" y="85827"/>
                    </a:lnTo>
                    <a:lnTo>
                      <a:pt x="542430" y="84548"/>
                    </a:lnTo>
                    <a:lnTo>
                      <a:pt x="538593" y="84548"/>
                    </a:lnTo>
                    <a:lnTo>
                      <a:pt x="537314" y="83269"/>
                    </a:lnTo>
                    <a:lnTo>
                      <a:pt x="534756" y="83269"/>
                    </a:lnTo>
                    <a:lnTo>
                      <a:pt x="532895" y="85130"/>
                    </a:lnTo>
                    <a:lnTo>
                      <a:pt x="532895" y="92340"/>
                    </a:lnTo>
                    <a:lnTo>
                      <a:pt x="534058" y="93503"/>
                    </a:lnTo>
                    <a:lnTo>
                      <a:pt x="534058" y="95597"/>
                    </a:lnTo>
                    <a:lnTo>
                      <a:pt x="536384" y="97923"/>
                    </a:lnTo>
                    <a:lnTo>
                      <a:pt x="536384" y="100016"/>
                    </a:lnTo>
                    <a:lnTo>
                      <a:pt x="541849" y="105482"/>
                    </a:lnTo>
                    <a:lnTo>
                      <a:pt x="539755" y="105482"/>
                    </a:lnTo>
                    <a:lnTo>
                      <a:pt x="537314" y="103040"/>
                    </a:lnTo>
                    <a:lnTo>
                      <a:pt x="535802" y="103040"/>
                    </a:lnTo>
                    <a:lnTo>
                      <a:pt x="533360" y="100597"/>
                    </a:lnTo>
                    <a:lnTo>
                      <a:pt x="533360" y="98504"/>
                    </a:lnTo>
                    <a:lnTo>
                      <a:pt x="529174" y="94317"/>
                    </a:lnTo>
                    <a:lnTo>
                      <a:pt x="529174" y="85595"/>
                    </a:lnTo>
                    <a:lnTo>
                      <a:pt x="526384" y="82804"/>
                    </a:lnTo>
                    <a:lnTo>
                      <a:pt x="526384" y="82804"/>
                    </a:lnTo>
                    <a:lnTo>
                      <a:pt x="526384" y="79431"/>
                    </a:lnTo>
                    <a:lnTo>
                      <a:pt x="527896" y="77919"/>
                    </a:lnTo>
                    <a:lnTo>
                      <a:pt x="526733" y="76756"/>
                    </a:lnTo>
                    <a:lnTo>
                      <a:pt x="526733" y="74779"/>
                    </a:lnTo>
                    <a:lnTo>
                      <a:pt x="524640" y="72686"/>
                    </a:lnTo>
                    <a:lnTo>
                      <a:pt x="524640" y="68848"/>
                    </a:lnTo>
                    <a:lnTo>
                      <a:pt x="527430" y="66057"/>
                    </a:lnTo>
                    <a:lnTo>
                      <a:pt x="527430" y="62219"/>
                    </a:lnTo>
                    <a:lnTo>
                      <a:pt x="534291" y="55358"/>
                    </a:lnTo>
                    <a:lnTo>
                      <a:pt x="534291" y="58614"/>
                    </a:lnTo>
                    <a:lnTo>
                      <a:pt x="532430" y="60475"/>
                    </a:lnTo>
                    <a:lnTo>
                      <a:pt x="534988" y="63033"/>
                    </a:lnTo>
                    <a:lnTo>
                      <a:pt x="534988" y="68034"/>
                    </a:lnTo>
                    <a:lnTo>
                      <a:pt x="528361" y="74663"/>
                    </a:lnTo>
                    <a:lnTo>
                      <a:pt x="530918" y="77222"/>
                    </a:lnTo>
                    <a:lnTo>
                      <a:pt x="532779" y="77222"/>
                    </a:lnTo>
                    <a:lnTo>
                      <a:pt x="532779" y="75710"/>
                    </a:lnTo>
                    <a:lnTo>
                      <a:pt x="536732" y="71756"/>
                    </a:lnTo>
                    <a:lnTo>
                      <a:pt x="536732" y="70244"/>
                    </a:lnTo>
                    <a:lnTo>
                      <a:pt x="541732" y="65243"/>
                    </a:lnTo>
                    <a:lnTo>
                      <a:pt x="545686" y="65010"/>
                    </a:lnTo>
                    <a:lnTo>
                      <a:pt x="545686" y="65010"/>
                    </a:lnTo>
                    <a:close/>
                  </a:path>
                </a:pathLst>
              </a:custGeom>
              <a:grpFill/>
              <a:ln w="1162" cap="rnd">
                <a:solidFill>
                  <a:schemeClr val="bg2"/>
                </a:solidFill>
                <a:prstDash val="solid"/>
                <a:round/>
              </a:ln>
            </p:spPr>
            <p:txBody>
              <a:bodyPr rtlCol="0" anchor="ctr"/>
              <a:lstStyle/>
              <a:p>
                <a:endParaRPr lang="en-US"/>
              </a:p>
            </p:txBody>
          </p:sp>
          <p:sp>
            <p:nvSpPr>
              <p:cNvPr id="117" name="Freeform 116">
                <a:extLst>
                  <a:ext uri="{FF2B5EF4-FFF2-40B4-BE49-F238E27FC236}">
                    <a16:creationId xmlns:a16="http://schemas.microsoft.com/office/drawing/2014/main" id="{0AB73216-BE68-8880-3016-753D45C9F8FC}"/>
                  </a:ext>
                </a:extLst>
              </p:cNvPr>
              <p:cNvSpPr/>
              <p:nvPr/>
            </p:nvSpPr>
            <p:spPr>
              <a:xfrm>
                <a:off x="6770851" y="2980096"/>
                <a:ext cx="475454" cy="486473"/>
              </a:xfrm>
              <a:custGeom>
                <a:avLst/>
                <a:gdLst>
                  <a:gd name="connsiteX0" fmla="*/ 313133 w 475454"/>
                  <a:gd name="connsiteY0" fmla="*/ 254343 h 486473"/>
                  <a:gd name="connsiteX1" fmla="*/ 306970 w 475454"/>
                  <a:gd name="connsiteY1" fmla="*/ 260507 h 486473"/>
                  <a:gd name="connsiteX2" fmla="*/ 306970 w 475454"/>
                  <a:gd name="connsiteY2" fmla="*/ 274695 h 486473"/>
                  <a:gd name="connsiteX3" fmla="*/ 292203 w 475454"/>
                  <a:gd name="connsiteY3" fmla="*/ 289465 h 486473"/>
                  <a:gd name="connsiteX4" fmla="*/ 283249 w 475454"/>
                  <a:gd name="connsiteY4" fmla="*/ 289465 h 486473"/>
                  <a:gd name="connsiteX5" fmla="*/ 252436 w 475454"/>
                  <a:gd name="connsiteY5" fmla="*/ 320284 h 486473"/>
                  <a:gd name="connsiteX6" fmla="*/ 245227 w 475454"/>
                  <a:gd name="connsiteY6" fmla="*/ 320284 h 486473"/>
                  <a:gd name="connsiteX7" fmla="*/ 233367 w 475454"/>
                  <a:gd name="connsiteY7" fmla="*/ 332146 h 486473"/>
                  <a:gd name="connsiteX8" fmla="*/ 233367 w 475454"/>
                  <a:gd name="connsiteY8" fmla="*/ 339938 h 486473"/>
                  <a:gd name="connsiteX9" fmla="*/ 225693 w 475454"/>
                  <a:gd name="connsiteY9" fmla="*/ 347614 h 486473"/>
                  <a:gd name="connsiteX10" fmla="*/ 218367 w 475454"/>
                  <a:gd name="connsiteY10" fmla="*/ 347614 h 486473"/>
                  <a:gd name="connsiteX11" fmla="*/ 210693 w 475454"/>
                  <a:gd name="connsiteY11" fmla="*/ 355289 h 486473"/>
                  <a:gd name="connsiteX12" fmla="*/ 203367 w 475454"/>
                  <a:gd name="connsiteY12" fmla="*/ 355289 h 486473"/>
                  <a:gd name="connsiteX13" fmla="*/ 193368 w 475454"/>
                  <a:gd name="connsiteY13" fmla="*/ 365291 h 486473"/>
                  <a:gd name="connsiteX14" fmla="*/ 193368 w 475454"/>
                  <a:gd name="connsiteY14" fmla="*/ 383433 h 486473"/>
                  <a:gd name="connsiteX15" fmla="*/ 197670 w 475454"/>
                  <a:gd name="connsiteY15" fmla="*/ 387736 h 486473"/>
                  <a:gd name="connsiteX16" fmla="*/ 197670 w 475454"/>
                  <a:gd name="connsiteY16" fmla="*/ 412973 h 486473"/>
                  <a:gd name="connsiteX17" fmla="*/ 190461 w 475454"/>
                  <a:gd name="connsiteY17" fmla="*/ 420183 h 486473"/>
                  <a:gd name="connsiteX18" fmla="*/ 190461 w 475454"/>
                  <a:gd name="connsiteY18" fmla="*/ 443327 h 486473"/>
                  <a:gd name="connsiteX19" fmla="*/ 174066 w 475454"/>
                  <a:gd name="connsiteY19" fmla="*/ 459725 h 486473"/>
                  <a:gd name="connsiteX20" fmla="*/ 181507 w 475454"/>
                  <a:gd name="connsiteY20" fmla="*/ 467168 h 486473"/>
                  <a:gd name="connsiteX21" fmla="*/ 164299 w 475454"/>
                  <a:gd name="connsiteY21" fmla="*/ 467168 h 486473"/>
                  <a:gd name="connsiteX22" fmla="*/ 164299 w 475454"/>
                  <a:gd name="connsiteY22" fmla="*/ 472982 h 486473"/>
                  <a:gd name="connsiteX23" fmla="*/ 150811 w 475454"/>
                  <a:gd name="connsiteY23" fmla="*/ 486473 h 486473"/>
                  <a:gd name="connsiteX24" fmla="*/ 132788 w 475454"/>
                  <a:gd name="connsiteY24" fmla="*/ 468447 h 486473"/>
                  <a:gd name="connsiteX25" fmla="*/ 132788 w 475454"/>
                  <a:gd name="connsiteY25" fmla="*/ 452281 h 486473"/>
                  <a:gd name="connsiteX26" fmla="*/ 124532 w 475454"/>
                  <a:gd name="connsiteY26" fmla="*/ 444024 h 486473"/>
                  <a:gd name="connsiteX27" fmla="*/ 124532 w 475454"/>
                  <a:gd name="connsiteY27" fmla="*/ 432046 h 486473"/>
                  <a:gd name="connsiteX28" fmla="*/ 111742 w 475454"/>
                  <a:gd name="connsiteY28" fmla="*/ 419253 h 486473"/>
                  <a:gd name="connsiteX29" fmla="*/ 111742 w 475454"/>
                  <a:gd name="connsiteY29" fmla="*/ 410531 h 486473"/>
                  <a:gd name="connsiteX30" fmla="*/ 107439 w 475454"/>
                  <a:gd name="connsiteY30" fmla="*/ 406460 h 486473"/>
                  <a:gd name="connsiteX31" fmla="*/ 107439 w 475454"/>
                  <a:gd name="connsiteY31" fmla="*/ 397738 h 486473"/>
                  <a:gd name="connsiteX32" fmla="*/ 103370 w 475454"/>
                  <a:gd name="connsiteY32" fmla="*/ 393667 h 486473"/>
                  <a:gd name="connsiteX33" fmla="*/ 103370 w 475454"/>
                  <a:gd name="connsiteY33" fmla="*/ 381921 h 486473"/>
                  <a:gd name="connsiteX34" fmla="*/ 97556 w 475454"/>
                  <a:gd name="connsiteY34" fmla="*/ 376106 h 486473"/>
                  <a:gd name="connsiteX35" fmla="*/ 97556 w 475454"/>
                  <a:gd name="connsiteY35" fmla="*/ 370059 h 486473"/>
                  <a:gd name="connsiteX36" fmla="*/ 87905 w 475454"/>
                  <a:gd name="connsiteY36" fmla="*/ 360406 h 486473"/>
                  <a:gd name="connsiteX37" fmla="*/ 87905 w 475454"/>
                  <a:gd name="connsiteY37" fmla="*/ 351102 h 486473"/>
                  <a:gd name="connsiteX38" fmla="*/ 84533 w 475454"/>
                  <a:gd name="connsiteY38" fmla="*/ 347614 h 486473"/>
                  <a:gd name="connsiteX39" fmla="*/ 84533 w 475454"/>
                  <a:gd name="connsiteY39" fmla="*/ 336565 h 486473"/>
                  <a:gd name="connsiteX40" fmla="*/ 81045 w 475454"/>
                  <a:gd name="connsiteY40" fmla="*/ 333076 h 486473"/>
                  <a:gd name="connsiteX41" fmla="*/ 81045 w 475454"/>
                  <a:gd name="connsiteY41" fmla="*/ 322028 h 486473"/>
                  <a:gd name="connsiteX42" fmla="*/ 77556 w 475454"/>
                  <a:gd name="connsiteY42" fmla="*/ 318539 h 486473"/>
                  <a:gd name="connsiteX43" fmla="*/ 77556 w 475454"/>
                  <a:gd name="connsiteY43" fmla="*/ 296675 h 486473"/>
                  <a:gd name="connsiteX44" fmla="*/ 74068 w 475454"/>
                  <a:gd name="connsiteY44" fmla="*/ 293186 h 486473"/>
                  <a:gd name="connsiteX45" fmla="*/ 74068 w 475454"/>
                  <a:gd name="connsiteY45" fmla="*/ 259344 h 486473"/>
                  <a:gd name="connsiteX46" fmla="*/ 66743 w 475454"/>
                  <a:gd name="connsiteY46" fmla="*/ 259344 h 486473"/>
                  <a:gd name="connsiteX47" fmla="*/ 57440 w 475454"/>
                  <a:gd name="connsiteY47" fmla="*/ 268648 h 486473"/>
                  <a:gd name="connsiteX48" fmla="*/ 52906 w 475454"/>
                  <a:gd name="connsiteY48" fmla="*/ 268648 h 486473"/>
                  <a:gd name="connsiteX49" fmla="*/ 48487 w 475454"/>
                  <a:gd name="connsiteY49" fmla="*/ 273067 h 486473"/>
                  <a:gd name="connsiteX50" fmla="*/ 40464 w 475454"/>
                  <a:gd name="connsiteY50" fmla="*/ 273067 h 486473"/>
                  <a:gd name="connsiteX51" fmla="*/ 40580 w 475454"/>
                  <a:gd name="connsiteY51" fmla="*/ 273067 h 486473"/>
                  <a:gd name="connsiteX52" fmla="*/ 11977 w 475454"/>
                  <a:gd name="connsiteY52" fmla="*/ 244458 h 486473"/>
                  <a:gd name="connsiteX53" fmla="*/ 18720 w 475454"/>
                  <a:gd name="connsiteY53" fmla="*/ 244458 h 486473"/>
                  <a:gd name="connsiteX54" fmla="*/ 27674 w 475454"/>
                  <a:gd name="connsiteY54" fmla="*/ 235503 h 486473"/>
                  <a:gd name="connsiteX55" fmla="*/ 13604 w 475454"/>
                  <a:gd name="connsiteY55" fmla="*/ 235503 h 486473"/>
                  <a:gd name="connsiteX56" fmla="*/ 0 w 475454"/>
                  <a:gd name="connsiteY56" fmla="*/ 221896 h 486473"/>
                  <a:gd name="connsiteX57" fmla="*/ 0 w 475454"/>
                  <a:gd name="connsiteY57" fmla="*/ 221896 h 486473"/>
                  <a:gd name="connsiteX58" fmla="*/ 0 w 475454"/>
                  <a:gd name="connsiteY58" fmla="*/ 216197 h 486473"/>
                  <a:gd name="connsiteX59" fmla="*/ 9418 w 475454"/>
                  <a:gd name="connsiteY59" fmla="*/ 216197 h 486473"/>
                  <a:gd name="connsiteX60" fmla="*/ 9418 w 475454"/>
                  <a:gd name="connsiteY60" fmla="*/ 209568 h 486473"/>
                  <a:gd name="connsiteX61" fmla="*/ 46045 w 475454"/>
                  <a:gd name="connsiteY61" fmla="*/ 209568 h 486473"/>
                  <a:gd name="connsiteX62" fmla="*/ 46045 w 475454"/>
                  <a:gd name="connsiteY62" fmla="*/ 197822 h 486473"/>
                  <a:gd name="connsiteX63" fmla="*/ 30929 w 475454"/>
                  <a:gd name="connsiteY63" fmla="*/ 182704 h 486473"/>
                  <a:gd name="connsiteX64" fmla="*/ 30929 w 475454"/>
                  <a:gd name="connsiteY64" fmla="*/ 176307 h 486473"/>
                  <a:gd name="connsiteX65" fmla="*/ 20813 w 475454"/>
                  <a:gd name="connsiteY65" fmla="*/ 166189 h 486473"/>
                  <a:gd name="connsiteX66" fmla="*/ 20813 w 475454"/>
                  <a:gd name="connsiteY66" fmla="*/ 159793 h 486473"/>
                  <a:gd name="connsiteX67" fmla="*/ 38255 w 475454"/>
                  <a:gd name="connsiteY67" fmla="*/ 142348 h 486473"/>
                  <a:gd name="connsiteX68" fmla="*/ 45115 w 475454"/>
                  <a:gd name="connsiteY68" fmla="*/ 149210 h 486473"/>
                  <a:gd name="connsiteX69" fmla="*/ 49301 w 475454"/>
                  <a:gd name="connsiteY69" fmla="*/ 145023 h 486473"/>
                  <a:gd name="connsiteX70" fmla="*/ 62557 w 475454"/>
                  <a:gd name="connsiteY70" fmla="*/ 145023 h 486473"/>
                  <a:gd name="connsiteX71" fmla="*/ 62557 w 475454"/>
                  <a:gd name="connsiteY71" fmla="*/ 136185 h 486473"/>
                  <a:gd name="connsiteX72" fmla="*/ 84300 w 475454"/>
                  <a:gd name="connsiteY72" fmla="*/ 114437 h 486473"/>
                  <a:gd name="connsiteX73" fmla="*/ 84300 w 475454"/>
                  <a:gd name="connsiteY73" fmla="*/ 105482 h 486473"/>
                  <a:gd name="connsiteX74" fmla="*/ 91975 w 475454"/>
                  <a:gd name="connsiteY74" fmla="*/ 105482 h 486473"/>
                  <a:gd name="connsiteX75" fmla="*/ 91975 w 475454"/>
                  <a:gd name="connsiteY75" fmla="*/ 99086 h 486473"/>
                  <a:gd name="connsiteX76" fmla="*/ 103486 w 475454"/>
                  <a:gd name="connsiteY76" fmla="*/ 87572 h 486473"/>
                  <a:gd name="connsiteX77" fmla="*/ 103486 w 475454"/>
                  <a:gd name="connsiteY77" fmla="*/ 75012 h 486473"/>
                  <a:gd name="connsiteX78" fmla="*/ 115114 w 475454"/>
                  <a:gd name="connsiteY78" fmla="*/ 63498 h 486473"/>
                  <a:gd name="connsiteX79" fmla="*/ 111277 w 475454"/>
                  <a:gd name="connsiteY79" fmla="*/ 59661 h 486473"/>
                  <a:gd name="connsiteX80" fmla="*/ 105579 w 475454"/>
                  <a:gd name="connsiteY80" fmla="*/ 59661 h 486473"/>
                  <a:gd name="connsiteX81" fmla="*/ 105579 w 475454"/>
                  <a:gd name="connsiteY81" fmla="*/ 53962 h 486473"/>
                  <a:gd name="connsiteX82" fmla="*/ 99881 w 475454"/>
                  <a:gd name="connsiteY82" fmla="*/ 53962 h 486473"/>
                  <a:gd name="connsiteX83" fmla="*/ 99881 w 475454"/>
                  <a:gd name="connsiteY83" fmla="*/ 48380 h 486473"/>
                  <a:gd name="connsiteX84" fmla="*/ 94184 w 475454"/>
                  <a:gd name="connsiteY84" fmla="*/ 42681 h 486473"/>
                  <a:gd name="connsiteX85" fmla="*/ 98021 w 475454"/>
                  <a:gd name="connsiteY85" fmla="*/ 38843 h 486473"/>
                  <a:gd name="connsiteX86" fmla="*/ 95230 w 475454"/>
                  <a:gd name="connsiteY86" fmla="*/ 36052 h 486473"/>
                  <a:gd name="connsiteX87" fmla="*/ 95230 w 475454"/>
                  <a:gd name="connsiteY87" fmla="*/ 25469 h 486473"/>
                  <a:gd name="connsiteX88" fmla="*/ 91393 w 475454"/>
                  <a:gd name="connsiteY88" fmla="*/ 21631 h 486473"/>
                  <a:gd name="connsiteX89" fmla="*/ 100347 w 475454"/>
                  <a:gd name="connsiteY89" fmla="*/ 12676 h 486473"/>
                  <a:gd name="connsiteX90" fmla="*/ 104416 w 475454"/>
                  <a:gd name="connsiteY90" fmla="*/ 16747 h 486473"/>
                  <a:gd name="connsiteX91" fmla="*/ 120114 w 475454"/>
                  <a:gd name="connsiteY91" fmla="*/ 16747 h 486473"/>
                  <a:gd name="connsiteX92" fmla="*/ 120114 w 475454"/>
                  <a:gd name="connsiteY92" fmla="*/ 16747 h 486473"/>
                  <a:gd name="connsiteX93" fmla="*/ 124183 w 475454"/>
                  <a:gd name="connsiteY93" fmla="*/ 20817 h 486473"/>
                  <a:gd name="connsiteX94" fmla="*/ 129764 w 475454"/>
                  <a:gd name="connsiteY94" fmla="*/ 15235 h 486473"/>
                  <a:gd name="connsiteX95" fmla="*/ 129764 w 475454"/>
                  <a:gd name="connsiteY95" fmla="*/ 15235 h 486473"/>
                  <a:gd name="connsiteX96" fmla="*/ 140811 w 475454"/>
                  <a:gd name="connsiteY96" fmla="*/ 15235 h 486473"/>
                  <a:gd name="connsiteX97" fmla="*/ 156043 w 475454"/>
                  <a:gd name="connsiteY97" fmla="*/ 0 h 486473"/>
                  <a:gd name="connsiteX98" fmla="*/ 160462 w 475454"/>
                  <a:gd name="connsiteY98" fmla="*/ 0 h 486473"/>
                  <a:gd name="connsiteX99" fmla="*/ 160462 w 475454"/>
                  <a:gd name="connsiteY99" fmla="*/ 8839 h 486473"/>
                  <a:gd name="connsiteX100" fmla="*/ 173368 w 475454"/>
                  <a:gd name="connsiteY100" fmla="*/ 21864 h 486473"/>
                  <a:gd name="connsiteX101" fmla="*/ 173368 w 475454"/>
                  <a:gd name="connsiteY101" fmla="*/ 39309 h 486473"/>
                  <a:gd name="connsiteX102" fmla="*/ 179647 w 475454"/>
                  <a:gd name="connsiteY102" fmla="*/ 45589 h 486473"/>
                  <a:gd name="connsiteX103" fmla="*/ 179647 w 475454"/>
                  <a:gd name="connsiteY103" fmla="*/ 57102 h 486473"/>
                  <a:gd name="connsiteX104" fmla="*/ 175578 w 475454"/>
                  <a:gd name="connsiteY104" fmla="*/ 61521 h 486473"/>
                  <a:gd name="connsiteX105" fmla="*/ 168601 w 475454"/>
                  <a:gd name="connsiteY105" fmla="*/ 54544 h 486473"/>
                  <a:gd name="connsiteX106" fmla="*/ 164531 w 475454"/>
                  <a:gd name="connsiteY106" fmla="*/ 58614 h 486473"/>
                  <a:gd name="connsiteX107" fmla="*/ 172089 w 475454"/>
                  <a:gd name="connsiteY107" fmla="*/ 66173 h 486473"/>
                  <a:gd name="connsiteX108" fmla="*/ 172089 w 475454"/>
                  <a:gd name="connsiteY108" fmla="*/ 82339 h 486473"/>
                  <a:gd name="connsiteX109" fmla="*/ 176508 w 475454"/>
                  <a:gd name="connsiteY109" fmla="*/ 77919 h 486473"/>
                  <a:gd name="connsiteX110" fmla="*/ 186159 w 475454"/>
                  <a:gd name="connsiteY110" fmla="*/ 87572 h 486473"/>
                  <a:gd name="connsiteX111" fmla="*/ 188019 w 475454"/>
                  <a:gd name="connsiteY111" fmla="*/ 85711 h 486473"/>
                  <a:gd name="connsiteX112" fmla="*/ 199065 w 475454"/>
                  <a:gd name="connsiteY112" fmla="*/ 96760 h 486473"/>
                  <a:gd name="connsiteX113" fmla="*/ 203600 w 475454"/>
                  <a:gd name="connsiteY113" fmla="*/ 96760 h 486473"/>
                  <a:gd name="connsiteX114" fmla="*/ 210925 w 475454"/>
                  <a:gd name="connsiteY114" fmla="*/ 104086 h 486473"/>
                  <a:gd name="connsiteX115" fmla="*/ 204879 w 475454"/>
                  <a:gd name="connsiteY115" fmla="*/ 104086 h 486473"/>
                  <a:gd name="connsiteX116" fmla="*/ 200577 w 475454"/>
                  <a:gd name="connsiteY116" fmla="*/ 108389 h 486473"/>
                  <a:gd name="connsiteX117" fmla="*/ 200577 w 475454"/>
                  <a:gd name="connsiteY117" fmla="*/ 111529 h 486473"/>
                  <a:gd name="connsiteX118" fmla="*/ 196972 w 475454"/>
                  <a:gd name="connsiteY118" fmla="*/ 115135 h 486473"/>
                  <a:gd name="connsiteX119" fmla="*/ 196972 w 475454"/>
                  <a:gd name="connsiteY119" fmla="*/ 121415 h 486473"/>
                  <a:gd name="connsiteX120" fmla="*/ 192554 w 475454"/>
                  <a:gd name="connsiteY120" fmla="*/ 125834 h 486473"/>
                  <a:gd name="connsiteX121" fmla="*/ 196972 w 475454"/>
                  <a:gd name="connsiteY121" fmla="*/ 130253 h 486473"/>
                  <a:gd name="connsiteX122" fmla="*/ 201972 w 475454"/>
                  <a:gd name="connsiteY122" fmla="*/ 130253 h 486473"/>
                  <a:gd name="connsiteX123" fmla="*/ 207205 w 475454"/>
                  <a:gd name="connsiteY123" fmla="*/ 135487 h 486473"/>
                  <a:gd name="connsiteX124" fmla="*/ 212205 w 475454"/>
                  <a:gd name="connsiteY124" fmla="*/ 135487 h 486473"/>
                  <a:gd name="connsiteX125" fmla="*/ 222437 w 475454"/>
                  <a:gd name="connsiteY125" fmla="*/ 145721 h 486473"/>
                  <a:gd name="connsiteX126" fmla="*/ 231506 w 475454"/>
                  <a:gd name="connsiteY126" fmla="*/ 145721 h 486473"/>
                  <a:gd name="connsiteX127" fmla="*/ 237902 w 475454"/>
                  <a:gd name="connsiteY127" fmla="*/ 152117 h 486473"/>
                  <a:gd name="connsiteX128" fmla="*/ 264297 w 475454"/>
                  <a:gd name="connsiteY128" fmla="*/ 152117 h 486473"/>
                  <a:gd name="connsiteX129" fmla="*/ 276040 w 475454"/>
                  <a:gd name="connsiteY129" fmla="*/ 163980 h 486473"/>
                  <a:gd name="connsiteX130" fmla="*/ 283482 w 475454"/>
                  <a:gd name="connsiteY130" fmla="*/ 163980 h 486473"/>
                  <a:gd name="connsiteX131" fmla="*/ 287784 w 475454"/>
                  <a:gd name="connsiteY131" fmla="*/ 168283 h 486473"/>
                  <a:gd name="connsiteX132" fmla="*/ 299412 w 475454"/>
                  <a:gd name="connsiteY132" fmla="*/ 168283 h 486473"/>
                  <a:gd name="connsiteX133" fmla="*/ 303714 w 475454"/>
                  <a:gd name="connsiteY133" fmla="*/ 172586 h 486473"/>
                  <a:gd name="connsiteX134" fmla="*/ 303598 w 475454"/>
                  <a:gd name="connsiteY134" fmla="*/ 172586 h 486473"/>
                  <a:gd name="connsiteX135" fmla="*/ 321737 w 475454"/>
                  <a:gd name="connsiteY135" fmla="*/ 172586 h 486473"/>
                  <a:gd name="connsiteX136" fmla="*/ 326039 w 475454"/>
                  <a:gd name="connsiteY136" fmla="*/ 168283 h 486473"/>
                  <a:gd name="connsiteX137" fmla="*/ 326039 w 475454"/>
                  <a:gd name="connsiteY137" fmla="*/ 164329 h 486473"/>
                  <a:gd name="connsiteX138" fmla="*/ 322900 w 475454"/>
                  <a:gd name="connsiteY138" fmla="*/ 161188 h 486473"/>
                  <a:gd name="connsiteX139" fmla="*/ 322900 w 475454"/>
                  <a:gd name="connsiteY139" fmla="*/ 154560 h 486473"/>
                  <a:gd name="connsiteX140" fmla="*/ 326039 w 475454"/>
                  <a:gd name="connsiteY140" fmla="*/ 151419 h 486473"/>
                  <a:gd name="connsiteX141" fmla="*/ 326039 w 475454"/>
                  <a:gd name="connsiteY141" fmla="*/ 143395 h 486473"/>
                  <a:gd name="connsiteX142" fmla="*/ 329411 w 475454"/>
                  <a:gd name="connsiteY142" fmla="*/ 140022 h 486473"/>
                  <a:gd name="connsiteX143" fmla="*/ 336737 w 475454"/>
                  <a:gd name="connsiteY143" fmla="*/ 140022 h 486473"/>
                  <a:gd name="connsiteX144" fmla="*/ 336737 w 475454"/>
                  <a:gd name="connsiteY144" fmla="*/ 153745 h 486473"/>
                  <a:gd name="connsiteX145" fmla="*/ 336737 w 475454"/>
                  <a:gd name="connsiteY145" fmla="*/ 153745 h 486473"/>
                  <a:gd name="connsiteX146" fmla="*/ 333365 w 475454"/>
                  <a:gd name="connsiteY146" fmla="*/ 157118 h 486473"/>
                  <a:gd name="connsiteX147" fmla="*/ 343016 w 475454"/>
                  <a:gd name="connsiteY147" fmla="*/ 166771 h 486473"/>
                  <a:gd name="connsiteX148" fmla="*/ 355457 w 475454"/>
                  <a:gd name="connsiteY148" fmla="*/ 166771 h 486473"/>
                  <a:gd name="connsiteX149" fmla="*/ 358364 w 475454"/>
                  <a:gd name="connsiteY149" fmla="*/ 163863 h 486473"/>
                  <a:gd name="connsiteX150" fmla="*/ 364294 w 475454"/>
                  <a:gd name="connsiteY150" fmla="*/ 163863 h 486473"/>
                  <a:gd name="connsiteX151" fmla="*/ 366736 w 475454"/>
                  <a:gd name="connsiteY151" fmla="*/ 166306 h 486473"/>
                  <a:gd name="connsiteX152" fmla="*/ 386154 w 475454"/>
                  <a:gd name="connsiteY152" fmla="*/ 166306 h 486473"/>
                  <a:gd name="connsiteX153" fmla="*/ 389410 w 475454"/>
                  <a:gd name="connsiteY153" fmla="*/ 163049 h 486473"/>
                  <a:gd name="connsiteX154" fmla="*/ 389410 w 475454"/>
                  <a:gd name="connsiteY154" fmla="*/ 163049 h 486473"/>
                  <a:gd name="connsiteX155" fmla="*/ 389410 w 475454"/>
                  <a:gd name="connsiteY155" fmla="*/ 153048 h 486473"/>
                  <a:gd name="connsiteX156" fmla="*/ 382433 w 475454"/>
                  <a:gd name="connsiteY156" fmla="*/ 153048 h 486473"/>
                  <a:gd name="connsiteX157" fmla="*/ 382433 w 475454"/>
                  <a:gd name="connsiteY157" fmla="*/ 148279 h 486473"/>
                  <a:gd name="connsiteX158" fmla="*/ 392549 w 475454"/>
                  <a:gd name="connsiteY158" fmla="*/ 148279 h 486473"/>
                  <a:gd name="connsiteX159" fmla="*/ 410572 w 475454"/>
                  <a:gd name="connsiteY159" fmla="*/ 130253 h 486473"/>
                  <a:gd name="connsiteX160" fmla="*/ 419409 w 475454"/>
                  <a:gd name="connsiteY160" fmla="*/ 130253 h 486473"/>
                  <a:gd name="connsiteX161" fmla="*/ 432083 w 475454"/>
                  <a:gd name="connsiteY161" fmla="*/ 117577 h 486473"/>
                  <a:gd name="connsiteX162" fmla="*/ 438362 w 475454"/>
                  <a:gd name="connsiteY162" fmla="*/ 123857 h 486473"/>
                  <a:gd name="connsiteX163" fmla="*/ 443246 w 475454"/>
                  <a:gd name="connsiteY163" fmla="*/ 123857 h 486473"/>
                  <a:gd name="connsiteX164" fmla="*/ 451618 w 475454"/>
                  <a:gd name="connsiteY164" fmla="*/ 115600 h 486473"/>
                  <a:gd name="connsiteX165" fmla="*/ 451618 w 475454"/>
                  <a:gd name="connsiteY165" fmla="*/ 115600 h 486473"/>
                  <a:gd name="connsiteX166" fmla="*/ 463362 w 475454"/>
                  <a:gd name="connsiteY166" fmla="*/ 127346 h 486473"/>
                  <a:gd name="connsiteX167" fmla="*/ 463362 w 475454"/>
                  <a:gd name="connsiteY167" fmla="*/ 134905 h 486473"/>
                  <a:gd name="connsiteX168" fmla="*/ 470920 w 475454"/>
                  <a:gd name="connsiteY168" fmla="*/ 134905 h 486473"/>
                  <a:gd name="connsiteX169" fmla="*/ 475454 w 475454"/>
                  <a:gd name="connsiteY169" fmla="*/ 139441 h 486473"/>
                  <a:gd name="connsiteX170" fmla="*/ 468594 w 475454"/>
                  <a:gd name="connsiteY170" fmla="*/ 146302 h 486473"/>
                  <a:gd name="connsiteX171" fmla="*/ 468594 w 475454"/>
                  <a:gd name="connsiteY171" fmla="*/ 154676 h 486473"/>
                  <a:gd name="connsiteX172" fmla="*/ 454176 w 475454"/>
                  <a:gd name="connsiteY172" fmla="*/ 154676 h 486473"/>
                  <a:gd name="connsiteX173" fmla="*/ 439525 w 475454"/>
                  <a:gd name="connsiteY173" fmla="*/ 169329 h 486473"/>
                  <a:gd name="connsiteX174" fmla="*/ 439525 w 475454"/>
                  <a:gd name="connsiteY174" fmla="*/ 182471 h 486473"/>
                  <a:gd name="connsiteX175" fmla="*/ 432083 w 475454"/>
                  <a:gd name="connsiteY175" fmla="*/ 189914 h 486473"/>
                  <a:gd name="connsiteX176" fmla="*/ 432083 w 475454"/>
                  <a:gd name="connsiteY176" fmla="*/ 207475 h 486473"/>
                  <a:gd name="connsiteX177" fmla="*/ 424642 w 475454"/>
                  <a:gd name="connsiteY177" fmla="*/ 214918 h 486473"/>
                  <a:gd name="connsiteX178" fmla="*/ 412084 w 475454"/>
                  <a:gd name="connsiteY178" fmla="*/ 215034 h 486473"/>
                  <a:gd name="connsiteX179" fmla="*/ 412084 w 475454"/>
                  <a:gd name="connsiteY179" fmla="*/ 228408 h 486473"/>
                  <a:gd name="connsiteX180" fmla="*/ 412084 w 475454"/>
                  <a:gd name="connsiteY180" fmla="*/ 228408 h 486473"/>
                  <a:gd name="connsiteX181" fmla="*/ 406386 w 475454"/>
                  <a:gd name="connsiteY181" fmla="*/ 234107 h 486473"/>
                  <a:gd name="connsiteX182" fmla="*/ 406386 w 475454"/>
                  <a:gd name="connsiteY182" fmla="*/ 249923 h 486473"/>
                  <a:gd name="connsiteX183" fmla="*/ 397666 w 475454"/>
                  <a:gd name="connsiteY183" fmla="*/ 249923 h 486473"/>
                  <a:gd name="connsiteX184" fmla="*/ 397666 w 475454"/>
                  <a:gd name="connsiteY184" fmla="*/ 238875 h 486473"/>
                  <a:gd name="connsiteX185" fmla="*/ 392898 w 475454"/>
                  <a:gd name="connsiteY185" fmla="*/ 234107 h 486473"/>
                  <a:gd name="connsiteX186" fmla="*/ 392898 w 475454"/>
                  <a:gd name="connsiteY186" fmla="*/ 220384 h 486473"/>
                  <a:gd name="connsiteX187" fmla="*/ 387898 w 475454"/>
                  <a:gd name="connsiteY187" fmla="*/ 220384 h 486473"/>
                  <a:gd name="connsiteX188" fmla="*/ 384875 w 475454"/>
                  <a:gd name="connsiteY188" fmla="*/ 223408 h 486473"/>
                  <a:gd name="connsiteX189" fmla="*/ 384875 w 475454"/>
                  <a:gd name="connsiteY189" fmla="*/ 223408 h 486473"/>
                  <a:gd name="connsiteX190" fmla="*/ 384875 w 475454"/>
                  <a:gd name="connsiteY190" fmla="*/ 230502 h 486473"/>
                  <a:gd name="connsiteX191" fmla="*/ 376271 w 475454"/>
                  <a:gd name="connsiteY191" fmla="*/ 230502 h 486473"/>
                  <a:gd name="connsiteX192" fmla="*/ 376271 w 475454"/>
                  <a:gd name="connsiteY192" fmla="*/ 218756 h 486473"/>
                  <a:gd name="connsiteX193" fmla="*/ 394061 w 475454"/>
                  <a:gd name="connsiteY193" fmla="*/ 200962 h 486473"/>
                  <a:gd name="connsiteX194" fmla="*/ 385922 w 475454"/>
                  <a:gd name="connsiteY194" fmla="*/ 192822 h 486473"/>
                  <a:gd name="connsiteX195" fmla="*/ 352667 w 475454"/>
                  <a:gd name="connsiteY195" fmla="*/ 192822 h 486473"/>
                  <a:gd name="connsiteX196" fmla="*/ 352667 w 475454"/>
                  <a:gd name="connsiteY196" fmla="*/ 184797 h 486473"/>
                  <a:gd name="connsiteX197" fmla="*/ 343713 w 475454"/>
                  <a:gd name="connsiteY197" fmla="*/ 175842 h 486473"/>
                  <a:gd name="connsiteX198" fmla="*/ 336853 w 475454"/>
                  <a:gd name="connsiteY198" fmla="*/ 175842 h 486473"/>
                  <a:gd name="connsiteX199" fmla="*/ 333132 w 475454"/>
                  <a:gd name="connsiteY199" fmla="*/ 172120 h 486473"/>
                  <a:gd name="connsiteX200" fmla="*/ 333132 w 475454"/>
                  <a:gd name="connsiteY200" fmla="*/ 172120 h 486473"/>
                  <a:gd name="connsiteX201" fmla="*/ 325690 w 475454"/>
                  <a:gd name="connsiteY201" fmla="*/ 179564 h 486473"/>
                  <a:gd name="connsiteX202" fmla="*/ 336853 w 475454"/>
                  <a:gd name="connsiteY202" fmla="*/ 190844 h 486473"/>
                  <a:gd name="connsiteX203" fmla="*/ 326156 w 475454"/>
                  <a:gd name="connsiteY203" fmla="*/ 201544 h 486473"/>
                  <a:gd name="connsiteX204" fmla="*/ 334644 w 475454"/>
                  <a:gd name="connsiteY204" fmla="*/ 210034 h 486473"/>
                  <a:gd name="connsiteX205" fmla="*/ 334644 w 475454"/>
                  <a:gd name="connsiteY205" fmla="*/ 233177 h 486473"/>
                  <a:gd name="connsiteX206" fmla="*/ 339178 w 475454"/>
                  <a:gd name="connsiteY206" fmla="*/ 237712 h 486473"/>
                  <a:gd name="connsiteX207" fmla="*/ 339178 w 475454"/>
                  <a:gd name="connsiteY207" fmla="*/ 237712 h 486473"/>
                  <a:gd name="connsiteX208" fmla="*/ 339178 w 475454"/>
                  <a:gd name="connsiteY208" fmla="*/ 254343 h 486473"/>
                  <a:gd name="connsiteX209" fmla="*/ 313133 w 475454"/>
                  <a:gd name="connsiteY209" fmla="*/ 254343 h 486473"/>
                  <a:gd name="connsiteX210" fmla="*/ 313133 w 475454"/>
                  <a:gd name="connsiteY210" fmla="*/ 254343 h 48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475454" h="486473">
                    <a:moveTo>
                      <a:pt x="313133" y="254343"/>
                    </a:moveTo>
                    <a:lnTo>
                      <a:pt x="306970" y="260507"/>
                    </a:lnTo>
                    <a:lnTo>
                      <a:pt x="306970" y="274695"/>
                    </a:lnTo>
                    <a:lnTo>
                      <a:pt x="292203" y="289465"/>
                    </a:lnTo>
                    <a:lnTo>
                      <a:pt x="283249" y="289465"/>
                    </a:lnTo>
                    <a:lnTo>
                      <a:pt x="252436" y="320284"/>
                    </a:lnTo>
                    <a:lnTo>
                      <a:pt x="245227" y="320284"/>
                    </a:lnTo>
                    <a:lnTo>
                      <a:pt x="233367" y="332146"/>
                    </a:lnTo>
                    <a:lnTo>
                      <a:pt x="233367" y="339938"/>
                    </a:lnTo>
                    <a:lnTo>
                      <a:pt x="225693" y="347614"/>
                    </a:lnTo>
                    <a:lnTo>
                      <a:pt x="218367" y="347614"/>
                    </a:lnTo>
                    <a:lnTo>
                      <a:pt x="210693" y="355289"/>
                    </a:lnTo>
                    <a:lnTo>
                      <a:pt x="203367" y="355289"/>
                    </a:lnTo>
                    <a:lnTo>
                      <a:pt x="193368" y="365291"/>
                    </a:lnTo>
                    <a:lnTo>
                      <a:pt x="193368" y="383433"/>
                    </a:lnTo>
                    <a:lnTo>
                      <a:pt x="197670" y="387736"/>
                    </a:lnTo>
                    <a:lnTo>
                      <a:pt x="197670" y="412973"/>
                    </a:lnTo>
                    <a:lnTo>
                      <a:pt x="190461" y="420183"/>
                    </a:lnTo>
                    <a:lnTo>
                      <a:pt x="190461" y="443327"/>
                    </a:lnTo>
                    <a:lnTo>
                      <a:pt x="174066" y="459725"/>
                    </a:lnTo>
                    <a:lnTo>
                      <a:pt x="181507" y="467168"/>
                    </a:lnTo>
                    <a:lnTo>
                      <a:pt x="164299" y="467168"/>
                    </a:lnTo>
                    <a:lnTo>
                      <a:pt x="164299" y="472982"/>
                    </a:lnTo>
                    <a:lnTo>
                      <a:pt x="150811" y="486473"/>
                    </a:lnTo>
                    <a:lnTo>
                      <a:pt x="132788" y="468447"/>
                    </a:lnTo>
                    <a:lnTo>
                      <a:pt x="132788" y="452281"/>
                    </a:lnTo>
                    <a:lnTo>
                      <a:pt x="124532" y="444024"/>
                    </a:lnTo>
                    <a:lnTo>
                      <a:pt x="124532" y="432046"/>
                    </a:lnTo>
                    <a:lnTo>
                      <a:pt x="111742" y="419253"/>
                    </a:lnTo>
                    <a:lnTo>
                      <a:pt x="111742" y="410531"/>
                    </a:lnTo>
                    <a:lnTo>
                      <a:pt x="107439" y="406460"/>
                    </a:lnTo>
                    <a:lnTo>
                      <a:pt x="107439" y="397738"/>
                    </a:lnTo>
                    <a:lnTo>
                      <a:pt x="103370" y="393667"/>
                    </a:lnTo>
                    <a:lnTo>
                      <a:pt x="103370" y="381921"/>
                    </a:lnTo>
                    <a:lnTo>
                      <a:pt x="97556" y="376106"/>
                    </a:lnTo>
                    <a:lnTo>
                      <a:pt x="97556" y="370059"/>
                    </a:lnTo>
                    <a:lnTo>
                      <a:pt x="87905" y="360406"/>
                    </a:lnTo>
                    <a:lnTo>
                      <a:pt x="87905" y="351102"/>
                    </a:lnTo>
                    <a:lnTo>
                      <a:pt x="84533" y="347614"/>
                    </a:lnTo>
                    <a:lnTo>
                      <a:pt x="84533" y="336565"/>
                    </a:lnTo>
                    <a:lnTo>
                      <a:pt x="81045" y="333076"/>
                    </a:lnTo>
                    <a:lnTo>
                      <a:pt x="81045" y="322028"/>
                    </a:lnTo>
                    <a:lnTo>
                      <a:pt x="77556" y="318539"/>
                    </a:lnTo>
                    <a:lnTo>
                      <a:pt x="77556" y="296675"/>
                    </a:lnTo>
                    <a:lnTo>
                      <a:pt x="74068" y="293186"/>
                    </a:lnTo>
                    <a:lnTo>
                      <a:pt x="74068" y="259344"/>
                    </a:lnTo>
                    <a:lnTo>
                      <a:pt x="66743" y="259344"/>
                    </a:lnTo>
                    <a:lnTo>
                      <a:pt x="57440" y="268648"/>
                    </a:lnTo>
                    <a:lnTo>
                      <a:pt x="52906" y="268648"/>
                    </a:lnTo>
                    <a:lnTo>
                      <a:pt x="48487" y="273067"/>
                    </a:lnTo>
                    <a:lnTo>
                      <a:pt x="40464" y="273067"/>
                    </a:lnTo>
                    <a:lnTo>
                      <a:pt x="40580" y="273067"/>
                    </a:lnTo>
                    <a:lnTo>
                      <a:pt x="11977" y="244458"/>
                    </a:lnTo>
                    <a:lnTo>
                      <a:pt x="18720" y="244458"/>
                    </a:lnTo>
                    <a:lnTo>
                      <a:pt x="27674" y="235503"/>
                    </a:lnTo>
                    <a:lnTo>
                      <a:pt x="13604" y="235503"/>
                    </a:lnTo>
                    <a:lnTo>
                      <a:pt x="0" y="221896"/>
                    </a:lnTo>
                    <a:lnTo>
                      <a:pt x="0" y="221896"/>
                    </a:lnTo>
                    <a:lnTo>
                      <a:pt x="0" y="216197"/>
                    </a:lnTo>
                    <a:lnTo>
                      <a:pt x="9418" y="216197"/>
                    </a:lnTo>
                    <a:lnTo>
                      <a:pt x="9418" y="209568"/>
                    </a:lnTo>
                    <a:lnTo>
                      <a:pt x="46045" y="209568"/>
                    </a:lnTo>
                    <a:lnTo>
                      <a:pt x="46045" y="197822"/>
                    </a:lnTo>
                    <a:lnTo>
                      <a:pt x="30929" y="182704"/>
                    </a:lnTo>
                    <a:lnTo>
                      <a:pt x="30929" y="176307"/>
                    </a:lnTo>
                    <a:lnTo>
                      <a:pt x="20813" y="166189"/>
                    </a:lnTo>
                    <a:lnTo>
                      <a:pt x="20813" y="159793"/>
                    </a:lnTo>
                    <a:lnTo>
                      <a:pt x="38255" y="142348"/>
                    </a:lnTo>
                    <a:lnTo>
                      <a:pt x="45115" y="149210"/>
                    </a:lnTo>
                    <a:lnTo>
                      <a:pt x="49301" y="145023"/>
                    </a:lnTo>
                    <a:lnTo>
                      <a:pt x="62557" y="145023"/>
                    </a:lnTo>
                    <a:lnTo>
                      <a:pt x="62557" y="136185"/>
                    </a:lnTo>
                    <a:lnTo>
                      <a:pt x="84300" y="114437"/>
                    </a:lnTo>
                    <a:lnTo>
                      <a:pt x="84300" y="105482"/>
                    </a:lnTo>
                    <a:lnTo>
                      <a:pt x="91975" y="105482"/>
                    </a:lnTo>
                    <a:lnTo>
                      <a:pt x="91975" y="99086"/>
                    </a:lnTo>
                    <a:lnTo>
                      <a:pt x="103486" y="87572"/>
                    </a:lnTo>
                    <a:lnTo>
                      <a:pt x="103486" y="75012"/>
                    </a:lnTo>
                    <a:lnTo>
                      <a:pt x="115114" y="63498"/>
                    </a:lnTo>
                    <a:lnTo>
                      <a:pt x="111277" y="59661"/>
                    </a:lnTo>
                    <a:lnTo>
                      <a:pt x="105579" y="59661"/>
                    </a:lnTo>
                    <a:lnTo>
                      <a:pt x="105579" y="53962"/>
                    </a:lnTo>
                    <a:lnTo>
                      <a:pt x="99881" y="53962"/>
                    </a:lnTo>
                    <a:lnTo>
                      <a:pt x="99881" y="48380"/>
                    </a:lnTo>
                    <a:lnTo>
                      <a:pt x="94184" y="42681"/>
                    </a:lnTo>
                    <a:lnTo>
                      <a:pt x="98021" y="38843"/>
                    </a:lnTo>
                    <a:lnTo>
                      <a:pt x="95230" y="36052"/>
                    </a:lnTo>
                    <a:lnTo>
                      <a:pt x="95230" y="25469"/>
                    </a:lnTo>
                    <a:lnTo>
                      <a:pt x="91393" y="21631"/>
                    </a:lnTo>
                    <a:lnTo>
                      <a:pt x="100347" y="12676"/>
                    </a:lnTo>
                    <a:lnTo>
                      <a:pt x="104416" y="16747"/>
                    </a:lnTo>
                    <a:lnTo>
                      <a:pt x="120114" y="16747"/>
                    </a:lnTo>
                    <a:lnTo>
                      <a:pt x="120114" y="16747"/>
                    </a:lnTo>
                    <a:lnTo>
                      <a:pt x="124183" y="20817"/>
                    </a:lnTo>
                    <a:lnTo>
                      <a:pt x="129764" y="15235"/>
                    </a:lnTo>
                    <a:lnTo>
                      <a:pt x="129764" y="15235"/>
                    </a:lnTo>
                    <a:lnTo>
                      <a:pt x="140811" y="15235"/>
                    </a:lnTo>
                    <a:lnTo>
                      <a:pt x="156043" y="0"/>
                    </a:lnTo>
                    <a:lnTo>
                      <a:pt x="160462" y="0"/>
                    </a:lnTo>
                    <a:lnTo>
                      <a:pt x="160462" y="8839"/>
                    </a:lnTo>
                    <a:lnTo>
                      <a:pt x="173368" y="21864"/>
                    </a:lnTo>
                    <a:lnTo>
                      <a:pt x="173368" y="39309"/>
                    </a:lnTo>
                    <a:lnTo>
                      <a:pt x="179647" y="45589"/>
                    </a:lnTo>
                    <a:lnTo>
                      <a:pt x="179647" y="57102"/>
                    </a:lnTo>
                    <a:lnTo>
                      <a:pt x="175578" y="61521"/>
                    </a:lnTo>
                    <a:lnTo>
                      <a:pt x="168601" y="54544"/>
                    </a:lnTo>
                    <a:lnTo>
                      <a:pt x="164531" y="58614"/>
                    </a:lnTo>
                    <a:lnTo>
                      <a:pt x="172089" y="66173"/>
                    </a:lnTo>
                    <a:lnTo>
                      <a:pt x="172089" y="82339"/>
                    </a:lnTo>
                    <a:lnTo>
                      <a:pt x="176508" y="77919"/>
                    </a:lnTo>
                    <a:lnTo>
                      <a:pt x="186159" y="87572"/>
                    </a:lnTo>
                    <a:lnTo>
                      <a:pt x="188019" y="85711"/>
                    </a:lnTo>
                    <a:lnTo>
                      <a:pt x="199065" y="96760"/>
                    </a:lnTo>
                    <a:lnTo>
                      <a:pt x="203600" y="96760"/>
                    </a:lnTo>
                    <a:lnTo>
                      <a:pt x="210925" y="104086"/>
                    </a:lnTo>
                    <a:lnTo>
                      <a:pt x="204879" y="104086"/>
                    </a:lnTo>
                    <a:lnTo>
                      <a:pt x="200577" y="108389"/>
                    </a:lnTo>
                    <a:lnTo>
                      <a:pt x="200577" y="111529"/>
                    </a:lnTo>
                    <a:lnTo>
                      <a:pt x="196972" y="115135"/>
                    </a:lnTo>
                    <a:lnTo>
                      <a:pt x="196972" y="121415"/>
                    </a:lnTo>
                    <a:lnTo>
                      <a:pt x="192554" y="125834"/>
                    </a:lnTo>
                    <a:lnTo>
                      <a:pt x="196972" y="130253"/>
                    </a:lnTo>
                    <a:lnTo>
                      <a:pt x="201972" y="130253"/>
                    </a:lnTo>
                    <a:lnTo>
                      <a:pt x="207205" y="135487"/>
                    </a:lnTo>
                    <a:lnTo>
                      <a:pt x="212205" y="135487"/>
                    </a:lnTo>
                    <a:lnTo>
                      <a:pt x="222437" y="145721"/>
                    </a:lnTo>
                    <a:lnTo>
                      <a:pt x="231506" y="145721"/>
                    </a:lnTo>
                    <a:lnTo>
                      <a:pt x="237902" y="152117"/>
                    </a:lnTo>
                    <a:lnTo>
                      <a:pt x="264297" y="152117"/>
                    </a:lnTo>
                    <a:lnTo>
                      <a:pt x="276040" y="163980"/>
                    </a:lnTo>
                    <a:lnTo>
                      <a:pt x="283482" y="163980"/>
                    </a:lnTo>
                    <a:lnTo>
                      <a:pt x="287784" y="168283"/>
                    </a:lnTo>
                    <a:lnTo>
                      <a:pt x="299412" y="168283"/>
                    </a:lnTo>
                    <a:lnTo>
                      <a:pt x="303714" y="172586"/>
                    </a:lnTo>
                    <a:lnTo>
                      <a:pt x="303598" y="172586"/>
                    </a:lnTo>
                    <a:lnTo>
                      <a:pt x="321737" y="172586"/>
                    </a:lnTo>
                    <a:lnTo>
                      <a:pt x="326039" y="168283"/>
                    </a:lnTo>
                    <a:lnTo>
                      <a:pt x="326039" y="164329"/>
                    </a:lnTo>
                    <a:lnTo>
                      <a:pt x="322900" y="161188"/>
                    </a:lnTo>
                    <a:lnTo>
                      <a:pt x="322900" y="154560"/>
                    </a:lnTo>
                    <a:lnTo>
                      <a:pt x="326039" y="151419"/>
                    </a:lnTo>
                    <a:lnTo>
                      <a:pt x="326039" y="143395"/>
                    </a:lnTo>
                    <a:lnTo>
                      <a:pt x="329411" y="140022"/>
                    </a:lnTo>
                    <a:lnTo>
                      <a:pt x="336737" y="140022"/>
                    </a:lnTo>
                    <a:lnTo>
                      <a:pt x="336737" y="153745"/>
                    </a:lnTo>
                    <a:lnTo>
                      <a:pt x="336737" y="153745"/>
                    </a:lnTo>
                    <a:lnTo>
                      <a:pt x="333365" y="157118"/>
                    </a:lnTo>
                    <a:lnTo>
                      <a:pt x="343016" y="166771"/>
                    </a:lnTo>
                    <a:lnTo>
                      <a:pt x="355457" y="166771"/>
                    </a:lnTo>
                    <a:lnTo>
                      <a:pt x="358364" y="163863"/>
                    </a:lnTo>
                    <a:lnTo>
                      <a:pt x="364294" y="163863"/>
                    </a:lnTo>
                    <a:lnTo>
                      <a:pt x="366736" y="166306"/>
                    </a:lnTo>
                    <a:lnTo>
                      <a:pt x="386154" y="166306"/>
                    </a:lnTo>
                    <a:lnTo>
                      <a:pt x="389410" y="163049"/>
                    </a:lnTo>
                    <a:lnTo>
                      <a:pt x="389410" y="163049"/>
                    </a:lnTo>
                    <a:lnTo>
                      <a:pt x="389410" y="153048"/>
                    </a:lnTo>
                    <a:lnTo>
                      <a:pt x="382433" y="153048"/>
                    </a:lnTo>
                    <a:lnTo>
                      <a:pt x="382433" y="148279"/>
                    </a:lnTo>
                    <a:lnTo>
                      <a:pt x="392549" y="148279"/>
                    </a:lnTo>
                    <a:lnTo>
                      <a:pt x="410572" y="130253"/>
                    </a:lnTo>
                    <a:lnTo>
                      <a:pt x="419409" y="130253"/>
                    </a:lnTo>
                    <a:lnTo>
                      <a:pt x="432083" y="117577"/>
                    </a:lnTo>
                    <a:lnTo>
                      <a:pt x="438362" y="123857"/>
                    </a:lnTo>
                    <a:lnTo>
                      <a:pt x="443246" y="123857"/>
                    </a:lnTo>
                    <a:lnTo>
                      <a:pt x="451618" y="115600"/>
                    </a:lnTo>
                    <a:lnTo>
                      <a:pt x="451618" y="115600"/>
                    </a:lnTo>
                    <a:lnTo>
                      <a:pt x="463362" y="127346"/>
                    </a:lnTo>
                    <a:lnTo>
                      <a:pt x="463362" y="134905"/>
                    </a:lnTo>
                    <a:lnTo>
                      <a:pt x="470920" y="134905"/>
                    </a:lnTo>
                    <a:lnTo>
                      <a:pt x="475454" y="139441"/>
                    </a:lnTo>
                    <a:lnTo>
                      <a:pt x="468594" y="146302"/>
                    </a:lnTo>
                    <a:lnTo>
                      <a:pt x="468594" y="154676"/>
                    </a:lnTo>
                    <a:lnTo>
                      <a:pt x="454176" y="154676"/>
                    </a:lnTo>
                    <a:lnTo>
                      <a:pt x="439525" y="169329"/>
                    </a:lnTo>
                    <a:lnTo>
                      <a:pt x="439525" y="182471"/>
                    </a:lnTo>
                    <a:lnTo>
                      <a:pt x="432083" y="189914"/>
                    </a:lnTo>
                    <a:lnTo>
                      <a:pt x="432083" y="207475"/>
                    </a:lnTo>
                    <a:lnTo>
                      <a:pt x="424642" y="214918"/>
                    </a:lnTo>
                    <a:lnTo>
                      <a:pt x="412084" y="215034"/>
                    </a:lnTo>
                    <a:lnTo>
                      <a:pt x="412084" y="228408"/>
                    </a:lnTo>
                    <a:lnTo>
                      <a:pt x="412084" y="228408"/>
                    </a:lnTo>
                    <a:lnTo>
                      <a:pt x="406386" y="234107"/>
                    </a:lnTo>
                    <a:lnTo>
                      <a:pt x="406386" y="249923"/>
                    </a:lnTo>
                    <a:lnTo>
                      <a:pt x="397666" y="249923"/>
                    </a:lnTo>
                    <a:lnTo>
                      <a:pt x="397666" y="238875"/>
                    </a:lnTo>
                    <a:lnTo>
                      <a:pt x="392898" y="234107"/>
                    </a:lnTo>
                    <a:lnTo>
                      <a:pt x="392898" y="220384"/>
                    </a:lnTo>
                    <a:lnTo>
                      <a:pt x="387898" y="220384"/>
                    </a:lnTo>
                    <a:lnTo>
                      <a:pt x="384875" y="223408"/>
                    </a:lnTo>
                    <a:lnTo>
                      <a:pt x="384875" y="223408"/>
                    </a:lnTo>
                    <a:lnTo>
                      <a:pt x="384875" y="230502"/>
                    </a:lnTo>
                    <a:lnTo>
                      <a:pt x="376271" y="230502"/>
                    </a:lnTo>
                    <a:lnTo>
                      <a:pt x="376271" y="218756"/>
                    </a:lnTo>
                    <a:lnTo>
                      <a:pt x="394061" y="200962"/>
                    </a:lnTo>
                    <a:lnTo>
                      <a:pt x="385922" y="192822"/>
                    </a:lnTo>
                    <a:lnTo>
                      <a:pt x="352667" y="192822"/>
                    </a:lnTo>
                    <a:lnTo>
                      <a:pt x="352667" y="184797"/>
                    </a:lnTo>
                    <a:lnTo>
                      <a:pt x="343713" y="175842"/>
                    </a:lnTo>
                    <a:lnTo>
                      <a:pt x="336853" y="175842"/>
                    </a:lnTo>
                    <a:lnTo>
                      <a:pt x="333132" y="172120"/>
                    </a:lnTo>
                    <a:lnTo>
                      <a:pt x="333132" y="172120"/>
                    </a:lnTo>
                    <a:lnTo>
                      <a:pt x="325690" y="179564"/>
                    </a:lnTo>
                    <a:lnTo>
                      <a:pt x="336853" y="190844"/>
                    </a:lnTo>
                    <a:lnTo>
                      <a:pt x="326156" y="201544"/>
                    </a:lnTo>
                    <a:lnTo>
                      <a:pt x="334644" y="210034"/>
                    </a:lnTo>
                    <a:lnTo>
                      <a:pt x="334644" y="233177"/>
                    </a:lnTo>
                    <a:lnTo>
                      <a:pt x="339178" y="237712"/>
                    </a:lnTo>
                    <a:lnTo>
                      <a:pt x="339178" y="237712"/>
                    </a:lnTo>
                    <a:lnTo>
                      <a:pt x="339178" y="254343"/>
                    </a:lnTo>
                    <a:lnTo>
                      <a:pt x="313133" y="254343"/>
                    </a:lnTo>
                    <a:lnTo>
                      <a:pt x="313133" y="254343"/>
                    </a:lnTo>
                    <a:close/>
                  </a:path>
                </a:pathLst>
              </a:custGeom>
              <a:grpFill/>
              <a:ln w="1162" cap="rnd">
                <a:solidFill>
                  <a:schemeClr val="bg2"/>
                </a:solidFill>
                <a:prstDash val="solid"/>
                <a:round/>
              </a:ln>
            </p:spPr>
            <p:txBody>
              <a:bodyPr rtlCol="0" anchor="ctr"/>
              <a:lstStyle/>
              <a:p>
                <a:endParaRPr lang="en-US"/>
              </a:p>
            </p:txBody>
          </p:sp>
          <p:sp>
            <p:nvSpPr>
              <p:cNvPr id="118" name="Freeform 117">
                <a:extLst>
                  <a:ext uri="{FF2B5EF4-FFF2-40B4-BE49-F238E27FC236}">
                    <a16:creationId xmlns:a16="http://schemas.microsoft.com/office/drawing/2014/main" id="{11C1EC90-3A49-03D2-10F3-FEC357E69D51}"/>
                  </a:ext>
                </a:extLst>
              </p:cNvPr>
              <p:cNvSpPr/>
              <p:nvPr/>
            </p:nvSpPr>
            <p:spPr>
              <a:xfrm>
                <a:off x="7514672" y="3220715"/>
                <a:ext cx="7790" cy="7326"/>
              </a:xfrm>
              <a:custGeom>
                <a:avLst/>
                <a:gdLst>
                  <a:gd name="connsiteX0" fmla="*/ 0 w 7790"/>
                  <a:gd name="connsiteY0" fmla="*/ 7327 h 7326"/>
                  <a:gd name="connsiteX1" fmla="*/ 2791 w 7790"/>
                  <a:gd name="connsiteY1" fmla="*/ 7327 h 7326"/>
                  <a:gd name="connsiteX2" fmla="*/ 2791 w 7790"/>
                  <a:gd name="connsiteY2" fmla="*/ 6513 h 7326"/>
                  <a:gd name="connsiteX3" fmla="*/ 3605 w 7790"/>
                  <a:gd name="connsiteY3" fmla="*/ 5699 h 7326"/>
                  <a:gd name="connsiteX4" fmla="*/ 2558 w 7790"/>
                  <a:gd name="connsiteY4" fmla="*/ 5699 h 7326"/>
                  <a:gd name="connsiteX5" fmla="*/ 1861 w 7790"/>
                  <a:gd name="connsiteY5" fmla="*/ 6396 h 7326"/>
                  <a:gd name="connsiteX6" fmla="*/ 814 w 7790"/>
                  <a:gd name="connsiteY6" fmla="*/ 6396 h 7326"/>
                  <a:gd name="connsiteX7" fmla="*/ 0 w 7790"/>
                  <a:gd name="connsiteY7" fmla="*/ 7327 h 7326"/>
                  <a:gd name="connsiteX8" fmla="*/ 7791 w 7790"/>
                  <a:gd name="connsiteY8" fmla="*/ 1628 h 7326"/>
                  <a:gd name="connsiteX9" fmla="*/ 6162 w 7790"/>
                  <a:gd name="connsiteY9" fmla="*/ 0 h 7326"/>
                  <a:gd name="connsiteX10" fmla="*/ 4186 w 7790"/>
                  <a:gd name="connsiteY10" fmla="*/ 116 h 7326"/>
                  <a:gd name="connsiteX11" fmla="*/ 1163 w 7790"/>
                  <a:gd name="connsiteY11" fmla="*/ 3140 h 7326"/>
                  <a:gd name="connsiteX12" fmla="*/ 2093 w 7790"/>
                  <a:gd name="connsiteY12" fmla="*/ 4070 h 7326"/>
                  <a:gd name="connsiteX13" fmla="*/ 4535 w 7790"/>
                  <a:gd name="connsiteY13" fmla="*/ 4070 h 7326"/>
                  <a:gd name="connsiteX14" fmla="*/ 6279 w 7790"/>
                  <a:gd name="connsiteY14" fmla="*/ 5815 h 7326"/>
                  <a:gd name="connsiteX15" fmla="*/ 7674 w 7790"/>
                  <a:gd name="connsiteY15" fmla="*/ 5815 h 7326"/>
                  <a:gd name="connsiteX16" fmla="*/ 7674 w 7790"/>
                  <a:gd name="connsiteY16" fmla="*/ 1628 h 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90" h="7326">
                    <a:moveTo>
                      <a:pt x="0" y="7327"/>
                    </a:moveTo>
                    <a:lnTo>
                      <a:pt x="2791" y="7327"/>
                    </a:lnTo>
                    <a:lnTo>
                      <a:pt x="2791" y="6513"/>
                    </a:lnTo>
                    <a:lnTo>
                      <a:pt x="3605" y="5699"/>
                    </a:lnTo>
                    <a:lnTo>
                      <a:pt x="2558" y="5699"/>
                    </a:lnTo>
                    <a:lnTo>
                      <a:pt x="1861" y="6396"/>
                    </a:lnTo>
                    <a:lnTo>
                      <a:pt x="814" y="6396"/>
                    </a:lnTo>
                    <a:lnTo>
                      <a:pt x="0" y="7327"/>
                    </a:lnTo>
                    <a:close/>
                    <a:moveTo>
                      <a:pt x="7791" y="1628"/>
                    </a:moveTo>
                    <a:lnTo>
                      <a:pt x="6162" y="0"/>
                    </a:lnTo>
                    <a:lnTo>
                      <a:pt x="4186" y="116"/>
                    </a:lnTo>
                    <a:lnTo>
                      <a:pt x="1163" y="3140"/>
                    </a:lnTo>
                    <a:lnTo>
                      <a:pt x="2093" y="4070"/>
                    </a:lnTo>
                    <a:lnTo>
                      <a:pt x="4535" y="4070"/>
                    </a:lnTo>
                    <a:lnTo>
                      <a:pt x="6279" y="5815"/>
                    </a:lnTo>
                    <a:lnTo>
                      <a:pt x="7674" y="5815"/>
                    </a:lnTo>
                    <a:lnTo>
                      <a:pt x="7674" y="1628"/>
                    </a:lnTo>
                    <a:close/>
                  </a:path>
                </a:pathLst>
              </a:custGeom>
              <a:grpFill/>
              <a:ln w="1162" cap="rnd">
                <a:solidFill>
                  <a:schemeClr val="bg2"/>
                </a:solidFill>
                <a:prstDash val="solid"/>
                <a:round/>
              </a:ln>
            </p:spPr>
            <p:txBody>
              <a:bodyPr rtlCol="0" anchor="ctr"/>
              <a:lstStyle/>
              <a:p>
                <a:endParaRPr lang="en-US"/>
              </a:p>
            </p:txBody>
          </p:sp>
          <p:sp>
            <p:nvSpPr>
              <p:cNvPr id="119" name="Freeform 118">
                <a:extLst>
                  <a:ext uri="{FF2B5EF4-FFF2-40B4-BE49-F238E27FC236}">
                    <a16:creationId xmlns:a16="http://schemas.microsoft.com/office/drawing/2014/main" id="{4CE06155-DFDE-6602-7E87-7E24FA649000}"/>
                  </a:ext>
                </a:extLst>
              </p:cNvPr>
              <p:cNvSpPr/>
              <p:nvPr/>
            </p:nvSpPr>
            <p:spPr>
              <a:xfrm>
                <a:off x="6308303" y="2810301"/>
                <a:ext cx="111741" cy="54892"/>
              </a:xfrm>
              <a:custGeom>
                <a:avLst/>
                <a:gdLst>
                  <a:gd name="connsiteX0" fmla="*/ 29767 w 111741"/>
                  <a:gd name="connsiteY0" fmla="*/ 40820 h 54892"/>
                  <a:gd name="connsiteX1" fmla="*/ 29767 w 111741"/>
                  <a:gd name="connsiteY1" fmla="*/ 43844 h 54892"/>
                  <a:gd name="connsiteX2" fmla="*/ 27325 w 111741"/>
                  <a:gd name="connsiteY2" fmla="*/ 46287 h 54892"/>
                  <a:gd name="connsiteX3" fmla="*/ 42208 w 111741"/>
                  <a:gd name="connsiteY3" fmla="*/ 46287 h 54892"/>
                  <a:gd name="connsiteX4" fmla="*/ 44650 w 111741"/>
                  <a:gd name="connsiteY4" fmla="*/ 43844 h 54892"/>
                  <a:gd name="connsiteX5" fmla="*/ 48953 w 111741"/>
                  <a:gd name="connsiteY5" fmla="*/ 43844 h 54892"/>
                  <a:gd name="connsiteX6" fmla="*/ 58836 w 111741"/>
                  <a:gd name="connsiteY6" fmla="*/ 53729 h 54892"/>
                  <a:gd name="connsiteX7" fmla="*/ 68603 w 111741"/>
                  <a:gd name="connsiteY7" fmla="*/ 53729 h 54892"/>
                  <a:gd name="connsiteX8" fmla="*/ 70231 w 111741"/>
                  <a:gd name="connsiteY8" fmla="*/ 52101 h 54892"/>
                  <a:gd name="connsiteX9" fmla="*/ 79998 w 111741"/>
                  <a:gd name="connsiteY9" fmla="*/ 52101 h 54892"/>
                  <a:gd name="connsiteX10" fmla="*/ 82091 w 111741"/>
                  <a:gd name="connsiteY10" fmla="*/ 50008 h 54892"/>
                  <a:gd name="connsiteX11" fmla="*/ 84533 w 111741"/>
                  <a:gd name="connsiteY11" fmla="*/ 50008 h 54892"/>
                  <a:gd name="connsiteX12" fmla="*/ 84533 w 111741"/>
                  <a:gd name="connsiteY12" fmla="*/ 50008 h 54892"/>
                  <a:gd name="connsiteX13" fmla="*/ 88254 w 111741"/>
                  <a:gd name="connsiteY13" fmla="*/ 46287 h 54892"/>
                  <a:gd name="connsiteX14" fmla="*/ 90114 w 111741"/>
                  <a:gd name="connsiteY14" fmla="*/ 48147 h 54892"/>
                  <a:gd name="connsiteX15" fmla="*/ 93835 w 111741"/>
                  <a:gd name="connsiteY15" fmla="*/ 48147 h 54892"/>
                  <a:gd name="connsiteX16" fmla="*/ 98370 w 111741"/>
                  <a:gd name="connsiteY16" fmla="*/ 52683 h 54892"/>
                  <a:gd name="connsiteX17" fmla="*/ 104765 w 111741"/>
                  <a:gd name="connsiteY17" fmla="*/ 52683 h 54892"/>
                  <a:gd name="connsiteX18" fmla="*/ 106974 w 111741"/>
                  <a:gd name="connsiteY18" fmla="*/ 54892 h 54892"/>
                  <a:gd name="connsiteX19" fmla="*/ 111742 w 111741"/>
                  <a:gd name="connsiteY19" fmla="*/ 50008 h 54892"/>
                  <a:gd name="connsiteX20" fmla="*/ 106974 w 111741"/>
                  <a:gd name="connsiteY20" fmla="*/ 45240 h 54892"/>
                  <a:gd name="connsiteX21" fmla="*/ 104532 w 111741"/>
                  <a:gd name="connsiteY21" fmla="*/ 45240 h 54892"/>
                  <a:gd name="connsiteX22" fmla="*/ 104532 w 111741"/>
                  <a:gd name="connsiteY22" fmla="*/ 41983 h 54892"/>
                  <a:gd name="connsiteX23" fmla="*/ 106974 w 111741"/>
                  <a:gd name="connsiteY23" fmla="*/ 39541 h 54892"/>
                  <a:gd name="connsiteX24" fmla="*/ 106974 w 111741"/>
                  <a:gd name="connsiteY24" fmla="*/ 35703 h 54892"/>
                  <a:gd name="connsiteX25" fmla="*/ 107091 w 111741"/>
                  <a:gd name="connsiteY25" fmla="*/ 35703 h 54892"/>
                  <a:gd name="connsiteX26" fmla="*/ 104300 w 111741"/>
                  <a:gd name="connsiteY26" fmla="*/ 35703 h 54892"/>
                  <a:gd name="connsiteX27" fmla="*/ 96045 w 111741"/>
                  <a:gd name="connsiteY27" fmla="*/ 27446 h 54892"/>
                  <a:gd name="connsiteX28" fmla="*/ 99300 w 111741"/>
                  <a:gd name="connsiteY28" fmla="*/ 24190 h 54892"/>
                  <a:gd name="connsiteX29" fmla="*/ 93021 w 111741"/>
                  <a:gd name="connsiteY29" fmla="*/ 17910 h 54892"/>
                  <a:gd name="connsiteX30" fmla="*/ 63371 w 111741"/>
                  <a:gd name="connsiteY30" fmla="*/ 17910 h 54892"/>
                  <a:gd name="connsiteX31" fmla="*/ 56510 w 111741"/>
                  <a:gd name="connsiteY31" fmla="*/ 11048 h 54892"/>
                  <a:gd name="connsiteX32" fmla="*/ 49883 w 111741"/>
                  <a:gd name="connsiteY32" fmla="*/ 11048 h 54892"/>
                  <a:gd name="connsiteX33" fmla="*/ 45697 w 111741"/>
                  <a:gd name="connsiteY33" fmla="*/ 6862 h 54892"/>
                  <a:gd name="connsiteX34" fmla="*/ 29302 w 111741"/>
                  <a:gd name="connsiteY34" fmla="*/ 6862 h 54892"/>
                  <a:gd name="connsiteX35" fmla="*/ 22441 w 111741"/>
                  <a:gd name="connsiteY35" fmla="*/ 0 h 54892"/>
                  <a:gd name="connsiteX36" fmla="*/ 0 w 111741"/>
                  <a:gd name="connsiteY36" fmla="*/ 0 h 54892"/>
                  <a:gd name="connsiteX37" fmla="*/ 10581 w 111741"/>
                  <a:gd name="connsiteY37" fmla="*/ 10583 h 54892"/>
                  <a:gd name="connsiteX38" fmla="*/ 17093 w 111741"/>
                  <a:gd name="connsiteY38" fmla="*/ 10583 h 54892"/>
                  <a:gd name="connsiteX39" fmla="*/ 24302 w 111741"/>
                  <a:gd name="connsiteY39" fmla="*/ 17794 h 54892"/>
                  <a:gd name="connsiteX40" fmla="*/ 27674 w 111741"/>
                  <a:gd name="connsiteY40" fmla="*/ 17794 h 54892"/>
                  <a:gd name="connsiteX41" fmla="*/ 27674 w 111741"/>
                  <a:gd name="connsiteY41" fmla="*/ 24888 h 54892"/>
                  <a:gd name="connsiteX42" fmla="*/ 29651 w 111741"/>
                  <a:gd name="connsiteY42" fmla="*/ 26865 h 54892"/>
                  <a:gd name="connsiteX43" fmla="*/ 29651 w 111741"/>
                  <a:gd name="connsiteY43" fmla="*/ 30935 h 54892"/>
                  <a:gd name="connsiteX44" fmla="*/ 32557 w 111741"/>
                  <a:gd name="connsiteY44" fmla="*/ 33843 h 54892"/>
                  <a:gd name="connsiteX45" fmla="*/ 32557 w 111741"/>
                  <a:gd name="connsiteY45" fmla="*/ 37913 h 54892"/>
                  <a:gd name="connsiteX46" fmla="*/ 29767 w 111741"/>
                  <a:gd name="connsiteY46" fmla="*/ 40820 h 54892"/>
                  <a:gd name="connsiteX47" fmla="*/ 29767 w 111741"/>
                  <a:gd name="connsiteY47" fmla="*/ 40820 h 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741" h="54892">
                    <a:moveTo>
                      <a:pt x="29767" y="40820"/>
                    </a:moveTo>
                    <a:lnTo>
                      <a:pt x="29767" y="43844"/>
                    </a:lnTo>
                    <a:lnTo>
                      <a:pt x="27325" y="46287"/>
                    </a:lnTo>
                    <a:lnTo>
                      <a:pt x="42208" y="46287"/>
                    </a:lnTo>
                    <a:lnTo>
                      <a:pt x="44650" y="43844"/>
                    </a:lnTo>
                    <a:lnTo>
                      <a:pt x="48953" y="43844"/>
                    </a:lnTo>
                    <a:lnTo>
                      <a:pt x="58836" y="53729"/>
                    </a:lnTo>
                    <a:lnTo>
                      <a:pt x="68603" y="53729"/>
                    </a:lnTo>
                    <a:lnTo>
                      <a:pt x="70231" y="52101"/>
                    </a:lnTo>
                    <a:lnTo>
                      <a:pt x="79998" y="52101"/>
                    </a:lnTo>
                    <a:lnTo>
                      <a:pt x="82091" y="50008"/>
                    </a:lnTo>
                    <a:lnTo>
                      <a:pt x="84533" y="50008"/>
                    </a:lnTo>
                    <a:lnTo>
                      <a:pt x="84533" y="50008"/>
                    </a:lnTo>
                    <a:lnTo>
                      <a:pt x="88254" y="46287"/>
                    </a:lnTo>
                    <a:lnTo>
                      <a:pt x="90114" y="48147"/>
                    </a:lnTo>
                    <a:lnTo>
                      <a:pt x="93835" y="48147"/>
                    </a:lnTo>
                    <a:lnTo>
                      <a:pt x="98370" y="52683"/>
                    </a:lnTo>
                    <a:lnTo>
                      <a:pt x="104765" y="52683"/>
                    </a:lnTo>
                    <a:lnTo>
                      <a:pt x="106974" y="54892"/>
                    </a:lnTo>
                    <a:lnTo>
                      <a:pt x="111742" y="50008"/>
                    </a:lnTo>
                    <a:lnTo>
                      <a:pt x="106974" y="45240"/>
                    </a:lnTo>
                    <a:lnTo>
                      <a:pt x="104532" y="45240"/>
                    </a:lnTo>
                    <a:lnTo>
                      <a:pt x="104532" y="41983"/>
                    </a:lnTo>
                    <a:lnTo>
                      <a:pt x="106974" y="39541"/>
                    </a:lnTo>
                    <a:lnTo>
                      <a:pt x="106974" y="35703"/>
                    </a:lnTo>
                    <a:lnTo>
                      <a:pt x="107091" y="35703"/>
                    </a:lnTo>
                    <a:lnTo>
                      <a:pt x="104300" y="35703"/>
                    </a:lnTo>
                    <a:lnTo>
                      <a:pt x="96045" y="27446"/>
                    </a:lnTo>
                    <a:lnTo>
                      <a:pt x="99300" y="24190"/>
                    </a:lnTo>
                    <a:lnTo>
                      <a:pt x="93021" y="17910"/>
                    </a:lnTo>
                    <a:lnTo>
                      <a:pt x="63371" y="17910"/>
                    </a:lnTo>
                    <a:lnTo>
                      <a:pt x="56510" y="11048"/>
                    </a:lnTo>
                    <a:lnTo>
                      <a:pt x="49883" y="11048"/>
                    </a:lnTo>
                    <a:lnTo>
                      <a:pt x="45697" y="6862"/>
                    </a:lnTo>
                    <a:lnTo>
                      <a:pt x="29302" y="6862"/>
                    </a:lnTo>
                    <a:lnTo>
                      <a:pt x="22441" y="0"/>
                    </a:lnTo>
                    <a:lnTo>
                      <a:pt x="0" y="0"/>
                    </a:lnTo>
                    <a:lnTo>
                      <a:pt x="10581" y="10583"/>
                    </a:lnTo>
                    <a:lnTo>
                      <a:pt x="17093" y="10583"/>
                    </a:lnTo>
                    <a:lnTo>
                      <a:pt x="24302" y="17794"/>
                    </a:lnTo>
                    <a:lnTo>
                      <a:pt x="27674" y="17794"/>
                    </a:lnTo>
                    <a:lnTo>
                      <a:pt x="27674" y="24888"/>
                    </a:lnTo>
                    <a:lnTo>
                      <a:pt x="29651" y="26865"/>
                    </a:lnTo>
                    <a:lnTo>
                      <a:pt x="29651" y="30935"/>
                    </a:lnTo>
                    <a:lnTo>
                      <a:pt x="32557" y="33843"/>
                    </a:lnTo>
                    <a:lnTo>
                      <a:pt x="32557" y="37913"/>
                    </a:lnTo>
                    <a:lnTo>
                      <a:pt x="29767" y="40820"/>
                    </a:lnTo>
                    <a:lnTo>
                      <a:pt x="29767" y="40820"/>
                    </a:lnTo>
                    <a:close/>
                  </a:path>
                </a:pathLst>
              </a:custGeom>
              <a:grpFill/>
              <a:ln w="1162" cap="rnd">
                <a:solidFill>
                  <a:schemeClr val="bg2"/>
                </a:solidFill>
                <a:prstDash val="solid"/>
                <a:round/>
              </a:ln>
            </p:spPr>
            <p:txBody>
              <a:bodyPr rtlCol="0" anchor="ctr"/>
              <a:lstStyle/>
              <a:p>
                <a:endParaRPr lang="en-US"/>
              </a:p>
            </p:txBody>
          </p:sp>
          <p:sp>
            <p:nvSpPr>
              <p:cNvPr id="120" name="Freeform 119">
                <a:extLst>
                  <a:ext uri="{FF2B5EF4-FFF2-40B4-BE49-F238E27FC236}">
                    <a16:creationId xmlns:a16="http://schemas.microsoft.com/office/drawing/2014/main" id="{A3F9684C-CF63-F8DE-AF88-E3B50468BC82}"/>
                  </a:ext>
                </a:extLst>
              </p:cNvPr>
              <p:cNvSpPr/>
              <p:nvPr/>
            </p:nvSpPr>
            <p:spPr>
              <a:xfrm>
                <a:off x="7681296" y="3732425"/>
                <a:ext cx="53836" cy="18375"/>
              </a:xfrm>
              <a:custGeom>
                <a:avLst/>
                <a:gdLst>
                  <a:gd name="connsiteX0" fmla="*/ 20581 w 53836"/>
                  <a:gd name="connsiteY0" fmla="*/ 2907 h 18375"/>
                  <a:gd name="connsiteX1" fmla="*/ 14186 w 53836"/>
                  <a:gd name="connsiteY1" fmla="*/ 9304 h 18375"/>
                  <a:gd name="connsiteX2" fmla="*/ 14186 w 53836"/>
                  <a:gd name="connsiteY2" fmla="*/ 11397 h 18375"/>
                  <a:gd name="connsiteX3" fmla="*/ 17674 w 53836"/>
                  <a:gd name="connsiteY3" fmla="*/ 11397 h 18375"/>
                  <a:gd name="connsiteX4" fmla="*/ 17674 w 53836"/>
                  <a:gd name="connsiteY4" fmla="*/ 13491 h 18375"/>
                  <a:gd name="connsiteX5" fmla="*/ 14884 w 53836"/>
                  <a:gd name="connsiteY5" fmla="*/ 13491 h 18375"/>
                  <a:gd name="connsiteX6" fmla="*/ 14884 w 53836"/>
                  <a:gd name="connsiteY6" fmla="*/ 15584 h 18375"/>
                  <a:gd name="connsiteX7" fmla="*/ 17674 w 53836"/>
                  <a:gd name="connsiteY7" fmla="*/ 18375 h 18375"/>
                  <a:gd name="connsiteX8" fmla="*/ 22093 w 53836"/>
                  <a:gd name="connsiteY8" fmla="*/ 13956 h 18375"/>
                  <a:gd name="connsiteX9" fmla="*/ 28256 w 53836"/>
                  <a:gd name="connsiteY9" fmla="*/ 13956 h 18375"/>
                  <a:gd name="connsiteX10" fmla="*/ 30348 w 53836"/>
                  <a:gd name="connsiteY10" fmla="*/ 11863 h 18375"/>
                  <a:gd name="connsiteX11" fmla="*/ 33139 w 53836"/>
                  <a:gd name="connsiteY11" fmla="*/ 11863 h 18375"/>
                  <a:gd name="connsiteX12" fmla="*/ 35232 w 53836"/>
                  <a:gd name="connsiteY12" fmla="*/ 9769 h 18375"/>
                  <a:gd name="connsiteX13" fmla="*/ 39650 w 53836"/>
                  <a:gd name="connsiteY13" fmla="*/ 9769 h 18375"/>
                  <a:gd name="connsiteX14" fmla="*/ 43371 w 53836"/>
                  <a:gd name="connsiteY14" fmla="*/ 6048 h 18375"/>
                  <a:gd name="connsiteX15" fmla="*/ 47790 w 53836"/>
                  <a:gd name="connsiteY15" fmla="*/ 6048 h 18375"/>
                  <a:gd name="connsiteX16" fmla="*/ 53836 w 53836"/>
                  <a:gd name="connsiteY16" fmla="*/ 0 h 18375"/>
                  <a:gd name="connsiteX17" fmla="*/ 46395 w 53836"/>
                  <a:gd name="connsiteY17" fmla="*/ 0 h 18375"/>
                  <a:gd name="connsiteX18" fmla="*/ 44766 w 53836"/>
                  <a:gd name="connsiteY18" fmla="*/ 1628 h 18375"/>
                  <a:gd name="connsiteX19" fmla="*/ 29767 w 53836"/>
                  <a:gd name="connsiteY19" fmla="*/ 1628 h 18375"/>
                  <a:gd name="connsiteX20" fmla="*/ 28488 w 53836"/>
                  <a:gd name="connsiteY20" fmla="*/ 2907 h 18375"/>
                  <a:gd name="connsiteX21" fmla="*/ 20581 w 53836"/>
                  <a:gd name="connsiteY21" fmla="*/ 2907 h 18375"/>
                  <a:gd name="connsiteX22" fmla="*/ 20581 w 53836"/>
                  <a:gd name="connsiteY22" fmla="*/ 2907 h 18375"/>
                  <a:gd name="connsiteX23" fmla="*/ 3488 w 53836"/>
                  <a:gd name="connsiteY23" fmla="*/ 16980 h 18375"/>
                  <a:gd name="connsiteX24" fmla="*/ 6628 w 53836"/>
                  <a:gd name="connsiteY24" fmla="*/ 13840 h 18375"/>
                  <a:gd name="connsiteX25" fmla="*/ 2210 w 53836"/>
                  <a:gd name="connsiteY25" fmla="*/ 13840 h 18375"/>
                  <a:gd name="connsiteX26" fmla="*/ 0 w 53836"/>
                  <a:gd name="connsiteY26" fmla="*/ 16049 h 18375"/>
                  <a:gd name="connsiteX27" fmla="*/ 0 w 53836"/>
                  <a:gd name="connsiteY27" fmla="*/ 16980 h 18375"/>
                  <a:gd name="connsiteX28" fmla="*/ 3488 w 53836"/>
                  <a:gd name="connsiteY28" fmla="*/ 16980 h 1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836" h="18375">
                    <a:moveTo>
                      <a:pt x="20581" y="2907"/>
                    </a:moveTo>
                    <a:lnTo>
                      <a:pt x="14186" y="9304"/>
                    </a:lnTo>
                    <a:lnTo>
                      <a:pt x="14186" y="11397"/>
                    </a:lnTo>
                    <a:lnTo>
                      <a:pt x="17674" y="11397"/>
                    </a:lnTo>
                    <a:lnTo>
                      <a:pt x="17674" y="13491"/>
                    </a:lnTo>
                    <a:lnTo>
                      <a:pt x="14884" y="13491"/>
                    </a:lnTo>
                    <a:lnTo>
                      <a:pt x="14884" y="15584"/>
                    </a:lnTo>
                    <a:lnTo>
                      <a:pt x="17674" y="18375"/>
                    </a:lnTo>
                    <a:lnTo>
                      <a:pt x="22093" y="13956"/>
                    </a:lnTo>
                    <a:lnTo>
                      <a:pt x="28256" y="13956"/>
                    </a:lnTo>
                    <a:lnTo>
                      <a:pt x="30348" y="11863"/>
                    </a:lnTo>
                    <a:lnTo>
                      <a:pt x="33139" y="11863"/>
                    </a:lnTo>
                    <a:lnTo>
                      <a:pt x="35232" y="9769"/>
                    </a:lnTo>
                    <a:lnTo>
                      <a:pt x="39650" y="9769"/>
                    </a:lnTo>
                    <a:lnTo>
                      <a:pt x="43371" y="6048"/>
                    </a:lnTo>
                    <a:lnTo>
                      <a:pt x="47790" y="6048"/>
                    </a:lnTo>
                    <a:lnTo>
                      <a:pt x="53836" y="0"/>
                    </a:lnTo>
                    <a:lnTo>
                      <a:pt x="46395" y="0"/>
                    </a:lnTo>
                    <a:lnTo>
                      <a:pt x="44766" y="1628"/>
                    </a:lnTo>
                    <a:lnTo>
                      <a:pt x="29767" y="1628"/>
                    </a:lnTo>
                    <a:lnTo>
                      <a:pt x="28488" y="2907"/>
                    </a:lnTo>
                    <a:lnTo>
                      <a:pt x="20581" y="2907"/>
                    </a:lnTo>
                    <a:lnTo>
                      <a:pt x="20581" y="2907"/>
                    </a:lnTo>
                    <a:close/>
                    <a:moveTo>
                      <a:pt x="3488" y="16980"/>
                    </a:moveTo>
                    <a:lnTo>
                      <a:pt x="6628" y="13840"/>
                    </a:lnTo>
                    <a:lnTo>
                      <a:pt x="2210" y="13840"/>
                    </a:lnTo>
                    <a:lnTo>
                      <a:pt x="0" y="16049"/>
                    </a:lnTo>
                    <a:lnTo>
                      <a:pt x="0" y="16980"/>
                    </a:lnTo>
                    <a:lnTo>
                      <a:pt x="3488" y="16980"/>
                    </a:lnTo>
                    <a:close/>
                  </a:path>
                </a:pathLst>
              </a:custGeom>
              <a:grpFill/>
              <a:ln w="1162" cap="rnd">
                <a:solidFill>
                  <a:schemeClr val="bg2"/>
                </a:solidFill>
                <a:prstDash val="solid"/>
                <a:round/>
              </a:ln>
            </p:spPr>
            <p:txBody>
              <a:bodyPr rtlCol="0" anchor="ctr"/>
              <a:lstStyle/>
              <a:p>
                <a:endParaRPr lang="en-US"/>
              </a:p>
            </p:txBody>
          </p:sp>
          <p:sp>
            <p:nvSpPr>
              <p:cNvPr id="121" name="Freeform 120">
                <a:extLst>
                  <a:ext uri="{FF2B5EF4-FFF2-40B4-BE49-F238E27FC236}">
                    <a16:creationId xmlns:a16="http://schemas.microsoft.com/office/drawing/2014/main" id="{338D3D05-4AF5-7C5D-B332-D66A735491C4}"/>
                  </a:ext>
                </a:extLst>
              </p:cNvPr>
              <p:cNvSpPr/>
              <p:nvPr/>
            </p:nvSpPr>
            <p:spPr>
              <a:xfrm>
                <a:off x="6185980" y="2977653"/>
                <a:ext cx="36975" cy="20933"/>
              </a:xfrm>
              <a:custGeom>
                <a:avLst/>
                <a:gdLst>
                  <a:gd name="connsiteX0" fmla="*/ 10348 w 36975"/>
                  <a:gd name="connsiteY0" fmla="*/ 5001 h 20933"/>
                  <a:gd name="connsiteX1" fmla="*/ 10348 w 36975"/>
                  <a:gd name="connsiteY1" fmla="*/ 8606 h 20933"/>
                  <a:gd name="connsiteX2" fmla="*/ 5581 w 36975"/>
                  <a:gd name="connsiteY2" fmla="*/ 8606 h 20933"/>
                  <a:gd name="connsiteX3" fmla="*/ 2209 w 36975"/>
                  <a:gd name="connsiteY3" fmla="*/ 11979 h 20933"/>
                  <a:gd name="connsiteX4" fmla="*/ 0 w 36975"/>
                  <a:gd name="connsiteY4" fmla="*/ 9769 h 20933"/>
                  <a:gd name="connsiteX5" fmla="*/ 0 w 36975"/>
                  <a:gd name="connsiteY5" fmla="*/ 14770 h 20933"/>
                  <a:gd name="connsiteX6" fmla="*/ 4186 w 36975"/>
                  <a:gd name="connsiteY6" fmla="*/ 18956 h 20933"/>
                  <a:gd name="connsiteX7" fmla="*/ 8721 w 36975"/>
                  <a:gd name="connsiteY7" fmla="*/ 18956 h 20933"/>
                  <a:gd name="connsiteX8" fmla="*/ 10697 w 36975"/>
                  <a:gd name="connsiteY8" fmla="*/ 20934 h 20933"/>
                  <a:gd name="connsiteX9" fmla="*/ 13023 w 36975"/>
                  <a:gd name="connsiteY9" fmla="*/ 18608 h 20933"/>
                  <a:gd name="connsiteX10" fmla="*/ 17790 w 36975"/>
                  <a:gd name="connsiteY10" fmla="*/ 18608 h 20933"/>
                  <a:gd name="connsiteX11" fmla="*/ 22906 w 36975"/>
                  <a:gd name="connsiteY11" fmla="*/ 13490 h 20933"/>
                  <a:gd name="connsiteX12" fmla="*/ 28604 w 36975"/>
                  <a:gd name="connsiteY12" fmla="*/ 13490 h 20933"/>
                  <a:gd name="connsiteX13" fmla="*/ 28604 w 36975"/>
                  <a:gd name="connsiteY13" fmla="*/ 11513 h 20933"/>
                  <a:gd name="connsiteX14" fmla="*/ 26046 w 36975"/>
                  <a:gd name="connsiteY14" fmla="*/ 8955 h 20933"/>
                  <a:gd name="connsiteX15" fmla="*/ 31162 w 36975"/>
                  <a:gd name="connsiteY15" fmla="*/ 3838 h 20933"/>
                  <a:gd name="connsiteX16" fmla="*/ 33139 w 36975"/>
                  <a:gd name="connsiteY16" fmla="*/ 3838 h 20933"/>
                  <a:gd name="connsiteX17" fmla="*/ 36976 w 36975"/>
                  <a:gd name="connsiteY17" fmla="*/ 0 h 20933"/>
                  <a:gd name="connsiteX18" fmla="*/ 33604 w 36975"/>
                  <a:gd name="connsiteY18" fmla="*/ 0 h 20933"/>
                  <a:gd name="connsiteX19" fmla="*/ 31744 w 36975"/>
                  <a:gd name="connsiteY19" fmla="*/ 1861 h 20933"/>
                  <a:gd name="connsiteX20" fmla="*/ 29767 w 36975"/>
                  <a:gd name="connsiteY20" fmla="*/ 1861 h 20933"/>
                  <a:gd name="connsiteX21" fmla="*/ 27906 w 36975"/>
                  <a:gd name="connsiteY21" fmla="*/ 3721 h 20933"/>
                  <a:gd name="connsiteX22" fmla="*/ 25930 w 36975"/>
                  <a:gd name="connsiteY22" fmla="*/ 3721 h 20933"/>
                  <a:gd name="connsiteX23" fmla="*/ 24651 w 36975"/>
                  <a:gd name="connsiteY23" fmla="*/ 5001 h 20933"/>
                  <a:gd name="connsiteX24" fmla="*/ 10348 w 36975"/>
                  <a:gd name="connsiteY24" fmla="*/ 5001 h 20933"/>
                  <a:gd name="connsiteX25" fmla="*/ 10348 w 36975"/>
                  <a:gd name="connsiteY25" fmla="*/ 5001 h 2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975" h="20933">
                    <a:moveTo>
                      <a:pt x="10348" y="5001"/>
                    </a:moveTo>
                    <a:lnTo>
                      <a:pt x="10348" y="8606"/>
                    </a:lnTo>
                    <a:lnTo>
                      <a:pt x="5581" y="8606"/>
                    </a:lnTo>
                    <a:lnTo>
                      <a:pt x="2209" y="11979"/>
                    </a:lnTo>
                    <a:lnTo>
                      <a:pt x="0" y="9769"/>
                    </a:lnTo>
                    <a:lnTo>
                      <a:pt x="0" y="14770"/>
                    </a:lnTo>
                    <a:lnTo>
                      <a:pt x="4186" y="18956"/>
                    </a:lnTo>
                    <a:lnTo>
                      <a:pt x="8721" y="18956"/>
                    </a:lnTo>
                    <a:lnTo>
                      <a:pt x="10697" y="20934"/>
                    </a:lnTo>
                    <a:lnTo>
                      <a:pt x="13023" y="18608"/>
                    </a:lnTo>
                    <a:lnTo>
                      <a:pt x="17790" y="18608"/>
                    </a:lnTo>
                    <a:lnTo>
                      <a:pt x="22906" y="13490"/>
                    </a:lnTo>
                    <a:lnTo>
                      <a:pt x="28604" y="13490"/>
                    </a:lnTo>
                    <a:lnTo>
                      <a:pt x="28604" y="11513"/>
                    </a:lnTo>
                    <a:lnTo>
                      <a:pt x="26046" y="8955"/>
                    </a:lnTo>
                    <a:lnTo>
                      <a:pt x="31162" y="3838"/>
                    </a:lnTo>
                    <a:lnTo>
                      <a:pt x="33139" y="3838"/>
                    </a:lnTo>
                    <a:lnTo>
                      <a:pt x="36976" y="0"/>
                    </a:lnTo>
                    <a:lnTo>
                      <a:pt x="33604" y="0"/>
                    </a:lnTo>
                    <a:lnTo>
                      <a:pt x="31744" y="1861"/>
                    </a:lnTo>
                    <a:lnTo>
                      <a:pt x="29767" y="1861"/>
                    </a:lnTo>
                    <a:lnTo>
                      <a:pt x="27906" y="3721"/>
                    </a:lnTo>
                    <a:lnTo>
                      <a:pt x="25930" y="3721"/>
                    </a:lnTo>
                    <a:lnTo>
                      <a:pt x="24651" y="5001"/>
                    </a:lnTo>
                    <a:lnTo>
                      <a:pt x="10348" y="5001"/>
                    </a:lnTo>
                    <a:lnTo>
                      <a:pt x="10348" y="5001"/>
                    </a:lnTo>
                    <a:close/>
                  </a:path>
                </a:pathLst>
              </a:custGeom>
              <a:grpFill/>
              <a:ln w="1162" cap="rnd">
                <a:solidFill>
                  <a:schemeClr val="bg2"/>
                </a:solidFill>
                <a:prstDash val="solid"/>
                <a:round/>
              </a:ln>
            </p:spPr>
            <p:txBody>
              <a:bodyPr rtlCol="0" anchor="ctr"/>
              <a:lstStyle/>
              <a:p>
                <a:endParaRPr lang="en-US"/>
              </a:p>
            </p:txBody>
          </p:sp>
          <p:sp>
            <p:nvSpPr>
              <p:cNvPr id="122" name="Freeform 121">
                <a:extLst>
                  <a:ext uri="{FF2B5EF4-FFF2-40B4-BE49-F238E27FC236}">
                    <a16:creationId xmlns:a16="http://schemas.microsoft.com/office/drawing/2014/main" id="{E52C5A91-427E-537C-0A83-DCC527490A13}"/>
                  </a:ext>
                </a:extLst>
              </p:cNvPr>
              <p:cNvSpPr/>
              <p:nvPr/>
            </p:nvSpPr>
            <p:spPr>
              <a:xfrm>
                <a:off x="6859802" y="2563052"/>
                <a:ext cx="994745" cy="732326"/>
              </a:xfrm>
              <a:custGeom>
                <a:avLst/>
                <a:gdLst>
                  <a:gd name="connsiteX0" fmla="*/ 570917 w 994745"/>
                  <a:gd name="connsiteY0" fmla="*/ 727907 h 732326"/>
                  <a:gd name="connsiteX1" fmla="*/ 572778 w 994745"/>
                  <a:gd name="connsiteY1" fmla="*/ 729768 h 732326"/>
                  <a:gd name="connsiteX2" fmla="*/ 575918 w 994745"/>
                  <a:gd name="connsiteY2" fmla="*/ 729768 h 732326"/>
                  <a:gd name="connsiteX3" fmla="*/ 578475 w 994745"/>
                  <a:gd name="connsiteY3" fmla="*/ 732326 h 732326"/>
                  <a:gd name="connsiteX4" fmla="*/ 587662 w 994745"/>
                  <a:gd name="connsiteY4" fmla="*/ 732326 h 732326"/>
                  <a:gd name="connsiteX5" fmla="*/ 589871 w 994745"/>
                  <a:gd name="connsiteY5" fmla="*/ 730116 h 732326"/>
                  <a:gd name="connsiteX6" fmla="*/ 594289 w 994745"/>
                  <a:gd name="connsiteY6" fmla="*/ 730116 h 732326"/>
                  <a:gd name="connsiteX7" fmla="*/ 600684 w 994745"/>
                  <a:gd name="connsiteY7" fmla="*/ 723720 h 732326"/>
                  <a:gd name="connsiteX8" fmla="*/ 600684 w 994745"/>
                  <a:gd name="connsiteY8" fmla="*/ 717091 h 732326"/>
                  <a:gd name="connsiteX9" fmla="*/ 608940 w 994745"/>
                  <a:gd name="connsiteY9" fmla="*/ 708834 h 732326"/>
                  <a:gd name="connsiteX10" fmla="*/ 608940 w 994745"/>
                  <a:gd name="connsiteY10" fmla="*/ 706973 h 732326"/>
                  <a:gd name="connsiteX11" fmla="*/ 602312 w 994745"/>
                  <a:gd name="connsiteY11" fmla="*/ 700344 h 732326"/>
                  <a:gd name="connsiteX12" fmla="*/ 602312 w 994745"/>
                  <a:gd name="connsiteY12" fmla="*/ 703252 h 732326"/>
                  <a:gd name="connsiteX13" fmla="*/ 583126 w 994745"/>
                  <a:gd name="connsiteY13" fmla="*/ 703252 h 732326"/>
                  <a:gd name="connsiteX14" fmla="*/ 571034 w 994745"/>
                  <a:gd name="connsiteY14" fmla="*/ 715347 h 732326"/>
                  <a:gd name="connsiteX15" fmla="*/ 571034 w 994745"/>
                  <a:gd name="connsiteY15" fmla="*/ 727907 h 732326"/>
                  <a:gd name="connsiteX16" fmla="*/ 570917 w 994745"/>
                  <a:gd name="connsiteY16" fmla="*/ 727907 h 732326"/>
                  <a:gd name="connsiteX17" fmla="*/ 889515 w 994745"/>
                  <a:gd name="connsiteY17" fmla="*/ 292837 h 732326"/>
                  <a:gd name="connsiteX18" fmla="*/ 889515 w 994745"/>
                  <a:gd name="connsiteY18" fmla="*/ 287488 h 732326"/>
                  <a:gd name="connsiteX19" fmla="*/ 883934 w 994745"/>
                  <a:gd name="connsiteY19" fmla="*/ 281905 h 732326"/>
                  <a:gd name="connsiteX20" fmla="*/ 898701 w 994745"/>
                  <a:gd name="connsiteY20" fmla="*/ 281905 h 732326"/>
                  <a:gd name="connsiteX21" fmla="*/ 908003 w 994745"/>
                  <a:gd name="connsiteY21" fmla="*/ 272602 h 732326"/>
                  <a:gd name="connsiteX22" fmla="*/ 914631 w 994745"/>
                  <a:gd name="connsiteY22" fmla="*/ 272602 h 732326"/>
                  <a:gd name="connsiteX23" fmla="*/ 914631 w 994745"/>
                  <a:gd name="connsiteY23" fmla="*/ 260507 h 732326"/>
                  <a:gd name="connsiteX24" fmla="*/ 920561 w 994745"/>
                  <a:gd name="connsiteY24" fmla="*/ 260507 h 732326"/>
                  <a:gd name="connsiteX25" fmla="*/ 922654 w 994745"/>
                  <a:gd name="connsiteY25" fmla="*/ 262600 h 732326"/>
                  <a:gd name="connsiteX26" fmla="*/ 922654 w 994745"/>
                  <a:gd name="connsiteY26" fmla="*/ 269113 h 732326"/>
                  <a:gd name="connsiteX27" fmla="*/ 929165 w 994745"/>
                  <a:gd name="connsiteY27" fmla="*/ 262600 h 732326"/>
                  <a:gd name="connsiteX28" fmla="*/ 935328 w 994745"/>
                  <a:gd name="connsiteY28" fmla="*/ 262600 h 732326"/>
                  <a:gd name="connsiteX29" fmla="*/ 935328 w 994745"/>
                  <a:gd name="connsiteY29" fmla="*/ 257250 h 732326"/>
                  <a:gd name="connsiteX30" fmla="*/ 938467 w 994745"/>
                  <a:gd name="connsiteY30" fmla="*/ 254110 h 732326"/>
                  <a:gd name="connsiteX31" fmla="*/ 938467 w 994745"/>
                  <a:gd name="connsiteY31" fmla="*/ 230967 h 732326"/>
                  <a:gd name="connsiteX32" fmla="*/ 935328 w 994745"/>
                  <a:gd name="connsiteY32" fmla="*/ 227827 h 732326"/>
                  <a:gd name="connsiteX33" fmla="*/ 935328 w 994745"/>
                  <a:gd name="connsiteY33" fmla="*/ 220035 h 732326"/>
                  <a:gd name="connsiteX34" fmla="*/ 949049 w 994745"/>
                  <a:gd name="connsiteY34" fmla="*/ 206312 h 732326"/>
                  <a:gd name="connsiteX35" fmla="*/ 953467 w 994745"/>
                  <a:gd name="connsiteY35" fmla="*/ 210731 h 732326"/>
                  <a:gd name="connsiteX36" fmla="*/ 961491 w 994745"/>
                  <a:gd name="connsiteY36" fmla="*/ 210731 h 732326"/>
                  <a:gd name="connsiteX37" fmla="*/ 961491 w 994745"/>
                  <a:gd name="connsiteY37" fmla="*/ 210731 h 732326"/>
                  <a:gd name="connsiteX38" fmla="*/ 965909 w 994745"/>
                  <a:gd name="connsiteY38" fmla="*/ 215151 h 732326"/>
                  <a:gd name="connsiteX39" fmla="*/ 969397 w 994745"/>
                  <a:gd name="connsiteY39" fmla="*/ 211662 h 732326"/>
                  <a:gd name="connsiteX40" fmla="*/ 969397 w 994745"/>
                  <a:gd name="connsiteY40" fmla="*/ 203056 h 732326"/>
                  <a:gd name="connsiteX41" fmla="*/ 980676 w 994745"/>
                  <a:gd name="connsiteY41" fmla="*/ 191775 h 732326"/>
                  <a:gd name="connsiteX42" fmla="*/ 980676 w 994745"/>
                  <a:gd name="connsiteY42" fmla="*/ 179796 h 732326"/>
                  <a:gd name="connsiteX43" fmla="*/ 986257 w 994745"/>
                  <a:gd name="connsiteY43" fmla="*/ 174214 h 732326"/>
                  <a:gd name="connsiteX44" fmla="*/ 986257 w 994745"/>
                  <a:gd name="connsiteY44" fmla="*/ 162235 h 732326"/>
                  <a:gd name="connsiteX45" fmla="*/ 994745 w 994745"/>
                  <a:gd name="connsiteY45" fmla="*/ 153745 h 732326"/>
                  <a:gd name="connsiteX46" fmla="*/ 994745 w 994745"/>
                  <a:gd name="connsiteY46" fmla="*/ 134440 h 732326"/>
                  <a:gd name="connsiteX47" fmla="*/ 983815 w 994745"/>
                  <a:gd name="connsiteY47" fmla="*/ 134440 h 732326"/>
                  <a:gd name="connsiteX48" fmla="*/ 977420 w 994745"/>
                  <a:gd name="connsiteY48" fmla="*/ 140836 h 732326"/>
                  <a:gd name="connsiteX49" fmla="*/ 967537 w 994745"/>
                  <a:gd name="connsiteY49" fmla="*/ 140836 h 732326"/>
                  <a:gd name="connsiteX50" fmla="*/ 958351 w 994745"/>
                  <a:gd name="connsiteY50" fmla="*/ 150024 h 732326"/>
                  <a:gd name="connsiteX51" fmla="*/ 931724 w 994745"/>
                  <a:gd name="connsiteY51" fmla="*/ 150024 h 732326"/>
                  <a:gd name="connsiteX52" fmla="*/ 931724 w 994745"/>
                  <a:gd name="connsiteY52" fmla="*/ 133626 h 732326"/>
                  <a:gd name="connsiteX53" fmla="*/ 928468 w 994745"/>
                  <a:gd name="connsiteY53" fmla="*/ 130370 h 732326"/>
                  <a:gd name="connsiteX54" fmla="*/ 928468 w 994745"/>
                  <a:gd name="connsiteY54" fmla="*/ 126881 h 732326"/>
                  <a:gd name="connsiteX55" fmla="*/ 911142 w 994745"/>
                  <a:gd name="connsiteY55" fmla="*/ 109552 h 732326"/>
                  <a:gd name="connsiteX56" fmla="*/ 903701 w 994745"/>
                  <a:gd name="connsiteY56" fmla="*/ 109552 h 732326"/>
                  <a:gd name="connsiteX57" fmla="*/ 899050 w 994745"/>
                  <a:gd name="connsiteY57" fmla="*/ 104900 h 732326"/>
                  <a:gd name="connsiteX58" fmla="*/ 885213 w 994745"/>
                  <a:gd name="connsiteY58" fmla="*/ 104900 h 732326"/>
                  <a:gd name="connsiteX59" fmla="*/ 876841 w 994745"/>
                  <a:gd name="connsiteY59" fmla="*/ 96527 h 732326"/>
                  <a:gd name="connsiteX60" fmla="*/ 876841 w 994745"/>
                  <a:gd name="connsiteY60" fmla="*/ 75710 h 732326"/>
                  <a:gd name="connsiteX61" fmla="*/ 867539 w 994745"/>
                  <a:gd name="connsiteY61" fmla="*/ 66406 h 732326"/>
                  <a:gd name="connsiteX62" fmla="*/ 867539 w 994745"/>
                  <a:gd name="connsiteY62" fmla="*/ 51636 h 732326"/>
                  <a:gd name="connsiteX63" fmla="*/ 861027 w 994745"/>
                  <a:gd name="connsiteY63" fmla="*/ 45123 h 732326"/>
                  <a:gd name="connsiteX64" fmla="*/ 861027 w 994745"/>
                  <a:gd name="connsiteY64" fmla="*/ 30237 h 732326"/>
                  <a:gd name="connsiteX65" fmla="*/ 842307 w 994745"/>
                  <a:gd name="connsiteY65" fmla="*/ 11513 h 732326"/>
                  <a:gd name="connsiteX66" fmla="*/ 826028 w 994745"/>
                  <a:gd name="connsiteY66" fmla="*/ 11513 h 732326"/>
                  <a:gd name="connsiteX67" fmla="*/ 814517 w 994745"/>
                  <a:gd name="connsiteY67" fmla="*/ 0 h 732326"/>
                  <a:gd name="connsiteX68" fmla="*/ 791843 w 994745"/>
                  <a:gd name="connsiteY68" fmla="*/ 0 h 732326"/>
                  <a:gd name="connsiteX69" fmla="*/ 784401 w 994745"/>
                  <a:gd name="connsiteY69" fmla="*/ 7443 h 732326"/>
                  <a:gd name="connsiteX70" fmla="*/ 769983 w 994745"/>
                  <a:gd name="connsiteY70" fmla="*/ 7443 h 732326"/>
                  <a:gd name="connsiteX71" fmla="*/ 755565 w 994745"/>
                  <a:gd name="connsiteY71" fmla="*/ 21864 h 732326"/>
                  <a:gd name="connsiteX72" fmla="*/ 755565 w 994745"/>
                  <a:gd name="connsiteY72" fmla="*/ 26167 h 732326"/>
                  <a:gd name="connsiteX73" fmla="*/ 767425 w 994745"/>
                  <a:gd name="connsiteY73" fmla="*/ 26167 h 732326"/>
                  <a:gd name="connsiteX74" fmla="*/ 767425 w 994745"/>
                  <a:gd name="connsiteY74" fmla="*/ 41169 h 732326"/>
                  <a:gd name="connsiteX75" fmla="*/ 757076 w 994745"/>
                  <a:gd name="connsiteY75" fmla="*/ 51520 h 732326"/>
                  <a:gd name="connsiteX76" fmla="*/ 757076 w 994745"/>
                  <a:gd name="connsiteY76" fmla="*/ 55474 h 732326"/>
                  <a:gd name="connsiteX77" fmla="*/ 750681 w 994745"/>
                  <a:gd name="connsiteY77" fmla="*/ 61870 h 732326"/>
                  <a:gd name="connsiteX78" fmla="*/ 750681 w 994745"/>
                  <a:gd name="connsiteY78" fmla="*/ 72453 h 732326"/>
                  <a:gd name="connsiteX79" fmla="*/ 744286 w 994745"/>
                  <a:gd name="connsiteY79" fmla="*/ 78850 h 732326"/>
                  <a:gd name="connsiteX80" fmla="*/ 744286 w 994745"/>
                  <a:gd name="connsiteY80" fmla="*/ 94317 h 732326"/>
                  <a:gd name="connsiteX81" fmla="*/ 732426 w 994745"/>
                  <a:gd name="connsiteY81" fmla="*/ 94317 h 732326"/>
                  <a:gd name="connsiteX82" fmla="*/ 718588 w 994745"/>
                  <a:gd name="connsiteY82" fmla="*/ 108041 h 732326"/>
                  <a:gd name="connsiteX83" fmla="*/ 714519 w 994745"/>
                  <a:gd name="connsiteY83" fmla="*/ 103970 h 732326"/>
                  <a:gd name="connsiteX84" fmla="*/ 705914 w 994745"/>
                  <a:gd name="connsiteY84" fmla="*/ 103970 h 732326"/>
                  <a:gd name="connsiteX85" fmla="*/ 692194 w 994745"/>
                  <a:gd name="connsiteY85" fmla="*/ 117693 h 732326"/>
                  <a:gd name="connsiteX86" fmla="*/ 692194 w 994745"/>
                  <a:gd name="connsiteY86" fmla="*/ 129556 h 732326"/>
                  <a:gd name="connsiteX87" fmla="*/ 679287 w 994745"/>
                  <a:gd name="connsiteY87" fmla="*/ 142465 h 732326"/>
                  <a:gd name="connsiteX88" fmla="*/ 688124 w 994745"/>
                  <a:gd name="connsiteY88" fmla="*/ 151303 h 732326"/>
                  <a:gd name="connsiteX89" fmla="*/ 694055 w 994745"/>
                  <a:gd name="connsiteY89" fmla="*/ 145372 h 732326"/>
                  <a:gd name="connsiteX90" fmla="*/ 705566 w 994745"/>
                  <a:gd name="connsiteY90" fmla="*/ 145372 h 732326"/>
                  <a:gd name="connsiteX91" fmla="*/ 711496 w 994745"/>
                  <a:gd name="connsiteY91" fmla="*/ 151303 h 732326"/>
                  <a:gd name="connsiteX92" fmla="*/ 719170 w 994745"/>
                  <a:gd name="connsiteY92" fmla="*/ 143628 h 732326"/>
                  <a:gd name="connsiteX93" fmla="*/ 736728 w 994745"/>
                  <a:gd name="connsiteY93" fmla="*/ 143628 h 732326"/>
                  <a:gd name="connsiteX94" fmla="*/ 754286 w 994745"/>
                  <a:gd name="connsiteY94" fmla="*/ 161188 h 732326"/>
                  <a:gd name="connsiteX95" fmla="*/ 754286 w 994745"/>
                  <a:gd name="connsiteY95" fmla="*/ 175493 h 732326"/>
                  <a:gd name="connsiteX96" fmla="*/ 713822 w 994745"/>
                  <a:gd name="connsiteY96" fmla="*/ 175493 h 732326"/>
                  <a:gd name="connsiteX97" fmla="*/ 684985 w 994745"/>
                  <a:gd name="connsiteY97" fmla="*/ 204335 h 732326"/>
                  <a:gd name="connsiteX98" fmla="*/ 669287 w 994745"/>
                  <a:gd name="connsiteY98" fmla="*/ 204335 h 732326"/>
                  <a:gd name="connsiteX99" fmla="*/ 654636 w 994745"/>
                  <a:gd name="connsiteY99" fmla="*/ 218988 h 732326"/>
                  <a:gd name="connsiteX100" fmla="*/ 634986 w 994745"/>
                  <a:gd name="connsiteY100" fmla="*/ 218988 h 732326"/>
                  <a:gd name="connsiteX101" fmla="*/ 627544 w 994745"/>
                  <a:gd name="connsiteY101" fmla="*/ 211545 h 732326"/>
                  <a:gd name="connsiteX102" fmla="*/ 612661 w 994745"/>
                  <a:gd name="connsiteY102" fmla="*/ 226431 h 732326"/>
                  <a:gd name="connsiteX103" fmla="*/ 623823 w 994745"/>
                  <a:gd name="connsiteY103" fmla="*/ 237596 h 732326"/>
                  <a:gd name="connsiteX104" fmla="*/ 589987 w 994745"/>
                  <a:gd name="connsiteY104" fmla="*/ 271439 h 732326"/>
                  <a:gd name="connsiteX105" fmla="*/ 557197 w 994745"/>
                  <a:gd name="connsiteY105" fmla="*/ 271439 h 732326"/>
                  <a:gd name="connsiteX106" fmla="*/ 550569 w 994745"/>
                  <a:gd name="connsiteY106" fmla="*/ 278068 h 732326"/>
                  <a:gd name="connsiteX107" fmla="*/ 528942 w 994745"/>
                  <a:gd name="connsiteY107" fmla="*/ 278068 h 732326"/>
                  <a:gd name="connsiteX108" fmla="*/ 517895 w 994745"/>
                  <a:gd name="connsiteY108" fmla="*/ 289116 h 732326"/>
                  <a:gd name="connsiteX109" fmla="*/ 496152 w 994745"/>
                  <a:gd name="connsiteY109" fmla="*/ 289116 h 732326"/>
                  <a:gd name="connsiteX110" fmla="*/ 488361 w 994745"/>
                  <a:gd name="connsiteY110" fmla="*/ 281324 h 732326"/>
                  <a:gd name="connsiteX111" fmla="*/ 466734 w 994745"/>
                  <a:gd name="connsiteY111" fmla="*/ 281324 h 732326"/>
                  <a:gd name="connsiteX112" fmla="*/ 451502 w 994745"/>
                  <a:gd name="connsiteY112" fmla="*/ 266089 h 732326"/>
                  <a:gd name="connsiteX113" fmla="*/ 373713 w 994745"/>
                  <a:gd name="connsiteY113" fmla="*/ 266089 h 732326"/>
                  <a:gd name="connsiteX114" fmla="*/ 363248 w 994745"/>
                  <a:gd name="connsiteY114" fmla="*/ 255622 h 732326"/>
                  <a:gd name="connsiteX115" fmla="*/ 363248 w 994745"/>
                  <a:gd name="connsiteY115" fmla="*/ 245272 h 732326"/>
                  <a:gd name="connsiteX116" fmla="*/ 348132 w 994745"/>
                  <a:gd name="connsiteY116" fmla="*/ 230153 h 732326"/>
                  <a:gd name="connsiteX117" fmla="*/ 339411 w 994745"/>
                  <a:gd name="connsiteY117" fmla="*/ 230153 h 732326"/>
                  <a:gd name="connsiteX118" fmla="*/ 322551 w 994745"/>
                  <a:gd name="connsiteY118" fmla="*/ 213406 h 732326"/>
                  <a:gd name="connsiteX119" fmla="*/ 286389 w 994745"/>
                  <a:gd name="connsiteY119" fmla="*/ 213406 h 732326"/>
                  <a:gd name="connsiteX120" fmla="*/ 277552 w 994745"/>
                  <a:gd name="connsiteY120" fmla="*/ 204568 h 732326"/>
                  <a:gd name="connsiteX121" fmla="*/ 277552 w 994745"/>
                  <a:gd name="connsiteY121" fmla="*/ 196310 h 732326"/>
                  <a:gd name="connsiteX122" fmla="*/ 283249 w 994745"/>
                  <a:gd name="connsiteY122" fmla="*/ 190612 h 732326"/>
                  <a:gd name="connsiteX123" fmla="*/ 283249 w 994745"/>
                  <a:gd name="connsiteY123" fmla="*/ 171888 h 732326"/>
                  <a:gd name="connsiteX124" fmla="*/ 273599 w 994745"/>
                  <a:gd name="connsiteY124" fmla="*/ 162235 h 732326"/>
                  <a:gd name="connsiteX125" fmla="*/ 273599 w 994745"/>
                  <a:gd name="connsiteY125" fmla="*/ 156188 h 732326"/>
                  <a:gd name="connsiteX126" fmla="*/ 261390 w 994745"/>
                  <a:gd name="connsiteY126" fmla="*/ 143976 h 732326"/>
                  <a:gd name="connsiteX127" fmla="*/ 247204 w 994745"/>
                  <a:gd name="connsiteY127" fmla="*/ 143976 h 732326"/>
                  <a:gd name="connsiteX128" fmla="*/ 241855 w 994745"/>
                  <a:gd name="connsiteY128" fmla="*/ 138627 h 732326"/>
                  <a:gd name="connsiteX129" fmla="*/ 241855 w 994745"/>
                  <a:gd name="connsiteY129" fmla="*/ 135370 h 732326"/>
                  <a:gd name="connsiteX130" fmla="*/ 230692 w 994745"/>
                  <a:gd name="connsiteY130" fmla="*/ 124206 h 732326"/>
                  <a:gd name="connsiteX131" fmla="*/ 230692 w 994745"/>
                  <a:gd name="connsiteY131" fmla="*/ 116879 h 732326"/>
                  <a:gd name="connsiteX132" fmla="*/ 222669 w 994745"/>
                  <a:gd name="connsiteY132" fmla="*/ 116879 h 732326"/>
                  <a:gd name="connsiteX133" fmla="*/ 216623 w 994745"/>
                  <a:gd name="connsiteY133" fmla="*/ 116879 h 732326"/>
                  <a:gd name="connsiteX134" fmla="*/ 214065 w 994745"/>
                  <a:gd name="connsiteY134" fmla="*/ 119438 h 732326"/>
                  <a:gd name="connsiteX135" fmla="*/ 214065 w 994745"/>
                  <a:gd name="connsiteY135" fmla="*/ 126648 h 732326"/>
                  <a:gd name="connsiteX136" fmla="*/ 205112 w 994745"/>
                  <a:gd name="connsiteY136" fmla="*/ 135603 h 732326"/>
                  <a:gd name="connsiteX137" fmla="*/ 196972 w 994745"/>
                  <a:gd name="connsiteY137" fmla="*/ 135603 h 732326"/>
                  <a:gd name="connsiteX138" fmla="*/ 196972 w 994745"/>
                  <a:gd name="connsiteY138" fmla="*/ 141185 h 732326"/>
                  <a:gd name="connsiteX139" fmla="*/ 193019 w 994745"/>
                  <a:gd name="connsiteY139" fmla="*/ 145139 h 732326"/>
                  <a:gd name="connsiteX140" fmla="*/ 193019 w 994745"/>
                  <a:gd name="connsiteY140" fmla="*/ 156188 h 732326"/>
                  <a:gd name="connsiteX141" fmla="*/ 196042 w 994745"/>
                  <a:gd name="connsiteY141" fmla="*/ 159211 h 732326"/>
                  <a:gd name="connsiteX142" fmla="*/ 196042 w 994745"/>
                  <a:gd name="connsiteY142" fmla="*/ 163165 h 732326"/>
                  <a:gd name="connsiteX143" fmla="*/ 193019 w 994745"/>
                  <a:gd name="connsiteY143" fmla="*/ 166189 h 732326"/>
                  <a:gd name="connsiteX144" fmla="*/ 187321 w 994745"/>
                  <a:gd name="connsiteY144" fmla="*/ 166189 h 732326"/>
                  <a:gd name="connsiteX145" fmla="*/ 180577 w 994745"/>
                  <a:gd name="connsiteY145" fmla="*/ 172935 h 732326"/>
                  <a:gd name="connsiteX146" fmla="*/ 175578 w 994745"/>
                  <a:gd name="connsiteY146" fmla="*/ 167934 h 732326"/>
                  <a:gd name="connsiteX147" fmla="*/ 160578 w 994745"/>
                  <a:gd name="connsiteY147" fmla="*/ 167934 h 732326"/>
                  <a:gd name="connsiteX148" fmla="*/ 157089 w 994745"/>
                  <a:gd name="connsiteY148" fmla="*/ 164445 h 732326"/>
                  <a:gd name="connsiteX149" fmla="*/ 149997 w 994745"/>
                  <a:gd name="connsiteY149" fmla="*/ 171539 h 732326"/>
                  <a:gd name="connsiteX150" fmla="*/ 149997 w 994745"/>
                  <a:gd name="connsiteY150" fmla="*/ 181541 h 732326"/>
                  <a:gd name="connsiteX151" fmla="*/ 144648 w 994745"/>
                  <a:gd name="connsiteY151" fmla="*/ 186890 h 732326"/>
                  <a:gd name="connsiteX152" fmla="*/ 144648 w 994745"/>
                  <a:gd name="connsiteY152" fmla="*/ 197939 h 732326"/>
                  <a:gd name="connsiteX153" fmla="*/ 140695 w 994745"/>
                  <a:gd name="connsiteY153" fmla="*/ 201893 h 732326"/>
                  <a:gd name="connsiteX154" fmla="*/ 146973 w 994745"/>
                  <a:gd name="connsiteY154" fmla="*/ 208173 h 732326"/>
                  <a:gd name="connsiteX155" fmla="*/ 143020 w 994745"/>
                  <a:gd name="connsiteY155" fmla="*/ 212127 h 732326"/>
                  <a:gd name="connsiteX156" fmla="*/ 134881 w 994745"/>
                  <a:gd name="connsiteY156" fmla="*/ 212127 h 732326"/>
                  <a:gd name="connsiteX157" fmla="*/ 131857 w 994745"/>
                  <a:gd name="connsiteY157" fmla="*/ 209103 h 732326"/>
                  <a:gd name="connsiteX158" fmla="*/ 120811 w 994745"/>
                  <a:gd name="connsiteY158" fmla="*/ 209103 h 732326"/>
                  <a:gd name="connsiteX159" fmla="*/ 116393 w 994745"/>
                  <a:gd name="connsiteY159" fmla="*/ 213522 h 732326"/>
                  <a:gd name="connsiteX160" fmla="*/ 105928 w 994745"/>
                  <a:gd name="connsiteY160" fmla="*/ 213522 h 732326"/>
                  <a:gd name="connsiteX161" fmla="*/ 102672 w 994745"/>
                  <a:gd name="connsiteY161" fmla="*/ 217011 h 732326"/>
                  <a:gd name="connsiteX162" fmla="*/ 107788 w 994745"/>
                  <a:gd name="connsiteY162" fmla="*/ 222128 h 732326"/>
                  <a:gd name="connsiteX163" fmla="*/ 107788 w 994745"/>
                  <a:gd name="connsiteY163" fmla="*/ 230502 h 732326"/>
                  <a:gd name="connsiteX164" fmla="*/ 111044 w 994745"/>
                  <a:gd name="connsiteY164" fmla="*/ 233758 h 732326"/>
                  <a:gd name="connsiteX165" fmla="*/ 111044 w 994745"/>
                  <a:gd name="connsiteY165" fmla="*/ 242946 h 732326"/>
                  <a:gd name="connsiteX166" fmla="*/ 116044 w 994745"/>
                  <a:gd name="connsiteY166" fmla="*/ 247946 h 732326"/>
                  <a:gd name="connsiteX167" fmla="*/ 116044 w 994745"/>
                  <a:gd name="connsiteY167" fmla="*/ 257599 h 732326"/>
                  <a:gd name="connsiteX168" fmla="*/ 111858 w 994745"/>
                  <a:gd name="connsiteY168" fmla="*/ 257599 h 732326"/>
                  <a:gd name="connsiteX169" fmla="*/ 109649 w 994745"/>
                  <a:gd name="connsiteY169" fmla="*/ 259693 h 732326"/>
                  <a:gd name="connsiteX170" fmla="*/ 112323 w 994745"/>
                  <a:gd name="connsiteY170" fmla="*/ 262367 h 732326"/>
                  <a:gd name="connsiteX171" fmla="*/ 107090 w 994745"/>
                  <a:gd name="connsiteY171" fmla="*/ 267601 h 732326"/>
                  <a:gd name="connsiteX172" fmla="*/ 107090 w 994745"/>
                  <a:gd name="connsiteY172" fmla="*/ 277602 h 732326"/>
                  <a:gd name="connsiteX173" fmla="*/ 107090 w 994745"/>
                  <a:gd name="connsiteY173" fmla="*/ 277602 h 732326"/>
                  <a:gd name="connsiteX174" fmla="*/ 98254 w 994745"/>
                  <a:gd name="connsiteY174" fmla="*/ 286441 h 732326"/>
                  <a:gd name="connsiteX175" fmla="*/ 92091 w 994745"/>
                  <a:gd name="connsiteY175" fmla="*/ 286441 h 732326"/>
                  <a:gd name="connsiteX176" fmla="*/ 86742 w 994745"/>
                  <a:gd name="connsiteY176" fmla="*/ 291791 h 732326"/>
                  <a:gd name="connsiteX177" fmla="*/ 82324 w 994745"/>
                  <a:gd name="connsiteY177" fmla="*/ 291791 h 732326"/>
                  <a:gd name="connsiteX178" fmla="*/ 70580 w 994745"/>
                  <a:gd name="connsiteY178" fmla="*/ 303537 h 732326"/>
                  <a:gd name="connsiteX179" fmla="*/ 54766 w 994745"/>
                  <a:gd name="connsiteY179" fmla="*/ 303537 h 732326"/>
                  <a:gd name="connsiteX180" fmla="*/ 48022 w 994745"/>
                  <a:gd name="connsiteY180" fmla="*/ 310282 h 732326"/>
                  <a:gd name="connsiteX181" fmla="*/ 48022 w 994745"/>
                  <a:gd name="connsiteY181" fmla="*/ 317027 h 732326"/>
                  <a:gd name="connsiteX182" fmla="*/ 33836 w 994745"/>
                  <a:gd name="connsiteY182" fmla="*/ 316911 h 732326"/>
                  <a:gd name="connsiteX183" fmla="*/ 28953 w 994745"/>
                  <a:gd name="connsiteY183" fmla="*/ 312026 h 732326"/>
                  <a:gd name="connsiteX184" fmla="*/ 22558 w 994745"/>
                  <a:gd name="connsiteY184" fmla="*/ 318423 h 732326"/>
                  <a:gd name="connsiteX185" fmla="*/ 15813 w 994745"/>
                  <a:gd name="connsiteY185" fmla="*/ 318423 h 732326"/>
                  <a:gd name="connsiteX186" fmla="*/ 11279 w 994745"/>
                  <a:gd name="connsiteY186" fmla="*/ 322958 h 732326"/>
                  <a:gd name="connsiteX187" fmla="*/ 4535 w 994745"/>
                  <a:gd name="connsiteY187" fmla="*/ 322958 h 732326"/>
                  <a:gd name="connsiteX188" fmla="*/ 4535 w 994745"/>
                  <a:gd name="connsiteY188" fmla="*/ 331797 h 732326"/>
                  <a:gd name="connsiteX189" fmla="*/ 0 w 994745"/>
                  <a:gd name="connsiteY189" fmla="*/ 336333 h 732326"/>
                  <a:gd name="connsiteX190" fmla="*/ 0 w 994745"/>
                  <a:gd name="connsiteY190" fmla="*/ 342729 h 732326"/>
                  <a:gd name="connsiteX191" fmla="*/ 2791 w 994745"/>
                  <a:gd name="connsiteY191" fmla="*/ 345520 h 732326"/>
                  <a:gd name="connsiteX192" fmla="*/ 2791 w 994745"/>
                  <a:gd name="connsiteY192" fmla="*/ 352266 h 732326"/>
                  <a:gd name="connsiteX193" fmla="*/ 6628 w 994745"/>
                  <a:gd name="connsiteY193" fmla="*/ 356103 h 732326"/>
                  <a:gd name="connsiteX194" fmla="*/ 10465 w 994745"/>
                  <a:gd name="connsiteY194" fmla="*/ 352266 h 732326"/>
                  <a:gd name="connsiteX195" fmla="*/ 14767 w 994745"/>
                  <a:gd name="connsiteY195" fmla="*/ 352266 h 732326"/>
                  <a:gd name="connsiteX196" fmla="*/ 20464 w 994745"/>
                  <a:gd name="connsiteY196" fmla="*/ 357964 h 732326"/>
                  <a:gd name="connsiteX197" fmla="*/ 20464 w 994745"/>
                  <a:gd name="connsiteY197" fmla="*/ 365989 h 732326"/>
                  <a:gd name="connsiteX198" fmla="*/ 22558 w 994745"/>
                  <a:gd name="connsiteY198" fmla="*/ 368082 h 732326"/>
                  <a:gd name="connsiteX199" fmla="*/ 22558 w 994745"/>
                  <a:gd name="connsiteY199" fmla="*/ 374944 h 732326"/>
                  <a:gd name="connsiteX200" fmla="*/ 25813 w 994745"/>
                  <a:gd name="connsiteY200" fmla="*/ 378200 h 732326"/>
                  <a:gd name="connsiteX201" fmla="*/ 22209 w 994745"/>
                  <a:gd name="connsiteY201" fmla="*/ 381805 h 732326"/>
                  <a:gd name="connsiteX202" fmla="*/ 15813 w 994745"/>
                  <a:gd name="connsiteY202" fmla="*/ 381805 h 732326"/>
                  <a:gd name="connsiteX203" fmla="*/ 13488 w 994745"/>
                  <a:gd name="connsiteY203" fmla="*/ 384131 h 732326"/>
                  <a:gd name="connsiteX204" fmla="*/ 16395 w 994745"/>
                  <a:gd name="connsiteY204" fmla="*/ 387038 h 732326"/>
                  <a:gd name="connsiteX205" fmla="*/ 25813 w 994745"/>
                  <a:gd name="connsiteY205" fmla="*/ 387038 h 732326"/>
                  <a:gd name="connsiteX206" fmla="*/ 31511 w 994745"/>
                  <a:gd name="connsiteY206" fmla="*/ 392737 h 732326"/>
                  <a:gd name="connsiteX207" fmla="*/ 37208 w 994745"/>
                  <a:gd name="connsiteY207" fmla="*/ 392737 h 732326"/>
                  <a:gd name="connsiteX208" fmla="*/ 37208 w 994745"/>
                  <a:gd name="connsiteY208" fmla="*/ 406460 h 732326"/>
                  <a:gd name="connsiteX209" fmla="*/ 42441 w 994745"/>
                  <a:gd name="connsiteY209" fmla="*/ 411694 h 732326"/>
                  <a:gd name="connsiteX210" fmla="*/ 45115 w 994745"/>
                  <a:gd name="connsiteY210" fmla="*/ 409019 h 732326"/>
                  <a:gd name="connsiteX211" fmla="*/ 49534 w 994745"/>
                  <a:gd name="connsiteY211" fmla="*/ 409019 h 732326"/>
                  <a:gd name="connsiteX212" fmla="*/ 49534 w 994745"/>
                  <a:gd name="connsiteY212" fmla="*/ 413438 h 732326"/>
                  <a:gd name="connsiteX213" fmla="*/ 53138 w 994745"/>
                  <a:gd name="connsiteY213" fmla="*/ 417043 h 732326"/>
                  <a:gd name="connsiteX214" fmla="*/ 71859 w 994745"/>
                  <a:gd name="connsiteY214" fmla="*/ 417043 h 732326"/>
                  <a:gd name="connsiteX215" fmla="*/ 71859 w 994745"/>
                  <a:gd name="connsiteY215" fmla="*/ 425882 h 732326"/>
                  <a:gd name="connsiteX216" fmla="*/ 84765 w 994745"/>
                  <a:gd name="connsiteY216" fmla="*/ 438907 h 732326"/>
                  <a:gd name="connsiteX217" fmla="*/ 84765 w 994745"/>
                  <a:gd name="connsiteY217" fmla="*/ 456352 h 732326"/>
                  <a:gd name="connsiteX218" fmla="*/ 91045 w 994745"/>
                  <a:gd name="connsiteY218" fmla="*/ 462632 h 732326"/>
                  <a:gd name="connsiteX219" fmla="*/ 91045 w 994745"/>
                  <a:gd name="connsiteY219" fmla="*/ 474145 h 732326"/>
                  <a:gd name="connsiteX220" fmla="*/ 91045 w 994745"/>
                  <a:gd name="connsiteY220" fmla="*/ 474145 h 732326"/>
                  <a:gd name="connsiteX221" fmla="*/ 86975 w 994745"/>
                  <a:gd name="connsiteY221" fmla="*/ 478565 h 732326"/>
                  <a:gd name="connsiteX222" fmla="*/ 79998 w 994745"/>
                  <a:gd name="connsiteY222" fmla="*/ 471587 h 732326"/>
                  <a:gd name="connsiteX223" fmla="*/ 75929 w 994745"/>
                  <a:gd name="connsiteY223" fmla="*/ 475657 h 732326"/>
                  <a:gd name="connsiteX224" fmla="*/ 83487 w 994745"/>
                  <a:gd name="connsiteY224" fmla="*/ 483217 h 732326"/>
                  <a:gd name="connsiteX225" fmla="*/ 83487 w 994745"/>
                  <a:gd name="connsiteY225" fmla="*/ 499382 h 732326"/>
                  <a:gd name="connsiteX226" fmla="*/ 87905 w 994745"/>
                  <a:gd name="connsiteY226" fmla="*/ 494963 h 732326"/>
                  <a:gd name="connsiteX227" fmla="*/ 97556 w 994745"/>
                  <a:gd name="connsiteY227" fmla="*/ 504615 h 732326"/>
                  <a:gd name="connsiteX228" fmla="*/ 99416 w 994745"/>
                  <a:gd name="connsiteY228" fmla="*/ 502755 h 732326"/>
                  <a:gd name="connsiteX229" fmla="*/ 110463 w 994745"/>
                  <a:gd name="connsiteY229" fmla="*/ 513803 h 732326"/>
                  <a:gd name="connsiteX230" fmla="*/ 114997 w 994745"/>
                  <a:gd name="connsiteY230" fmla="*/ 513803 h 732326"/>
                  <a:gd name="connsiteX231" fmla="*/ 122323 w 994745"/>
                  <a:gd name="connsiteY231" fmla="*/ 521130 h 732326"/>
                  <a:gd name="connsiteX232" fmla="*/ 128253 w 994745"/>
                  <a:gd name="connsiteY232" fmla="*/ 515199 h 732326"/>
                  <a:gd name="connsiteX233" fmla="*/ 137671 w 994745"/>
                  <a:gd name="connsiteY233" fmla="*/ 515199 h 732326"/>
                  <a:gd name="connsiteX234" fmla="*/ 137671 w 994745"/>
                  <a:gd name="connsiteY234" fmla="*/ 521130 h 732326"/>
                  <a:gd name="connsiteX235" fmla="*/ 143601 w 994745"/>
                  <a:gd name="connsiteY235" fmla="*/ 527061 h 732326"/>
                  <a:gd name="connsiteX236" fmla="*/ 149531 w 994745"/>
                  <a:gd name="connsiteY236" fmla="*/ 527061 h 732326"/>
                  <a:gd name="connsiteX237" fmla="*/ 160229 w 994745"/>
                  <a:gd name="connsiteY237" fmla="*/ 537760 h 732326"/>
                  <a:gd name="connsiteX238" fmla="*/ 160229 w 994745"/>
                  <a:gd name="connsiteY238" fmla="*/ 537760 h 732326"/>
                  <a:gd name="connsiteX239" fmla="*/ 173484 w 994745"/>
                  <a:gd name="connsiteY239" fmla="*/ 537760 h 732326"/>
                  <a:gd name="connsiteX240" fmla="*/ 173484 w 994745"/>
                  <a:gd name="connsiteY240" fmla="*/ 544622 h 732326"/>
                  <a:gd name="connsiteX241" fmla="*/ 182903 w 994745"/>
                  <a:gd name="connsiteY241" fmla="*/ 554042 h 732326"/>
                  <a:gd name="connsiteX242" fmla="*/ 200344 w 994745"/>
                  <a:gd name="connsiteY242" fmla="*/ 554042 h 732326"/>
                  <a:gd name="connsiteX243" fmla="*/ 207088 w 994745"/>
                  <a:gd name="connsiteY243" fmla="*/ 560671 h 732326"/>
                  <a:gd name="connsiteX244" fmla="*/ 237785 w 994745"/>
                  <a:gd name="connsiteY244" fmla="*/ 560671 h 732326"/>
                  <a:gd name="connsiteX245" fmla="*/ 241157 w 994745"/>
                  <a:gd name="connsiteY245" fmla="*/ 557298 h 732326"/>
                  <a:gd name="connsiteX246" fmla="*/ 248483 w 994745"/>
                  <a:gd name="connsiteY246" fmla="*/ 557298 h 732326"/>
                  <a:gd name="connsiteX247" fmla="*/ 248483 w 994745"/>
                  <a:gd name="connsiteY247" fmla="*/ 571021 h 732326"/>
                  <a:gd name="connsiteX248" fmla="*/ 264413 w 994745"/>
                  <a:gd name="connsiteY248" fmla="*/ 555089 h 732326"/>
                  <a:gd name="connsiteX249" fmla="*/ 273250 w 994745"/>
                  <a:gd name="connsiteY249" fmla="*/ 555089 h 732326"/>
                  <a:gd name="connsiteX250" fmla="*/ 278831 w 994745"/>
                  <a:gd name="connsiteY250" fmla="*/ 560671 h 732326"/>
                  <a:gd name="connsiteX251" fmla="*/ 293947 w 994745"/>
                  <a:gd name="connsiteY251" fmla="*/ 560671 h 732326"/>
                  <a:gd name="connsiteX252" fmla="*/ 293947 w 994745"/>
                  <a:gd name="connsiteY252" fmla="*/ 565555 h 732326"/>
                  <a:gd name="connsiteX253" fmla="*/ 304063 w 994745"/>
                  <a:gd name="connsiteY253" fmla="*/ 565555 h 732326"/>
                  <a:gd name="connsiteX254" fmla="*/ 322086 w 994745"/>
                  <a:gd name="connsiteY254" fmla="*/ 547529 h 732326"/>
                  <a:gd name="connsiteX255" fmla="*/ 330923 w 994745"/>
                  <a:gd name="connsiteY255" fmla="*/ 547529 h 732326"/>
                  <a:gd name="connsiteX256" fmla="*/ 343597 w 994745"/>
                  <a:gd name="connsiteY256" fmla="*/ 534853 h 732326"/>
                  <a:gd name="connsiteX257" fmla="*/ 349876 w 994745"/>
                  <a:gd name="connsiteY257" fmla="*/ 541133 h 732326"/>
                  <a:gd name="connsiteX258" fmla="*/ 354759 w 994745"/>
                  <a:gd name="connsiteY258" fmla="*/ 541133 h 732326"/>
                  <a:gd name="connsiteX259" fmla="*/ 363132 w 994745"/>
                  <a:gd name="connsiteY259" fmla="*/ 532876 h 732326"/>
                  <a:gd name="connsiteX260" fmla="*/ 363132 w 994745"/>
                  <a:gd name="connsiteY260" fmla="*/ 532876 h 732326"/>
                  <a:gd name="connsiteX261" fmla="*/ 374875 w 994745"/>
                  <a:gd name="connsiteY261" fmla="*/ 544622 h 732326"/>
                  <a:gd name="connsiteX262" fmla="*/ 374875 w 994745"/>
                  <a:gd name="connsiteY262" fmla="*/ 552181 h 732326"/>
                  <a:gd name="connsiteX263" fmla="*/ 382433 w 994745"/>
                  <a:gd name="connsiteY263" fmla="*/ 552181 h 732326"/>
                  <a:gd name="connsiteX264" fmla="*/ 386968 w 994745"/>
                  <a:gd name="connsiteY264" fmla="*/ 556717 h 732326"/>
                  <a:gd name="connsiteX265" fmla="*/ 391968 w 994745"/>
                  <a:gd name="connsiteY265" fmla="*/ 551716 h 732326"/>
                  <a:gd name="connsiteX266" fmla="*/ 400805 w 994745"/>
                  <a:gd name="connsiteY266" fmla="*/ 560555 h 732326"/>
                  <a:gd name="connsiteX267" fmla="*/ 400805 w 994745"/>
                  <a:gd name="connsiteY267" fmla="*/ 567881 h 732326"/>
                  <a:gd name="connsiteX268" fmla="*/ 409177 w 994745"/>
                  <a:gd name="connsiteY268" fmla="*/ 567881 h 732326"/>
                  <a:gd name="connsiteX269" fmla="*/ 409177 w 994745"/>
                  <a:gd name="connsiteY269" fmla="*/ 596491 h 732326"/>
                  <a:gd name="connsiteX270" fmla="*/ 391968 w 994745"/>
                  <a:gd name="connsiteY270" fmla="*/ 613703 h 732326"/>
                  <a:gd name="connsiteX271" fmla="*/ 391968 w 994745"/>
                  <a:gd name="connsiteY271" fmla="*/ 619052 h 732326"/>
                  <a:gd name="connsiteX272" fmla="*/ 388247 w 994745"/>
                  <a:gd name="connsiteY272" fmla="*/ 622774 h 732326"/>
                  <a:gd name="connsiteX273" fmla="*/ 388247 w 994745"/>
                  <a:gd name="connsiteY273" fmla="*/ 622890 h 732326"/>
                  <a:gd name="connsiteX274" fmla="*/ 391968 w 994745"/>
                  <a:gd name="connsiteY274" fmla="*/ 626612 h 732326"/>
                  <a:gd name="connsiteX275" fmla="*/ 391968 w 994745"/>
                  <a:gd name="connsiteY275" fmla="*/ 630333 h 732326"/>
                  <a:gd name="connsiteX276" fmla="*/ 389410 w 994745"/>
                  <a:gd name="connsiteY276" fmla="*/ 632892 h 732326"/>
                  <a:gd name="connsiteX277" fmla="*/ 395573 w 994745"/>
                  <a:gd name="connsiteY277" fmla="*/ 632892 h 732326"/>
                  <a:gd name="connsiteX278" fmla="*/ 395573 w 994745"/>
                  <a:gd name="connsiteY278" fmla="*/ 632892 h 732326"/>
                  <a:gd name="connsiteX279" fmla="*/ 398131 w 994745"/>
                  <a:gd name="connsiteY279" fmla="*/ 630333 h 732326"/>
                  <a:gd name="connsiteX280" fmla="*/ 411154 w 994745"/>
                  <a:gd name="connsiteY280" fmla="*/ 630333 h 732326"/>
                  <a:gd name="connsiteX281" fmla="*/ 407084 w 994745"/>
                  <a:gd name="connsiteY281" fmla="*/ 634403 h 732326"/>
                  <a:gd name="connsiteX282" fmla="*/ 411619 w 994745"/>
                  <a:gd name="connsiteY282" fmla="*/ 638939 h 732326"/>
                  <a:gd name="connsiteX283" fmla="*/ 411619 w 994745"/>
                  <a:gd name="connsiteY283" fmla="*/ 648359 h 732326"/>
                  <a:gd name="connsiteX284" fmla="*/ 421037 w 994745"/>
                  <a:gd name="connsiteY284" fmla="*/ 648359 h 732326"/>
                  <a:gd name="connsiteX285" fmla="*/ 421037 w 994745"/>
                  <a:gd name="connsiteY285" fmla="*/ 657779 h 732326"/>
                  <a:gd name="connsiteX286" fmla="*/ 413595 w 994745"/>
                  <a:gd name="connsiteY286" fmla="*/ 665222 h 732326"/>
                  <a:gd name="connsiteX287" fmla="*/ 429293 w 994745"/>
                  <a:gd name="connsiteY287" fmla="*/ 665222 h 732326"/>
                  <a:gd name="connsiteX288" fmla="*/ 429293 w 994745"/>
                  <a:gd name="connsiteY288" fmla="*/ 676271 h 732326"/>
                  <a:gd name="connsiteX289" fmla="*/ 440804 w 994745"/>
                  <a:gd name="connsiteY289" fmla="*/ 676271 h 732326"/>
                  <a:gd name="connsiteX290" fmla="*/ 446269 w 994745"/>
                  <a:gd name="connsiteY290" fmla="*/ 670805 h 732326"/>
                  <a:gd name="connsiteX291" fmla="*/ 446385 w 994745"/>
                  <a:gd name="connsiteY291" fmla="*/ 670805 h 732326"/>
                  <a:gd name="connsiteX292" fmla="*/ 449176 w 994745"/>
                  <a:gd name="connsiteY292" fmla="*/ 673596 h 732326"/>
                  <a:gd name="connsiteX293" fmla="*/ 449176 w 994745"/>
                  <a:gd name="connsiteY293" fmla="*/ 681504 h 732326"/>
                  <a:gd name="connsiteX294" fmla="*/ 458478 w 994745"/>
                  <a:gd name="connsiteY294" fmla="*/ 681504 h 732326"/>
                  <a:gd name="connsiteX295" fmla="*/ 458478 w 994745"/>
                  <a:gd name="connsiteY295" fmla="*/ 671386 h 732326"/>
                  <a:gd name="connsiteX296" fmla="*/ 454757 w 994745"/>
                  <a:gd name="connsiteY296" fmla="*/ 667665 h 732326"/>
                  <a:gd name="connsiteX297" fmla="*/ 454757 w 994745"/>
                  <a:gd name="connsiteY297" fmla="*/ 659291 h 732326"/>
                  <a:gd name="connsiteX298" fmla="*/ 466501 w 994745"/>
                  <a:gd name="connsiteY298" fmla="*/ 659291 h 732326"/>
                  <a:gd name="connsiteX299" fmla="*/ 471036 w 994745"/>
                  <a:gd name="connsiteY299" fmla="*/ 654756 h 732326"/>
                  <a:gd name="connsiteX300" fmla="*/ 476966 w 994745"/>
                  <a:gd name="connsiteY300" fmla="*/ 660687 h 732326"/>
                  <a:gd name="connsiteX301" fmla="*/ 484524 w 994745"/>
                  <a:gd name="connsiteY301" fmla="*/ 653127 h 732326"/>
                  <a:gd name="connsiteX302" fmla="*/ 504059 w 994745"/>
                  <a:gd name="connsiteY302" fmla="*/ 653127 h 732326"/>
                  <a:gd name="connsiteX303" fmla="*/ 513477 w 994745"/>
                  <a:gd name="connsiteY303" fmla="*/ 643707 h 732326"/>
                  <a:gd name="connsiteX304" fmla="*/ 521268 w 994745"/>
                  <a:gd name="connsiteY304" fmla="*/ 651499 h 732326"/>
                  <a:gd name="connsiteX305" fmla="*/ 539872 w 994745"/>
                  <a:gd name="connsiteY305" fmla="*/ 651499 h 732326"/>
                  <a:gd name="connsiteX306" fmla="*/ 539872 w 994745"/>
                  <a:gd name="connsiteY306" fmla="*/ 667665 h 732326"/>
                  <a:gd name="connsiteX307" fmla="*/ 547430 w 994745"/>
                  <a:gd name="connsiteY307" fmla="*/ 675108 h 732326"/>
                  <a:gd name="connsiteX308" fmla="*/ 564871 w 994745"/>
                  <a:gd name="connsiteY308" fmla="*/ 675108 h 732326"/>
                  <a:gd name="connsiteX309" fmla="*/ 569290 w 994745"/>
                  <a:gd name="connsiteY309" fmla="*/ 670689 h 732326"/>
                  <a:gd name="connsiteX310" fmla="*/ 576034 w 994745"/>
                  <a:gd name="connsiteY310" fmla="*/ 677434 h 732326"/>
                  <a:gd name="connsiteX311" fmla="*/ 588708 w 994745"/>
                  <a:gd name="connsiteY311" fmla="*/ 677434 h 732326"/>
                  <a:gd name="connsiteX312" fmla="*/ 588708 w 994745"/>
                  <a:gd name="connsiteY312" fmla="*/ 690110 h 732326"/>
                  <a:gd name="connsiteX313" fmla="*/ 595917 w 994745"/>
                  <a:gd name="connsiteY313" fmla="*/ 697321 h 732326"/>
                  <a:gd name="connsiteX314" fmla="*/ 603126 w 994745"/>
                  <a:gd name="connsiteY314" fmla="*/ 697321 h 732326"/>
                  <a:gd name="connsiteX315" fmla="*/ 595917 w 994745"/>
                  <a:gd name="connsiteY315" fmla="*/ 690110 h 732326"/>
                  <a:gd name="connsiteX316" fmla="*/ 595917 w 994745"/>
                  <a:gd name="connsiteY316" fmla="*/ 685226 h 732326"/>
                  <a:gd name="connsiteX317" fmla="*/ 601847 w 994745"/>
                  <a:gd name="connsiteY317" fmla="*/ 679294 h 732326"/>
                  <a:gd name="connsiteX318" fmla="*/ 608010 w 994745"/>
                  <a:gd name="connsiteY318" fmla="*/ 679294 h 732326"/>
                  <a:gd name="connsiteX319" fmla="*/ 610451 w 994745"/>
                  <a:gd name="connsiteY319" fmla="*/ 676852 h 732326"/>
                  <a:gd name="connsiteX320" fmla="*/ 616265 w 994745"/>
                  <a:gd name="connsiteY320" fmla="*/ 676852 h 732326"/>
                  <a:gd name="connsiteX321" fmla="*/ 623010 w 994745"/>
                  <a:gd name="connsiteY321" fmla="*/ 670107 h 732326"/>
                  <a:gd name="connsiteX322" fmla="*/ 641614 w 994745"/>
                  <a:gd name="connsiteY322" fmla="*/ 670107 h 732326"/>
                  <a:gd name="connsiteX323" fmla="*/ 649055 w 994745"/>
                  <a:gd name="connsiteY323" fmla="*/ 662664 h 732326"/>
                  <a:gd name="connsiteX324" fmla="*/ 649055 w 994745"/>
                  <a:gd name="connsiteY324" fmla="*/ 661733 h 732326"/>
                  <a:gd name="connsiteX325" fmla="*/ 649985 w 994745"/>
                  <a:gd name="connsiteY325" fmla="*/ 661733 h 732326"/>
                  <a:gd name="connsiteX326" fmla="*/ 651032 w 994745"/>
                  <a:gd name="connsiteY326" fmla="*/ 660687 h 732326"/>
                  <a:gd name="connsiteX327" fmla="*/ 651032 w 994745"/>
                  <a:gd name="connsiteY327" fmla="*/ 656384 h 732326"/>
                  <a:gd name="connsiteX328" fmla="*/ 647660 w 994745"/>
                  <a:gd name="connsiteY328" fmla="*/ 653011 h 732326"/>
                  <a:gd name="connsiteX329" fmla="*/ 651962 w 994745"/>
                  <a:gd name="connsiteY329" fmla="*/ 648708 h 732326"/>
                  <a:gd name="connsiteX330" fmla="*/ 651962 w 994745"/>
                  <a:gd name="connsiteY330" fmla="*/ 653011 h 732326"/>
                  <a:gd name="connsiteX331" fmla="*/ 658125 w 994745"/>
                  <a:gd name="connsiteY331" fmla="*/ 659175 h 732326"/>
                  <a:gd name="connsiteX332" fmla="*/ 659637 w 994745"/>
                  <a:gd name="connsiteY332" fmla="*/ 657663 h 732326"/>
                  <a:gd name="connsiteX333" fmla="*/ 666845 w 994745"/>
                  <a:gd name="connsiteY333" fmla="*/ 657430 h 732326"/>
                  <a:gd name="connsiteX334" fmla="*/ 669637 w 994745"/>
                  <a:gd name="connsiteY334" fmla="*/ 654639 h 732326"/>
                  <a:gd name="connsiteX335" fmla="*/ 682659 w 994745"/>
                  <a:gd name="connsiteY335" fmla="*/ 654639 h 732326"/>
                  <a:gd name="connsiteX336" fmla="*/ 684868 w 994745"/>
                  <a:gd name="connsiteY336" fmla="*/ 652430 h 732326"/>
                  <a:gd name="connsiteX337" fmla="*/ 692078 w 994745"/>
                  <a:gd name="connsiteY337" fmla="*/ 652430 h 732326"/>
                  <a:gd name="connsiteX338" fmla="*/ 694287 w 994745"/>
                  <a:gd name="connsiteY338" fmla="*/ 650220 h 732326"/>
                  <a:gd name="connsiteX339" fmla="*/ 699287 w 994745"/>
                  <a:gd name="connsiteY339" fmla="*/ 650220 h 732326"/>
                  <a:gd name="connsiteX340" fmla="*/ 699287 w 994745"/>
                  <a:gd name="connsiteY340" fmla="*/ 646964 h 732326"/>
                  <a:gd name="connsiteX341" fmla="*/ 707310 w 994745"/>
                  <a:gd name="connsiteY341" fmla="*/ 638939 h 732326"/>
                  <a:gd name="connsiteX342" fmla="*/ 714054 w 994745"/>
                  <a:gd name="connsiteY342" fmla="*/ 638939 h 732326"/>
                  <a:gd name="connsiteX343" fmla="*/ 714054 w 994745"/>
                  <a:gd name="connsiteY343" fmla="*/ 635566 h 732326"/>
                  <a:gd name="connsiteX344" fmla="*/ 718473 w 994745"/>
                  <a:gd name="connsiteY344" fmla="*/ 635566 h 732326"/>
                  <a:gd name="connsiteX345" fmla="*/ 718473 w 994745"/>
                  <a:gd name="connsiteY345" fmla="*/ 635450 h 732326"/>
                  <a:gd name="connsiteX346" fmla="*/ 724984 w 994745"/>
                  <a:gd name="connsiteY346" fmla="*/ 628938 h 732326"/>
                  <a:gd name="connsiteX347" fmla="*/ 724984 w 994745"/>
                  <a:gd name="connsiteY347" fmla="*/ 621727 h 732326"/>
                  <a:gd name="connsiteX348" fmla="*/ 734635 w 994745"/>
                  <a:gd name="connsiteY348" fmla="*/ 621727 h 732326"/>
                  <a:gd name="connsiteX349" fmla="*/ 740100 w 994745"/>
                  <a:gd name="connsiteY349" fmla="*/ 616261 h 732326"/>
                  <a:gd name="connsiteX350" fmla="*/ 740100 w 994745"/>
                  <a:gd name="connsiteY350" fmla="*/ 612540 h 732326"/>
                  <a:gd name="connsiteX351" fmla="*/ 750449 w 994745"/>
                  <a:gd name="connsiteY351" fmla="*/ 602189 h 732326"/>
                  <a:gd name="connsiteX352" fmla="*/ 750449 w 994745"/>
                  <a:gd name="connsiteY352" fmla="*/ 593234 h 732326"/>
                  <a:gd name="connsiteX353" fmla="*/ 763704 w 994745"/>
                  <a:gd name="connsiteY353" fmla="*/ 579976 h 732326"/>
                  <a:gd name="connsiteX354" fmla="*/ 763704 w 994745"/>
                  <a:gd name="connsiteY354" fmla="*/ 571952 h 732326"/>
                  <a:gd name="connsiteX355" fmla="*/ 771611 w 994745"/>
                  <a:gd name="connsiteY355" fmla="*/ 564044 h 732326"/>
                  <a:gd name="connsiteX356" fmla="*/ 771611 w 994745"/>
                  <a:gd name="connsiteY356" fmla="*/ 556019 h 732326"/>
                  <a:gd name="connsiteX357" fmla="*/ 782308 w 994745"/>
                  <a:gd name="connsiteY357" fmla="*/ 556019 h 732326"/>
                  <a:gd name="connsiteX358" fmla="*/ 782308 w 994745"/>
                  <a:gd name="connsiteY358" fmla="*/ 541017 h 732326"/>
                  <a:gd name="connsiteX359" fmla="*/ 788587 w 994745"/>
                  <a:gd name="connsiteY359" fmla="*/ 541017 h 732326"/>
                  <a:gd name="connsiteX360" fmla="*/ 788587 w 994745"/>
                  <a:gd name="connsiteY360" fmla="*/ 523921 h 732326"/>
                  <a:gd name="connsiteX361" fmla="*/ 782308 w 994745"/>
                  <a:gd name="connsiteY361" fmla="*/ 523921 h 732326"/>
                  <a:gd name="connsiteX362" fmla="*/ 774401 w 994745"/>
                  <a:gd name="connsiteY362" fmla="*/ 516013 h 732326"/>
                  <a:gd name="connsiteX363" fmla="*/ 774401 w 994745"/>
                  <a:gd name="connsiteY363" fmla="*/ 511477 h 732326"/>
                  <a:gd name="connsiteX364" fmla="*/ 779401 w 994745"/>
                  <a:gd name="connsiteY364" fmla="*/ 506476 h 732326"/>
                  <a:gd name="connsiteX365" fmla="*/ 786959 w 994745"/>
                  <a:gd name="connsiteY365" fmla="*/ 506476 h 732326"/>
                  <a:gd name="connsiteX366" fmla="*/ 786959 w 994745"/>
                  <a:gd name="connsiteY366" fmla="*/ 501475 h 732326"/>
                  <a:gd name="connsiteX367" fmla="*/ 781611 w 994745"/>
                  <a:gd name="connsiteY367" fmla="*/ 496126 h 732326"/>
                  <a:gd name="connsiteX368" fmla="*/ 781611 w 994745"/>
                  <a:gd name="connsiteY368" fmla="*/ 487403 h 732326"/>
                  <a:gd name="connsiteX369" fmla="*/ 786959 w 994745"/>
                  <a:gd name="connsiteY369" fmla="*/ 492753 h 732326"/>
                  <a:gd name="connsiteX370" fmla="*/ 786959 w 994745"/>
                  <a:gd name="connsiteY370" fmla="*/ 485194 h 732326"/>
                  <a:gd name="connsiteX371" fmla="*/ 783703 w 994745"/>
                  <a:gd name="connsiteY371" fmla="*/ 485194 h 732326"/>
                  <a:gd name="connsiteX372" fmla="*/ 771611 w 994745"/>
                  <a:gd name="connsiteY372" fmla="*/ 473099 h 732326"/>
                  <a:gd name="connsiteX373" fmla="*/ 771611 w 994745"/>
                  <a:gd name="connsiteY373" fmla="*/ 464725 h 732326"/>
                  <a:gd name="connsiteX374" fmla="*/ 767657 w 994745"/>
                  <a:gd name="connsiteY374" fmla="*/ 460771 h 732326"/>
                  <a:gd name="connsiteX375" fmla="*/ 767657 w 994745"/>
                  <a:gd name="connsiteY375" fmla="*/ 455770 h 732326"/>
                  <a:gd name="connsiteX376" fmla="*/ 763704 w 994745"/>
                  <a:gd name="connsiteY376" fmla="*/ 451816 h 732326"/>
                  <a:gd name="connsiteX377" fmla="*/ 763704 w 994745"/>
                  <a:gd name="connsiteY377" fmla="*/ 444257 h 732326"/>
                  <a:gd name="connsiteX378" fmla="*/ 754983 w 994745"/>
                  <a:gd name="connsiteY378" fmla="*/ 435535 h 732326"/>
                  <a:gd name="connsiteX379" fmla="*/ 748588 w 994745"/>
                  <a:gd name="connsiteY379" fmla="*/ 435535 h 732326"/>
                  <a:gd name="connsiteX380" fmla="*/ 745100 w 994745"/>
                  <a:gd name="connsiteY380" fmla="*/ 432046 h 732326"/>
                  <a:gd name="connsiteX381" fmla="*/ 745100 w 994745"/>
                  <a:gd name="connsiteY381" fmla="*/ 423323 h 732326"/>
                  <a:gd name="connsiteX382" fmla="*/ 766960 w 994745"/>
                  <a:gd name="connsiteY382" fmla="*/ 401459 h 732326"/>
                  <a:gd name="connsiteX383" fmla="*/ 766960 w 994745"/>
                  <a:gd name="connsiteY383" fmla="*/ 396575 h 732326"/>
                  <a:gd name="connsiteX384" fmla="*/ 770448 w 994745"/>
                  <a:gd name="connsiteY384" fmla="*/ 393086 h 732326"/>
                  <a:gd name="connsiteX385" fmla="*/ 770448 w 994745"/>
                  <a:gd name="connsiteY385" fmla="*/ 393086 h 732326"/>
                  <a:gd name="connsiteX386" fmla="*/ 778122 w 994745"/>
                  <a:gd name="connsiteY386" fmla="*/ 393086 h 732326"/>
                  <a:gd name="connsiteX387" fmla="*/ 783703 w 994745"/>
                  <a:gd name="connsiteY387" fmla="*/ 387504 h 732326"/>
                  <a:gd name="connsiteX388" fmla="*/ 797889 w 994745"/>
                  <a:gd name="connsiteY388" fmla="*/ 387504 h 732326"/>
                  <a:gd name="connsiteX389" fmla="*/ 797889 w 994745"/>
                  <a:gd name="connsiteY389" fmla="*/ 382270 h 732326"/>
                  <a:gd name="connsiteX390" fmla="*/ 791843 w 994745"/>
                  <a:gd name="connsiteY390" fmla="*/ 376223 h 732326"/>
                  <a:gd name="connsiteX391" fmla="*/ 779285 w 994745"/>
                  <a:gd name="connsiteY391" fmla="*/ 376223 h 732326"/>
                  <a:gd name="connsiteX392" fmla="*/ 773238 w 994745"/>
                  <a:gd name="connsiteY392" fmla="*/ 370175 h 732326"/>
                  <a:gd name="connsiteX393" fmla="*/ 764634 w 994745"/>
                  <a:gd name="connsiteY393" fmla="*/ 370175 h 732326"/>
                  <a:gd name="connsiteX394" fmla="*/ 751727 w 994745"/>
                  <a:gd name="connsiteY394" fmla="*/ 383084 h 732326"/>
                  <a:gd name="connsiteX395" fmla="*/ 740100 w 994745"/>
                  <a:gd name="connsiteY395" fmla="*/ 383084 h 732326"/>
                  <a:gd name="connsiteX396" fmla="*/ 740100 w 994745"/>
                  <a:gd name="connsiteY396" fmla="*/ 363430 h 732326"/>
                  <a:gd name="connsiteX397" fmla="*/ 724170 w 994745"/>
                  <a:gd name="connsiteY397" fmla="*/ 363430 h 732326"/>
                  <a:gd name="connsiteX398" fmla="*/ 714635 w 994745"/>
                  <a:gd name="connsiteY398" fmla="*/ 353894 h 732326"/>
                  <a:gd name="connsiteX399" fmla="*/ 727193 w 994745"/>
                  <a:gd name="connsiteY399" fmla="*/ 341334 h 732326"/>
                  <a:gd name="connsiteX400" fmla="*/ 738937 w 994745"/>
                  <a:gd name="connsiteY400" fmla="*/ 341334 h 732326"/>
                  <a:gd name="connsiteX401" fmla="*/ 759402 w 994745"/>
                  <a:gd name="connsiteY401" fmla="*/ 320865 h 732326"/>
                  <a:gd name="connsiteX402" fmla="*/ 764634 w 994745"/>
                  <a:gd name="connsiteY402" fmla="*/ 320865 h 732326"/>
                  <a:gd name="connsiteX403" fmla="*/ 780913 w 994745"/>
                  <a:gd name="connsiteY403" fmla="*/ 304584 h 732326"/>
                  <a:gd name="connsiteX404" fmla="*/ 792773 w 994745"/>
                  <a:gd name="connsiteY404" fmla="*/ 316446 h 732326"/>
                  <a:gd name="connsiteX405" fmla="*/ 775797 w 994745"/>
                  <a:gd name="connsiteY405" fmla="*/ 333425 h 732326"/>
                  <a:gd name="connsiteX406" fmla="*/ 775797 w 994745"/>
                  <a:gd name="connsiteY406" fmla="*/ 338659 h 732326"/>
                  <a:gd name="connsiteX407" fmla="*/ 785913 w 994745"/>
                  <a:gd name="connsiteY407" fmla="*/ 338659 h 732326"/>
                  <a:gd name="connsiteX408" fmla="*/ 785913 w 994745"/>
                  <a:gd name="connsiteY408" fmla="*/ 338891 h 732326"/>
                  <a:gd name="connsiteX409" fmla="*/ 780564 w 994745"/>
                  <a:gd name="connsiteY409" fmla="*/ 344474 h 732326"/>
                  <a:gd name="connsiteX410" fmla="*/ 774518 w 994745"/>
                  <a:gd name="connsiteY410" fmla="*/ 344474 h 732326"/>
                  <a:gd name="connsiteX411" fmla="*/ 774518 w 994745"/>
                  <a:gd name="connsiteY411" fmla="*/ 350172 h 732326"/>
                  <a:gd name="connsiteX412" fmla="*/ 780215 w 994745"/>
                  <a:gd name="connsiteY412" fmla="*/ 350172 h 732326"/>
                  <a:gd name="connsiteX413" fmla="*/ 784750 w 994745"/>
                  <a:gd name="connsiteY413" fmla="*/ 345171 h 732326"/>
                  <a:gd name="connsiteX414" fmla="*/ 788936 w 994745"/>
                  <a:gd name="connsiteY414" fmla="*/ 345171 h 732326"/>
                  <a:gd name="connsiteX415" fmla="*/ 799633 w 994745"/>
                  <a:gd name="connsiteY415" fmla="*/ 334472 h 732326"/>
                  <a:gd name="connsiteX416" fmla="*/ 803936 w 994745"/>
                  <a:gd name="connsiteY416" fmla="*/ 334472 h 732326"/>
                  <a:gd name="connsiteX417" fmla="*/ 810563 w 994745"/>
                  <a:gd name="connsiteY417" fmla="*/ 327843 h 732326"/>
                  <a:gd name="connsiteX418" fmla="*/ 823819 w 994745"/>
                  <a:gd name="connsiteY418" fmla="*/ 327843 h 732326"/>
                  <a:gd name="connsiteX419" fmla="*/ 842307 w 994745"/>
                  <a:gd name="connsiteY419" fmla="*/ 309352 h 732326"/>
                  <a:gd name="connsiteX420" fmla="*/ 846144 w 994745"/>
                  <a:gd name="connsiteY420" fmla="*/ 309352 h 732326"/>
                  <a:gd name="connsiteX421" fmla="*/ 862074 w 994745"/>
                  <a:gd name="connsiteY421" fmla="*/ 293419 h 732326"/>
                  <a:gd name="connsiteX422" fmla="*/ 862074 w 994745"/>
                  <a:gd name="connsiteY422" fmla="*/ 286790 h 732326"/>
                  <a:gd name="connsiteX423" fmla="*/ 871492 w 994745"/>
                  <a:gd name="connsiteY423" fmla="*/ 286790 h 732326"/>
                  <a:gd name="connsiteX424" fmla="*/ 877190 w 994745"/>
                  <a:gd name="connsiteY424" fmla="*/ 292489 h 732326"/>
                  <a:gd name="connsiteX425" fmla="*/ 889515 w 994745"/>
                  <a:gd name="connsiteY425" fmla="*/ 292837 h 732326"/>
                  <a:gd name="connsiteX426" fmla="*/ 889515 w 994745"/>
                  <a:gd name="connsiteY426" fmla="*/ 292837 h 732326"/>
                  <a:gd name="connsiteX427" fmla="*/ 454409 w 994745"/>
                  <a:gd name="connsiteY427" fmla="*/ 667665 h 732326"/>
                  <a:gd name="connsiteX428" fmla="*/ 454409 w 994745"/>
                  <a:gd name="connsiteY428" fmla="*/ 667665 h 732326"/>
                  <a:gd name="connsiteX429" fmla="*/ 454409 w 994745"/>
                  <a:gd name="connsiteY429" fmla="*/ 667665 h 732326"/>
                  <a:gd name="connsiteX430" fmla="*/ 454409 w 994745"/>
                  <a:gd name="connsiteY430" fmla="*/ 667665 h 732326"/>
                  <a:gd name="connsiteX431" fmla="*/ 773820 w 994745"/>
                  <a:gd name="connsiteY431" fmla="*/ 344590 h 732326"/>
                  <a:gd name="connsiteX432" fmla="*/ 773820 w 994745"/>
                  <a:gd name="connsiteY432" fmla="*/ 344590 h 732326"/>
                  <a:gd name="connsiteX433" fmla="*/ 773820 w 994745"/>
                  <a:gd name="connsiteY433" fmla="*/ 344590 h 732326"/>
                  <a:gd name="connsiteX434" fmla="*/ 110928 w 994745"/>
                  <a:gd name="connsiteY434" fmla="*/ 233526 h 732326"/>
                  <a:gd name="connsiteX435" fmla="*/ 110928 w 994745"/>
                  <a:gd name="connsiteY435" fmla="*/ 233526 h 732326"/>
                  <a:gd name="connsiteX436" fmla="*/ 110928 w 994745"/>
                  <a:gd name="connsiteY436" fmla="*/ 233526 h 73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994745" h="732326">
                    <a:moveTo>
                      <a:pt x="570917" y="727907"/>
                    </a:moveTo>
                    <a:lnTo>
                      <a:pt x="572778" y="729768"/>
                    </a:lnTo>
                    <a:lnTo>
                      <a:pt x="575918" y="729768"/>
                    </a:lnTo>
                    <a:lnTo>
                      <a:pt x="578475" y="732326"/>
                    </a:lnTo>
                    <a:lnTo>
                      <a:pt x="587662" y="732326"/>
                    </a:lnTo>
                    <a:lnTo>
                      <a:pt x="589871" y="730116"/>
                    </a:lnTo>
                    <a:lnTo>
                      <a:pt x="594289" y="730116"/>
                    </a:lnTo>
                    <a:lnTo>
                      <a:pt x="600684" y="723720"/>
                    </a:lnTo>
                    <a:lnTo>
                      <a:pt x="600684" y="717091"/>
                    </a:lnTo>
                    <a:lnTo>
                      <a:pt x="608940" y="708834"/>
                    </a:lnTo>
                    <a:lnTo>
                      <a:pt x="608940" y="706973"/>
                    </a:lnTo>
                    <a:lnTo>
                      <a:pt x="602312" y="700344"/>
                    </a:lnTo>
                    <a:lnTo>
                      <a:pt x="602312" y="703252"/>
                    </a:lnTo>
                    <a:lnTo>
                      <a:pt x="583126" y="703252"/>
                    </a:lnTo>
                    <a:lnTo>
                      <a:pt x="571034" y="715347"/>
                    </a:lnTo>
                    <a:lnTo>
                      <a:pt x="571034" y="727907"/>
                    </a:lnTo>
                    <a:lnTo>
                      <a:pt x="570917" y="727907"/>
                    </a:lnTo>
                    <a:close/>
                    <a:moveTo>
                      <a:pt x="889515" y="292837"/>
                    </a:moveTo>
                    <a:lnTo>
                      <a:pt x="889515" y="287488"/>
                    </a:lnTo>
                    <a:lnTo>
                      <a:pt x="883934" y="281905"/>
                    </a:lnTo>
                    <a:lnTo>
                      <a:pt x="898701" y="281905"/>
                    </a:lnTo>
                    <a:lnTo>
                      <a:pt x="908003" y="272602"/>
                    </a:lnTo>
                    <a:lnTo>
                      <a:pt x="914631" y="272602"/>
                    </a:lnTo>
                    <a:lnTo>
                      <a:pt x="914631" y="260507"/>
                    </a:lnTo>
                    <a:lnTo>
                      <a:pt x="920561" y="260507"/>
                    </a:lnTo>
                    <a:lnTo>
                      <a:pt x="922654" y="262600"/>
                    </a:lnTo>
                    <a:lnTo>
                      <a:pt x="922654" y="269113"/>
                    </a:lnTo>
                    <a:lnTo>
                      <a:pt x="929165" y="262600"/>
                    </a:lnTo>
                    <a:lnTo>
                      <a:pt x="935328" y="262600"/>
                    </a:lnTo>
                    <a:lnTo>
                      <a:pt x="935328" y="257250"/>
                    </a:lnTo>
                    <a:lnTo>
                      <a:pt x="938467" y="254110"/>
                    </a:lnTo>
                    <a:lnTo>
                      <a:pt x="938467" y="230967"/>
                    </a:lnTo>
                    <a:lnTo>
                      <a:pt x="935328" y="227827"/>
                    </a:lnTo>
                    <a:lnTo>
                      <a:pt x="935328" y="220035"/>
                    </a:lnTo>
                    <a:lnTo>
                      <a:pt x="949049" y="206312"/>
                    </a:lnTo>
                    <a:lnTo>
                      <a:pt x="953467" y="210731"/>
                    </a:lnTo>
                    <a:lnTo>
                      <a:pt x="961491" y="210731"/>
                    </a:lnTo>
                    <a:lnTo>
                      <a:pt x="961491" y="210731"/>
                    </a:lnTo>
                    <a:lnTo>
                      <a:pt x="965909" y="215151"/>
                    </a:lnTo>
                    <a:lnTo>
                      <a:pt x="969397" y="211662"/>
                    </a:lnTo>
                    <a:lnTo>
                      <a:pt x="969397" y="203056"/>
                    </a:lnTo>
                    <a:lnTo>
                      <a:pt x="980676" y="191775"/>
                    </a:lnTo>
                    <a:lnTo>
                      <a:pt x="980676" y="179796"/>
                    </a:lnTo>
                    <a:lnTo>
                      <a:pt x="986257" y="174214"/>
                    </a:lnTo>
                    <a:lnTo>
                      <a:pt x="986257" y="162235"/>
                    </a:lnTo>
                    <a:lnTo>
                      <a:pt x="994745" y="153745"/>
                    </a:lnTo>
                    <a:lnTo>
                      <a:pt x="994745" y="134440"/>
                    </a:lnTo>
                    <a:lnTo>
                      <a:pt x="983815" y="134440"/>
                    </a:lnTo>
                    <a:lnTo>
                      <a:pt x="977420" y="140836"/>
                    </a:lnTo>
                    <a:lnTo>
                      <a:pt x="967537" y="140836"/>
                    </a:lnTo>
                    <a:lnTo>
                      <a:pt x="958351" y="150024"/>
                    </a:lnTo>
                    <a:lnTo>
                      <a:pt x="931724" y="150024"/>
                    </a:lnTo>
                    <a:lnTo>
                      <a:pt x="931724" y="133626"/>
                    </a:lnTo>
                    <a:lnTo>
                      <a:pt x="928468" y="130370"/>
                    </a:lnTo>
                    <a:lnTo>
                      <a:pt x="928468" y="126881"/>
                    </a:lnTo>
                    <a:lnTo>
                      <a:pt x="911142" y="109552"/>
                    </a:lnTo>
                    <a:lnTo>
                      <a:pt x="903701" y="109552"/>
                    </a:lnTo>
                    <a:lnTo>
                      <a:pt x="899050" y="104900"/>
                    </a:lnTo>
                    <a:lnTo>
                      <a:pt x="885213" y="104900"/>
                    </a:lnTo>
                    <a:lnTo>
                      <a:pt x="876841" y="96527"/>
                    </a:lnTo>
                    <a:lnTo>
                      <a:pt x="876841" y="75710"/>
                    </a:lnTo>
                    <a:lnTo>
                      <a:pt x="867539" y="66406"/>
                    </a:lnTo>
                    <a:lnTo>
                      <a:pt x="867539" y="51636"/>
                    </a:lnTo>
                    <a:lnTo>
                      <a:pt x="861027" y="45123"/>
                    </a:lnTo>
                    <a:lnTo>
                      <a:pt x="861027" y="30237"/>
                    </a:lnTo>
                    <a:lnTo>
                      <a:pt x="842307" y="11513"/>
                    </a:lnTo>
                    <a:lnTo>
                      <a:pt x="826028" y="11513"/>
                    </a:lnTo>
                    <a:lnTo>
                      <a:pt x="814517" y="0"/>
                    </a:lnTo>
                    <a:lnTo>
                      <a:pt x="791843" y="0"/>
                    </a:lnTo>
                    <a:lnTo>
                      <a:pt x="784401" y="7443"/>
                    </a:lnTo>
                    <a:lnTo>
                      <a:pt x="769983" y="7443"/>
                    </a:lnTo>
                    <a:lnTo>
                      <a:pt x="755565" y="21864"/>
                    </a:lnTo>
                    <a:lnTo>
                      <a:pt x="755565" y="26167"/>
                    </a:lnTo>
                    <a:lnTo>
                      <a:pt x="767425" y="26167"/>
                    </a:lnTo>
                    <a:lnTo>
                      <a:pt x="767425" y="41169"/>
                    </a:lnTo>
                    <a:lnTo>
                      <a:pt x="757076" y="51520"/>
                    </a:lnTo>
                    <a:lnTo>
                      <a:pt x="757076" y="55474"/>
                    </a:lnTo>
                    <a:lnTo>
                      <a:pt x="750681" y="61870"/>
                    </a:lnTo>
                    <a:lnTo>
                      <a:pt x="750681" y="72453"/>
                    </a:lnTo>
                    <a:lnTo>
                      <a:pt x="744286" y="78850"/>
                    </a:lnTo>
                    <a:lnTo>
                      <a:pt x="744286" y="94317"/>
                    </a:lnTo>
                    <a:lnTo>
                      <a:pt x="732426" y="94317"/>
                    </a:lnTo>
                    <a:lnTo>
                      <a:pt x="718588" y="108041"/>
                    </a:lnTo>
                    <a:lnTo>
                      <a:pt x="714519" y="103970"/>
                    </a:lnTo>
                    <a:lnTo>
                      <a:pt x="705914" y="103970"/>
                    </a:lnTo>
                    <a:lnTo>
                      <a:pt x="692194" y="117693"/>
                    </a:lnTo>
                    <a:lnTo>
                      <a:pt x="692194" y="129556"/>
                    </a:lnTo>
                    <a:lnTo>
                      <a:pt x="679287" y="142465"/>
                    </a:lnTo>
                    <a:lnTo>
                      <a:pt x="688124" y="151303"/>
                    </a:lnTo>
                    <a:lnTo>
                      <a:pt x="694055" y="145372"/>
                    </a:lnTo>
                    <a:lnTo>
                      <a:pt x="705566" y="145372"/>
                    </a:lnTo>
                    <a:lnTo>
                      <a:pt x="711496" y="151303"/>
                    </a:lnTo>
                    <a:lnTo>
                      <a:pt x="719170" y="143628"/>
                    </a:lnTo>
                    <a:lnTo>
                      <a:pt x="736728" y="143628"/>
                    </a:lnTo>
                    <a:lnTo>
                      <a:pt x="754286" y="161188"/>
                    </a:lnTo>
                    <a:lnTo>
                      <a:pt x="754286" y="175493"/>
                    </a:lnTo>
                    <a:lnTo>
                      <a:pt x="713822" y="175493"/>
                    </a:lnTo>
                    <a:lnTo>
                      <a:pt x="684985" y="204335"/>
                    </a:lnTo>
                    <a:lnTo>
                      <a:pt x="669287" y="204335"/>
                    </a:lnTo>
                    <a:lnTo>
                      <a:pt x="654636" y="218988"/>
                    </a:lnTo>
                    <a:lnTo>
                      <a:pt x="634986" y="218988"/>
                    </a:lnTo>
                    <a:lnTo>
                      <a:pt x="627544" y="211545"/>
                    </a:lnTo>
                    <a:lnTo>
                      <a:pt x="612661" y="226431"/>
                    </a:lnTo>
                    <a:lnTo>
                      <a:pt x="623823" y="237596"/>
                    </a:lnTo>
                    <a:lnTo>
                      <a:pt x="589987" y="271439"/>
                    </a:lnTo>
                    <a:lnTo>
                      <a:pt x="557197" y="271439"/>
                    </a:lnTo>
                    <a:lnTo>
                      <a:pt x="550569" y="278068"/>
                    </a:lnTo>
                    <a:lnTo>
                      <a:pt x="528942" y="278068"/>
                    </a:lnTo>
                    <a:lnTo>
                      <a:pt x="517895" y="289116"/>
                    </a:lnTo>
                    <a:lnTo>
                      <a:pt x="496152" y="289116"/>
                    </a:lnTo>
                    <a:lnTo>
                      <a:pt x="488361" y="281324"/>
                    </a:lnTo>
                    <a:lnTo>
                      <a:pt x="466734" y="281324"/>
                    </a:lnTo>
                    <a:lnTo>
                      <a:pt x="451502" y="266089"/>
                    </a:lnTo>
                    <a:lnTo>
                      <a:pt x="373713" y="266089"/>
                    </a:lnTo>
                    <a:lnTo>
                      <a:pt x="363248" y="255622"/>
                    </a:lnTo>
                    <a:lnTo>
                      <a:pt x="363248" y="245272"/>
                    </a:lnTo>
                    <a:lnTo>
                      <a:pt x="348132" y="230153"/>
                    </a:lnTo>
                    <a:lnTo>
                      <a:pt x="339411" y="230153"/>
                    </a:lnTo>
                    <a:lnTo>
                      <a:pt x="322551" y="213406"/>
                    </a:lnTo>
                    <a:lnTo>
                      <a:pt x="286389" y="213406"/>
                    </a:lnTo>
                    <a:lnTo>
                      <a:pt x="277552" y="204568"/>
                    </a:lnTo>
                    <a:lnTo>
                      <a:pt x="277552" y="196310"/>
                    </a:lnTo>
                    <a:lnTo>
                      <a:pt x="283249" y="190612"/>
                    </a:lnTo>
                    <a:lnTo>
                      <a:pt x="283249" y="171888"/>
                    </a:lnTo>
                    <a:lnTo>
                      <a:pt x="273599" y="162235"/>
                    </a:lnTo>
                    <a:lnTo>
                      <a:pt x="273599" y="156188"/>
                    </a:lnTo>
                    <a:lnTo>
                      <a:pt x="261390" y="143976"/>
                    </a:lnTo>
                    <a:lnTo>
                      <a:pt x="247204" y="143976"/>
                    </a:lnTo>
                    <a:lnTo>
                      <a:pt x="241855" y="138627"/>
                    </a:lnTo>
                    <a:lnTo>
                      <a:pt x="241855" y="135370"/>
                    </a:lnTo>
                    <a:lnTo>
                      <a:pt x="230692" y="124206"/>
                    </a:lnTo>
                    <a:lnTo>
                      <a:pt x="230692" y="116879"/>
                    </a:lnTo>
                    <a:lnTo>
                      <a:pt x="222669" y="116879"/>
                    </a:lnTo>
                    <a:lnTo>
                      <a:pt x="216623" y="116879"/>
                    </a:lnTo>
                    <a:lnTo>
                      <a:pt x="214065" y="119438"/>
                    </a:lnTo>
                    <a:lnTo>
                      <a:pt x="214065" y="126648"/>
                    </a:lnTo>
                    <a:lnTo>
                      <a:pt x="205112" y="135603"/>
                    </a:lnTo>
                    <a:lnTo>
                      <a:pt x="196972" y="135603"/>
                    </a:lnTo>
                    <a:lnTo>
                      <a:pt x="196972" y="141185"/>
                    </a:lnTo>
                    <a:lnTo>
                      <a:pt x="193019" y="145139"/>
                    </a:lnTo>
                    <a:lnTo>
                      <a:pt x="193019" y="156188"/>
                    </a:lnTo>
                    <a:lnTo>
                      <a:pt x="196042" y="159211"/>
                    </a:lnTo>
                    <a:lnTo>
                      <a:pt x="196042" y="163165"/>
                    </a:lnTo>
                    <a:lnTo>
                      <a:pt x="193019" y="166189"/>
                    </a:lnTo>
                    <a:lnTo>
                      <a:pt x="187321" y="166189"/>
                    </a:lnTo>
                    <a:lnTo>
                      <a:pt x="180577" y="172935"/>
                    </a:lnTo>
                    <a:lnTo>
                      <a:pt x="175578" y="167934"/>
                    </a:lnTo>
                    <a:lnTo>
                      <a:pt x="160578" y="167934"/>
                    </a:lnTo>
                    <a:lnTo>
                      <a:pt x="157089" y="164445"/>
                    </a:lnTo>
                    <a:lnTo>
                      <a:pt x="149997" y="171539"/>
                    </a:lnTo>
                    <a:lnTo>
                      <a:pt x="149997" y="181541"/>
                    </a:lnTo>
                    <a:lnTo>
                      <a:pt x="144648" y="186890"/>
                    </a:lnTo>
                    <a:lnTo>
                      <a:pt x="144648" y="197939"/>
                    </a:lnTo>
                    <a:lnTo>
                      <a:pt x="140695" y="201893"/>
                    </a:lnTo>
                    <a:lnTo>
                      <a:pt x="146973" y="208173"/>
                    </a:lnTo>
                    <a:lnTo>
                      <a:pt x="143020" y="212127"/>
                    </a:lnTo>
                    <a:lnTo>
                      <a:pt x="134881" y="212127"/>
                    </a:lnTo>
                    <a:lnTo>
                      <a:pt x="131857" y="209103"/>
                    </a:lnTo>
                    <a:lnTo>
                      <a:pt x="120811" y="209103"/>
                    </a:lnTo>
                    <a:lnTo>
                      <a:pt x="116393" y="213522"/>
                    </a:lnTo>
                    <a:lnTo>
                      <a:pt x="105928" y="213522"/>
                    </a:lnTo>
                    <a:lnTo>
                      <a:pt x="102672" y="217011"/>
                    </a:lnTo>
                    <a:lnTo>
                      <a:pt x="107788" y="222128"/>
                    </a:lnTo>
                    <a:lnTo>
                      <a:pt x="107788" y="230502"/>
                    </a:lnTo>
                    <a:lnTo>
                      <a:pt x="111044" y="233758"/>
                    </a:lnTo>
                    <a:lnTo>
                      <a:pt x="111044" y="242946"/>
                    </a:lnTo>
                    <a:lnTo>
                      <a:pt x="116044" y="247946"/>
                    </a:lnTo>
                    <a:lnTo>
                      <a:pt x="116044" y="257599"/>
                    </a:lnTo>
                    <a:lnTo>
                      <a:pt x="111858" y="257599"/>
                    </a:lnTo>
                    <a:lnTo>
                      <a:pt x="109649" y="259693"/>
                    </a:lnTo>
                    <a:lnTo>
                      <a:pt x="112323" y="262367"/>
                    </a:lnTo>
                    <a:lnTo>
                      <a:pt x="107090" y="267601"/>
                    </a:lnTo>
                    <a:lnTo>
                      <a:pt x="107090" y="277602"/>
                    </a:lnTo>
                    <a:lnTo>
                      <a:pt x="107090" y="277602"/>
                    </a:lnTo>
                    <a:lnTo>
                      <a:pt x="98254" y="286441"/>
                    </a:lnTo>
                    <a:lnTo>
                      <a:pt x="92091" y="286441"/>
                    </a:lnTo>
                    <a:lnTo>
                      <a:pt x="86742" y="291791"/>
                    </a:lnTo>
                    <a:lnTo>
                      <a:pt x="82324" y="291791"/>
                    </a:lnTo>
                    <a:lnTo>
                      <a:pt x="70580" y="303537"/>
                    </a:lnTo>
                    <a:lnTo>
                      <a:pt x="54766" y="303537"/>
                    </a:lnTo>
                    <a:lnTo>
                      <a:pt x="48022" y="310282"/>
                    </a:lnTo>
                    <a:lnTo>
                      <a:pt x="48022" y="317027"/>
                    </a:lnTo>
                    <a:lnTo>
                      <a:pt x="33836" y="316911"/>
                    </a:lnTo>
                    <a:lnTo>
                      <a:pt x="28953" y="312026"/>
                    </a:lnTo>
                    <a:lnTo>
                      <a:pt x="22558" y="318423"/>
                    </a:lnTo>
                    <a:lnTo>
                      <a:pt x="15813" y="318423"/>
                    </a:lnTo>
                    <a:lnTo>
                      <a:pt x="11279" y="322958"/>
                    </a:lnTo>
                    <a:lnTo>
                      <a:pt x="4535" y="322958"/>
                    </a:lnTo>
                    <a:lnTo>
                      <a:pt x="4535" y="331797"/>
                    </a:lnTo>
                    <a:lnTo>
                      <a:pt x="0" y="336333"/>
                    </a:lnTo>
                    <a:lnTo>
                      <a:pt x="0" y="342729"/>
                    </a:lnTo>
                    <a:lnTo>
                      <a:pt x="2791" y="345520"/>
                    </a:lnTo>
                    <a:lnTo>
                      <a:pt x="2791" y="352266"/>
                    </a:lnTo>
                    <a:lnTo>
                      <a:pt x="6628" y="356103"/>
                    </a:lnTo>
                    <a:lnTo>
                      <a:pt x="10465" y="352266"/>
                    </a:lnTo>
                    <a:lnTo>
                      <a:pt x="14767" y="352266"/>
                    </a:lnTo>
                    <a:lnTo>
                      <a:pt x="20464" y="357964"/>
                    </a:lnTo>
                    <a:lnTo>
                      <a:pt x="20464" y="365989"/>
                    </a:lnTo>
                    <a:lnTo>
                      <a:pt x="22558" y="368082"/>
                    </a:lnTo>
                    <a:lnTo>
                      <a:pt x="22558" y="374944"/>
                    </a:lnTo>
                    <a:lnTo>
                      <a:pt x="25813" y="378200"/>
                    </a:lnTo>
                    <a:lnTo>
                      <a:pt x="22209" y="381805"/>
                    </a:lnTo>
                    <a:lnTo>
                      <a:pt x="15813" y="381805"/>
                    </a:lnTo>
                    <a:lnTo>
                      <a:pt x="13488" y="384131"/>
                    </a:lnTo>
                    <a:lnTo>
                      <a:pt x="16395" y="387038"/>
                    </a:lnTo>
                    <a:lnTo>
                      <a:pt x="25813" y="387038"/>
                    </a:lnTo>
                    <a:lnTo>
                      <a:pt x="31511" y="392737"/>
                    </a:lnTo>
                    <a:lnTo>
                      <a:pt x="37208" y="392737"/>
                    </a:lnTo>
                    <a:lnTo>
                      <a:pt x="37208" y="406460"/>
                    </a:lnTo>
                    <a:lnTo>
                      <a:pt x="42441" y="411694"/>
                    </a:lnTo>
                    <a:lnTo>
                      <a:pt x="45115" y="409019"/>
                    </a:lnTo>
                    <a:lnTo>
                      <a:pt x="49534" y="409019"/>
                    </a:lnTo>
                    <a:lnTo>
                      <a:pt x="49534" y="413438"/>
                    </a:lnTo>
                    <a:lnTo>
                      <a:pt x="53138" y="417043"/>
                    </a:lnTo>
                    <a:lnTo>
                      <a:pt x="71859" y="417043"/>
                    </a:lnTo>
                    <a:lnTo>
                      <a:pt x="71859" y="425882"/>
                    </a:lnTo>
                    <a:lnTo>
                      <a:pt x="84765" y="438907"/>
                    </a:lnTo>
                    <a:lnTo>
                      <a:pt x="84765" y="456352"/>
                    </a:lnTo>
                    <a:lnTo>
                      <a:pt x="91045" y="462632"/>
                    </a:lnTo>
                    <a:lnTo>
                      <a:pt x="91045" y="474145"/>
                    </a:lnTo>
                    <a:lnTo>
                      <a:pt x="91045" y="474145"/>
                    </a:lnTo>
                    <a:lnTo>
                      <a:pt x="86975" y="478565"/>
                    </a:lnTo>
                    <a:lnTo>
                      <a:pt x="79998" y="471587"/>
                    </a:lnTo>
                    <a:lnTo>
                      <a:pt x="75929" y="475657"/>
                    </a:lnTo>
                    <a:lnTo>
                      <a:pt x="83487" y="483217"/>
                    </a:lnTo>
                    <a:lnTo>
                      <a:pt x="83487" y="499382"/>
                    </a:lnTo>
                    <a:lnTo>
                      <a:pt x="87905" y="494963"/>
                    </a:lnTo>
                    <a:lnTo>
                      <a:pt x="97556" y="504615"/>
                    </a:lnTo>
                    <a:lnTo>
                      <a:pt x="99416" y="502755"/>
                    </a:lnTo>
                    <a:lnTo>
                      <a:pt x="110463" y="513803"/>
                    </a:lnTo>
                    <a:lnTo>
                      <a:pt x="114997" y="513803"/>
                    </a:lnTo>
                    <a:lnTo>
                      <a:pt x="122323" y="521130"/>
                    </a:lnTo>
                    <a:lnTo>
                      <a:pt x="128253" y="515199"/>
                    </a:lnTo>
                    <a:lnTo>
                      <a:pt x="137671" y="515199"/>
                    </a:lnTo>
                    <a:lnTo>
                      <a:pt x="137671" y="521130"/>
                    </a:lnTo>
                    <a:lnTo>
                      <a:pt x="143601" y="527061"/>
                    </a:lnTo>
                    <a:lnTo>
                      <a:pt x="149531" y="527061"/>
                    </a:lnTo>
                    <a:lnTo>
                      <a:pt x="160229" y="537760"/>
                    </a:lnTo>
                    <a:lnTo>
                      <a:pt x="160229" y="537760"/>
                    </a:lnTo>
                    <a:lnTo>
                      <a:pt x="173484" y="537760"/>
                    </a:lnTo>
                    <a:lnTo>
                      <a:pt x="173484" y="544622"/>
                    </a:lnTo>
                    <a:lnTo>
                      <a:pt x="182903" y="554042"/>
                    </a:lnTo>
                    <a:lnTo>
                      <a:pt x="200344" y="554042"/>
                    </a:lnTo>
                    <a:lnTo>
                      <a:pt x="207088" y="560671"/>
                    </a:lnTo>
                    <a:lnTo>
                      <a:pt x="237785" y="560671"/>
                    </a:lnTo>
                    <a:lnTo>
                      <a:pt x="241157" y="557298"/>
                    </a:lnTo>
                    <a:lnTo>
                      <a:pt x="248483" y="557298"/>
                    </a:lnTo>
                    <a:lnTo>
                      <a:pt x="248483" y="571021"/>
                    </a:lnTo>
                    <a:lnTo>
                      <a:pt x="264413" y="555089"/>
                    </a:lnTo>
                    <a:lnTo>
                      <a:pt x="273250" y="555089"/>
                    </a:lnTo>
                    <a:lnTo>
                      <a:pt x="278831" y="560671"/>
                    </a:lnTo>
                    <a:lnTo>
                      <a:pt x="293947" y="560671"/>
                    </a:lnTo>
                    <a:lnTo>
                      <a:pt x="293947" y="565555"/>
                    </a:lnTo>
                    <a:lnTo>
                      <a:pt x="304063" y="565555"/>
                    </a:lnTo>
                    <a:lnTo>
                      <a:pt x="322086" y="547529"/>
                    </a:lnTo>
                    <a:lnTo>
                      <a:pt x="330923" y="547529"/>
                    </a:lnTo>
                    <a:lnTo>
                      <a:pt x="343597" y="534853"/>
                    </a:lnTo>
                    <a:lnTo>
                      <a:pt x="349876" y="541133"/>
                    </a:lnTo>
                    <a:lnTo>
                      <a:pt x="354759" y="541133"/>
                    </a:lnTo>
                    <a:lnTo>
                      <a:pt x="363132" y="532876"/>
                    </a:lnTo>
                    <a:lnTo>
                      <a:pt x="363132" y="532876"/>
                    </a:lnTo>
                    <a:lnTo>
                      <a:pt x="374875" y="544622"/>
                    </a:lnTo>
                    <a:lnTo>
                      <a:pt x="374875" y="552181"/>
                    </a:lnTo>
                    <a:lnTo>
                      <a:pt x="382433" y="552181"/>
                    </a:lnTo>
                    <a:lnTo>
                      <a:pt x="386968" y="556717"/>
                    </a:lnTo>
                    <a:lnTo>
                      <a:pt x="391968" y="551716"/>
                    </a:lnTo>
                    <a:lnTo>
                      <a:pt x="400805" y="560555"/>
                    </a:lnTo>
                    <a:lnTo>
                      <a:pt x="400805" y="567881"/>
                    </a:lnTo>
                    <a:lnTo>
                      <a:pt x="409177" y="567881"/>
                    </a:lnTo>
                    <a:lnTo>
                      <a:pt x="409177" y="596491"/>
                    </a:lnTo>
                    <a:lnTo>
                      <a:pt x="391968" y="613703"/>
                    </a:lnTo>
                    <a:lnTo>
                      <a:pt x="391968" y="619052"/>
                    </a:lnTo>
                    <a:lnTo>
                      <a:pt x="388247" y="622774"/>
                    </a:lnTo>
                    <a:lnTo>
                      <a:pt x="388247" y="622890"/>
                    </a:lnTo>
                    <a:lnTo>
                      <a:pt x="391968" y="626612"/>
                    </a:lnTo>
                    <a:lnTo>
                      <a:pt x="391968" y="630333"/>
                    </a:lnTo>
                    <a:lnTo>
                      <a:pt x="389410" y="632892"/>
                    </a:lnTo>
                    <a:lnTo>
                      <a:pt x="395573" y="632892"/>
                    </a:lnTo>
                    <a:lnTo>
                      <a:pt x="395573" y="632892"/>
                    </a:lnTo>
                    <a:lnTo>
                      <a:pt x="398131" y="630333"/>
                    </a:lnTo>
                    <a:lnTo>
                      <a:pt x="411154" y="630333"/>
                    </a:lnTo>
                    <a:lnTo>
                      <a:pt x="407084" y="634403"/>
                    </a:lnTo>
                    <a:lnTo>
                      <a:pt x="411619" y="638939"/>
                    </a:lnTo>
                    <a:lnTo>
                      <a:pt x="411619" y="648359"/>
                    </a:lnTo>
                    <a:lnTo>
                      <a:pt x="421037" y="648359"/>
                    </a:lnTo>
                    <a:lnTo>
                      <a:pt x="421037" y="657779"/>
                    </a:lnTo>
                    <a:lnTo>
                      <a:pt x="413595" y="665222"/>
                    </a:lnTo>
                    <a:lnTo>
                      <a:pt x="429293" y="665222"/>
                    </a:lnTo>
                    <a:lnTo>
                      <a:pt x="429293" y="676271"/>
                    </a:lnTo>
                    <a:lnTo>
                      <a:pt x="440804" y="676271"/>
                    </a:lnTo>
                    <a:lnTo>
                      <a:pt x="446269" y="670805"/>
                    </a:lnTo>
                    <a:lnTo>
                      <a:pt x="446385" y="670805"/>
                    </a:lnTo>
                    <a:lnTo>
                      <a:pt x="449176" y="673596"/>
                    </a:lnTo>
                    <a:lnTo>
                      <a:pt x="449176" y="681504"/>
                    </a:lnTo>
                    <a:lnTo>
                      <a:pt x="458478" y="681504"/>
                    </a:lnTo>
                    <a:lnTo>
                      <a:pt x="458478" y="671386"/>
                    </a:lnTo>
                    <a:lnTo>
                      <a:pt x="454757" y="667665"/>
                    </a:lnTo>
                    <a:lnTo>
                      <a:pt x="454757" y="659291"/>
                    </a:lnTo>
                    <a:lnTo>
                      <a:pt x="466501" y="659291"/>
                    </a:lnTo>
                    <a:lnTo>
                      <a:pt x="471036" y="654756"/>
                    </a:lnTo>
                    <a:lnTo>
                      <a:pt x="476966" y="660687"/>
                    </a:lnTo>
                    <a:lnTo>
                      <a:pt x="484524" y="653127"/>
                    </a:lnTo>
                    <a:lnTo>
                      <a:pt x="504059" y="653127"/>
                    </a:lnTo>
                    <a:lnTo>
                      <a:pt x="513477" y="643707"/>
                    </a:lnTo>
                    <a:lnTo>
                      <a:pt x="521268" y="651499"/>
                    </a:lnTo>
                    <a:lnTo>
                      <a:pt x="539872" y="651499"/>
                    </a:lnTo>
                    <a:lnTo>
                      <a:pt x="539872" y="667665"/>
                    </a:lnTo>
                    <a:lnTo>
                      <a:pt x="547430" y="675108"/>
                    </a:lnTo>
                    <a:lnTo>
                      <a:pt x="564871" y="675108"/>
                    </a:lnTo>
                    <a:lnTo>
                      <a:pt x="569290" y="670689"/>
                    </a:lnTo>
                    <a:lnTo>
                      <a:pt x="576034" y="677434"/>
                    </a:lnTo>
                    <a:lnTo>
                      <a:pt x="588708" y="677434"/>
                    </a:lnTo>
                    <a:lnTo>
                      <a:pt x="588708" y="690110"/>
                    </a:lnTo>
                    <a:lnTo>
                      <a:pt x="595917" y="697321"/>
                    </a:lnTo>
                    <a:lnTo>
                      <a:pt x="603126" y="697321"/>
                    </a:lnTo>
                    <a:lnTo>
                      <a:pt x="595917" y="690110"/>
                    </a:lnTo>
                    <a:lnTo>
                      <a:pt x="595917" y="685226"/>
                    </a:lnTo>
                    <a:lnTo>
                      <a:pt x="601847" y="679294"/>
                    </a:lnTo>
                    <a:lnTo>
                      <a:pt x="608010" y="679294"/>
                    </a:lnTo>
                    <a:lnTo>
                      <a:pt x="610451" y="676852"/>
                    </a:lnTo>
                    <a:lnTo>
                      <a:pt x="616265" y="676852"/>
                    </a:lnTo>
                    <a:lnTo>
                      <a:pt x="623010" y="670107"/>
                    </a:lnTo>
                    <a:lnTo>
                      <a:pt x="641614" y="670107"/>
                    </a:lnTo>
                    <a:lnTo>
                      <a:pt x="649055" y="662664"/>
                    </a:lnTo>
                    <a:lnTo>
                      <a:pt x="649055" y="661733"/>
                    </a:lnTo>
                    <a:lnTo>
                      <a:pt x="649985" y="661733"/>
                    </a:lnTo>
                    <a:lnTo>
                      <a:pt x="651032" y="660687"/>
                    </a:lnTo>
                    <a:lnTo>
                      <a:pt x="651032" y="656384"/>
                    </a:lnTo>
                    <a:lnTo>
                      <a:pt x="647660" y="653011"/>
                    </a:lnTo>
                    <a:lnTo>
                      <a:pt x="651962" y="648708"/>
                    </a:lnTo>
                    <a:lnTo>
                      <a:pt x="651962" y="653011"/>
                    </a:lnTo>
                    <a:lnTo>
                      <a:pt x="658125" y="659175"/>
                    </a:lnTo>
                    <a:lnTo>
                      <a:pt x="659637" y="657663"/>
                    </a:lnTo>
                    <a:lnTo>
                      <a:pt x="666845" y="657430"/>
                    </a:lnTo>
                    <a:lnTo>
                      <a:pt x="669637" y="654639"/>
                    </a:lnTo>
                    <a:lnTo>
                      <a:pt x="682659" y="654639"/>
                    </a:lnTo>
                    <a:lnTo>
                      <a:pt x="684868" y="652430"/>
                    </a:lnTo>
                    <a:lnTo>
                      <a:pt x="692078" y="652430"/>
                    </a:lnTo>
                    <a:lnTo>
                      <a:pt x="694287" y="650220"/>
                    </a:lnTo>
                    <a:lnTo>
                      <a:pt x="699287" y="650220"/>
                    </a:lnTo>
                    <a:lnTo>
                      <a:pt x="699287" y="646964"/>
                    </a:lnTo>
                    <a:lnTo>
                      <a:pt x="707310" y="638939"/>
                    </a:lnTo>
                    <a:lnTo>
                      <a:pt x="714054" y="638939"/>
                    </a:lnTo>
                    <a:lnTo>
                      <a:pt x="714054" y="635566"/>
                    </a:lnTo>
                    <a:lnTo>
                      <a:pt x="718473" y="635566"/>
                    </a:lnTo>
                    <a:lnTo>
                      <a:pt x="718473" y="635450"/>
                    </a:lnTo>
                    <a:lnTo>
                      <a:pt x="724984" y="628938"/>
                    </a:lnTo>
                    <a:lnTo>
                      <a:pt x="724984" y="621727"/>
                    </a:lnTo>
                    <a:lnTo>
                      <a:pt x="734635" y="621727"/>
                    </a:lnTo>
                    <a:lnTo>
                      <a:pt x="740100" y="616261"/>
                    </a:lnTo>
                    <a:lnTo>
                      <a:pt x="740100" y="612540"/>
                    </a:lnTo>
                    <a:lnTo>
                      <a:pt x="750449" y="602189"/>
                    </a:lnTo>
                    <a:lnTo>
                      <a:pt x="750449" y="593234"/>
                    </a:lnTo>
                    <a:lnTo>
                      <a:pt x="763704" y="579976"/>
                    </a:lnTo>
                    <a:lnTo>
                      <a:pt x="763704" y="571952"/>
                    </a:lnTo>
                    <a:lnTo>
                      <a:pt x="771611" y="564044"/>
                    </a:lnTo>
                    <a:lnTo>
                      <a:pt x="771611" y="556019"/>
                    </a:lnTo>
                    <a:lnTo>
                      <a:pt x="782308" y="556019"/>
                    </a:lnTo>
                    <a:lnTo>
                      <a:pt x="782308" y="541017"/>
                    </a:lnTo>
                    <a:lnTo>
                      <a:pt x="788587" y="541017"/>
                    </a:lnTo>
                    <a:lnTo>
                      <a:pt x="788587" y="523921"/>
                    </a:lnTo>
                    <a:lnTo>
                      <a:pt x="782308" y="523921"/>
                    </a:lnTo>
                    <a:lnTo>
                      <a:pt x="774401" y="516013"/>
                    </a:lnTo>
                    <a:lnTo>
                      <a:pt x="774401" y="511477"/>
                    </a:lnTo>
                    <a:lnTo>
                      <a:pt x="779401" y="506476"/>
                    </a:lnTo>
                    <a:lnTo>
                      <a:pt x="786959" y="506476"/>
                    </a:lnTo>
                    <a:lnTo>
                      <a:pt x="786959" y="501475"/>
                    </a:lnTo>
                    <a:lnTo>
                      <a:pt x="781611" y="496126"/>
                    </a:lnTo>
                    <a:lnTo>
                      <a:pt x="781611" y="487403"/>
                    </a:lnTo>
                    <a:lnTo>
                      <a:pt x="786959" y="492753"/>
                    </a:lnTo>
                    <a:lnTo>
                      <a:pt x="786959" y="485194"/>
                    </a:lnTo>
                    <a:lnTo>
                      <a:pt x="783703" y="485194"/>
                    </a:lnTo>
                    <a:lnTo>
                      <a:pt x="771611" y="473099"/>
                    </a:lnTo>
                    <a:lnTo>
                      <a:pt x="771611" y="464725"/>
                    </a:lnTo>
                    <a:lnTo>
                      <a:pt x="767657" y="460771"/>
                    </a:lnTo>
                    <a:lnTo>
                      <a:pt x="767657" y="455770"/>
                    </a:lnTo>
                    <a:lnTo>
                      <a:pt x="763704" y="451816"/>
                    </a:lnTo>
                    <a:lnTo>
                      <a:pt x="763704" y="444257"/>
                    </a:lnTo>
                    <a:lnTo>
                      <a:pt x="754983" y="435535"/>
                    </a:lnTo>
                    <a:lnTo>
                      <a:pt x="748588" y="435535"/>
                    </a:lnTo>
                    <a:lnTo>
                      <a:pt x="745100" y="432046"/>
                    </a:lnTo>
                    <a:lnTo>
                      <a:pt x="745100" y="423323"/>
                    </a:lnTo>
                    <a:lnTo>
                      <a:pt x="766960" y="401459"/>
                    </a:lnTo>
                    <a:lnTo>
                      <a:pt x="766960" y="396575"/>
                    </a:lnTo>
                    <a:lnTo>
                      <a:pt x="770448" y="393086"/>
                    </a:lnTo>
                    <a:lnTo>
                      <a:pt x="770448" y="393086"/>
                    </a:lnTo>
                    <a:lnTo>
                      <a:pt x="778122" y="393086"/>
                    </a:lnTo>
                    <a:lnTo>
                      <a:pt x="783703" y="387504"/>
                    </a:lnTo>
                    <a:lnTo>
                      <a:pt x="797889" y="387504"/>
                    </a:lnTo>
                    <a:lnTo>
                      <a:pt x="797889" y="382270"/>
                    </a:lnTo>
                    <a:lnTo>
                      <a:pt x="791843" y="376223"/>
                    </a:lnTo>
                    <a:lnTo>
                      <a:pt x="779285" y="376223"/>
                    </a:lnTo>
                    <a:lnTo>
                      <a:pt x="773238" y="370175"/>
                    </a:lnTo>
                    <a:lnTo>
                      <a:pt x="764634" y="370175"/>
                    </a:lnTo>
                    <a:lnTo>
                      <a:pt x="751727" y="383084"/>
                    </a:lnTo>
                    <a:lnTo>
                      <a:pt x="740100" y="383084"/>
                    </a:lnTo>
                    <a:lnTo>
                      <a:pt x="740100" y="363430"/>
                    </a:lnTo>
                    <a:lnTo>
                      <a:pt x="724170" y="363430"/>
                    </a:lnTo>
                    <a:lnTo>
                      <a:pt x="714635" y="353894"/>
                    </a:lnTo>
                    <a:lnTo>
                      <a:pt x="727193" y="341334"/>
                    </a:lnTo>
                    <a:lnTo>
                      <a:pt x="738937" y="341334"/>
                    </a:lnTo>
                    <a:lnTo>
                      <a:pt x="759402" y="320865"/>
                    </a:lnTo>
                    <a:lnTo>
                      <a:pt x="764634" y="320865"/>
                    </a:lnTo>
                    <a:lnTo>
                      <a:pt x="780913" y="304584"/>
                    </a:lnTo>
                    <a:lnTo>
                      <a:pt x="792773" y="316446"/>
                    </a:lnTo>
                    <a:lnTo>
                      <a:pt x="775797" y="333425"/>
                    </a:lnTo>
                    <a:lnTo>
                      <a:pt x="775797" y="338659"/>
                    </a:lnTo>
                    <a:lnTo>
                      <a:pt x="785913" y="338659"/>
                    </a:lnTo>
                    <a:lnTo>
                      <a:pt x="785913" y="338891"/>
                    </a:lnTo>
                    <a:lnTo>
                      <a:pt x="780564" y="344474"/>
                    </a:lnTo>
                    <a:lnTo>
                      <a:pt x="774518" y="344474"/>
                    </a:lnTo>
                    <a:lnTo>
                      <a:pt x="774518" y="350172"/>
                    </a:lnTo>
                    <a:lnTo>
                      <a:pt x="780215" y="350172"/>
                    </a:lnTo>
                    <a:lnTo>
                      <a:pt x="784750" y="345171"/>
                    </a:lnTo>
                    <a:lnTo>
                      <a:pt x="788936" y="345171"/>
                    </a:lnTo>
                    <a:lnTo>
                      <a:pt x="799633" y="334472"/>
                    </a:lnTo>
                    <a:lnTo>
                      <a:pt x="803936" y="334472"/>
                    </a:lnTo>
                    <a:lnTo>
                      <a:pt x="810563" y="327843"/>
                    </a:lnTo>
                    <a:lnTo>
                      <a:pt x="823819" y="327843"/>
                    </a:lnTo>
                    <a:lnTo>
                      <a:pt x="842307" y="309352"/>
                    </a:lnTo>
                    <a:lnTo>
                      <a:pt x="846144" y="309352"/>
                    </a:lnTo>
                    <a:lnTo>
                      <a:pt x="862074" y="293419"/>
                    </a:lnTo>
                    <a:lnTo>
                      <a:pt x="862074" y="286790"/>
                    </a:lnTo>
                    <a:lnTo>
                      <a:pt x="871492" y="286790"/>
                    </a:lnTo>
                    <a:lnTo>
                      <a:pt x="877190" y="292489"/>
                    </a:lnTo>
                    <a:lnTo>
                      <a:pt x="889515" y="292837"/>
                    </a:lnTo>
                    <a:lnTo>
                      <a:pt x="889515" y="292837"/>
                    </a:lnTo>
                    <a:close/>
                    <a:moveTo>
                      <a:pt x="454409" y="667665"/>
                    </a:moveTo>
                    <a:lnTo>
                      <a:pt x="454409" y="667665"/>
                    </a:lnTo>
                    <a:lnTo>
                      <a:pt x="454409" y="667665"/>
                    </a:lnTo>
                    <a:lnTo>
                      <a:pt x="454409" y="667665"/>
                    </a:lnTo>
                    <a:close/>
                    <a:moveTo>
                      <a:pt x="773820" y="344590"/>
                    </a:moveTo>
                    <a:lnTo>
                      <a:pt x="773820" y="344590"/>
                    </a:lnTo>
                    <a:lnTo>
                      <a:pt x="773820" y="344590"/>
                    </a:lnTo>
                    <a:close/>
                    <a:moveTo>
                      <a:pt x="110928" y="233526"/>
                    </a:moveTo>
                    <a:lnTo>
                      <a:pt x="110928" y="233526"/>
                    </a:lnTo>
                    <a:lnTo>
                      <a:pt x="110928" y="233526"/>
                    </a:lnTo>
                    <a:close/>
                  </a:path>
                </a:pathLst>
              </a:custGeom>
              <a:grpFill/>
              <a:ln w="1162" cap="rnd">
                <a:solidFill>
                  <a:schemeClr val="bg2"/>
                </a:solidFill>
                <a:prstDash val="solid"/>
                <a:round/>
              </a:ln>
            </p:spPr>
            <p:txBody>
              <a:bodyPr rtlCol="0" anchor="ctr"/>
              <a:lstStyle/>
              <a:p>
                <a:endParaRPr lang="en-US"/>
              </a:p>
            </p:txBody>
          </p:sp>
          <p:sp>
            <p:nvSpPr>
              <p:cNvPr id="123" name="Freeform 122">
                <a:extLst>
                  <a:ext uri="{FF2B5EF4-FFF2-40B4-BE49-F238E27FC236}">
                    <a16:creationId xmlns:a16="http://schemas.microsoft.com/office/drawing/2014/main" id="{FFC357CB-EAD5-2FE4-016A-D56EC1B89271}"/>
                  </a:ext>
                </a:extLst>
              </p:cNvPr>
              <p:cNvSpPr/>
              <p:nvPr/>
            </p:nvSpPr>
            <p:spPr>
              <a:xfrm>
                <a:off x="7327583" y="3352946"/>
                <a:ext cx="84998" cy="74895"/>
              </a:xfrm>
              <a:custGeom>
                <a:avLst/>
                <a:gdLst>
                  <a:gd name="connsiteX0" fmla="*/ 34069 w 84998"/>
                  <a:gd name="connsiteY0" fmla="*/ 74896 h 74895"/>
                  <a:gd name="connsiteX1" fmla="*/ 36627 w 84998"/>
                  <a:gd name="connsiteY1" fmla="*/ 72337 h 74895"/>
                  <a:gd name="connsiteX2" fmla="*/ 41278 w 84998"/>
                  <a:gd name="connsiteY2" fmla="*/ 72337 h 74895"/>
                  <a:gd name="connsiteX3" fmla="*/ 48487 w 84998"/>
                  <a:gd name="connsiteY3" fmla="*/ 65127 h 74895"/>
                  <a:gd name="connsiteX4" fmla="*/ 62324 w 84998"/>
                  <a:gd name="connsiteY4" fmla="*/ 65127 h 74895"/>
                  <a:gd name="connsiteX5" fmla="*/ 56975 w 84998"/>
                  <a:gd name="connsiteY5" fmla="*/ 59777 h 74895"/>
                  <a:gd name="connsiteX6" fmla="*/ 56975 w 84998"/>
                  <a:gd name="connsiteY6" fmla="*/ 52450 h 74895"/>
                  <a:gd name="connsiteX7" fmla="*/ 56975 w 84998"/>
                  <a:gd name="connsiteY7" fmla="*/ 52450 h 74895"/>
                  <a:gd name="connsiteX8" fmla="*/ 66743 w 84998"/>
                  <a:gd name="connsiteY8" fmla="*/ 52450 h 74895"/>
                  <a:gd name="connsiteX9" fmla="*/ 66743 w 84998"/>
                  <a:gd name="connsiteY9" fmla="*/ 47333 h 74895"/>
                  <a:gd name="connsiteX10" fmla="*/ 74649 w 84998"/>
                  <a:gd name="connsiteY10" fmla="*/ 47333 h 74895"/>
                  <a:gd name="connsiteX11" fmla="*/ 84649 w 84998"/>
                  <a:gd name="connsiteY11" fmla="*/ 37331 h 74895"/>
                  <a:gd name="connsiteX12" fmla="*/ 84649 w 84998"/>
                  <a:gd name="connsiteY12" fmla="*/ 18956 h 74895"/>
                  <a:gd name="connsiteX13" fmla="*/ 81510 w 84998"/>
                  <a:gd name="connsiteY13" fmla="*/ 15816 h 74895"/>
                  <a:gd name="connsiteX14" fmla="*/ 81510 w 84998"/>
                  <a:gd name="connsiteY14" fmla="*/ 7675 h 74895"/>
                  <a:gd name="connsiteX15" fmla="*/ 84998 w 84998"/>
                  <a:gd name="connsiteY15" fmla="*/ 4187 h 74895"/>
                  <a:gd name="connsiteX16" fmla="*/ 84998 w 84998"/>
                  <a:gd name="connsiteY16" fmla="*/ 4187 h 74895"/>
                  <a:gd name="connsiteX17" fmla="*/ 84998 w 84998"/>
                  <a:gd name="connsiteY17" fmla="*/ 0 h 74895"/>
                  <a:gd name="connsiteX18" fmla="*/ 84998 w 84998"/>
                  <a:gd name="connsiteY18" fmla="*/ 0 h 74895"/>
                  <a:gd name="connsiteX19" fmla="*/ 75463 w 84998"/>
                  <a:gd name="connsiteY19" fmla="*/ 9536 h 74895"/>
                  <a:gd name="connsiteX20" fmla="*/ 75463 w 84998"/>
                  <a:gd name="connsiteY20" fmla="*/ 9536 h 74895"/>
                  <a:gd name="connsiteX21" fmla="*/ 72324 w 84998"/>
                  <a:gd name="connsiteY21" fmla="*/ 9536 h 74895"/>
                  <a:gd name="connsiteX22" fmla="*/ 68603 w 84998"/>
                  <a:gd name="connsiteY22" fmla="*/ 5815 h 74895"/>
                  <a:gd name="connsiteX23" fmla="*/ 62208 w 84998"/>
                  <a:gd name="connsiteY23" fmla="*/ 5815 h 74895"/>
                  <a:gd name="connsiteX24" fmla="*/ 58487 w 84998"/>
                  <a:gd name="connsiteY24" fmla="*/ 9536 h 74895"/>
                  <a:gd name="connsiteX25" fmla="*/ 61627 w 84998"/>
                  <a:gd name="connsiteY25" fmla="*/ 12676 h 74895"/>
                  <a:gd name="connsiteX26" fmla="*/ 50696 w 84998"/>
                  <a:gd name="connsiteY26" fmla="*/ 12676 h 74895"/>
                  <a:gd name="connsiteX27" fmla="*/ 46511 w 84998"/>
                  <a:gd name="connsiteY27" fmla="*/ 8490 h 74895"/>
                  <a:gd name="connsiteX28" fmla="*/ 12558 w 84998"/>
                  <a:gd name="connsiteY28" fmla="*/ 8490 h 74895"/>
                  <a:gd name="connsiteX29" fmla="*/ 9418 w 84998"/>
                  <a:gd name="connsiteY29" fmla="*/ 11630 h 74895"/>
                  <a:gd name="connsiteX30" fmla="*/ 9418 w 84998"/>
                  <a:gd name="connsiteY30" fmla="*/ 16049 h 74895"/>
                  <a:gd name="connsiteX31" fmla="*/ 3372 w 84998"/>
                  <a:gd name="connsiteY31" fmla="*/ 22097 h 74895"/>
                  <a:gd name="connsiteX32" fmla="*/ 0 w 84998"/>
                  <a:gd name="connsiteY32" fmla="*/ 22097 h 74895"/>
                  <a:gd name="connsiteX33" fmla="*/ 0 w 84998"/>
                  <a:gd name="connsiteY33" fmla="*/ 27097 h 74895"/>
                  <a:gd name="connsiteX34" fmla="*/ 2442 w 84998"/>
                  <a:gd name="connsiteY34" fmla="*/ 29539 h 74895"/>
                  <a:gd name="connsiteX35" fmla="*/ 2442 w 84998"/>
                  <a:gd name="connsiteY35" fmla="*/ 34540 h 74895"/>
                  <a:gd name="connsiteX36" fmla="*/ 7442 w 84998"/>
                  <a:gd name="connsiteY36" fmla="*/ 39308 h 74895"/>
                  <a:gd name="connsiteX37" fmla="*/ 7442 w 84998"/>
                  <a:gd name="connsiteY37" fmla="*/ 49659 h 74895"/>
                  <a:gd name="connsiteX38" fmla="*/ 7442 w 84998"/>
                  <a:gd name="connsiteY38" fmla="*/ 49659 h 74895"/>
                  <a:gd name="connsiteX39" fmla="*/ 12790 w 84998"/>
                  <a:gd name="connsiteY39" fmla="*/ 55009 h 74895"/>
                  <a:gd name="connsiteX40" fmla="*/ 12790 w 84998"/>
                  <a:gd name="connsiteY40" fmla="*/ 64545 h 74895"/>
                  <a:gd name="connsiteX41" fmla="*/ 22325 w 84998"/>
                  <a:gd name="connsiteY41" fmla="*/ 64545 h 74895"/>
                  <a:gd name="connsiteX42" fmla="*/ 22325 w 84998"/>
                  <a:gd name="connsiteY42" fmla="*/ 71639 h 74895"/>
                  <a:gd name="connsiteX43" fmla="*/ 30929 w 84998"/>
                  <a:gd name="connsiteY43" fmla="*/ 71639 h 74895"/>
                  <a:gd name="connsiteX44" fmla="*/ 34069 w 84998"/>
                  <a:gd name="connsiteY44" fmla="*/ 74896 h 74895"/>
                  <a:gd name="connsiteX45" fmla="*/ 34069 w 84998"/>
                  <a:gd name="connsiteY45" fmla="*/ 74896 h 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998" h="74895">
                    <a:moveTo>
                      <a:pt x="34069" y="74896"/>
                    </a:moveTo>
                    <a:lnTo>
                      <a:pt x="36627" y="72337"/>
                    </a:lnTo>
                    <a:lnTo>
                      <a:pt x="41278" y="72337"/>
                    </a:lnTo>
                    <a:lnTo>
                      <a:pt x="48487" y="65127"/>
                    </a:lnTo>
                    <a:lnTo>
                      <a:pt x="62324" y="65127"/>
                    </a:lnTo>
                    <a:lnTo>
                      <a:pt x="56975" y="59777"/>
                    </a:lnTo>
                    <a:lnTo>
                      <a:pt x="56975" y="52450"/>
                    </a:lnTo>
                    <a:lnTo>
                      <a:pt x="56975" y="52450"/>
                    </a:lnTo>
                    <a:lnTo>
                      <a:pt x="66743" y="52450"/>
                    </a:lnTo>
                    <a:lnTo>
                      <a:pt x="66743" y="47333"/>
                    </a:lnTo>
                    <a:lnTo>
                      <a:pt x="74649" y="47333"/>
                    </a:lnTo>
                    <a:lnTo>
                      <a:pt x="84649" y="37331"/>
                    </a:lnTo>
                    <a:lnTo>
                      <a:pt x="84649" y="18956"/>
                    </a:lnTo>
                    <a:lnTo>
                      <a:pt x="81510" y="15816"/>
                    </a:lnTo>
                    <a:lnTo>
                      <a:pt x="81510" y="7675"/>
                    </a:lnTo>
                    <a:lnTo>
                      <a:pt x="84998" y="4187"/>
                    </a:lnTo>
                    <a:lnTo>
                      <a:pt x="84998" y="4187"/>
                    </a:lnTo>
                    <a:lnTo>
                      <a:pt x="84998" y="0"/>
                    </a:lnTo>
                    <a:lnTo>
                      <a:pt x="84998" y="0"/>
                    </a:lnTo>
                    <a:lnTo>
                      <a:pt x="75463" y="9536"/>
                    </a:lnTo>
                    <a:lnTo>
                      <a:pt x="75463" y="9536"/>
                    </a:lnTo>
                    <a:lnTo>
                      <a:pt x="72324" y="9536"/>
                    </a:lnTo>
                    <a:lnTo>
                      <a:pt x="68603" y="5815"/>
                    </a:lnTo>
                    <a:lnTo>
                      <a:pt x="62208" y="5815"/>
                    </a:lnTo>
                    <a:lnTo>
                      <a:pt x="58487" y="9536"/>
                    </a:lnTo>
                    <a:lnTo>
                      <a:pt x="61627" y="12676"/>
                    </a:lnTo>
                    <a:lnTo>
                      <a:pt x="50696" y="12676"/>
                    </a:lnTo>
                    <a:lnTo>
                      <a:pt x="46511" y="8490"/>
                    </a:lnTo>
                    <a:lnTo>
                      <a:pt x="12558" y="8490"/>
                    </a:lnTo>
                    <a:lnTo>
                      <a:pt x="9418" y="11630"/>
                    </a:lnTo>
                    <a:lnTo>
                      <a:pt x="9418" y="16049"/>
                    </a:lnTo>
                    <a:lnTo>
                      <a:pt x="3372" y="22097"/>
                    </a:lnTo>
                    <a:lnTo>
                      <a:pt x="0" y="22097"/>
                    </a:lnTo>
                    <a:lnTo>
                      <a:pt x="0" y="27097"/>
                    </a:lnTo>
                    <a:lnTo>
                      <a:pt x="2442" y="29539"/>
                    </a:lnTo>
                    <a:lnTo>
                      <a:pt x="2442" y="34540"/>
                    </a:lnTo>
                    <a:lnTo>
                      <a:pt x="7442" y="39308"/>
                    </a:lnTo>
                    <a:lnTo>
                      <a:pt x="7442" y="49659"/>
                    </a:lnTo>
                    <a:lnTo>
                      <a:pt x="7442" y="49659"/>
                    </a:lnTo>
                    <a:lnTo>
                      <a:pt x="12790" y="55009"/>
                    </a:lnTo>
                    <a:lnTo>
                      <a:pt x="12790" y="64545"/>
                    </a:lnTo>
                    <a:lnTo>
                      <a:pt x="22325" y="64545"/>
                    </a:lnTo>
                    <a:lnTo>
                      <a:pt x="22325" y="71639"/>
                    </a:lnTo>
                    <a:lnTo>
                      <a:pt x="30929" y="71639"/>
                    </a:lnTo>
                    <a:lnTo>
                      <a:pt x="34069" y="74896"/>
                    </a:lnTo>
                    <a:lnTo>
                      <a:pt x="34069" y="74896"/>
                    </a:lnTo>
                    <a:close/>
                  </a:path>
                </a:pathLst>
              </a:custGeom>
              <a:grpFill/>
              <a:ln w="1162" cap="rnd">
                <a:solidFill>
                  <a:schemeClr val="bg2"/>
                </a:solidFill>
                <a:prstDash val="solid"/>
                <a:round/>
              </a:ln>
            </p:spPr>
            <p:txBody>
              <a:bodyPr rtlCol="0" anchor="ctr"/>
              <a:lstStyle/>
              <a:p>
                <a:endParaRPr lang="en-US"/>
              </a:p>
            </p:txBody>
          </p:sp>
          <p:sp>
            <p:nvSpPr>
              <p:cNvPr id="124" name="Freeform 123">
                <a:extLst>
                  <a:ext uri="{FF2B5EF4-FFF2-40B4-BE49-F238E27FC236}">
                    <a16:creationId xmlns:a16="http://schemas.microsoft.com/office/drawing/2014/main" id="{521F8ED2-D47D-EDFD-57DF-B0F7022753E1}"/>
                  </a:ext>
                </a:extLst>
              </p:cNvPr>
              <p:cNvSpPr/>
              <p:nvPr/>
            </p:nvSpPr>
            <p:spPr>
              <a:xfrm>
                <a:off x="7518625" y="3514716"/>
                <a:ext cx="20231" cy="16630"/>
              </a:xfrm>
              <a:custGeom>
                <a:avLst/>
                <a:gdLst>
                  <a:gd name="connsiteX0" fmla="*/ 9651 w 20231"/>
                  <a:gd name="connsiteY0" fmla="*/ 16631 h 16630"/>
                  <a:gd name="connsiteX1" fmla="*/ 11977 w 20231"/>
                  <a:gd name="connsiteY1" fmla="*/ 14305 h 16630"/>
                  <a:gd name="connsiteX2" fmla="*/ 11977 w 20231"/>
                  <a:gd name="connsiteY2" fmla="*/ 4768 h 16630"/>
                  <a:gd name="connsiteX3" fmla="*/ 14302 w 20231"/>
                  <a:gd name="connsiteY3" fmla="*/ 2442 h 16630"/>
                  <a:gd name="connsiteX4" fmla="*/ 15697 w 20231"/>
                  <a:gd name="connsiteY4" fmla="*/ 2442 h 16630"/>
                  <a:gd name="connsiteX5" fmla="*/ 15697 w 20231"/>
                  <a:gd name="connsiteY5" fmla="*/ 0 h 16630"/>
                  <a:gd name="connsiteX6" fmla="*/ 13488 w 20231"/>
                  <a:gd name="connsiteY6" fmla="*/ 0 h 16630"/>
                  <a:gd name="connsiteX7" fmla="*/ 6744 w 20231"/>
                  <a:gd name="connsiteY7" fmla="*/ 6745 h 16630"/>
                  <a:gd name="connsiteX8" fmla="*/ 0 w 20231"/>
                  <a:gd name="connsiteY8" fmla="*/ 6745 h 16630"/>
                  <a:gd name="connsiteX9" fmla="*/ 3721 w 20231"/>
                  <a:gd name="connsiteY9" fmla="*/ 10467 h 16630"/>
                  <a:gd name="connsiteX10" fmla="*/ 3721 w 20231"/>
                  <a:gd name="connsiteY10" fmla="*/ 12793 h 16630"/>
                  <a:gd name="connsiteX11" fmla="*/ 6047 w 20231"/>
                  <a:gd name="connsiteY11" fmla="*/ 12793 h 16630"/>
                  <a:gd name="connsiteX12" fmla="*/ 9651 w 20231"/>
                  <a:gd name="connsiteY12" fmla="*/ 16631 h 16630"/>
                  <a:gd name="connsiteX13" fmla="*/ 9651 w 20231"/>
                  <a:gd name="connsiteY13" fmla="*/ 16631 h 16630"/>
                  <a:gd name="connsiteX14" fmla="*/ 20232 w 20231"/>
                  <a:gd name="connsiteY14" fmla="*/ 10816 h 16630"/>
                  <a:gd name="connsiteX15" fmla="*/ 20232 w 20231"/>
                  <a:gd name="connsiteY15" fmla="*/ 4884 h 16630"/>
                  <a:gd name="connsiteX16" fmla="*/ 18023 w 20231"/>
                  <a:gd name="connsiteY16" fmla="*/ 2675 h 16630"/>
                  <a:gd name="connsiteX17" fmla="*/ 15814 w 20231"/>
                  <a:gd name="connsiteY17" fmla="*/ 2675 h 16630"/>
                  <a:gd name="connsiteX18" fmla="*/ 15814 w 20231"/>
                  <a:gd name="connsiteY18" fmla="*/ 8606 h 16630"/>
                  <a:gd name="connsiteX19" fmla="*/ 18023 w 20231"/>
                  <a:gd name="connsiteY19" fmla="*/ 10816 h 16630"/>
                  <a:gd name="connsiteX20" fmla="*/ 20232 w 20231"/>
                  <a:gd name="connsiteY20" fmla="*/ 10816 h 16630"/>
                  <a:gd name="connsiteX21" fmla="*/ 20232 w 20231"/>
                  <a:gd name="connsiteY21" fmla="*/ 10816 h 1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231" h="16630">
                    <a:moveTo>
                      <a:pt x="9651" y="16631"/>
                    </a:moveTo>
                    <a:lnTo>
                      <a:pt x="11977" y="14305"/>
                    </a:lnTo>
                    <a:lnTo>
                      <a:pt x="11977" y="4768"/>
                    </a:lnTo>
                    <a:lnTo>
                      <a:pt x="14302" y="2442"/>
                    </a:lnTo>
                    <a:lnTo>
                      <a:pt x="15697" y="2442"/>
                    </a:lnTo>
                    <a:lnTo>
                      <a:pt x="15697" y="0"/>
                    </a:lnTo>
                    <a:lnTo>
                      <a:pt x="13488" y="0"/>
                    </a:lnTo>
                    <a:lnTo>
                      <a:pt x="6744" y="6745"/>
                    </a:lnTo>
                    <a:lnTo>
                      <a:pt x="0" y="6745"/>
                    </a:lnTo>
                    <a:lnTo>
                      <a:pt x="3721" y="10467"/>
                    </a:lnTo>
                    <a:lnTo>
                      <a:pt x="3721" y="12793"/>
                    </a:lnTo>
                    <a:lnTo>
                      <a:pt x="6047" y="12793"/>
                    </a:lnTo>
                    <a:lnTo>
                      <a:pt x="9651" y="16631"/>
                    </a:lnTo>
                    <a:lnTo>
                      <a:pt x="9651" y="16631"/>
                    </a:lnTo>
                    <a:close/>
                    <a:moveTo>
                      <a:pt x="20232" y="10816"/>
                    </a:moveTo>
                    <a:lnTo>
                      <a:pt x="20232" y="4884"/>
                    </a:lnTo>
                    <a:lnTo>
                      <a:pt x="18023" y="2675"/>
                    </a:lnTo>
                    <a:lnTo>
                      <a:pt x="15814" y="2675"/>
                    </a:lnTo>
                    <a:lnTo>
                      <a:pt x="15814" y="8606"/>
                    </a:lnTo>
                    <a:lnTo>
                      <a:pt x="18023" y="10816"/>
                    </a:lnTo>
                    <a:lnTo>
                      <a:pt x="20232" y="10816"/>
                    </a:lnTo>
                    <a:lnTo>
                      <a:pt x="20232" y="10816"/>
                    </a:lnTo>
                    <a:close/>
                  </a:path>
                </a:pathLst>
              </a:custGeom>
              <a:grpFill/>
              <a:ln w="1162" cap="rnd">
                <a:solidFill>
                  <a:schemeClr val="bg2"/>
                </a:solidFill>
                <a:prstDash val="solid"/>
                <a:round/>
              </a:ln>
            </p:spPr>
            <p:txBody>
              <a:bodyPr rtlCol="0" anchor="ctr"/>
              <a:lstStyle/>
              <a:p>
                <a:endParaRPr lang="en-US"/>
              </a:p>
            </p:txBody>
          </p:sp>
          <p:sp>
            <p:nvSpPr>
              <p:cNvPr id="125" name="Freeform 124">
                <a:extLst>
                  <a:ext uri="{FF2B5EF4-FFF2-40B4-BE49-F238E27FC236}">
                    <a16:creationId xmlns:a16="http://schemas.microsoft.com/office/drawing/2014/main" id="{537D0847-F893-85CB-C56C-25380152195D}"/>
                  </a:ext>
                </a:extLst>
              </p:cNvPr>
              <p:cNvSpPr/>
              <p:nvPr/>
            </p:nvSpPr>
            <p:spPr>
              <a:xfrm>
                <a:off x="7104216" y="3118141"/>
                <a:ext cx="56045" cy="28958"/>
              </a:xfrm>
              <a:custGeom>
                <a:avLst/>
                <a:gdLst>
                  <a:gd name="connsiteX0" fmla="*/ 19302 w 56045"/>
                  <a:gd name="connsiteY0" fmla="*/ 0 h 28958"/>
                  <a:gd name="connsiteX1" fmla="*/ 0 w 56045"/>
                  <a:gd name="connsiteY1" fmla="*/ 19306 h 28958"/>
                  <a:gd name="connsiteX2" fmla="*/ 9651 w 56045"/>
                  <a:gd name="connsiteY2" fmla="*/ 28958 h 28958"/>
                  <a:gd name="connsiteX3" fmla="*/ 22093 w 56045"/>
                  <a:gd name="connsiteY3" fmla="*/ 28958 h 28958"/>
                  <a:gd name="connsiteX4" fmla="*/ 24999 w 56045"/>
                  <a:gd name="connsiteY4" fmla="*/ 26051 h 28958"/>
                  <a:gd name="connsiteX5" fmla="*/ 30930 w 56045"/>
                  <a:gd name="connsiteY5" fmla="*/ 26051 h 28958"/>
                  <a:gd name="connsiteX6" fmla="*/ 33371 w 56045"/>
                  <a:gd name="connsiteY6" fmla="*/ 28493 h 28958"/>
                  <a:gd name="connsiteX7" fmla="*/ 52789 w 56045"/>
                  <a:gd name="connsiteY7" fmla="*/ 28493 h 28958"/>
                  <a:gd name="connsiteX8" fmla="*/ 56045 w 56045"/>
                  <a:gd name="connsiteY8" fmla="*/ 25237 h 28958"/>
                  <a:gd name="connsiteX9" fmla="*/ 56045 w 56045"/>
                  <a:gd name="connsiteY9" fmla="*/ 15235 h 28958"/>
                  <a:gd name="connsiteX10" fmla="*/ 49069 w 56045"/>
                  <a:gd name="connsiteY10" fmla="*/ 15235 h 28958"/>
                  <a:gd name="connsiteX11" fmla="*/ 49069 w 56045"/>
                  <a:gd name="connsiteY11" fmla="*/ 5699 h 28958"/>
                  <a:gd name="connsiteX12" fmla="*/ 33953 w 56045"/>
                  <a:gd name="connsiteY12" fmla="*/ 5699 h 28958"/>
                  <a:gd name="connsiteX13" fmla="*/ 28371 w 56045"/>
                  <a:gd name="connsiteY13" fmla="*/ 116 h 28958"/>
                  <a:gd name="connsiteX14" fmla="*/ 19302 w 56045"/>
                  <a:gd name="connsiteY14" fmla="*/ 0 h 28958"/>
                  <a:gd name="connsiteX15" fmla="*/ 19302 w 56045"/>
                  <a:gd name="connsiteY15" fmla="*/ 0 h 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45" h="28958">
                    <a:moveTo>
                      <a:pt x="19302" y="0"/>
                    </a:moveTo>
                    <a:lnTo>
                      <a:pt x="0" y="19306"/>
                    </a:lnTo>
                    <a:lnTo>
                      <a:pt x="9651" y="28958"/>
                    </a:lnTo>
                    <a:lnTo>
                      <a:pt x="22093" y="28958"/>
                    </a:lnTo>
                    <a:lnTo>
                      <a:pt x="24999" y="26051"/>
                    </a:lnTo>
                    <a:lnTo>
                      <a:pt x="30930" y="26051"/>
                    </a:lnTo>
                    <a:lnTo>
                      <a:pt x="33371" y="28493"/>
                    </a:lnTo>
                    <a:lnTo>
                      <a:pt x="52789" y="28493"/>
                    </a:lnTo>
                    <a:lnTo>
                      <a:pt x="56045" y="25237"/>
                    </a:lnTo>
                    <a:lnTo>
                      <a:pt x="56045" y="15235"/>
                    </a:lnTo>
                    <a:lnTo>
                      <a:pt x="49069" y="15235"/>
                    </a:lnTo>
                    <a:lnTo>
                      <a:pt x="49069" y="5699"/>
                    </a:lnTo>
                    <a:lnTo>
                      <a:pt x="33953" y="5699"/>
                    </a:lnTo>
                    <a:lnTo>
                      <a:pt x="28371" y="116"/>
                    </a:lnTo>
                    <a:lnTo>
                      <a:pt x="19302" y="0"/>
                    </a:lnTo>
                    <a:lnTo>
                      <a:pt x="19302" y="0"/>
                    </a:lnTo>
                    <a:close/>
                  </a:path>
                </a:pathLst>
              </a:custGeom>
              <a:grpFill/>
              <a:ln w="1162" cap="rnd">
                <a:solidFill>
                  <a:schemeClr val="bg2"/>
                </a:solidFill>
                <a:prstDash val="solid"/>
                <a:round/>
              </a:ln>
            </p:spPr>
            <p:txBody>
              <a:bodyPr rtlCol="0" anchor="ctr"/>
              <a:lstStyle/>
              <a:p>
                <a:endParaRPr lang="en-US"/>
              </a:p>
            </p:txBody>
          </p:sp>
          <p:sp>
            <p:nvSpPr>
              <p:cNvPr id="126" name="Freeform 125">
                <a:extLst>
                  <a:ext uri="{FF2B5EF4-FFF2-40B4-BE49-F238E27FC236}">
                    <a16:creationId xmlns:a16="http://schemas.microsoft.com/office/drawing/2014/main" id="{73F54627-5215-9067-D543-972390EB8FB3}"/>
                  </a:ext>
                </a:extLst>
              </p:cNvPr>
              <p:cNvSpPr/>
              <p:nvPr/>
            </p:nvSpPr>
            <p:spPr>
              <a:xfrm>
                <a:off x="7096425" y="3152216"/>
                <a:ext cx="72091" cy="95015"/>
              </a:xfrm>
              <a:custGeom>
                <a:avLst/>
                <a:gdLst>
                  <a:gd name="connsiteX0" fmla="*/ 24302 w 72091"/>
                  <a:gd name="connsiteY0" fmla="*/ 82222 h 95015"/>
                  <a:gd name="connsiteX1" fmla="*/ 29883 w 72091"/>
                  <a:gd name="connsiteY1" fmla="*/ 76873 h 95015"/>
                  <a:gd name="connsiteX2" fmla="*/ 44069 w 72091"/>
                  <a:gd name="connsiteY2" fmla="*/ 76873 h 95015"/>
                  <a:gd name="connsiteX3" fmla="*/ 44069 w 72091"/>
                  <a:gd name="connsiteY3" fmla="*/ 67336 h 95015"/>
                  <a:gd name="connsiteX4" fmla="*/ 49999 w 72091"/>
                  <a:gd name="connsiteY4" fmla="*/ 67336 h 95015"/>
                  <a:gd name="connsiteX5" fmla="*/ 49999 w 72091"/>
                  <a:gd name="connsiteY5" fmla="*/ 67336 h 95015"/>
                  <a:gd name="connsiteX6" fmla="*/ 60464 w 72091"/>
                  <a:gd name="connsiteY6" fmla="*/ 77803 h 95015"/>
                  <a:gd name="connsiteX7" fmla="*/ 60464 w 72091"/>
                  <a:gd name="connsiteY7" fmla="*/ 77803 h 95015"/>
                  <a:gd name="connsiteX8" fmla="*/ 60464 w 72091"/>
                  <a:gd name="connsiteY8" fmla="*/ 87805 h 95015"/>
                  <a:gd name="connsiteX9" fmla="*/ 67673 w 72091"/>
                  <a:gd name="connsiteY9" fmla="*/ 95015 h 95015"/>
                  <a:gd name="connsiteX10" fmla="*/ 67673 w 72091"/>
                  <a:gd name="connsiteY10" fmla="*/ 90480 h 95015"/>
                  <a:gd name="connsiteX11" fmla="*/ 72091 w 72091"/>
                  <a:gd name="connsiteY11" fmla="*/ 90480 h 95015"/>
                  <a:gd name="connsiteX12" fmla="*/ 72091 w 72091"/>
                  <a:gd name="connsiteY12" fmla="*/ 67104 h 95015"/>
                  <a:gd name="connsiteX13" fmla="*/ 67324 w 72091"/>
                  <a:gd name="connsiteY13" fmla="*/ 62336 h 95015"/>
                  <a:gd name="connsiteX14" fmla="*/ 67324 w 72091"/>
                  <a:gd name="connsiteY14" fmla="*/ 48264 h 95015"/>
                  <a:gd name="connsiteX15" fmla="*/ 62324 w 72091"/>
                  <a:gd name="connsiteY15" fmla="*/ 48264 h 95015"/>
                  <a:gd name="connsiteX16" fmla="*/ 59301 w 72091"/>
                  <a:gd name="connsiteY16" fmla="*/ 51287 h 95015"/>
                  <a:gd name="connsiteX17" fmla="*/ 59301 w 72091"/>
                  <a:gd name="connsiteY17" fmla="*/ 51287 h 95015"/>
                  <a:gd name="connsiteX18" fmla="*/ 59301 w 72091"/>
                  <a:gd name="connsiteY18" fmla="*/ 58381 h 95015"/>
                  <a:gd name="connsiteX19" fmla="*/ 50696 w 72091"/>
                  <a:gd name="connsiteY19" fmla="*/ 58381 h 95015"/>
                  <a:gd name="connsiteX20" fmla="*/ 50696 w 72091"/>
                  <a:gd name="connsiteY20" fmla="*/ 46635 h 95015"/>
                  <a:gd name="connsiteX21" fmla="*/ 68487 w 72091"/>
                  <a:gd name="connsiteY21" fmla="*/ 28842 h 95015"/>
                  <a:gd name="connsiteX22" fmla="*/ 60347 w 72091"/>
                  <a:gd name="connsiteY22" fmla="*/ 20701 h 95015"/>
                  <a:gd name="connsiteX23" fmla="*/ 27092 w 72091"/>
                  <a:gd name="connsiteY23" fmla="*/ 20701 h 95015"/>
                  <a:gd name="connsiteX24" fmla="*/ 27092 w 72091"/>
                  <a:gd name="connsiteY24" fmla="*/ 12676 h 95015"/>
                  <a:gd name="connsiteX25" fmla="*/ 18139 w 72091"/>
                  <a:gd name="connsiteY25" fmla="*/ 3721 h 95015"/>
                  <a:gd name="connsiteX26" fmla="*/ 11279 w 72091"/>
                  <a:gd name="connsiteY26" fmla="*/ 3721 h 95015"/>
                  <a:gd name="connsiteX27" fmla="*/ 7558 w 72091"/>
                  <a:gd name="connsiteY27" fmla="*/ 0 h 95015"/>
                  <a:gd name="connsiteX28" fmla="*/ 0 w 72091"/>
                  <a:gd name="connsiteY28" fmla="*/ 7443 h 95015"/>
                  <a:gd name="connsiteX29" fmla="*/ 11162 w 72091"/>
                  <a:gd name="connsiteY29" fmla="*/ 18724 h 95015"/>
                  <a:gd name="connsiteX30" fmla="*/ 465 w 72091"/>
                  <a:gd name="connsiteY30" fmla="*/ 29423 h 95015"/>
                  <a:gd name="connsiteX31" fmla="*/ 8953 w 72091"/>
                  <a:gd name="connsiteY31" fmla="*/ 37913 h 95015"/>
                  <a:gd name="connsiteX32" fmla="*/ 8953 w 72091"/>
                  <a:gd name="connsiteY32" fmla="*/ 61056 h 95015"/>
                  <a:gd name="connsiteX33" fmla="*/ 13488 w 72091"/>
                  <a:gd name="connsiteY33" fmla="*/ 65592 h 95015"/>
                  <a:gd name="connsiteX34" fmla="*/ 13488 w 72091"/>
                  <a:gd name="connsiteY34" fmla="*/ 65592 h 95015"/>
                  <a:gd name="connsiteX35" fmla="*/ 13488 w 72091"/>
                  <a:gd name="connsiteY35" fmla="*/ 82222 h 95015"/>
                  <a:gd name="connsiteX36" fmla="*/ 13488 w 72091"/>
                  <a:gd name="connsiteY36" fmla="*/ 82222 h 95015"/>
                  <a:gd name="connsiteX37" fmla="*/ 24302 w 72091"/>
                  <a:gd name="connsiteY37" fmla="*/ 82222 h 95015"/>
                  <a:gd name="connsiteX38" fmla="*/ 24302 w 72091"/>
                  <a:gd name="connsiteY38" fmla="*/ 82222 h 9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091" h="95015">
                    <a:moveTo>
                      <a:pt x="24302" y="82222"/>
                    </a:moveTo>
                    <a:lnTo>
                      <a:pt x="29883" y="76873"/>
                    </a:lnTo>
                    <a:lnTo>
                      <a:pt x="44069" y="76873"/>
                    </a:lnTo>
                    <a:lnTo>
                      <a:pt x="44069" y="67336"/>
                    </a:lnTo>
                    <a:lnTo>
                      <a:pt x="49999" y="67336"/>
                    </a:lnTo>
                    <a:lnTo>
                      <a:pt x="49999" y="67336"/>
                    </a:lnTo>
                    <a:lnTo>
                      <a:pt x="60464" y="77803"/>
                    </a:lnTo>
                    <a:lnTo>
                      <a:pt x="60464" y="77803"/>
                    </a:lnTo>
                    <a:lnTo>
                      <a:pt x="60464" y="87805"/>
                    </a:lnTo>
                    <a:lnTo>
                      <a:pt x="67673" y="95015"/>
                    </a:lnTo>
                    <a:lnTo>
                      <a:pt x="67673" y="90480"/>
                    </a:lnTo>
                    <a:lnTo>
                      <a:pt x="72091" y="90480"/>
                    </a:lnTo>
                    <a:lnTo>
                      <a:pt x="72091" y="67104"/>
                    </a:lnTo>
                    <a:lnTo>
                      <a:pt x="67324" y="62336"/>
                    </a:lnTo>
                    <a:lnTo>
                      <a:pt x="67324" y="48264"/>
                    </a:lnTo>
                    <a:lnTo>
                      <a:pt x="62324" y="48264"/>
                    </a:lnTo>
                    <a:lnTo>
                      <a:pt x="59301" y="51287"/>
                    </a:lnTo>
                    <a:lnTo>
                      <a:pt x="59301" y="51287"/>
                    </a:lnTo>
                    <a:lnTo>
                      <a:pt x="59301" y="58381"/>
                    </a:lnTo>
                    <a:lnTo>
                      <a:pt x="50696" y="58381"/>
                    </a:lnTo>
                    <a:lnTo>
                      <a:pt x="50696" y="46635"/>
                    </a:lnTo>
                    <a:lnTo>
                      <a:pt x="68487" y="28842"/>
                    </a:lnTo>
                    <a:lnTo>
                      <a:pt x="60347" y="20701"/>
                    </a:lnTo>
                    <a:lnTo>
                      <a:pt x="27092" y="20701"/>
                    </a:lnTo>
                    <a:lnTo>
                      <a:pt x="27092" y="12676"/>
                    </a:lnTo>
                    <a:lnTo>
                      <a:pt x="18139" y="3721"/>
                    </a:lnTo>
                    <a:lnTo>
                      <a:pt x="11279" y="3721"/>
                    </a:lnTo>
                    <a:lnTo>
                      <a:pt x="7558" y="0"/>
                    </a:lnTo>
                    <a:lnTo>
                      <a:pt x="0" y="7443"/>
                    </a:lnTo>
                    <a:lnTo>
                      <a:pt x="11162" y="18724"/>
                    </a:lnTo>
                    <a:lnTo>
                      <a:pt x="465" y="29423"/>
                    </a:lnTo>
                    <a:lnTo>
                      <a:pt x="8953" y="37913"/>
                    </a:lnTo>
                    <a:lnTo>
                      <a:pt x="8953" y="61056"/>
                    </a:lnTo>
                    <a:lnTo>
                      <a:pt x="13488" y="65592"/>
                    </a:lnTo>
                    <a:lnTo>
                      <a:pt x="13488" y="65592"/>
                    </a:lnTo>
                    <a:lnTo>
                      <a:pt x="13488" y="82222"/>
                    </a:lnTo>
                    <a:lnTo>
                      <a:pt x="13488" y="82222"/>
                    </a:lnTo>
                    <a:lnTo>
                      <a:pt x="24302" y="82222"/>
                    </a:lnTo>
                    <a:lnTo>
                      <a:pt x="24302" y="82222"/>
                    </a:lnTo>
                    <a:close/>
                  </a:path>
                </a:pathLst>
              </a:custGeom>
              <a:grpFill/>
              <a:ln w="1162" cap="rnd">
                <a:solidFill>
                  <a:schemeClr val="bg2"/>
                </a:solidFill>
                <a:prstDash val="solid"/>
                <a:round/>
              </a:ln>
            </p:spPr>
            <p:txBody>
              <a:bodyPr rtlCol="0" anchor="ctr"/>
              <a:lstStyle/>
              <a:p>
                <a:endParaRPr lang="en-US"/>
              </a:p>
            </p:txBody>
          </p:sp>
          <p:sp>
            <p:nvSpPr>
              <p:cNvPr id="127" name="Freeform 126">
                <a:extLst>
                  <a:ext uri="{FF2B5EF4-FFF2-40B4-BE49-F238E27FC236}">
                    <a16:creationId xmlns:a16="http://schemas.microsoft.com/office/drawing/2014/main" id="{347BB3AC-B5ED-BCEC-1891-4BA9CC8BE5AA}"/>
                  </a:ext>
                </a:extLst>
              </p:cNvPr>
              <p:cNvSpPr/>
              <p:nvPr/>
            </p:nvSpPr>
            <p:spPr>
              <a:xfrm>
                <a:off x="6482253" y="3155938"/>
                <a:ext cx="2209" cy="7443"/>
              </a:xfrm>
              <a:custGeom>
                <a:avLst/>
                <a:gdLst>
                  <a:gd name="connsiteX0" fmla="*/ 2209 w 2209"/>
                  <a:gd name="connsiteY0" fmla="*/ 2210 h 7443"/>
                  <a:gd name="connsiteX1" fmla="*/ 2209 w 2209"/>
                  <a:gd name="connsiteY1" fmla="*/ 6164 h 7443"/>
                  <a:gd name="connsiteX2" fmla="*/ 930 w 2209"/>
                  <a:gd name="connsiteY2" fmla="*/ 7443 h 7443"/>
                  <a:gd name="connsiteX3" fmla="*/ 0 w 2209"/>
                  <a:gd name="connsiteY3" fmla="*/ 6513 h 7443"/>
                  <a:gd name="connsiteX4" fmla="*/ 0 w 2209"/>
                  <a:gd name="connsiteY4" fmla="*/ 0 h 7443"/>
                  <a:gd name="connsiteX5" fmla="*/ 2209 w 2209"/>
                  <a:gd name="connsiteY5" fmla="*/ 2210 h 7443"/>
                  <a:gd name="connsiteX6" fmla="*/ 2209 w 2209"/>
                  <a:gd name="connsiteY6" fmla="*/ 2210 h 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 h="7443">
                    <a:moveTo>
                      <a:pt x="2209" y="2210"/>
                    </a:moveTo>
                    <a:lnTo>
                      <a:pt x="2209" y="6164"/>
                    </a:lnTo>
                    <a:lnTo>
                      <a:pt x="930" y="7443"/>
                    </a:lnTo>
                    <a:lnTo>
                      <a:pt x="0" y="6513"/>
                    </a:lnTo>
                    <a:lnTo>
                      <a:pt x="0" y="0"/>
                    </a:lnTo>
                    <a:lnTo>
                      <a:pt x="2209" y="2210"/>
                    </a:lnTo>
                    <a:lnTo>
                      <a:pt x="2209" y="2210"/>
                    </a:lnTo>
                    <a:close/>
                  </a:path>
                </a:pathLst>
              </a:custGeom>
              <a:grpFill/>
              <a:ln w="1162" cap="rnd">
                <a:solidFill>
                  <a:schemeClr val="bg2"/>
                </a:solidFill>
                <a:prstDash val="solid"/>
                <a:round/>
              </a:ln>
            </p:spPr>
            <p:txBody>
              <a:bodyPr rtlCol="0" anchor="ctr"/>
              <a:lstStyle/>
              <a:p>
                <a:endParaRPr lang="en-US"/>
              </a:p>
            </p:txBody>
          </p:sp>
          <p:sp>
            <p:nvSpPr>
              <p:cNvPr id="128" name="Freeform 127">
                <a:extLst>
                  <a:ext uri="{FF2B5EF4-FFF2-40B4-BE49-F238E27FC236}">
                    <a16:creationId xmlns:a16="http://schemas.microsoft.com/office/drawing/2014/main" id="{3F4089BD-07D8-71FF-6A75-044C655E250C}"/>
                  </a:ext>
                </a:extLst>
              </p:cNvPr>
              <p:cNvSpPr/>
              <p:nvPr/>
            </p:nvSpPr>
            <p:spPr>
              <a:xfrm>
                <a:off x="6390627" y="2846004"/>
                <a:ext cx="86858" cy="73965"/>
              </a:xfrm>
              <a:custGeom>
                <a:avLst/>
                <a:gdLst>
                  <a:gd name="connsiteX0" fmla="*/ 43138 w 86858"/>
                  <a:gd name="connsiteY0" fmla="*/ 54427 h 73965"/>
                  <a:gd name="connsiteX1" fmla="*/ 39069 w 86858"/>
                  <a:gd name="connsiteY1" fmla="*/ 54427 h 73965"/>
                  <a:gd name="connsiteX2" fmla="*/ 28371 w 86858"/>
                  <a:gd name="connsiteY2" fmla="*/ 65127 h 73965"/>
                  <a:gd name="connsiteX3" fmla="*/ 25813 w 86858"/>
                  <a:gd name="connsiteY3" fmla="*/ 65127 h 73965"/>
                  <a:gd name="connsiteX4" fmla="*/ 25813 w 86858"/>
                  <a:gd name="connsiteY4" fmla="*/ 50357 h 73965"/>
                  <a:gd name="connsiteX5" fmla="*/ 21046 w 86858"/>
                  <a:gd name="connsiteY5" fmla="*/ 50357 h 73965"/>
                  <a:gd name="connsiteX6" fmla="*/ 12674 w 86858"/>
                  <a:gd name="connsiteY6" fmla="*/ 41984 h 73965"/>
                  <a:gd name="connsiteX7" fmla="*/ 17441 w 86858"/>
                  <a:gd name="connsiteY7" fmla="*/ 41984 h 73965"/>
                  <a:gd name="connsiteX8" fmla="*/ 17441 w 86858"/>
                  <a:gd name="connsiteY8" fmla="*/ 36285 h 73965"/>
                  <a:gd name="connsiteX9" fmla="*/ 13372 w 86858"/>
                  <a:gd name="connsiteY9" fmla="*/ 32215 h 73965"/>
                  <a:gd name="connsiteX10" fmla="*/ 10465 w 86858"/>
                  <a:gd name="connsiteY10" fmla="*/ 32215 h 73965"/>
                  <a:gd name="connsiteX11" fmla="*/ 7093 w 86858"/>
                  <a:gd name="connsiteY11" fmla="*/ 28842 h 73965"/>
                  <a:gd name="connsiteX12" fmla="*/ 11860 w 86858"/>
                  <a:gd name="connsiteY12" fmla="*/ 24074 h 73965"/>
                  <a:gd name="connsiteX13" fmla="*/ 8023 w 86858"/>
                  <a:gd name="connsiteY13" fmla="*/ 20236 h 73965"/>
                  <a:gd name="connsiteX14" fmla="*/ 4651 w 86858"/>
                  <a:gd name="connsiteY14" fmla="*/ 20236 h 73965"/>
                  <a:gd name="connsiteX15" fmla="*/ 2326 w 86858"/>
                  <a:gd name="connsiteY15" fmla="*/ 17910 h 73965"/>
                  <a:gd name="connsiteX16" fmla="*/ 3953 w 86858"/>
                  <a:gd name="connsiteY16" fmla="*/ 16282 h 73965"/>
                  <a:gd name="connsiteX17" fmla="*/ 1977 w 86858"/>
                  <a:gd name="connsiteY17" fmla="*/ 14305 h 73965"/>
                  <a:gd name="connsiteX18" fmla="*/ 5697 w 86858"/>
                  <a:gd name="connsiteY18" fmla="*/ 10583 h 73965"/>
                  <a:gd name="connsiteX19" fmla="*/ 7558 w 86858"/>
                  <a:gd name="connsiteY19" fmla="*/ 12444 h 73965"/>
                  <a:gd name="connsiteX20" fmla="*/ 11279 w 86858"/>
                  <a:gd name="connsiteY20" fmla="*/ 12444 h 73965"/>
                  <a:gd name="connsiteX21" fmla="*/ 15813 w 86858"/>
                  <a:gd name="connsiteY21" fmla="*/ 16980 h 73965"/>
                  <a:gd name="connsiteX22" fmla="*/ 22209 w 86858"/>
                  <a:gd name="connsiteY22" fmla="*/ 16980 h 73965"/>
                  <a:gd name="connsiteX23" fmla="*/ 24418 w 86858"/>
                  <a:gd name="connsiteY23" fmla="*/ 19189 h 73965"/>
                  <a:gd name="connsiteX24" fmla="*/ 29185 w 86858"/>
                  <a:gd name="connsiteY24" fmla="*/ 14305 h 73965"/>
                  <a:gd name="connsiteX25" fmla="*/ 24418 w 86858"/>
                  <a:gd name="connsiteY25" fmla="*/ 9536 h 73965"/>
                  <a:gd name="connsiteX26" fmla="*/ 21976 w 86858"/>
                  <a:gd name="connsiteY26" fmla="*/ 9536 h 73965"/>
                  <a:gd name="connsiteX27" fmla="*/ 21976 w 86858"/>
                  <a:gd name="connsiteY27" fmla="*/ 6280 h 73965"/>
                  <a:gd name="connsiteX28" fmla="*/ 24418 w 86858"/>
                  <a:gd name="connsiteY28" fmla="*/ 3838 h 73965"/>
                  <a:gd name="connsiteX29" fmla="*/ 24418 w 86858"/>
                  <a:gd name="connsiteY29" fmla="*/ 0 h 73965"/>
                  <a:gd name="connsiteX30" fmla="*/ 29767 w 86858"/>
                  <a:gd name="connsiteY30" fmla="*/ 0 h 73965"/>
                  <a:gd name="connsiteX31" fmla="*/ 39185 w 86858"/>
                  <a:gd name="connsiteY31" fmla="*/ 9420 h 73965"/>
                  <a:gd name="connsiteX32" fmla="*/ 39185 w 86858"/>
                  <a:gd name="connsiteY32" fmla="*/ 15700 h 73965"/>
                  <a:gd name="connsiteX33" fmla="*/ 46976 w 86858"/>
                  <a:gd name="connsiteY33" fmla="*/ 15700 h 73965"/>
                  <a:gd name="connsiteX34" fmla="*/ 61278 w 86858"/>
                  <a:gd name="connsiteY34" fmla="*/ 1396 h 73965"/>
                  <a:gd name="connsiteX35" fmla="*/ 68138 w 86858"/>
                  <a:gd name="connsiteY35" fmla="*/ 8141 h 73965"/>
                  <a:gd name="connsiteX36" fmla="*/ 68138 w 86858"/>
                  <a:gd name="connsiteY36" fmla="*/ 16631 h 73965"/>
                  <a:gd name="connsiteX37" fmla="*/ 81161 w 86858"/>
                  <a:gd name="connsiteY37" fmla="*/ 29656 h 73965"/>
                  <a:gd name="connsiteX38" fmla="*/ 86858 w 86858"/>
                  <a:gd name="connsiteY38" fmla="*/ 29656 h 73965"/>
                  <a:gd name="connsiteX39" fmla="*/ 86858 w 86858"/>
                  <a:gd name="connsiteY39" fmla="*/ 35355 h 73965"/>
                  <a:gd name="connsiteX40" fmla="*/ 81161 w 86858"/>
                  <a:gd name="connsiteY40" fmla="*/ 35355 h 73965"/>
                  <a:gd name="connsiteX41" fmla="*/ 72905 w 86858"/>
                  <a:gd name="connsiteY41" fmla="*/ 43612 h 73965"/>
                  <a:gd name="connsiteX42" fmla="*/ 72905 w 86858"/>
                  <a:gd name="connsiteY42" fmla="*/ 55358 h 73965"/>
                  <a:gd name="connsiteX43" fmla="*/ 64650 w 86858"/>
                  <a:gd name="connsiteY43" fmla="*/ 63615 h 73965"/>
                  <a:gd name="connsiteX44" fmla="*/ 64650 w 86858"/>
                  <a:gd name="connsiteY44" fmla="*/ 73965 h 73965"/>
                  <a:gd name="connsiteX45" fmla="*/ 58952 w 86858"/>
                  <a:gd name="connsiteY45" fmla="*/ 73965 h 73965"/>
                  <a:gd name="connsiteX46" fmla="*/ 50464 w 86858"/>
                  <a:gd name="connsiteY46" fmla="*/ 65476 h 73965"/>
                  <a:gd name="connsiteX47" fmla="*/ 54766 w 86858"/>
                  <a:gd name="connsiteY47" fmla="*/ 61173 h 73965"/>
                  <a:gd name="connsiteX48" fmla="*/ 51859 w 86858"/>
                  <a:gd name="connsiteY48" fmla="*/ 58265 h 73965"/>
                  <a:gd name="connsiteX49" fmla="*/ 55929 w 86858"/>
                  <a:gd name="connsiteY49" fmla="*/ 54195 h 73965"/>
                  <a:gd name="connsiteX50" fmla="*/ 49301 w 86858"/>
                  <a:gd name="connsiteY50" fmla="*/ 47566 h 73965"/>
                  <a:gd name="connsiteX51" fmla="*/ 43138 w 86858"/>
                  <a:gd name="connsiteY51" fmla="*/ 54427 h 73965"/>
                  <a:gd name="connsiteX52" fmla="*/ 43138 w 86858"/>
                  <a:gd name="connsiteY52" fmla="*/ 54427 h 73965"/>
                  <a:gd name="connsiteX53" fmla="*/ 0 w 86858"/>
                  <a:gd name="connsiteY53" fmla="*/ 49775 h 73965"/>
                  <a:gd name="connsiteX54" fmla="*/ 2907 w 86858"/>
                  <a:gd name="connsiteY54" fmla="*/ 46868 h 73965"/>
                  <a:gd name="connsiteX55" fmla="*/ 7442 w 86858"/>
                  <a:gd name="connsiteY55" fmla="*/ 51404 h 73965"/>
                  <a:gd name="connsiteX56" fmla="*/ 14418 w 86858"/>
                  <a:gd name="connsiteY56" fmla="*/ 51404 h 73965"/>
                  <a:gd name="connsiteX57" fmla="*/ 14418 w 86858"/>
                  <a:gd name="connsiteY57" fmla="*/ 54776 h 73965"/>
                  <a:gd name="connsiteX58" fmla="*/ 17906 w 86858"/>
                  <a:gd name="connsiteY58" fmla="*/ 58265 h 73965"/>
                  <a:gd name="connsiteX59" fmla="*/ 17906 w 86858"/>
                  <a:gd name="connsiteY59" fmla="*/ 61638 h 73965"/>
                  <a:gd name="connsiteX60" fmla="*/ 21395 w 86858"/>
                  <a:gd name="connsiteY60" fmla="*/ 65127 h 73965"/>
                  <a:gd name="connsiteX61" fmla="*/ 12442 w 86858"/>
                  <a:gd name="connsiteY61" fmla="*/ 65127 h 73965"/>
                  <a:gd name="connsiteX62" fmla="*/ 2209 w 86858"/>
                  <a:gd name="connsiteY62" fmla="*/ 54893 h 73965"/>
                  <a:gd name="connsiteX63" fmla="*/ 2209 w 86858"/>
                  <a:gd name="connsiteY63" fmla="*/ 52101 h 73965"/>
                  <a:gd name="connsiteX64" fmla="*/ 0 w 86858"/>
                  <a:gd name="connsiteY64" fmla="*/ 49775 h 73965"/>
                  <a:gd name="connsiteX65" fmla="*/ 0 w 86858"/>
                  <a:gd name="connsiteY65" fmla="*/ 49775 h 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6858" h="73965">
                    <a:moveTo>
                      <a:pt x="43138" y="54427"/>
                    </a:moveTo>
                    <a:lnTo>
                      <a:pt x="39069" y="54427"/>
                    </a:lnTo>
                    <a:lnTo>
                      <a:pt x="28371" y="65127"/>
                    </a:lnTo>
                    <a:lnTo>
                      <a:pt x="25813" y="65127"/>
                    </a:lnTo>
                    <a:lnTo>
                      <a:pt x="25813" y="50357"/>
                    </a:lnTo>
                    <a:lnTo>
                      <a:pt x="21046" y="50357"/>
                    </a:lnTo>
                    <a:lnTo>
                      <a:pt x="12674" y="41984"/>
                    </a:lnTo>
                    <a:lnTo>
                      <a:pt x="17441" y="41984"/>
                    </a:lnTo>
                    <a:lnTo>
                      <a:pt x="17441" y="36285"/>
                    </a:lnTo>
                    <a:lnTo>
                      <a:pt x="13372" y="32215"/>
                    </a:lnTo>
                    <a:lnTo>
                      <a:pt x="10465" y="32215"/>
                    </a:lnTo>
                    <a:lnTo>
                      <a:pt x="7093" y="28842"/>
                    </a:lnTo>
                    <a:lnTo>
                      <a:pt x="11860" y="24074"/>
                    </a:lnTo>
                    <a:lnTo>
                      <a:pt x="8023" y="20236"/>
                    </a:lnTo>
                    <a:lnTo>
                      <a:pt x="4651" y="20236"/>
                    </a:lnTo>
                    <a:lnTo>
                      <a:pt x="2326" y="17910"/>
                    </a:lnTo>
                    <a:lnTo>
                      <a:pt x="3953" y="16282"/>
                    </a:lnTo>
                    <a:lnTo>
                      <a:pt x="1977" y="14305"/>
                    </a:lnTo>
                    <a:lnTo>
                      <a:pt x="5697" y="10583"/>
                    </a:lnTo>
                    <a:lnTo>
                      <a:pt x="7558" y="12444"/>
                    </a:lnTo>
                    <a:lnTo>
                      <a:pt x="11279" y="12444"/>
                    </a:lnTo>
                    <a:lnTo>
                      <a:pt x="15813" y="16980"/>
                    </a:lnTo>
                    <a:lnTo>
                      <a:pt x="22209" y="16980"/>
                    </a:lnTo>
                    <a:lnTo>
                      <a:pt x="24418" y="19189"/>
                    </a:lnTo>
                    <a:lnTo>
                      <a:pt x="29185" y="14305"/>
                    </a:lnTo>
                    <a:lnTo>
                      <a:pt x="24418" y="9536"/>
                    </a:lnTo>
                    <a:lnTo>
                      <a:pt x="21976" y="9536"/>
                    </a:lnTo>
                    <a:lnTo>
                      <a:pt x="21976" y="6280"/>
                    </a:lnTo>
                    <a:lnTo>
                      <a:pt x="24418" y="3838"/>
                    </a:lnTo>
                    <a:lnTo>
                      <a:pt x="24418" y="0"/>
                    </a:lnTo>
                    <a:lnTo>
                      <a:pt x="29767" y="0"/>
                    </a:lnTo>
                    <a:lnTo>
                      <a:pt x="39185" y="9420"/>
                    </a:lnTo>
                    <a:lnTo>
                      <a:pt x="39185" y="15700"/>
                    </a:lnTo>
                    <a:lnTo>
                      <a:pt x="46976" y="15700"/>
                    </a:lnTo>
                    <a:lnTo>
                      <a:pt x="61278" y="1396"/>
                    </a:lnTo>
                    <a:lnTo>
                      <a:pt x="68138" y="8141"/>
                    </a:lnTo>
                    <a:lnTo>
                      <a:pt x="68138" y="16631"/>
                    </a:lnTo>
                    <a:lnTo>
                      <a:pt x="81161" y="29656"/>
                    </a:lnTo>
                    <a:lnTo>
                      <a:pt x="86858" y="29656"/>
                    </a:lnTo>
                    <a:lnTo>
                      <a:pt x="86858" y="35355"/>
                    </a:lnTo>
                    <a:lnTo>
                      <a:pt x="81161" y="35355"/>
                    </a:lnTo>
                    <a:lnTo>
                      <a:pt x="72905" y="43612"/>
                    </a:lnTo>
                    <a:lnTo>
                      <a:pt x="72905" y="55358"/>
                    </a:lnTo>
                    <a:lnTo>
                      <a:pt x="64650" y="63615"/>
                    </a:lnTo>
                    <a:lnTo>
                      <a:pt x="64650" y="73965"/>
                    </a:lnTo>
                    <a:lnTo>
                      <a:pt x="58952" y="73965"/>
                    </a:lnTo>
                    <a:lnTo>
                      <a:pt x="50464" y="65476"/>
                    </a:lnTo>
                    <a:lnTo>
                      <a:pt x="54766" y="61173"/>
                    </a:lnTo>
                    <a:lnTo>
                      <a:pt x="51859" y="58265"/>
                    </a:lnTo>
                    <a:lnTo>
                      <a:pt x="55929" y="54195"/>
                    </a:lnTo>
                    <a:lnTo>
                      <a:pt x="49301" y="47566"/>
                    </a:lnTo>
                    <a:lnTo>
                      <a:pt x="43138" y="54427"/>
                    </a:lnTo>
                    <a:lnTo>
                      <a:pt x="43138" y="54427"/>
                    </a:lnTo>
                    <a:close/>
                    <a:moveTo>
                      <a:pt x="0" y="49775"/>
                    </a:moveTo>
                    <a:lnTo>
                      <a:pt x="2907" y="46868"/>
                    </a:lnTo>
                    <a:lnTo>
                      <a:pt x="7442" y="51404"/>
                    </a:lnTo>
                    <a:lnTo>
                      <a:pt x="14418" y="51404"/>
                    </a:lnTo>
                    <a:lnTo>
                      <a:pt x="14418" y="54776"/>
                    </a:lnTo>
                    <a:lnTo>
                      <a:pt x="17906" y="58265"/>
                    </a:lnTo>
                    <a:lnTo>
                      <a:pt x="17906" y="61638"/>
                    </a:lnTo>
                    <a:lnTo>
                      <a:pt x="21395" y="65127"/>
                    </a:lnTo>
                    <a:lnTo>
                      <a:pt x="12442" y="65127"/>
                    </a:lnTo>
                    <a:lnTo>
                      <a:pt x="2209" y="54893"/>
                    </a:lnTo>
                    <a:lnTo>
                      <a:pt x="2209" y="52101"/>
                    </a:lnTo>
                    <a:lnTo>
                      <a:pt x="0" y="49775"/>
                    </a:lnTo>
                    <a:lnTo>
                      <a:pt x="0" y="49775"/>
                    </a:lnTo>
                    <a:close/>
                  </a:path>
                </a:pathLst>
              </a:custGeom>
              <a:grpFill/>
              <a:ln w="1162" cap="rnd">
                <a:solidFill>
                  <a:schemeClr val="bg2"/>
                </a:solidFill>
                <a:prstDash val="solid"/>
                <a:round/>
              </a:ln>
            </p:spPr>
            <p:txBody>
              <a:bodyPr rtlCol="0" anchor="ctr"/>
              <a:lstStyle/>
              <a:p>
                <a:endParaRPr lang="en-US"/>
              </a:p>
            </p:txBody>
          </p:sp>
          <p:sp>
            <p:nvSpPr>
              <p:cNvPr id="129" name="Freeform 128">
                <a:extLst>
                  <a:ext uri="{FF2B5EF4-FFF2-40B4-BE49-F238E27FC236}">
                    <a16:creationId xmlns:a16="http://schemas.microsoft.com/office/drawing/2014/main" id="{2EFEC7CB-BAD0-F9DD-6A33-A72495BD118A}"/>
                  </a:ext>
                </a:extLst>
              </p:cNvPr>
              <p:cNvSpPr/>
              <p:nvPr/>
            </p:nvSpPr>
            <p:spPr>
              <a:xfrm>
                <a:off x="6367023" y="2860193"/>
                <a:ext cx="49533" cy="50822"/>
              </a:xfrm>
              <a:custGeom>
                <a:avLst/>
                <a:gdLst>
                  <a:gd name="connsiteX0" fmla="*/ 45231 w 49533"/>
                  <a:gd name="connsiteY0" fmla="*/ 50822 h 50822"/>
                  <a:gd name="connsiteX1" fmla="*/ 49534 w 49533"/>
                  <a:gd name="connsiteY1" fmla="*/ 50822 h 50822"/>
                  <a:gd name="connsiteX2" fmla="*/ 49534 w 49533"/>
                  <a:gd name="connsiteY2" fmla="*/ 36052 h 50822"/>
                  <a:gd name="connsiteX3" fmla="*/ 44766 w 49533"/>
                  <a:gd name="connsiteY3" fmla="*/ 36052 h 50822"/>
                  <a:gd name="connsiteX4" fmla="*/ 36395 w 49533"/>
                  <a:gd name="connsiteY4" fmla="*/ 27679 h 50822"/>
                  <a:gd name="connsiteX5" fmla="*/ 41162 w 49533"/>
                  <a:gd name="connsiteY5" fmla="*/ 27679 h 50822"/>
                  <a:gd name="connsiteX6" fmla="*/ 41162 w 49533"/>
                  <a:gd name="connsiteY6" fmla="*/ 21980 h 50822"/>
                  <a:gd name="connsiteX7" fmla="*/ 37092 w 49533"/>
                  <a:gd name="connsiteY7" fmla="*/ 17910 h 50822"/>
                  <a:gd name="connsiteX8" fmla="*/ 34185 w 49533"/>
                  <a:gd name="connsiteY8" fmla="*/ 17910 h 50822"/>
                  <a:gd name="connsiteX9" fmla="*/ 30813 w 49533"/>
                  <a:gd name="connsiteY9" fmla="*/ 14537 h 50822"/>
                  <a:gd name="connsiteX10" fmla="*/ 35581 w 49533"/>
                  <a:gd name="connsiteY10" fmla="*/ 9769 h 50822"/>
                  <a:gd name="connsiteX11" fmla="*/ 31744 w 49533"/>
                  <a:gd name="connsiteY11" fmla="*/ 5931 h 50822"/>
                  <a:gd name="connsiteX12" fmla="*/ 28371 w 49533"/>
                  <a:gd name="connsiteY12" fmla="*/ 5931 h 50822"/>
                  <a:gd name="connsiteX13" fmla="*/ 26046 w 49533"/>
                  <a:gd name="connsiteY13" fmla="*/ 3605 h 50822"/>
                  <a:gd name="connsiteX14" fmla="*/ 27674 w 49533"/>
                  <a:gd name="connsiteY14" fmla="*/ 1977 h 50822"/>
                  <a:gd name="connsiteX15" fmla="*/ 25697 w 49533"/>
                  <a:gd name="connsiteY15" fmla="*/ 0 h 50822"/>
                  <a:gd name="connsiteX16" fmla="*/ 25697 w 49533"/>
                  <a:gd name="connsiteY16" fmla="*/ 0 h 50822"/>
                  <a:gd name="connsiteX17" fmla="*/ 23255 w 49533"/>
                  <a:gd name="connsiteY17" fmla="*/ 0 h 50822"/>
                  <a:gd name="connsiteX18" fmla="*/ 21162 w 49533"/>
                  <a:gd name="connsiteY18" fmla="*/ 2093 h 50822"/>
                  <a:gd name="connsiteX19" fmla="*/ 11395 w 49533"/>
                  <a:gd name="connsiteY19" fmla="*/ 2093 h 50822"/>
                  <a:gd name="connsiteX20" fmla="*/ 9767 w 49533"/>
                  <a:gd name="connsiteY20" fmla="*/ 3721 h 50822"/>
                  <a:gd name="connsiteX21" fmla="*/ 0 w 49533"/>
                  <a:gd name="connsiteY21" fmla="*/ 3721 h 50822"/>
                  <a:gd name="connsiteX22" fmla="*/ 3837 w 49533"/>
                  <a:gd name="connsiteY22" fmla="*/ 7559 h 50822"/>
                  <a:gd name="connsiteX23" fmla="*/ 3837 w 49533"/>
                  <a:gd name="connsiteY23" fmla="*/ 15235 h 50822"/>
                  <a:gd name="connsiteX24" fmla="*/ 2326 w 49533"/>
                  <a:gd name="connsiteY24" fmla="*/ 16747 h 50822"/>
                  <a:gd name="connsiteX25" fmla="*/ 2326 w 49533"/>
                  <a:gd name="connsiteY25" fmla="*/ 18840 h 50822"/>
                  <a:gd name="connsiteX26" fmla="*/ 4767 w 49533"/>
                  <a:gd name="connsiteY26" fmla="*/ 21282 h 50822"/>
                  <a:gd name="connsiteX27" fmla="*/ 4767 w 49533"/>
                  <a:gd name="connsiteY27" fmla="*/ 26051 h 50822"/>
                  <a:gd name="connsiteX28" fmla="*/ 14302 w 49533"/>
                  <a:gd name="connsiteY28" fmla="*/ 26051 h 50822"/>
                  <a:gd name="connsiteX29" fmla="*/ 23604 w 49533"/>
                  <a:gd name="connsiteY29" fmla="*/ 35355 h 50822"/>
                  <a:gd name="connsiteX30" fmla="*/ 26511 w 49533"/>
                  <a:gd name="connsiteY30" fmla="*/ 32447 h 50822"/>
                  <a:gd name="connsiteX31" fmla="*/ 31046 w 49533"/>
                  <a:gd name="connsiteY31" fmla="*/ 36983 h 50822"/>
                  <a:gd name="connsiteX32" fmla="*/ 38022 w 49533"/>
                  <a:gd name="connsiteY32" fmla="*/ 36983 h 50822"/>
                  <a:gd name="connsiteX33" fmla="*/ 38022 w 49533"/>
                  <a:gd name="connsiteY33" fmla="*/ 40355 h 50822"/>
                  <a:gd name="connsiteX34" fmla="*/ 41511 w 49533"/>
                  <a:gd name="connsiteY34" fmla="*/ 43844 h 50822"/>
                  <a:gd name="connsiteX35" fmla="*/ 41511 w 49533"/>
                  <a:gd name="connsiteY35" fmla="*/ 47217 h 50822"/>
                  <a:gd name="connsiteX36" fmla="*/ 45231 w 49533"/>
                  <a:gd name="connsiteY36" fmla="*/ 50822 h 50822"/>
                  <a:gd name="connsiteX37" fmla="*/ 45231 w 49533"/>
                  <a:gd name="connsiteY37" fmla="*/ 50822 h 5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533" h="50822">
                    <a:moveTo>
                      <a:pt x="45231" y="50822"/>
                    </a:moveTo>
                    <a:lnTo>
                      <a:pt x="49534" y="50822"/>
                    </a:lnTo>
                    <a:lnTo>
                      <a:pt x="49534" y="36052"/>
                    </a:lnTo>
                    <a:lnTo>
                      <a:pt x="44766" y="36052"/>
                    </a:lnTo>
                    <a:lnTo>
                      <a:pt x="36395" y="27679"/>
                    </a:lnTo>
                    <a:lnTo>
                      <a:pt x="41162" y="27679"/>
                    </a:lnTo>
                    <a:lnTo>
                      <a:pt x="41162" y="21980"/>
                    </a:lnTo>
                    <a:lnTo>
                      <a:pt x="37092" y="17910"/>
                    </a:lnTo>
                    <a:lnTo>
                      <a:pt x="34185" y="17910"/>
                    </a:lnTo>
                    <a:lnTo>
                      <a:pt x="30813" y="14537"/>
                    </a:lnTo>
                    <a:lnTo>
                      <a:pt x="35581" y="9769"/>
                    </a:lnTo>
                    <a:lnTo>
                      <a:pt x="31744" y="5931"/>
                    </a:lnTo>
                    <a:lnTo>
                      <a:pt x="28371" y="5931"/>
                    </a:lnTo>
                    <a:lnTo>
                      <a:pt x="26046" y="3605"/>
                    </a:lnTo>
                    <a:lnTo>
                      <a:pt x="27674" y="1977"/>
                    </a:lnTo>
                    <a:lnTo>
                      <a:pt x="25697" y="0"/>
                    </a:lnTo>
                    <a:lnTo>
                      <a:pt x="25697" y="0"/>
                    </a:lnTo>
                    <a:lnTo>
                      <a:pt x="23255" y="0"/>
                    </a:lnTo>
                    <a:lnTo>
                      <a:pt x="21162" y="2093"/>
                    </a:lnTo>
                    <a:lnTo>
                      <a:pt x="11395" y="2093"/>
                    </a:lnTo>
                    <a:lnTo>
                      <a:pt x="9767" y="3721"/>
                    </a:lnTo>
                    <a:lnTo>
                      <a:pt x="0" y="3721"/>
                    </a:lnTo>
                    <a:lnTo>
                      <a:pt x="3837" y="7559"/>
                    </a:lnTo>
                    <a:lnTo>
                      <a:pt x="3837" y="15235"/>
                    </a:lnTo>
                    <a:lnTo>
                      <a:pt x="2326" y="16747"/>
                    </a:lnTo>
                    <a:lnTo>
                      <a:pt x="2326" y="18840"/>
                    </a:lnTo>
                    <a:lnTo>
                      <a:pt x="4767" y="21282"/>
                    </a:lnTo>
                    <a:lnTo>
                      <a:pt x="4767" y="26051"/>
                    </a:lnTo>
                    <a:lnTo>
                      <a:pt x="14302" y="26051"/>
                    </a:lnTo>
                    <a:lnTo>
                      <a:pt x="23604" y="35355"/>
                    </a:lnTo>
                    <a:lnTo>
                      <a:pt x="26511" y="32447"/>
                    </a:lnTo>
                    <a:lnTo>
                      <a:pt x="31046" y="36983"/>
                    </a:lnTo>
                    <a:lnTo>
                      <a:pt x="38022" y="36983"/>
                    </a:lnTo>
                    <a:lnTo>
                      <a:pt x="38022" y="40355"/>
                    </a:lnTo>
                    <a:lnTo>
                      <a:pt x="41511" y="43844"/>
                    </a:lnTo>
                    <a:lnTo>
                      <a:pt x="41511" y="47217"/>
                    </a:lnTo>
                    <a:lnTo>
                      <a:pt x="45231" y="50822"/>
                    </a:lnTo>
                    <a:lnTo>
                      <a:pt x="45231" y="50822"/>
                    </a:lnTo>
                    <a:close/>
                  </a:path>
                </a:pathLst>
              </a:custGeom>
              <a:grpFill/>
              <a:ln w="1162" cap="rnd">
                <a:solidFill>
                  <a:schemeClr val="bg2"/>
                </a:solidFill>
                <a:prstDash val="solid"/>
                <a:round/>
              </a:ln>
            </p:spPr>
            <p:txBody>
              <a:bodyPr rtlCol="0" anchor="ctr"/>
              <a:lstStyle/>
              <a:p>
                <a:endParaRPr lang="en-US"/>
              </a:p>
            </p:txBody>
          </p:sp>
          <p:sp>
            <p:nvSpPr>
              <p:cNvPr id="130" name="Freeform 129">
                <a:extLst>
                  <a:ext uri="{FF2B5EF4-FFF2-40B4-BE49-F238E27FC236}">
                    <a16:creationId xmlns:a16="http://schemas.microsoft.com/office/drawing/2014/main" id="{426CE38B-5BCF-D314-5E83-82D6D38C6138}"/>
                  </a:ext>
                </a:extLst>
              </p:cNvPr>
              <p:cNvSpPr/>
              <p:nvPr/>
            </p:nvSpPr>
            <p:spPr>
              <a:xfrm>
                <a:off x="6644923" y="2920202"/>
                <a:ext cx="236506" cy="175144"/>
              </a:xfrm>
              <a:custGeom>
                <a:avLst/>
                <a:gdLst>
                  <a:gd name="connsiteX0" fmla="*/ 12674 w 236506"/>
                  <a:gd name="connsiteY0" fmla="*/ 55474 h 175144"/>
                  <a:gd name="connsiteX1" fmla="*/ 18139 w 236506"/>
                  <a:gd name="connsiteY1" fmla="*/ 60940 h 175144"/>
                  <a:gd name="connsiteX2" fmla="*/ 24767 w 236506"/>
                  <a:gd name="connsiteY2" fmla="*/ 60940 h 175144"/>
                  <a:gd name="connsiteX3" fmla="*/ 29418 w 236506"/>
                  <a:gd name="connsiteY3" fmla="*/ 65592 h 175144"/>
                  <a:gd name="connsiteX4" fmla="*/ 38022 w 236506"/>
                  <a:gd name="connsiteY4" fmla="*/ 65592 h 175144"/>
                  <a:gd name="connsiteX5" fmla="*/ 42673 w 236506"/>
                  <a:gd name="connsiteY5" fmla="*/ 60940 h 175144"/>
                  <a:gd name="connsiteX6" fmla="*/ 42673 w 236506"/>
                  <a:gd name="connsiteY6" fmla="*/ 51287 h 175144"/>
                  <a:gd name="connsiteX7" fmla="*/ 57906 w 236506"/>
                  <a:gd name="connsiteY7" fmla="*/ 51287 h 175144"/>
                  <a:gd name="connsiteX8" fmla="*/ 67091 w 236506"/>
                  <a:gd name="connsiteY8" fmla="*/ 42100 h 175144"/>
                  <a:gd name="connsiteX9" fmla="*/ 67091 w 236506"/>
                  <a:gd name="connsiteY9" fmla="*/ 32447 h 175144"/>
                  <a:gd name="connsiteX10" fmla="*/ 74998 w 236506"/>
                  <a:gd name="connsiteY10" fmla="*/ 24539 h 175144"/>
                  <a:gd name="connsiteX11" fmla="*/ 81277 w 236506"/>
                  <a:gd name="connsiteY11" fmla="*/ 24539 h 175144"/>
                  <a:gd name="connsiteX12" fmla="*/ 87905 w 236506"/>
                  <a:gd name="connsiteY12" fmla="*/ 17910 h 175144"/>
                  <a:gd name="connsiteX13" fmla="*/ 92789 w 236506"/>
                  <a:gd name="connsiteY13" fmla="*/ 22794 h 175144"/>
                  <a:gd name="connsiteX14" fmla="*/ 106161 w 236506"/>
                  <a:gd name="connsiteY14" fmla="*/ 22794 h 175144"/>
                  <a:gd name="connsiteX15" fmla="*/ 109649 w 236506"/>
                  <a:gd name="connsiteY15" fmla="*/ 26283 h 175144"/>
                  <a:gd name="connsiteX16" fmla="*/ 119183 w 236506"/>
                  <a:gd name="connsiteY16" fmla="*/ 26283 h 175144"/>
                  <a:gd name="connsiteX17" fmla="*/ 119183 w 236506"/>
                  <a:gd name="connsiteY17" fmla="*/ 26283 h 175144"/>
                  <a:gd name="connsiteX18" fmla="*/ 123486 w 236506"/>
                  <a:gd name="connsiteY18" fmla="*/ 30586 h 175144"/>
                  <a:gd name="connsiteX19" fmla="*/ 125928 w 236506"/>
                  <a:gd name="connsiteY19" fmla="*/ 30586 h 175144"/>
                  <a:gd name="connsiteX20" fmla="*/ 130811 w 236506"/>
                  <a:gd name="connsiteY20" fmla="*/ 25702 h 175144"/>
                  <a:gd name="connsiteX21" fmla="*/ 133253 w 236506"/>
                  <a:gd name="connsiteY21" fmla="*/ 25702 h 175144"/>
                  <a:gd name="connsiteX22" fmla="*/ 136392 w 236506"/>
                  <a:gd name="connsiteY22" fmla="*/ 22562 h 175144"/>
                  <a:gd name="connsiteX23" fmla="*/ 138253 w 236506"/>
                  <a:gd name="connsiteY23" fmla="*/ 22562 h 175144"/>
                  <a:gd name="connsiteX24" fmla="*/ 143485 w 236506"/>
                  <a:gd name="connsiteY24" fmla="*/ 27795 h 175144"/>
                  <a:gd name="connsiteX25" fmla="*/ 146160 w 236506"/>
                  <a:gd name="connsiteY25" fmla="*/ 25120 h 175144"/>
                  <a:gd name="connsiteX26" fmla="*/ 146160 w 236506"/>
                  <a:gd name="connsiteY26" fmla="*/ 20236 h 175144"/>
                  <a:gd name="connsiteX27" fmla="*/ 148718 w 236506"/>
                  <a:gd name="connsiteY27" fmla="*/ 17677 h 175144"/>
                  <a:gd name="connsiteX28" fmla="*/ 154531 w 236506"/>
                  <a:gd name="connsiteY28" fmla="*/ 17677 h 175144"/>
                  <a:gd name="connsiteX29" fmla="*/ 155811 w 236506"/>
                  <a:gd name="connsiteY29" fmla="*/ 18957 h 175144"/>
                  <a:gd name="connsiteX30" fmla="*/ 157671 w 236506"/>
                  <a:gd name="connsiteY30" fmla="*/ 18957 h 175144"/>
                  <a:gd name="connsiteX31" fmla="*/ 159997 w 236506"/>
                  <a:gd name="connsiteY31" fmla="*/ 16631 h 175144"/>
                  <a:gd name="connsiteX32" fmla="*/ 159997 w 236506"/>
                  <a:gd name="connsiteY32" fmla="*/ 10351 h 175144"/>
                  <a:gd name="connsiteX33" fmla="*/ 165113 w 236506"/>
                  <a:gd name="connsiteY33" fmla="*/ 5233 h 175144"/>
                  <a:gd name="connsiteX34" fmla="*/ 165113 w 236506"/>
                  <a:gd name="connsiteY34" fmla="*/ 2558 h 175144"/>
                  <a:gd name="connsiteX35" fmla="*/ 167671 w 236506"/>
                  <a:gd name="connsiteY35" fmla="*/ 0 h 175144"/>
                  <a:gd name="connsiteX36" fmla="*/ 171391 w 236506"/>
                  <a:gd name="connsiteY36" fmla="*/ 0 h 175144"/>
                  <a:gd name="connsiteX37" fmla="*/ 177089 w 236506"/>
                  <a:gd name="connsiteY37" fmla="*/ 5699 h 175144"/>
                  <a:gd name="connsiteX38" fmla="*/ 177089 w 236506"/>
                  <a:gd name="connsiteY38" fmla="*/ 11397 h 175144"/>
                  <a:gd name="connsiteX39" fmla="*/ 180694 w 236506"/>
                  <a:gd name="connsiteY39" fmla="*/ 11397 h 175144"/>
                  <a:gd name="connsiteX40" fmla="*/ 180694 w 236506"/>
                  <a:gd name="connsiteY40" fmla="*/ 21283 h 175144"/>
                  <a:gd name="connsiteX41" fmla="*/ 178833 w 236506"/>
                  <a:gd name="connsiteY41" fmla="*/ 23143 h 175144"/>
                  <a:gd name="connsiteX42" fmla="*/ 178833 w 236506"/>
                  <a:gd name="connsiteY42" fmla="*/ 28028 h 175144"/>
                  <a:gd name="connsiteX43" fmla="*/ 178833 w 236506"/>
                  <a:gd name="connsiteY43" fmla="*/ 28028 h 175144"/>
                  <a:gd name="connsiteX44" fmla="*/ 180229 w 236506"/>
                  <a:gd name="connsiteY44" fmla="*/ 29423 h 175144"/>
                  <a:gd name="connsiteX45" fmla="*/ 180229 w 236506"/>
                  <a:gd name="connsiteY45" fmla="*/ 33726 h 175144"/>
                  <a:gd name="connsiteX46" fmla="*/ 183252 w 236506"/>
                  <a:gd name="connsiteY46" fmla="*/ 36750 h 175144"/>
                  <a:gd name="connsiteX47" fmla="*/ 184763 w 236506"/>
                  <a:gd name="connsiteY47" fmla="*/ 35238 h 175144"/>
                  <a:gd name="connsiteX48" fmla="*/ 186624 w 236506"/>
                  <a:gd name="connsiteY48" fmla="*/ 35238 h 175144"/>
                  <a:gd name="connsiteX49" fmla="*/ 191856 w 236506"/>
                  <a:gd name="connsiteY49" fmla="*/ 30005 h 175144"/>
                  <a:gd name="connsiteX50" fmla="*/ 198251 w 236506"/>
                  <a:gd name="connsiteY50" fmla="*/ 30005 h 175144"/>
                  <a:gd name="connsiteX51" fmla="*/ 208019 w 236506"/>
                  <a:gd name="connsiteY51" fmla="*/ 20236 h 175144"/>
                  <a:gd name="connsiteX52" fmla="*/ 215925 w 236506"/>
                  <a:gd name="connsiteY52" fmla="*/ 20236 h 175144"/>
                  <a:gd name="connsiteX53" fmla="*/ 215925 w 236506"/>
                  <a:gd name="connsiteY53" fmla="*/ 22911 h 175144"/>
                  <a:gd name="connsiteX54" fmla="*/ 213716 w 236506"/>
                  <a:gd name="connsiteY54" fmla="*/ 25120 h 175144"/>
                  <a:gd name="connsiteX55" fmla="*/ 220111 w 236506"/>
                  <a:gd name="connsiteY55" fmla="*/ 25120 h 175144"/>
                  <a:gd name="connsiteX56" fmla="*/ 223832 w 236506"/>
                  <a:gd name="connsiteY56" fmla="*/ 21399 h 175144"/>
                  <a:gd name="connsiteX57" fmla="*/ 233367 w 236506"/>
                  <a:gd name="connsiteY57" fmla="*/ 21515 h 175144"/>
                  <a:gd name="connsiteX58" fmla="*/ 236506 w 236506"/>
                  <a:gd name="connsiteY58" fmla="*/ 24655 h 175144"/>
                  <a:gd name="connsiteX59" fmla="*/ 230111 w 236506"/>
                  <a:gd name="connsiteY59" fmla="*/ 24655 h 175144"/>
                  <a:gd name="connsiteX60" fmla="*/ 227786 w 236506"/>
                  <a:gd name="connsiteY60" fmla="*/ 26981 h 175144"/>
                  <a:gd name="connsiteX61" fmla="*/ 230692 w 236506"/>
                  <a:gd name="connsiteY61" fmla="*/ 29888 h 175144"/>
                  <a:gd name="connsiteX62" fmla="*/ 227088 w 236506"/>
                  <a:gd name="connsiteY62" fmla="*/ 33494 h 175144"/>
                  <a:gd name="connsiteX63" fmla="*/ 197321 w 236506"/>
                  <a:gd name="connsiteY63" fmla="*/ 33494 h 175144"/>
                  <a:gd name="connsiteX64" fmla="*/ 195112 w 236506"/>
                  <a:gd name="connsiteY64" fmla="*/ 35703 h 175144"/>
                  <a:gd name="connsiteX65" fmla="*/ 190345 w 236506"/>
                  <a:gd name="connsiteY65" fmla="*/ 35703 h 175144"/>
                  <a:gd name="connsiteX66" fmla="*/ 184415 w 236506"/>
                  <a:gd name="connsiteY66" fmla="*/ 41635 h 175144"/>
                  <a:gd name="connsiteX67" fmla="*/ 182089 w 236506"/>
                  <a:gd name="connsiteY67" fmla="*/ 41635 h 175144"/>
                  <a:gd name="connsiteX68" fmla="*/ 174182 w 236506"/>
                  <a:gd name="connsiteY68" fmla="*/ 49543 h 175144"/>
                  <a:gd name="connsiteX69" fmla="*/ 179647 w 236506"/>
                  <a:gd name="connsiteY69" fmla="*/ 55009 h 175144"/>
                  <a:gd name="connsiteX70" fmla="*/ 179647 w 236506"/>
                  <a:gd name="connsiteY70" fmla="*/ 55009 h 175144"/>
                  <a:gd name="connsiteX71" fmla="*/ 179647 w 236506"/>
                  <a:gd name="connsiteY71" fmla="*/ 64313 h 175144"/>
                  <a:gd name="connsiteX72" fmla="*/ 181973 w 236506"/>
                  <a:gd name="connsiteY72" fmla="*/ 66639 h 175144"/>
                  <a:gd name="connsiteX73" fmla="*/ 174880 w 236506"/>
                  <a:gd name="connsiteY73" fmla="*/ 73733 h 175144"/>
                  <a:gd name="connsiteX74" fmla="*/ 174880 w 236506"/>
                  <a:gd name="connsiteY74" fmla="*/ 76640 h 175144"/>
                  <a:gd name="connsiteX75" fmla="*/ 171275 w 236506"/>
                  <a:gd name="connsiteY75" fmla="*/ 80245 h 175144"/>
                  <a:gd name="connsiteX76" fmla="*/ 173019 w 236506"/>
                  <a:gd name="connsiteY76" fmla="*/ 81990 h 175144"/>
                  <a:gd name="connsiteX77" fmla="*/ 173019 w 236506"/>
                  <a:gd name="connsiteY77" fmla="*/ 86177 h 175144"/>
                  <a:gd name="connsiteX78" fmla="*/ 168485 w 236506"/>
                  <a:gd name="connsiteY78" fmla="*/ 90596 h 175144"/>
                  <a:gd name="connsiteX79" fmla="*/ 161043 w 236506"/>
                  <a:gd name="connsiteY79" fmla="*/ 90596 h 175144"/>
                  <a:gd name="connsiteX80" fmla="*/ 159066 w 236506"/>
                  <a:gd name="connsiteY80" fmla="*/ 88619 h 175144"/>
                  <a:gd name="connsiteX81" fmla="*/ 153020 w 236506"/>
                  <a:gd name="connsiteY81" fmla="*/ 88619 h 175144"/>
                  <a:gd name="connsiteX82" fmla="*/ 153020 w 236506"/>
                  <a:gd name="connsiteY82" fmla="*/ 91526 h 175144"/>
                  <a:gd name="connsiteX83" fmla="*/ 157206 w 236506"/>
                  <a:gd name="connsiteY83" fmla="*/ 95713 h 175144"/>
                  <a:gd name="connsiteX84" fmla="*/ 157206 w 236506"/>
                  <a:gd name="connsiteY84" fmla="*/ 98853 h 175144"/>
                  <a:gd name="connsiteX85" fmla="*/ 160345 w 236506"/>
                  <a:gd name="connsiteY85" fmla="*/ 101993 h 175144"/>
                  <a:gd name="connsiteX86" fmla="*/ 154764 w 236506"/>
                  <a:gd name="connsiteY86" fmla="*/ 107575 h 175144"/>
                  <a:gd name="connsiteX87" fmla="*/ 146276 w 236506"/>
                  <a:gd name="connsiteY87" fmla="*/ 107575 h 175144"/>
                  <a:gd name="connsiteX88" fmla="*/ 146276 w 236506"/>
                  <a:gd name="connsiteY88" fmla="*/ 114437 h 175144"/>
                  <a:gd name="connsiteX89" fmla="*/ 142788 w 236506"/>
                  <a:gd name="connsiteY89" fmla="*/ 117926 h 175144"/>
                  <a:gd name="connsiteX90" fmla="*/ 142788 w 236506"/>
                  <a:gd name="connsiteY90" fmla="*/ 128974 h 175144"/>
                  <a:gd name="connsiteX91" fmla="*/ 136741 w 236506"/>
                  <a:gd name="connsiteY91" fmla="*/ 135022 h 175144"/>
                  <a:gd name="connsiteX92" fmla="*/ 133020 w 236506"/>
                  <a:gd name="connsiteY92" fmla="*/ 131300 h 175144"/>
                  <a:gd name="connsiteX93" fmla="*/ 124299 w 236506"/>
                  <a:gd name="connsiteY93" fmla="*/ 131300 h 175144"/>
                  <a:gd name="connsiteX94" fmla="*/ 118137 w 236506"/>
                  <a:gd name="connsiteY94" fmla="*/ 137464 h 175144"/>
                  <a:gd name="connsiteX95" fmla="*/ 115346 w 236506"/>
                  <a:gd name="connsiteY95" fmla="*/ 137464 h 175144"/>
                  <a:gd name="connsiteX96" fmla="*/ 117323 w 236506"/>
                  <a:gd name="connsiteY96" fmla="*/ 139441 h 175144"/>
                  <a:gd name="connsiteX97" fmla="*/ 113951 w 236506"/>
                  <a:gd name="connsiteY97" fmla="*/ 142814 h 175144"/>
                  <a:gd name="connsiteX98" fmla="*/ 109184 w 236506"/>
                  <a:gd name="connsiteY98" fmla="*/ 142814 h 175144"/>
                  <a:gd name="connsiteX99" fmla="*/ 107672 w 236506"/>
                  <a:gd name="connsiteY99" fmla="*/ 141302 h 175144"/>
                  <a:gd name="connsiteX100" fmla="*/ 102905 w 236506"/>
                  <a:gd name="connsiteY100" fmla="*/ 141302 h 175144"/>
                  <a:gd name="connsiteX101" fmla="*/ 100463 w 236506"/>
                  <a:gd name="connsiteY101" fmla="*/ 143744 h 175144"/>
                  <a:gd name="connsiteX102" fmla="*/ 100463 w 236506"/>
                  <a:gd name="connsiteY102" fmla="*/ 146651 h 175144"/>
                  <a:gd name="connsiteX103" fmla="*/ 100463 w 236506"/>
                  <a:gd name="connsiteY103" fmla="*/ 146651 h 175144"/>
                  <a:gd name="connsiteX104" fmla="*/ 94998 w 236506"/>
                  <a:gd name="connsiteY104" fmla="*/ 152117 h 175144"/>
                  <a:gd name="connsiteX105" fmla="*/ 94998 w 236506"/>
                  <a:gd name="connsiteY105" fmla="*/ 162351 h 175144"/>
                  <a:gd name="connsiteX106" fmla="*/ 92905 w 236506"/>
                  <a:gd name="connsiteY106" fmla="*/ 164445 h 175144"/>
                  <a:gd name="connsiteX107" fmla="*/ 94649 w 236506"/>
                  <a:gd name="connsiteY107" fmla="*/ 166189 h 175144"/>
                  <a:gd name="connsiteX108" fmla="*/ 91045 w 236506"/>
                  <a:gd name="connsiteY108" fmla="*/ 169795 h 175144"/>
                  <a:gd name="connsiteX109" fmla="*/ 87672 w 236506"/>
                  <a:gd name="connsiteY109" fmla="*/ 169795 h 175144"/>
                  <a:gd name="connsiteX110" fmla="*/ 85463 w 236506"/>
                  <a:gd name="connsiteY110" fmla="*/ 172004 h 175144"/>
                  <a:gd name="connsiteX111" fmla="*/ 78603 w 236506"/>
                  <a:gd name="connsiteY111" fmla="*/ 172004 h 175144"/>
                  <a:gd name="connsiteX112" fmla="*/ 75463 w 236506"/>
                  <a:gd name="connsiteY112" fmla="*/ 175144 h 175144"/>
                  <a:gd name="connsiteX113" fmla="*/ 23372 w 236506"/>
                  <a:gd name="connsiteY113" fmla="*/ 175144 h 175144"/>
                  <a:gd name="connsiteX114" fmla="*/ 20813 w 236506"/>
                  <a:gd name="connsiteY114" fmla="*/ 172586 h 175144"/>
                  <a:gd name="connsiteX115" fmla="*/ 14767 w 236506"/>
                  <a:gd name="connsiteY115" fmla="*/ 172586 h 175144"/>
                  <a:gd name="connsiteX116" fmla="*/ 10465 w 236506"/>
                  <a:gd name="connsiteY116" fmla="*/ 168283 h 175144"/>
                  <a:gd name="connsiteX117" fmla="*/ 4419 w 236506"/>
                  <a:gd name="connsiteY117" fmla="*/ 168283 h 175144"/>
                  <a:gd name="connsiteX118" fmla="*/ 21162 w 236506"/>
                  <a:gd name="connsiteY118" fmla="*/ 151536 h 175144"/>
                  <a:gd name="connsiteX119" fmla="*/ 21162 w 236506"/>
                  <a:gd name="connsiteY119" fmla="*/ 138976 h 175144"/>
                  <a:gd name="connsiteX120" fmla="*/ 5465 w 236506"/>
                  <a:gd name="connsiteY120" fmla="*/ 138976 h 175144"/>
                  <a:gd name="connsiteX121" fmla="*/ 5465 w 236506"/>
                  <a:gd name="connsiteY121" fmla="*/ 124090 h 175144"/>
                  <a:gd name="connsiteX122" fmla="*/ 3372 w 236506"/>
                  <a:gd name="connsiteY122" fmla="*/ 121996 h 175144"/>
                  <a:gd name="connsiteX123" fmla="*/ 3372 w 236506"/>
                  <a:gd name="connsiteY123" fmla="*/ 114437 h 175144"/>
                  <a:gd name="connsiteX124" fmla="*/ 1163 w 236506"/>
                  <a:gd name="connsiteY124" fmla="*/ 112227 h 175144"/>
                  <a:gd name="connsiteX125" fmla="*/ 1163 w 236506"/>
                  <a:gd name="connsiteY125" fmla="*/ 104784 h 175144"/>
                  <a:gd name="connsiteX126" fmla="*/ 8023 w 236506"/>
                  <a:gd name="connsiteY126" fmla="*/ 97923 h 175144"/>
                  <a:gd name="connsiteX127" fmla="*/ 0 w 236506"/>
                  <a:gd name="connsiteY127" fmla="*/ 97923 h 175144"/>
                  <a:gd name="connsiteX128" fmla="*/ 0 w 236506"/>
                  <a:gd name="connsiteY128" fmla="*/ 86409 h 175144"/>
                  <a:gd name="connsiteX129" fmla="*/ 3372 w 236506"/>
                  <a:gd name="connsiteY129" fmla="*/ 83037 h 175144"/>
                  <a:gd name="connsiteX130" fmla="*/ 8139 w 236506"/>
                  <a:gd name="connsiteY130" fmla="*/ 83037 h 175144"/>
                  <a:gd name="connsiteX131" fmla="*/ 4767 w 236506"/>
                  <a:gd name="connsiteY131" fmla="*/ 79664 h 175144"/>
                  <a:gd name="connsiteX132" fmla="*/ 7674 w 236506"/>
                  <a:gd name="connsiteY132" fmla="*/ 76756 h 175144"/>
                  <a:gd name="connsiteX133" fmla="*/ 7674 w 236506"/>
                  <a:gd name="connsiteY133" fmla="*/ 73849 h 175144"/>
                  <a:gd name="connsiteX134" fmla="*/ 10581 w 236506"/>
                  <a:gd name="connsiteY134" fmla="*/ 70942 h 175144"/>
                  <a:gd name="connsiteX135" fmla="*/ 10581 w 236506"/>
                  <a:gd name="connsiteY135" fmla="*/ 65708 h 175144"/>
                  <a:gd name="connsiteX136" fmla="*/ 12325 w 236506"/>
                  <a:gd name="connsiteY136" fmla="*/ 63964 h 175144"/>
                  <a:gd name="connsiteX137" fmla="*/ 12674 w 236506"/>
                  <a:gd name="connsiteY137" fmla="*/ 55474 h 175144"/>
                  <a:gd name="connsiteX138" fmla="*/ 12674 w 236506"/>
                  <a:gd name="connsiteY138" fmla="*/ 55474 h 17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36506" h="175144">
                    <a:moveTo>
                      <a:pt x="12674" y="55474"/>
                    </a:moveTo>
                    <a:lnTo>
                      <a:pt x="18139" y="60940"/>
                    </a:lnTo>
                    <a:lnTo>
                      <a:pt x="24767" y="60940"/>
                    </a:lnTo>
                    <a:lnTo>
                      <a:pt x="29418" y="65592"/>
                    </a:lnTo>
                    <a:lnTo>
                      <a:pt x="38022" y="65592"/>
                    </a:lnTo>
                    <a:lnTo>
                      <a:pt x="42673" y="60940"/>
                    </a:lnTo>
                    <a:lnTo>
                      <a:pt x="42673" y="51287"/>
                    </a:lnTo>
                    <a:lnTo>
                      <a:pt x="57906" y="51287"/>
                    </a:lnTo>
                    <a:lnTo>
                      <a:pt x="67091" y="42100"/>
                    </a:lnTo>
                    <a:lnTo>
                      <a:pt x="67091" y="32447"/>
                    </a:lnTo>
                    <a:lnTo>
                      <a:pt x="74998" y="24539"/>
                    </a:lnTo>
                    <a:lnTo>
                      <a:pt x="81277" y="24539"/>
                    </a:lnTo>
                    <a:lnTo>
                      <a:pt x="87905" y="17910"/>
                    </a:lnTo>
                    <a:lnTo>
                      <a:pt x="92789" y="22794"/>
                    </a:lnTo>
                    <a:lnTo>
                      <a:pt x="106161" y="22794"/>
                    </a:lnTo>
                    <a:lnTo>
                      <a:pt x="109649" y="26283"/>
                    </a:lnTo>
                    <a:lnTo>
                      <a:pt x="119183" y="26283"/>
                    </a:lnTo>
                    <a:lnTo>
                      <a:pt x="119183" y="26283"/>
                    </a:lnTo>
                    <a:lnTo>
                      <a:pt x="123486" y="30586"/>
                    </a:lnTo>
                    <a:lnTo>
                      <a:pt x="125928" y="30586"/>
                    </a:lnTo>
                    <a:lnTo>
                      <a:pt x="130811" y="25702"/>
                    </a:lnTo>
                    <a:lnTo>
                      <a:pt x="133253" y="25702"/>
                    </a:lnTo>
                    <a:lnTo>
                      <a:pt x="136392" y="22562"/>
                    </a:lnTo>
                    <a:lnTo>
                      <a:pt x="138253" y="22562"/>
                    </a:lnTo>
                    <a:lnTo>
                      <a:pt x="143485" y="27795"/>
                    </a:lnTo>
                    <a:lnTo>
                      <a:pt x="146160" y="25120"/>
                    </a:lnTo>
                    <a:lnTo>
                      <a:pt x="146160" y="20236"/>
                    </a:lnTo>
                    <a:lnTo>
                      <a:pt x="148718" y="17677"/>
                    </a:lnTo>
                    <a:lnTo>
                      <a:pt x="154531" y="17677"/>
                    </a:lnTo>
                    <a:lnTo>
                      <a:pt x="155811" y="18957"/>
                    </a:lnTo>
                    <a:lnTo>
                      <a:pt x="157671" y="18957"/>
                    </a:lnTo>
                    <a:lnTo>
                      <a:pt x="159997" y="16631"/>
                    </a:lnTo>
                    <a:lnTo>
                      <a:pt x="159997" y="10351"/>
                    </a:lnTo>
                    <a:lnTo>
                      <a:pt x="165113" y="5233"/>
                    </a:lnTo>
                    <a:lnTo>
                      <a:pt x="165113" y="2558"/>
                    </a:lnTo>
                    <a:lnTo>
                      <a:pt x="167671" y="0"/>
                    </a:lnTo>
                    <a:lnTo>
                      <a:pt x="171391" y="0"/>
                    </a:lnTo>
                    <a:lnTo>
                      <a:pt x="177089" y="5699"/>
                    </a:lnTo>
                    <a:lnTo>
                      <a:pt x="177089" y="11397"/>
                    </a:lnTo>
                    <a:lnTo>
                      <a:pt x="180694" y="11397"/>
                    </a:lnTo>
                    <a:lnTo>
                      <a:pt x="180694" y="21283"/>
                    </a:lnTo>
                    <a:lnTo>
                      <a:pt x="178833" y="23143"/>
                    </a:lnTo>
                    <a:lnTo>
                      <a:pt x="178833" y="28028"/>
                    </a:lnTo>
                    <a:lnTo>
                      <a:pt x="178833" y="28028"/>
                    </a:lnTo>
                    <a:lnTo>
                      <a:pt x="180229" y="29423"/>
                    </a:lnTo>
                    <a:lnTo>
                      <a:pt x="180229" y="33726"/>
                    </a:lnTo>
                    <a:lnTo>
                      <a:pt x="183252" y="36750"/>
                    </a:lnTo>
                    <a:lnTo>
                      <a:pt x="184763" y="35238"/>
                    </a:lnTo>
                    <a:lnTo>
                      <a:pt x="186624" y="35238"/>
                    </a:lnTo>
                    <a:lnTo>
                      <a:pt x="191856" y="30005"/>
                    </a:lnTo>
                    <a:lnTo>
                      <a:pt x="198251" y="30005"/>
                    </a:lnTo>
                    <a:lnTo>
                      <a:pt x="208019" y="20236"/>
                    </a:lnTo>
                    <a:lnTo>
                      <a:pt x="215925" y="20236"/>
                    </a:lnTo>
                    <a:lnTo>
                      <a:pt x="215925" y="22911"/>
                    </a:lnTo>
                    <a:lnTo>
                      <a:pt x="213716" y="25120"/>
                    </a:lnTo>
                    <a:lnTo>
                      <a:pt x="220111" y="25120"/>
                    </a:lnTo>
                    <a:lnTo>
                      <a:pt x="223832" y="21399"/>
                    </a:lnTo>
                    <a:lnTo>
                      <a:pt x="233367" y="21515"/>
                    </a:lnTo>
                    <a:lnTo>
                      <a:pt x="236506" y="24655"/>
                    </a:lnTo>
                    <a:lnTo>
                      <a:pt x="230111" y="24655"/>
                    </a:lnTo>
                    <a:lnTo>
                      <a:pt x="227786" y="26981"/>
                    </a:lnTo>
                    <a:lnTo>
                      <a:pt x="230692" y="29888"/>
                    </a:lnTo>
                    <a:lnTo>
                      <a:pt x="227088" y="33494"/>
                    </a:lnTo>
                    <a:lnTo>
                      <a:pt x="197321" y="33494"/>
                    </a:lnTo>
                    <a:lnTo>
                      <a:pt x="195112" y="35703"/>
                    </a:lnTo>
                    <a:lnTo>
                      <a:pt x="190345" y="35703"/>
                    </a:lnTo>
                    <a:lnTo>
                      <a:pt x="184415" y="41635"/>
                    </a:lnTo>
                    <a:lnTo>
                      <a:pt x="182089" y="41635"/>
                    </a:lnTo>
                    <a:lnTo>
                      <a:pt x="174182" y="49543"/>
                    </a:lnTo>
                    <a:lnTo>
                      <a:pt x="179647" y="55009"/>
                    </a:lnTo>
                    <a:lnTo>
                      <a:pt x="179647" y="55009"/>
                    </a:lnTo>
                    <a:lnTo>
                      <a:pt x="179647" y="64313"/>
                    </a:lnTo>
                    <a:lnTo>
                      <a:pt x="181973" y="66639"/>
                    </a:lnTo>
                    <a:lnTo>
                      <a:pt x="174880" y="73733"/>
                    </a:lnTo>
                    <a:lnTo>
                      <a:pt x="174880" y="76640"/>
                    </a:lnTo>
                    <a:lnTo>
                      <a:pt x="171275" y="80245"/>
                    </a:lnTo>
                    <a:lnTo>
                      <a:pt x="173019" y="81990"/>
                    </a:lnTo>
                    <a:lnTo>
                      <a:pt x="173019" y="86177"/>
                    </a:lnTo>
                    <a:lnTo>
                      <a:pt x="168485" y="90596"/>
                    </a:lnTo>
                    <a:lnTo>
                      <a:pt x="161043" y="90596"/>
                    </a:lnTo>
                    <a:lnTo>
                      <a:pt x="159066" y="88619"/>
                    </a:lnTo>
                    <a:lnTo>
                      <a:pt x="153020" y="88619"/>
                    </a:lnTo>
                    <a:lnTo>
                      <a:pt x="153020" y="91526"/>
                    </a:lnTo>
                    <a:lnTo>
                      <a:pt x="157206" y="95713"/>
                    </a:lnTo>
                    <a:lnTo>
                      <a:pt x="157206" y="98853"/>
                    </a:lnTo>
                    <a:lnTo>
                      <a:pt x="160345" y="101993"/>
                    </a:lnTo>
                    <a:lnTo>
                      <a:pt x="154764" y="107575"/>
                    </a:lnTo>
                    <a:lnTo>
                      <a:pt x="146276" y="107575"/>
                    </a:lnTo>
                    <a:lnTo>
                      <a:pt x="146276" y="114437"/>
                    </a:lnTo>
                    <a:lnTo>
                      <a:pt x="142788" y="117926"/>
                    </a:lnTo>
                    <a:lnTo>
                      <a:pt x="142788" y="128974"/>
                    </a:lnTo>
                    <a:lnTo>
                      <a:pt x="136741" y="135022"/>
                    </a:lnTo>
                    <a:lnTo>
                      <a:pt x="133020" y="131300"/>
                    </a:lnTo>
                    <a:lnTo>
                      <a:pt x="124299" y="131300"/>
                    </a:lnTo>
                    <a:lnTo>
                      <a:pt x="118137" y="137464"/>
                    </a:lnTo>
                    <a:lnTo>
                      <a:pt x="115346" y="137464"/>
                    </a:lnTo>
                    <a:lnTo>
                      <a:pt x="117323" y="139441"/>
                    </a:lnTo>
                    <a:lnTo>
                      <a:pt x="113951" y="142814"/>
                    </a:lnTo>
                    <a:lnTo>
                      <a:pt x="109184" y="142814"/>
                    </a:lnTo>
                    <a:lnTo>
                      <a:pt x="107672" y="141302"/>
                    </a:lnTo>
                    <a:lnTo>
                      <a:pt x="102905" y="141302"/>
                    </a:lnTo>
                    <a:lnTo>
                      <a:pt x="100463" y="143744"/>
                    </a:lnTo>
                    <a:lnTo>
                      <a:pt x="100463" y="146651"/>
                    </a:lnTo>
                    <a:lnTo>
                      <a:pt x="100463" y="146651"/>
                    </a:lnTo>
                    <a:lnTo>
                      <a:pt x="94998" y="152117"/>
                    </a:lnTo>
                    <a:lnTo>
                      <a:pt x="94998" y="162351"/>
                    </a:lnTo>
                    <a:lnTo>
                      <a:pt x="92905" y="164445"/>
                    </a:lnTo>
                    <a:lnTo>
                      <a:pt x="94649" y="166189"/>
                    </a:lnTo>
                    <a:lnTo>
                      <a:pt x="91045" y="169795"/>
                    </a:lnTo>
                    <a:lnTo>
                      <a:pt x="87672" y="169795"/>
                    </a:lnTo>
                    <a:lnTo>
                      <a:pt x="85463" y="172004"/>
                    </a:lnTo>
                    <a:lnTo>
                      <a:pt x="78603" y="172004"/>
                    </a:lnTo>
                    <a:lnTo>
                      <a:pt x="75463" y="175144"/>
                    </a:lnTo>
                    <a:lnTo>
                      <a:pt x="23372" y="175144"/>
                    </a:lnTo>
                    <a:lnTo>
                      <a:pt x="20813" y="172586"/>
                    </a:lnTo>
                    <a:lnTo>
                      <a:pt x="14767" y="172586"/>
                    </a:lnTo>
                    <a:lnTo>
                      <a:pt x="10465" y="168283"/>
                    </a:lnTo>
                    <a:lnTo>
                      <a:pt x="4419" y="168283"/>
                    </a:lnTo>
                    <a:lnTo>
                      <a:pt x="21162" y="151536"/>
                    </a:lnTo>
                    <a:lnTo>
                      <a:pt x="21162" y="138976"/>
                    </a:lnTo>
                    <a:lnTo>
                      <a:pt x="5465" y="138976"/>
                    </a:lnTo>
                    <a:lnTo>
                      <a:pt x="5465" y="124090"/>
                    </a:lnTo>
                    <a:lnTo>
                      <a:pt x="3372" y="121996"/>
                    </a:lnTo>
                    <a:lnTo>
                      <a:pt x="3372" y="114437"/>
                    </a:lnTo>
                    <a:lnTo>
                      <a:pt x="1163" y="112227"/>
                    </a:lnTo>
                    <a:lnTo>
                      <a:pt x="1163" y="104784"/>
                    </a:lnTo>
                    <a:lnTo>
                      <a:pt x="8023" y="97923"/>
                    </a:lnTo>
                    <a:lnTo>
                      <a:pt x="0" y="97923"/>
                    </a:lnTo>
                    <a:lnTo>
                      <a:pt x="0" y="86409"/>
                    </a:lnTo>
                    <a:lnTo>
                      <a:pt x="3372" y="83037"/>
                    </a:lnTo>
                    <a:lnTo>
                      <a:pt x="8139" y="83037"/>
                    </a:lnTo>
                    <a:lnTo>
                      <a:pt x="4767" y="79664"/>
                    </a:lnTo>
                    <a:lnTo>
                      <a:pt x="7674" y="76756"/>
                    </a:lnTo>
                    <a:lnTo>
                      <a:pt x="7674" y="73849"/>
                    </a:lnTo>
                    <a:lnTo>
                      <a:pt x="10581" y="70942"/>
                    </a:lnTo>
                    <a:lnTo>
                      <a:pt x="10581" y="65708"/>
                    </a:lnTo>
                    <a:lnTo>
                      <a:pt x="12325" y="63964"/>
                    </a:lnTo>
                    <a:lnTo>
                      <a:pt x="12674" y="55474"/>
                    </a:lnTo>
                    <a:lnTo>
                      <a:pt x="12674" y="55474"/>
                    </a:lnTo>
                    <a:close/>
                  </a:path>
                </a:pathLst>
              </a:custGeom>
              <a:grpFill/>
              <a:ln w="1162" cap="rnd">
                <a:solidFill>
                  <a:schemeClr val="bg2"/>
                </a:solidFill>
                <a:prstDash val="solid"/>
                <a:round/>
              </a:ln>
            </p:spPr>
            <p:txBody>
              <a:bodyPr rtlCol="0" anchor="ctr"/>
              <a:lstStyle/>
              <a:p>
                <a:endParaRPr lang="en-US"/>
              </a:p>
            </p:txBody>
          </p:sp>
        </p:grpSp>
        <p:grpSp>
          <p:nvGrpSpPr>
            <p:cNvPr id="21" name="Graphic 13">
              <a:extLst>
                <a:ext uri="{FF2B5EF4-FFF2-40B4-BE49-F238E27FC236}">
                  <a16:creationId xmlns:a16="http://schemas.microsoft.com/office/drawing/2014/main" id="{4704CF71-FD4E-AA81-34AD-6D2C0C998BDF}"/>
                </a:ext>
              </a:extLst>
            </p:cNvPr>
            <p:cNvGrpSpPr/>
            <p:nvPr/>
          </p:nvGrpSpPr>
          <p:grpSpPr>
            <a:xfrm>
              <a:off x="5246350" y="2943229"/>
              <a:ext cx="1354853" cy="1255665"/>
              <a:chOff x="5246350" y="2943229"/>
              <a:chExt cx="1354853" cy="1255665"/>
            </a:xfrm>
            <a:grpFill/>
          </p:grpSpPr>
          <p:sp>
            <p:nvSpPr>
              <p:cNvPr id="22" name="Freeform 21">
                <a:extLst>
                  <a:ext uri="{FF2B5EF4-FFF2-40B4-BE49-F238E27FC236}">
                    <a16:creationId xmlns:a16="http://schemas.microsoft.com/office/drawing/2014/main" id="{A5D9CBDE-6A4B-7B71-12C0-A9FE710266F4}"/>
                  </a:ext>
                </a:extLst>
              </p:cNvPr>
              <p:cNvSpPr/>
              <p:nvPr/>
            </p:nvSpPr>
            <p:spPr>
              <a:xfrm>
                <a:off x="6070634" y="3853258"/>
                <a:ext cx="127438" cy="117111"/>
              </a:xfrm>
              <a:custGeom>
                <a:avLst/>
                <a:gdLst>
                  <a:gd name="connsiteX0" fmla="*/ 67324 w 127438"/>
                  <a:gd name="connsiteY0" fmla="*/ 112460 h 117111"/>
                  <a:gd name="connsiteX1" fmla="*/ 64650 w 127438"/>
                  <a:gd name="connsiteY1" fmla="*/ 109785 h 117111"/>
                  <a:gd name="connsiteX2" fmla="*/ 61627 w 127438"/>
                  <a:gd name="connsiteY2" fmla="*/ 109785 h 117111"/>
                  <a:gd name="connsiteX3" fmla="*/ 61627 w 127438"/>
                  <a:gd name="connsiteY3" fmla="*/ 105133 h 117111"/>
                  <a:gd name="connsiteX4" fmla="*/ 58603 w 127438"/>
                  <a:gd name="connsiteY4" fmla="*/ 105133 h 117111"/>
                  <a:gd name="connsiteX5" fmla="*/ 56510 w 127438"/>
                  <a:gd name="connsiteY5" fmla="*/ 103040 h 117111"/>
                  <a:gd name="connsiteX6" fmla="*/ 48487 w 127438"/>
                  <a:gd name="connsiteY6" fmla="*/ 103040 h 117111"/>
                  <a:gd name="connsiteX7" fmla="*/ 39767 w 127438"/>
                  <a:gd name="connsiteY7" fmla="*/ 94317 h 117111"/>
                  <a:gd name="connsiteX8" fmla="*/ 39767 w 127438"/>
                  <a:gd name="connsiteY8" fmla="*/ 82687 h 117111"/>
                  <a:gd name="connsiteX9" fmla="*/ 32906 w 127438"/>
                  <a:gd name="connsiteY9" fmla="*/ 82687 h 117111"/>
                  <a:gd name="connsiteX10" fmla="*/ 32906 w 127438"/>
                  <a:gd name="connsiteY10" fmla="*/ 78036 h 117111"/>
                  <a:gd name="connsiteX11" fmla="*/ 28371 w 127438"/>
                  <a:gd name="connsiteY11" fmla="*/ 73500 h 117111"/>
                  <a:gd name="connsiteX12" fmla="*/ 24999 w 127438"/>
                  <a:gd name="connsiteY12" fmla="*/ 73500 h 117111"/>
                  <a:gd name="connsiteX13" fmla="*/ 20116 w 127438"/>
                  <a:gd name="connsiteY13" fmla="*/ 68616 h 117111"/>
                  <a:gd name="connsiteX14" fmla="*/ 17674 w 127438"/>
                  <a:gd name="connsiteY14" fmla="*/ 68616 h 117111"/>
                  <a:gd name="connsiteX15" fmla="*/ 13255 w 127438"/>
                  <a:gd name="connsiteY15" fmla="*/ 64196 h 117111"/>
                  <a:gd name="connsiteX16" fmla="*/ 13255 w 127438"/>
                  <a:gd name="connsiteY16" fmla="*/ 60824 h 117111"/>
                  <a:gd name="connsiteX17" fmla="*/ 11628 w 127438"/>
                  <a:gd name="connsiteY17" fmla="*/ 59195 h 117111"/>
                  <a:gd name="connsiteX18" fmla="*/ 11628 w 127438"/>
                  <a:gd name="connsiteY18" fmla="*/ 55823 h 117111"/>
                  <a:gd name="connsiteX19" fmla="*/ 8837 w 127438"/>
                  <a:gd name="connsiteY19" fmla="*/ 53032 h 117111"/>
                  <a:gd name="connsiteX20" fmla="*/ 8837 w 127438"/>
                  <a:gd name="connsiteY20" fmla="*/ 50357 h 117111"/>
                  <a:gd name="connsiteX21" fmla="*/ 0 w 127438"/>
                  <a:gd name="connsiteY21" fmla="*/ 41518 h 117111"/>
                  <a:gd name="connsiteX22" fmla="*/ 0 w 127438"/>
                  <a:gd name="connsiteY22" fmla="*/ 35936 h 117111"/>
                  <a:gd name="connsiteX23" fmla="*/ 7907 w 127438"/>
                  <a:gd name="connsiteY23" fmla="*/ 35936 h 117111"/>
                  <a:gd name="connsiteX24" fmla="*/ 10465 w 127438"/>
                  <a:gd name="connsiteY24" fmla="*/ 38494 h 117111"/>
                  <a:gd name="connsiteX25" fmla="*/ 19069 w 127438"/>
                  <a:gd name="connsiteY25" fmla="*/ 38494 h 117111"/>
                  <a:gd name="connsiteX26" fmla="*/ 21046 w 127438"/>
                  <a:gd name="connsiteY26" fmla="*/ 40472 h 117111"/>
                  <a:gd name="connsiteX27" fmla="*/ 28139 w 127438"/>
                  <a:gd name="connsiteY27" fmla="*/ 40472 h 117111"/>
                  <a:gd name="connsiteX28" fmla="*/ 35232 w 127438"/>
                  <a:gd name="connsiteY28" fmla="*/ 33377 h 117111"/>
                  <a:gd name="connsiteX29" fmla="*/ 35232 w 127438"/>
                  <a:gd name="connsiteY29" fmla="*/ 30005 h 117111"/>
                  <a:gd name="connsiteX30" fmla="*/ 48022 w 127438"/>
                  <a:gd name="connsiteY30" fmla="*/ 17212 h 117111"/>
                  <a:gd name="connsiteX31" fmla="*/ 54069 w 127438"/>
                  <a:gd name="connsiteY31" fmla="*/ 17212 h 117111"/>
                  <a:gd name="connsiteX32" fmla="*/ 58371 w 127438"/>
                  <a:gd name="connsiteY32" fmla="*/ 12909 h 117111"/>
                  <a:gd name="connsiteX33" fmla="*/ 58371 w 127438"/>
                  <a:gd name="connsiteY33" fmla="*/ 9536 h 117111"/>
                  <a:gd name="connsiteX34" fmla="*/ 67905 w 127438"/>
                  <a:gd name="connsiteY34" fmla="*/ 0 h 117111"/>
                  <a:gd name="connsiteX35" fmla="*/ 83952 w 127438"/>
                  <a:gd name="connsiteY35" fmla="*/ 0 h 117111"/>
                  <a:gd name="connsiteX36" fmla="*/ 83952 w 127438"/>
                  <a:gd name="connsiteY36" fmla="*/ 5815 h 117111"/>
                  <a:gd name="connsiteX37" fmla="*/ 98021 w 127438"/>
                  <a:gd name="connsiteY37" fmla="*/ 5815 h 117111"/>
                  <a:gd name="connsiteX38" fmla="*/ 101277 w 127438"/>
                  <a:gd name="connsiteY38" fmla="*/ 9071 h 117111"/>
                  <a:gd name="connsiteX39" fmla="*/ 105928 w 127438"/>
                  <a:gd name="connsiteY39" fmla="*/ 9071 h 117111"/>
                  <a:gd name="connsiteX40" fmla="*/ 110114 w 127438"/>
                  <a:gd name="connsiteY40" fmla="*/ 13258 h 117111"/>
                  <a:gd name="connsiteX41" fmla="*/ 116393 w 127438"/>
                  <a:gd name="connsiteY41" fmla="*/ 13258 h 117111"/>
                  <a:gd name="connsiteX42" fmla="*/ 120579 w 127438"/>
                  <a:gd name="connsiteY42" fmla="*/ 17445 h 117111"/>
                  <a:gd name="connsiteX43" fmla="*/ 125811 w 127438"/>
                  <a:gd name="connsiteY43" fmla="*/ 17445 h 117111"/>
                  <a:gd name="connsiteX44" fmla="*/ 124067 w 127438"/>
                  <a:gd name="connsiteY44" fmla="*/ 19189 h 117111"/>
                  <a:gd name="connsiteX45" fmla="*/ 124067 w 127438"/>
                  <a:gd name="connsiteY45" fmla="*/ 23143 h 117111"/>
                  <a:gd name="connsiteX46" fmla="*/ 126625 w 127438"/>
                  <a:gd name="connsiteY46" fmla="*/ 25702 h 117111"/>
                  <a:gd name="connsiteX47" fmla="*/ 126625 w 127438"/>
                  <a:gd name="connsiteY47" fmla="*/ 47333 h 117111"/>
                  <a:gd name="connsiteX48" fmla="*/ 124648 w 127438"/>
                  <a:gd name="connsiteY48" fmla="*/ 49310 h 117111"/>
                  <a:gd name="connsiteX49" fmla="*/ 124648 w 127438"/>
                  <a:gd name="connsiteY49" fmla="*/ 53148 h 117111"/>
                  <a:gd name="connsiteX50" fmla="*/ 121858 w 127438"/>
                  <a:gd name="connsiteY50" fmla="*/ 53148 h 117111"/>
                  <a:gd name="connsiteX51" fmla="*/ 121858 w 127438"/>
                  <a:gd name="connsiteY51" fmla="*/ 56404 h 117111"/>
                  <a:gd name="connsiteX52" fmla="*/ 124648 w 127438"/>
                  <a:gd name="connsiteY52" fmla="*/ 59195 h 117111"/>
                  <a:gd name="connsiteX53" fmla="*/ 124648 w 127438"/>
                  <a:gd name="connsiteY53" fmla="*/ 66406 h 117111"/>
                  <a:gd name="connsiteX54" fmla="*/ 127439 w 127438"/>
                  <a:gd name="connsiteY54" fmla="*/ 69197 h 117111"/>
                  <a:gd name="connsiteX55" fmla="*/ 127439 w 127438"/>
                  <a:gd name="connsiteY55" fmla="*/ 75245 h 117111"/>
                  <a:gd name="connsiteX56" fmla="*/ 118137 w 127438"/>
                  <a:gd name="connsiteY56" fmla="*/ 84548 h 117111"/>
                  <a:gd name="connsiteX57" fmla="*/ 118137 w 127438"/>
                  <a:gd name="connsiteY57" fmla="*/ 90596 h 117111"/>
                  <a:gd name="connsiteX58" fmla="*/ 115462 w 127438"/>
                  <a:gd name="connsiteY58" fmla="*/ 93271 h 117111"/>
                  <a:gd name="connsiteX59" fmla="*/ 118137 w 127438"/>
                  <a:gd name="connsiteY59" fmla="*/ 95946 h 117111"/>
                  <a:gd name="connsiteX60" fmla="*/ 103719 w 127438"/>
                  <a:gd name="connsiteY60" fmla="*/ 110366 h 117111"/>
                  <a:gd name="connsiteX61" fmla="*/ 103719 w 127438"/>
                  <a:gd name="connsiteY61" fmla="*/ 112343 h 117111"/>
                  <a:gd name="connsiteX62" fmla="*/ 98951 w 127438"/>
                  <a:gd name="connsiteY62" fmla="*/ 117112 h 117111"/>
                  <a:gd name="connsiteX63" fmla="*/ 95928 w 127438"/>
                  <a:gd name="connsiteY63" fmla="*/ 114088 h 117111"/>
                  <a:gd name="connsiteX64" fmla="*/ 81859 w 127438"/>
                  <a:gd name="connsiteY64" fmla="*/ 114088 h 117111"/>
                  <a:gd name="connsiteX65" fmla="*/ 79882 w 127438"/>
                  <a:gd name="connsiteY65" fmla="*/ 112111 h 117111"/>
                  <a:gd name="connsiteX66" fmla="*/ 67324 w 127438"/>
                  <a:gd name="connsiteY66" fmla="*/ 112111 h 117111"/>
                  <a:gd name="connsiteX67" fmla="*/ 67324 w 127438"/>
                  <a:gd name="connsiteY67" fmla="*/ 112460 h 11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7438" h="117111">
                    <a:moveTo>
                      <a:pt x="67324" y="112460"/>
                    </a:moveTo>
                    <a:lnTo>
                      <a:pt x="64650" y="109785"/>
                    </a:lnTo>
                    <a:lnTo>
                      <a:pt x="61627" y="109785"/>
                    </a:lnTo>
                    <a:lnTo>
                      <a:pt x="61627" y="105133"/>
                    </a:lnTo>
                    <a:lnTo>
                      <a:pt x="58603" y="105133"/>
                    </a:lnTo>
                    <a:lnTo>
                      <a:pt x="56510" y="103040"/>
                    </a:lnTo>
                    <a:lnTo>
                      <a:pt x="48487" y="103040"/>
                    </a:lnTo>
                    <a:lnTo>
                      <a:pt x="39767" y="94317"/>
                    </a:lnTo>
                    <a:lnTo>
                      <a:pt x="39767" y="82687"/>
                    </a:lnTo>
                    <a:lnTo>
                      <a:pt x="32906" y="82687"/>
                    </a:lnTo>
                    <a:lnTo>
                      <a:pt x="32906" y="78036"/>
                    </a:lnTo>
                    <a:lnTo>
                      <a:pt x="28371" y="73500"/>
                    </a:lnTo>
                    <a:lnTo>
                      <a:pt x="24999" y="73500"/>
                    </a:lnTo>
                    <a:lnTo>
                      <a:pt x="20116" y="68616"/>
                    </a:lnTo>
                    <a:lnTo>
                      <a:pt x="17674" y="68616"/>
                    </a:lnTo>
                    <a:lnTo>
                      <a:pt x="13255" y="64196"/>
                    </a:lnTo>
                    <a:lnTo>
                      <a:pt x="13255" y="60824"/>
                    </a:lnTo>
                    <a:lnTo>
                      <a:pt x="11628" y="59195"/>
                    </a:lnTo>
                    <a:lnTo>
                      <a:pt x="11628" y="55823"/>
                    </a:lnTo>
                    <a:lnTo>
                      <a:pt x="8837" y="53032"/>
                    </a:lnTo>
                    <a:lnTo>
                      <a:pt x="8837" y="50357"/>
                    </a:lnTo>
                    <a:lnTo>
                      <a:pt x="0" y="41518"/>
                    </a:lnTo>
                    <a:lnTo>
                      <a:pt x="0" y="35936"/>
                    </a:lnTo>
                    <a:lnTo>
                      <a:pt x="7907" y="35936"/>
                    </a:lnTo>
                    <a:lnTo>
                      <a:pt x="10465" y="38494"/>
                    </a:lnTo>
                    <a:lnTo>
                      <a:pt x="19069" y="38494"/>
                    </a:lnTo>
                    <a:lnTo>
                      <a:pt x="21046" y="40472"/>
                    </a:lnTo>
                    <a:lnTo>
                      <a:pt x="28139" y="40472"/>
                    </a:lnTo>
                    <a:lnTo>
                      <a:pt x="35232" y="33377"/>
                    </a:lnTo>
                    <a:lnTo>
                      <a:pt x="35232" y="30005"/>
                    </a:lnTo>
                    <a:lnTo>
                      <a:pt x="48022" y="17212"/>
                    </a:lnTo>
                    <a:lnTo>
                      <a:pt x="54069" y="17212"/>
                    </a:lnTo>
                    <a:lnTo>
                      <a:pt x="58371" y="12909"/>
                    </a:lnTo>
                    <a:lnTo>
                      <a:pt x="58371" y="9536"/>
                    </a:lnTo>
                    <a:lnTo>
                      <a:pt x="67905" y="0"/>
                    </a:lnTo>
                    <a:lnTo>
                      <a:pt x="83952" y="0"/>
                    </a:lnTo>
                    <a:lnTo>
                      <a:pt x="83952" y="5815"/>
                    </a:lnTo>
                    <a:lnTo>
                      <a:pt x="98021" y="5815"/>
                    </a:lnTo>
                    <a:lnTo>
                      <a:pt x="101277" y="9071"/>
                    </a:lnTo>
                    <a:lnTo>
                      <a:pt x="105928" y="9071"/>
                    </a:lnTo>
                    <a:lnTo>
                      <a:pt x="110114" y="13258"/>
                    </a:lnTo>
                    <a:lnTo>
                      <a:pt x="116393" y="13258"/>
                    </a:lnTo>
                    <a:lnTo>
                      <a:pt x="120579" y="17445"/>
                    </a:lnTo>
                    <a:lnTo>
                      <a:pt x="125811" y="17445"/>
                    </a:lnTo>
                    <a:lnTo>
                      <a:pt x="124067" y="19189"/>
                    </a:lnTo>
                    <a:lnTo>
                      <a:pt x="124067" y="23143"/>
                    </a:lnTo>
                    <a:lnTo>
                      <a:pt x="126625" y="25702"/>
                    </a:lnTo>
                    <a:lnTo>
                      <a:pt x="126625" y="47333"/>
                    </a:lnTo>
                    <a:lnTo>
                      <a:pt x="124648" y="49310"/>
                    </a:lnTo>
                    <a:lnTo>
                      <a:pt x="124648" y="53148"/>
                    </a:lnTo>
                    <a:lnTo>
                      <a:pt x="121858" y="53148"/>
                    </a:lnTo>
                    <a:lnTo>
                      <a:pt x="121858" y="56404"/>
                    </a:lnTo>
                    <a:lnTo>
                      <a:pt x="124648" y="59195"/>
                    </a:lnTo>
                    <a:lnTo>
                      <a:pt x="124648" y="66406"/>
                    </a:lnTo>
                    <a:lnTo>
                      <a:pt x="127439" y="69197"/>
                    </a:lnTo>
                    <a:lnTo>
                      <a:pt x="127439" y="75245"/>
                    </a:lnTo>
                    <a:lnTo>
                      <a:pt x="118137" y="84548"/>
                    </a:lnTo>
                    <a:lnTo>
                      <a:pt x="118137" y="90596"/>
                    </a:lnTo>
                    <a:lnTo>
                      <a:pt x="115462" y="93271"/>
                    </a:lnTo>
                    <a:lnTo>
                      <a:pt x="118137" y="95946"/>
                    </a:lnTo>
                    <a:lnTo>
                      <a:pt x="103719" y="110366"/>
                    </a:lnTo>
                    <a:lnTo>
                      <a:pt x="103719" y="112343"/>
                    </a:lnTo>
                    <a:lnTo>
                      <a:pt x="98951" y="117112"/>
                    </a:lnTo>
                    <a:lnTo>
                      <a:pt x="95928" y="114088"/>
                    </a:lnTo>
                    <a:lnTo>
                      <a:pt x="81859" y="114088"/>
                    </a:lnTo>
                    <a:lnTo>
                      <a:pt x="79882" y="112111"/>
                    </a:lnTo>
                    <a:lnTo>
                      <a:pt x="67324" y="112111"/>
                    </a:lnTo>
                    <a:lnTo>
                      <a:pt x="67324" y="112460"/>
                    </a:lnTo>
                    <a:close/>
                  </a:path>
                </a:pathLst>
              </a:custGeom>
              <a:grpFill/>
              <a:ln w="1162" cap="rnd">
                <a:solidFill>
                  <a:schemeClr val="bg2"/>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E1558578-94A0-0D53-83C4-DFA60C26E016}"/>
                  </a:ext>
                </a:extLst>
              </p:cNvPr>
              <p:cNvSpPr/>
              <p:nvPr/>
            </p:nvSpPr>
            <p:spPr>
              <a:xfrm>
                <a:off x="6017147" y="3729983"/>
                <a:ext cx="191158" cy="163514"/>
              </a:xfrm>
              <a:custGeom>
                <a:avLst/>
                <a:gdLst>
                  <a:gd name="connsiteX0" fmla="*/ 184065 w 191158"/>
                  <a:gd name="connsiteY0" fmla="*/ 45007 h 163514"/>
                  <a:gd name="connsiteX1" fmla="*/ 191158 w 191158"/>
                  <a:gd name="connsiteY1" fmla="*/ 37913 h 163514"/>
                  <a:gd name="connsiteX2" fmla="*/ 191158 w 191158"/>
                  <a:gd name="connsiteY2" fmla="*/ 37913 h 163514"/>
                  <a:gd name="connsiteX3" fmla="*/ 188600 w 191158"/>
                  <a:gd name="connsiteY3" fmla="*/ 35354 h 163514"/>
                  <a:gd name="connsiteX4" fmla="*/ 188600 w 191158"/>
                  <a:gd name="connsiteY4" fmla="*/ 32796 h 163514"/>
                  <a:gd name="connsiteX5" fmla="*/ 185694 w 191158"/>
                  <a:gd name="connsiteY5" fmla="*/ 29888 h 163514"/>
                  <a:gd name="connsiteX6" fmla="*/ 185694 w 191158"/>
                  <a:gd name="connsiteY6" fmla="*/ 25818 h 163514"/>
                  <a:gd name="connsiteX7" fmla="*/ 182787 w 191158"/>
                  <a:gd name="connsiteY7" fmla="*/ 22911 h 163514"/>
                  <a:gd name="connsiteX8" fmla="*/ 180694 w 191158"/>
                  <a:gd name="connsiteY8" fmla="*/ 22911 h 163514"/>
                  <a:gd name="connsiteX9" fmla="*/ 174415 w 191158"/>
                  <a:gd name="connsiteY9" fmla="*/ 16631 h 163514"/>
                  <a:gd name="connsiteX10" fmla="*/ 170926 w 191158"/>
                  <a:gd name="connsiteY10" fmla="*/ 16631 h 163514"/>
                  <a:gd name="connsiteX11" fmla="*/ 168485 w 191158"/>
                  <a:gd name="connsiteY11" fmla="*/ 14188 h 163514"/>
                  <a:gd name="connsiteX12" fmla="*/ 163252 w 191158"/>
                  <a:gd name="connsiteY12" fmla="*/ 14188 h 163514"/>
                  <a:gd name="connsiteX13" fmla="*/ 163252 w 191158"/>
                  <a:gd name="connsiteY13" fmla="*/ 11746 h 163514"/>
                  <a:gd name="connsiteX14" fmla="*/ 159182 w 191158"/>
                  <a:gd name="connsiteY14" fmla="*/ 11746 h 163514"/>
                  <a:gd name="connsiteX15" fmla="*/ 153601 w 191158"/>
                  <a:gd name="connsiteY15" fmla="*/ 6164 h 163514"/>
                  <a:gd name="connsiteX16" fmla="*/ 148718 w 191158"/>
                  <a:gd name="connsiteY16" fmla="*/ 6164 h 163514"/>
                  <a:gd name="connsiteX17" fmla="*/ 142555 w 191158"/>
                  <a:gd name="connsiteY17" fmla="*/ 0 h 163514"/>
                  <a:gd name="connsiteX18" fmla="*/ 131509 w 191158"/>
                  <a:gd name="connsiteY18" fmla="*/ 0 h 163514"/>
                  <a:gd name="connsiteX19" fmla="*/ 128602 w 191158"/>
                  <a:gd name="connsiteY19" fmla="*/ 2907 h 163514"/>
                  <a:gd name="connsiteX20" fmla="*/ 113370 w 191158"/>
                  <a:gd name="connsiteY20" fmla="*/ 2907 h 163514"/>
                  <a:gd name="connsiteX21" fmla="*/ 113370 w 191158"/>
                  <a:gd name="connsiteY21" fmla="*/ 8722 h 163514"/>
                  <a:gd name="connsiteX22" fmla="*/ 105114 w 191158"/>
                  <a:gd name="connsiteY22" fmla="*/ 16979 h 163514"/>
                  <a:gd name="connsiteX23" fmla="*/ 105114 w 191158"/>
                  <a:gd name="connsiteY23" fmla="*/ 19305 h 163514"/>
                  <a:gd name="connsiteX24" fmla="*/ 108602 w 191158"/>
                  <a:gd name="connsiteY24" fmla="*/ 22794 h 163514"/>
                  <a:gd name="connsiteX25" fmla="*/ 108602 w 191158"/>
                  <a:gd name="connsiteY25" fmla="*/ 41169 h 163514"/>
                  <a:gd name="connsiteX26" fmla="*/ 105928 w 191158"/>
                  <a:gd name="connsiteY26" fmla="*/ 43844 h 163514"/>
                  <a:gd name="connsiteX27" fmla="*/ 105928 w 191158"/>
                  <a:gd name="connsiteY27" fmla="*/ 51287 h 163514"/>
                  <a:gd name="connsiteX28" fmla="*/ 104184 w 191158"/>
                  <a:gd name="connsiteY28" fmla="*/ 53032 h 163514"/>
                  <a:gd name="connsiteX29" fmla="*/ 104184 w 191158"/>
                  <a:gd name="connsiteY29" fmla="*/ 56986 h 163514"/>
                  <a:gd name="connsiteX30" fmla="*/ 115811 w 191158"/>
                  <a:gd name="connsiteY30" fmla="*/ 68616 h 163514"/>
                  <a:gd name="connsiteX31" fmla="*/ 123137 w 191158"/>
                  <a:gd name="connsiteY31" fmla="*/ 68616 h 163514"/>
                  <a:gd name="connsiteX32" fmla="*/ 123137 w 191158"/>
                  <a:gd name="connsiteY32" fmla="*/ 65359 h 163514"/>
                  <a:gd name="connsiteX33" fmla="*/ 127788 w 191158"/>
                  <a:gd name="connsiteY33" fmla="*/ 65359 h 163514"/>
                  <a:gd name="connsiteX34" fmla="*/ 127788 w 191158"/>
                  <a:gd name="connsiteY34" fmla="*/ 86293 h 163514"/>
                  <a:gd name="connsiteX35" fmla="*/ 124881 w 191158"/>
                  <a:gd name="connsiteY35" fmla="*/ 86293 h 163514"/>
                  <a:gd name="connsiteX36" fmla="*/ 124881 w 191158"/>
                  <a:gd name="connsiteY36" fmla="*/ 82920 h 163514"/>
                  <a:gd name="connsiteX37" fmla="*/ 121393 w 191158"/>
                  <a:gd name="connsiteY37" fmla="*/ 82920 h 163514"/>
                  <a:gd name="connsiteX38" fmla="*/ 118951 w 191158"/>
                  <a:gd name="connsiteY38" fmla="*/ 85362 h 163514"/>
                  <a:gd name="connsiteX39" fmla="*/ 115462 w 191158"/>
                  <a:gd name="connsiteY39" fmla="*/ 85362 h 163514"/>
                  <a:gd name="connsiteX40" fmla="*/ 111160 w 191158"/>
                  <a:gd name="connsiteY40" fmla="*/ 81059 h 163514"/>
                  <a:gd name="connsiteX41" fmla="*/ 111160 w 191158"/>
                  <a:gd name="connsiteY41" fmla="*/ 76524 h 163514"/>
                  <a:gd name="connsiteX42" fmla="*/ 108486 w 191158"/>
                  <a:gd name="connsiteY42" fmla="*/ 76524 h 163514"/>
                  <a:gd name="connsiteX43" fmla="*/ 106160 w 191158"/>
                  <a:gd name="connsiteY43" fmla="*/ 74198 h 163514"/>
                  <a:gd name="connsiteX44" fmla="*/ 106160 w 191158"/>
                  <a:gd name="connsiteY44" fmla="*/ 71058 h 163514"/>
                  <a:gd name="connsiteX45" fmla="*/ 103835 w 191158"/>
                  <a:gd name="connsiteY45" fmla="*/ 68732 h 163514"/>
                  <a:gd name="connsiteX46" fmla="*/ 103835 w 191158"/>
                  <a:gd name="connsiteY46" fmla="*/ 68732 h 163514"/>
                  <a:gd name="connsiteX47" fmla="*/ 100463 w 191158"/>
                  <a:gd name="connsiteY47" fmla="*/ 68732 h 163514"/>
                  <a:gd name="connsiteX48" fmla="*/ 100463 w 191158"/>
                  <a:gd name="connsiteY48" fmla="*/ 68732 h 163514"/>
                  <a:gd name="connsiteX49" fmla="*/ 98137 w 191158"/>
                  <a:gd name="connsiteY49" fmla="*/ 66406 h 163514"/>
                  <a:gd name="connsiteX50" fmla="*/ 98137 w 191158"/>
                  <a:gd name="connsiteY50" fmla="*/ 66406 h 163514"/>
                  <a:gd name="connsiteX51" fmla="*/ 92323 w 191158"/>
                  <a:gd name="connsiteY51" fmla="*/ 66406 h 163514"/>
                  <a:gd name="connsiteX52" fmla="*/ 92323 w 191158"/>
                  <a:gd name="connsiteY52" fmla="*/ 66406 h 163514"/>
                  <a:gd name="connsiteX53" fmla="*/ 86393 w 191158"/>
                  <a:gd name="connsiteY53" fmla="*/ 60475 h 163514"/>
                  <a:gd name="connsiteX54" fmla="*/ 86393 w 191158"/>
                  <a:gd name="connsiteY54" fmla="*/ 55125 h 163514"/>
                  <a:gd name="connsiteX55" fmla="*/ 82091 w 191158"/>
                  <a:gd name="connsiteY55" fmla="*/ 55125 h 163514"/>
                  <a:gd name="connsiteX56" fmla="*/ 82091 w 191158"/>
                  <a:gd name="connsiteY56" fmla="*/ 58614 h 163514"/>
                  <a:gd name="connsiteX57" fmla="*/ 78952 w 191158"/>
                  <a:gd name="connsiteY57" fmla="*/ 61754 h 163514"/>
                  <a:gd name="connsiteX58" fmla="*/ 67324 w 191158"/>
                  <a:gd name="connsiteY58" fmla="*/ 61754 h 163514"/>
                  <a:gd name="connsiteX59" fmla="*/ 63836 w 191158"/>
                  <a:gd name="connsiteY59" fmla="*/ 58265 h 163514"/>
                  <a:gd name="connsiteX60" fmla="*/ 58371 w 191158"/>
                  <a:gd name="connsiteY60" fmla="*/ 58265 h 163514"/>
                  <a:gd name="connsiteX61" fmla="*/ 54417 w 191158"/>
                  <a:gd name="connsiteY61" fmla="*/ 54311 h 163514"/>
                  <a:gd name="connsiteX62" fmla="*/ 54417 w 191158"/>
                  <a:gd name="connsiteY62" fmla="*/ 49775 h 163514"/>
                  <a:gd name="connsiteX63" fmla="*/ 48487 w 191158"/>
                  <a:gd name="connsiteY63" fmla="*/ 49775 h 163514"/>
                  <a:gd name="connsiteX64" fmla="*/ 47324 w 191158"/>
                  <a:gd name="connsiteY64" fmla="*/ 50938 h 163514"/>
                  <a:gd name="connsiteX65" fmla="*/ 44301 w 191158"/>
                  <a:gd name="connsiteY65" fmla="*/ 50938 h 163514"/>
                  <a:gd name="connsiteX66" fmla="*/ 42325 w 191158"/>
                  <a:gd name="connsiteY66" fmla="*/ 52915 h 163514"/>
                  <a:gd name="connsiteX67" fmla="*/ 39534 w 191158"/>
                  <a:gd name="connsiteY67" fmla="*/ 52915 h 163514"/>
                  <a:gd name="connsiteX68" fmla="*/ 39534 w 191158"/>
                  <a:gd name="connsiteY68" fmla="*/ 48729 h 163514"/>
                  <a:gd name="connsiteX69" fmla="*/ 34534 w 191158"/>
                  <a:gd name="connsiteY69" fmla="*/ 43728 h 163514"/>
                  <a:gd name="connsiteX70" fmla="*/ 32790 w 191158"/>
                  <a:gd name="connsiteY70" fmla="*/ 43728 h 163514"/>
                  <a:gd name="connsiteX71" fmla="*/ 32674 w 191158"/>
                  <a:gd name="connsiteY71" fmla="*/ 78384 h 163514"/>
                  <a:gd name="connsiteX72" fmla="*/ 0 w 191158"/>
                  <a:gd name="connsiteY72" fmla="*/ 78384 h 163514"/>
                  <a:gd name="connsiteX73" fmla="*/ 0 w 191158"/>
                  <a:gd name="connsiteY73" fmla="*/ 129090 h 163514"/>
                  <a:gd name="connsiteX74" fmla="*/ 1744 w 191158"/>
                  <a:gd name="connsiteY74" fmla="*/ 130835 h 163514"/>
                  <a:gd name="connsiteX75" fmla="*/ 1744 w 191158"/>
                  <a:gd name="connsiteY75" fmla="*/ 136650 h 163514"/>
                  <a:gd name="connsiteX76" fmla="*/ 21627 w 191158"/>
                  <a:gd name="connsiteY76" fmla="*/ 156536 h 163514"/>
                  <a:gd name="connsiteX77" fmla="*/ 28139 w 191158"/>
                  <a:gd name="connsiteY77" fmla="*/ 156536 h 163514"/>
                  <a:gd name="connsiteX78" fmla="*/ 30348 w 191158"/>
                  <a:gd name="connsiteY78" fmla="*/ 154327 h 163514"/>
                  <a:gd name="connsiteX79" fmla="*/ 49069 w 191158"/>
                  <a:gd name="connsiteY79" fmla="*/ 154327 h 163514"/>
                  <a:gd name="connsiteX80" fmla="*/ 53720 w 191158"/>
                  <a:gd name="connsiteY80" fmla="*/ 158979 h 163514"/>
                  <a:gd name="connsiteX81" fmla="*/ 61627 w 191158"/>
                  <a:gd name="connsiteY81" fmla="*/ 158979 h 163514"/>
                  <a:gd name="connsiteX82" fmla="*/ 64185 w 191158"/>
                  <a:gd name="connsiteY82" fmla="*/ 161537 h 163514"/>
                  <a:gd name="connsiteX83" fmla="*/ 72789 w 191158"/>
                  <a:gd name="connsiteY83" fmla="*/ 161537 h 163514"/>
                  <a:gd name="connsiteX84" fmla="*/ 74766 w 191158"/>
                  <a:gd name="connsiteY84" fmla="*/ 163514 h 163514"/>
                  <a:gd name="connsiteX85" fmla="*/ 81859 w 191158"/>
                  <a:gd name="connsiteY85" fmla="*/ 163514 h 163514"/>
                  <a:gd name="connsiteX86" fmla="*/ 88952 w 191158"/>
                  <a:gd name="connsiteY86" fmla="*/ 156420 h 163514"/>
                  <a:gd name="connsiteX87" fmla="*/ 88952 w 191158"/>
                  <a:gd name="connsiteY87" fmla="*/ 153048 h 163514"/>
                  <a:gd name="connsiteX88" fmla="*/ 101742 w 191158"/>
                  <a:gd name="connsiteY88" fmla="*/ 140255 h 163514"/>
                  <a:gd name="connsiteX89" fmla="*/ 107788 w 191158"/>
                  <a:gd name="connsiteY89" fmla="*/ 140255 h 163514"/>
                  <a:gd name="connsiteX90" fmla="*/ 112090 w 191158"/>
                  <a:gd name="connsiteY90" fmla="*/ 135952 h 163514"/>
                  <a:gd name="connsiteX91" fmla="*/ 112090 w 191158"/>
                  <a:gd name="connsiteY91" fmla="*/ 132579 h 163514"/>
                  <a:gd name="connsiteX92" fmla="*/ 121625 w 191158"/>
                  <a:gd name="connsiteY92" fmla="*/ 123043 h 163514"/>
                  <a:gd name="connsiteX93" fmla="*/ 137671 w 191158"/>
                  <a:gd name="connsiteY93" fmla="*/ 123043 h 163514"/>
                  <a:gd name="connsiteX94" fmla="*/ 137671 w 191158"/>
                  <a:gd name="connsiteY94" fmla="*/ 117926 h 163514"/>
                  <a:gd name="connsiteX95" fmla="*/ 135346 w 191158"/>
                  <a:gd name="connsiteY95" fmla="*/ 115600 h 163514"/>
                  <a:gd name="connsiteX96" fmla="*/ 135346 w 191158"/>
                  <a:gd name="connsiteY96" fmla="*/ 111180 h 163514"/>
                  <a:gd name="connsiteX97" fmla="*/ 140695 w 191158"/>
                  <a:gd name="connsiteY97" fmla="*/ 111180 h 163514"/>
                  <a:gd name="connsiteX98" fmla="*/ 143950 w 191158"/>
                  <a:gd name="connsiteY98" fmla="*/ 107924 h 163514"/>
                  <a:gd name="connsiteX99" fmla="*/ 151857 w 191158"/>
                  <a:gd name="connsiteY99" fmla="*/ 107924 h 163514"/>
                  <a:gd name="connsiteX100" fmla="*/ 156159 w 191158"/>
                  <a:gd name="connsiteY100" fmla="*/ 103621 h 163514"/>
                  <a:gd name="connsiteX101" fmla="*/ 162206 w 191158"/>
                  <a:gd name="connsiteY101" fmla="*/ 103621 h 163514"/>
                  <a:gd name="connsiteX102" fmla="*/ 164996 w 191158"/>
                  <a:gd name="connsiteY102" fmla="*/ 100830 h 163514"/>
                  <a:gd name="connsiteX103" fmla="*/ 171043 w 191158"/>
                  <a:gd name="connsiteY103" fmla="*/ 100830 h 163514"/>
                  <a:gd name="connsiteX104" fmla="*/ 173833 w 191158"/>
                  <a:gd name="connsiteY104" fmla="*/ 98039 h 163514"/>
                  <a:gd name="connsiteX105" fmla="*/ 177787 w 191158"/>
                  <a:gd name="connsiteY105" fmla="*/ 98039 h 163514"/>
                  <a:gd name="connsiteX106" fmla="*/ 179531 w 191158"/>
                  <a:gd name="connsiteY106" fmla="*/ 96294 h 163514"/>
                  <a:gd name="connsiteX107" fmla="*/ 183484 w 191158"/>
                  <a:gd name="connsiteY107" fmla="*/ 96294 h 163514"/>
                  <a:gd name="connsiteX108" fmla="*/ 181391 w 191158"/>
                  <a:gd name="connsiteY108" fmla="*/ 94201 h 163514"/>
                  <a:gd name="connsiteX109" fmla="*/ 179298 w 191158"/>
                  <a:gd name="connsiteY109" fmla="*/ 94201 h 163514"/>
                  <a:gd name="connsiteX110" fmla="*/ 174647 w 191158"/>
                  <a:gd name="connsiteY110" fmla="*/ 89549 h 163514"/>
                  <a:gd name="connsiteX111" fmla="*/ 179880 w 191158"/>
                  <a:gd name="connsiteY111" fmla="*/ 84316 h 163514"/>
                  <a:gd name="connsiteX112" fmla="*/ 179880 w 191158"/>
                  <a:gd name="connsiteY112" fmla="*/ 73500 h 163514"/>
                  <a:gd name="connsiteX113" fmla="*/ 182438 w 191158"/>
                  <a:gd name="connsiteY113" fmla="*/ 70942 h 163514"/>
                  <a:gd name="connsiteX114" fmla="*/ 186042 w 191158"/>
                  <a:gd name="connsiteY114" fmla="*/ 70942 h 163514"/>
                  <a:gd name="connsiteX115" fmla="*/ 189531 w 191158"/>
                  <a:gd name="connsiteY115" fmla="*/ 67453 h 163514"/>
                  <a:gd name="connsiteX116" fmla="*/ 185926 w 191158"/>
                  <a:gd name="connsiteY116" fmla="*/ 67453 h 163514"/>
                  <a:gd name="connsiteX117" fmla="*/ 184182 w 191158"/>
                  <a:gd name="connsiteY117" fmla="*/ 65708 h 163514"/>
                  <a:gd name="connsiteX118" fmla="*/ 184182 w 191158"/>
                  <a:gd name="connsiteY118" fmla="*/ 51520 h 163514"/>
                  <a:gd name="connsiteX119" fmla="*/ 185926 w 191158"/>
                  <a:gd name="connsiteY119" fmla="*/ 49775 h 163514"/>
                  <a:gd name="connsiteX120" fmla="*/ 185926 w 191158"/>
                  <a:gd name="connsiteY120" fmla="*/ 46287 h 163514"/>
                  <a:gd name="connsiteX121" fmla="*/ 184065 w 191158"/>
                  <a:gd name="connsiteY121" fmla="*/ 45007 h 163514"/>
                  <a:gd name="connsiteX122" fmla="*/ 184065 w 191158"/>
                  <a:gd name="connsiteY122" fmla="*/ 45007 h 1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91158" h="163514">
                    <a:moveTo>
                      <a:pt x="184065" y="45007"/>
                    </a:moveTo>
                    <a:lnTo>
                      <a:pt x="191158" y="37913"/>
                    </a:lnTo>
                    <a:lnTo>
                      <a:pt x="191158" y="37913"/>
                    </a:lnTo>
                    <a:lnTo>
                      <a:pt x="188600" y="35354"/>
                    </a:lnTo>
                    <a:lnTo>
                      <a:pt x="188600" y="32796"/>
                    </a:lnTo>
                    <a:lnTo>
                      <a:pt x="185694" y="29888"/>
                    </a:lnTo>
                    <a:lnTo>
                      <a:pt x="185694" y="25818"/>
                    </a:lnTo>
                    <a:lnTo>
                      <a:pt x="182787" y="22911"/>
                    </a:lnTo>
                    <a:lnTo>
                      <a:pt x="180694" y="22911"/>
                    </a:lnTo>
                    <a:lnTo>
                      <a:pt x="174415" y="16631"/>
                    </a:lnTo>
                    <a:lnTo>
                      <a:pt x="170926" y="16631"/>
                    </a:lnTo>
                    <a:lnTo>
                      <a:pt x="168485" y="14188"/>
                    </a:lnTo>
                    <a:lnTo>
                      <a:pt x="163252" y="14188"/>
                    </a:lnTo>
                    <a:lnTo>
                      <a:pt x="163252" y="11746"/>
                    </a:lnTo>
                    <a:lnTo>
                      <a:pt x="159182" y="11746"/>
                    </a:lnTo>
                    <a:lnTo>
                      <a:pt x="153601" y="6164"/>
                    </a:lnTo>
                    <a:lnTo>
                      <a:pt x="148718" y="6164"/>
                    </a:lnTo>
                    <a:lnTo>
                      <a:pt x="142555" y="0"/>
                    </a:lnTo>
                    <a:lnTo>
                      <a:pt x="131509" y="0"/>
                    </a:lnTo>
                    <a:lnTo>
                      <a:pt x="128602" y="2907"/>
                    </a:lnTo>
                    <a:lnTo>
                      <a:pt x="113370" y="2907"/>
                    </a:lnTo>
                    <a:lnTo>
                      <a:pt x="113370" y="8722"/>
                    </a:lnTo>
                    <a:lnTo>
                      <a:pt x="105114" y="16979"/>
                    </a:lnTo>
                    <a:lnTo>
                      <a:pt x="105114" y="19305"/>
                    </a:lnTo>
                    <a:lnTo>
                      <a:pt x="108602" y="22794"/>
                    </a:lnTo>
                    <a:lnTo>
                      <a:pt x="108602" y="41169"/>
                    </a:lnTo>
                    <a:lnTo>
                      <a:pt x="105928" y="43844"/>
                    </a:lnTo>
                    <a:lnTo>
                      <a:pt x="105928" y="51287"/>
                    </a:lnTo>
                    <a:lnTo>
                      <a:pt x="104184" y="53032"/>
                    </a:lnTo>
                    <a:lnTo>
                      <a:pt x="104184" y="56986"/>
                    </a:lnTo>
                    <a:lnTo>
                      <a:pt x="115811" y="68616"/>
                    </a:lnTo>
                    <a:lnTo>
                      <a:pt x="123137" y="68616"/>
                    </a:lnTo>
                    <a:lnTo>
                      <a:pt x="123137" y="65359"/>
                    </a:lnTo>
                    <a:lnTo>
                      <a:pt x="127788" y="65359"/>
                    </a:lnTo>
                    <a:lnTo>
                      <a:pt x="127788" y="86293"/>
                    </a:lnTo>
                    <a:lnTo>
                      <a:pt x="124881" y="86293"/>
                    </a:lnTo>
                    <a:lnTo>
                      <a:pt x="124881" y="82920"/>
                    </a:lnTo>
                    <a:lnTo>
                      <a:pt x="121393" y="82920"/>
                    </a:lnTo>
                    <a:lnTo>
                      <a:pt x="118951" y="85362"/>
                    </a:lnTo>
                    <a:lnTo>
                      <a:pt x="115462" y="85362"/>
                    </a:lnTo>
                    <a:lnTo>
                      <a:pt x="111160" y="81059"/>
                    </a:lnTo>
                    <a:lnTo>
                      <a:pt x="111160" y="76524"/>
                    </a:lnTo>
                    <a:lnTo>
                      <a:pt x="108486" y="76524"/>
                    </a:lnTo>
                    <a:lnTo>
                      <a:pt x="106160" y="74198"/>
                    </a:lnTo>
                    <a:lnTo>
                      <a:pt x="106160" y="71058"/>
                    </a:lnTo>
                    <a:lnTo>
                      <a:pt x="103835" y="68732"/>
                    </a:lnTo>
                    <a:lnTo>
                      <a:pt x="103835" y="68732"/>
                    </a:lnTo>
                    <a:lnTo>
                      <a:pt x="100463" y="68732"/>
                    </a:lnTo>
                    <a:lnTo>
                      <a:pt x="100463" y="68732"/>
                    </a:lnTo>
                    <a:lnTo>
                      <a:pt x="98137" y="66406"/>
                    </a:lnTo>
                    <a:lnTo>
                      <a:pt x="98137" y="66406"/>
                    </a:lnTo>
                    <a:lnTo>
                      <a:pt x="92323" y="66406"/>
                    </a:lnTo>
                    <a:lnTo>
                      <a:pt x="92323" y="66406"/>
                    </a:lnTo>
                    <a:lnTo>
                      <a:pt x="86393" y="60475"/>
                    </a:lnTo>
                    <a:lnTo>
                      <a:pt x="86393" y="55125"/>
                    </a:lnTo>
                    <a:lnTo>
                      <a:pt x="82091" y="55125"/>
                    </a:lnTo>
                    <a:lnTo>
                      <a:pt x="82091" y="58614"/>
                    </a:lnTo>
                    <a:lnTo>
                      <a:pt x="78952" y="61754"/>
                    </a:lnTo>
                    <a:lnTo>
                      <a:pt x="67324" y="61754"/>
                    </a:lnTo>
                    <a:lnTo>
                      <a:pt x="63836" y="58265"/>
                    </a:lnTo>
                    <a:lnTo>
                      <a:pt x="58371" y="58265"/>
                    </a:lnTo>
                    <a:lnTo>
                      <a:pt x="54417" y="54311"/>
                    </a:lnTo>
                    <a:lnTo>
                      <a:pt x="54417" y="49775"/>
                    </a:lnTo>
                    <a:lnTo>
                      <a:pt x="48487" y="49775"/>
                    </a:lnTo>
                    <a:lnTo>
                      <a:pt x="47324" y="50938"/>
                    </a:lnTo>
                    <a:lnTo>
                      <a:pt x="44301" y="50938"/>
                    </a:lnTo>
                    <a:lnTo>
                      <a:pt x="42325" y="52915"/>
                    </a:lnTo>
                    <a:lnTo>
                      <a:pt x="39534" y="52915"/>
                    </a:lnTo>
                    <a:lnTo>
                      <a:pt x="39534" y="48729"/>
                    </a:lnTo>
                    <a:lnTo>
                      <a:pt x="34534" y="43728"/>
                    </a:lnTo>
                    <a:lnTo>
                      <a:pt x="32790" y="43728"/>
                    </a:lnTo>
                    <a:lnTo>
                      <a:pt x="32674" y="78384"/>
                    </a:lnTo>
                    <a:lnTo>
                      <a:pt x="0" y="78384"/>
                    </a:lnTo>
                    <a:lnTo>
                      <a:pt x="0" y="129090"/>
                    </a:lnTo>
                    <a:lnTo>
                      <a:pt x="1744" y="130835"/>
                    </a:lnTo>
                    <a:lnTo>
                      <a:pt x="1744" y="136650"/>
                    </a:lnTo>
                    <a:lnTo>
                      <a:pt x="21627" y="156536"/>
                    </a:lnTo>
                    <a:lnTo>
                      <a:pt x="28139" y="156536"/>
                    </a:lnTo>
                    <a:lnTo>
                      <a:pt x="30348" y="154327"/>
                    </a:lnTo>
                    <a:lnTo>
                      <a:pt x="49069" y="154327"/>
                    </a:lnTo>
                    <a:lnTo>
                      <a:pt x="53720" y="158979"/>
                    </a:lnTo>
                    <a:lnTo>
                      <a:pt x="61627" y="158979"/>
                    </a:lnTo>
                    <a:lnTo>
                      <a:pt x="64185" y="161537"/>
                    </a:lnTo>
                    <a:lnTo>
                      <a:pt x="72789" y="161537"/>
                    </a:lnTo>
                    <a:lnTo>
                      <a:pt x="74766" y="163514"/>
                    </a:lnTo>
                    <a:lnTo>
                      <a:pt x="81859" y="163514"/>
                    </a:lnTo>
                    <a:lnTo>
                      <a:pt x="88952" y="156420"/>
                    </a:lnTo>
                    <a:lnTo>
                      <a:pt x="88952" y="153048"/>
                    </a:lnTo>
                    <a:lnTo>
                      <a:pt x="101742" y="140255"/>
                    </a:lnTo>
                    <a:lnTo>
                      <a:pt x="107788" y="140255"/>
                    </a:lnTo>
                    <a:lnTo>
                      <a:pt x="112090" y="135952"/>
                    </a:lnTo>
                    <a:lnTo>
                      <a:pt x="112090" y="132579"/>
                    </a:lnTo>
                    <a:lnTo>
                      <a:pt x="121625" y="123043"/>
                    </a:lnTo>
                    <a:lnTo>
                      <a:pt x="137671" y="123043"/>
                    </a:lnTo>
                    <a:lnTo>
                      <a:pt x="137671" y="117926"/>
                    </a:lnTo>
                    <a:lnTo>
                      <a:pt x="135346" y="115600"/>
                    </a:lnTo>
                    <a:lnTo>
                      <a:pt x="135346" y="111180"/>
                    </a:lnTo>
                    <a:lnTo>
                      <a:pt x="140695" y="111180"/>
                    </a:lnTo>
                    <a:lnTo>
                      <a:pt x="143950" y="107924"/>
                    </a:lnTo>
                    <a:lnTo>
                      <a:pt x="151857" y="107924"/>
                    </a:lnTo>
                    <a:lnTo>
                      <a:pt x="156159" y="103621"/>
                    </a:lnTo>
                    <a:lnTo>
                      <a:pt x="162206" y="103621"/>
                    </a:lnTo>
                    <a:lnTo>
                      <a:pt x="164996" y="100830"/>
                    </a:lnTo>
                    <a:lnTo>
                      <a:pt x="171043" y="100830"/>
                    </a:lnTo>
                    <a:lnTo>
                      <a:pt x="173833" y="98039"/>
                    </a:lnTo>
                    <a:lnTo>
                      <a:pt x="177787" y="98039"/>
                    </a:lnTo>
                    <a:lnTo>
                      <a:pt x="179531" y="96294"/>
                    </a:lnTo>
                    <a:lnTo>
                      <a:pt x="183484" y="96294"/>
                    </a:lnTo>
                    <a:lnTo>
                      <a:pt x="181391" y="94201"/>
                    </a:lnTo>
                    <a:lnTo>
                      <a:pt x="179298" y="94201"/>
                    </a:lnTo>
                    <a:lnTo>
                      <a:pt x="174647" y="89549"/>
                    </a:lnTo>
                    <a:lnTo>
                      <a:pt x="179880" y="84316"/>
                    </a:lnTo>
                    <a:lnTo>
                      <a:pt x="179880" y="73500"/>
                    </a:lnTo>
                    <a:lnTo>
                      <a:pt x="182438" y="70942"/>
                    </a:lnTo>
                    <a:lnTo>
                      <a:pt x="186042" y="70942"/>
                    </a:lnTo>
                    <a:lnTo>
                      <a:pt x="189531" y="67453"/>
                    </a:lnTo>
                    <a:lnTo>
                      <a:pt x="185926" y="67453"/>
                    </a:lnTo>
                    <a:lnTo>
                      <a:pt x="184182" y="65708"/>
                    </a:lnTo>
                    <a:lnTo>
                      <a:pt x="184182" y="51520"/>
                    </a:lnTo>
                    <a:lnTo>
                      <a:pt x="185926" y="49775"/>
                    </a:lnTo>
                    <a:lnTo>
                      <a:pt x="185926" y="46287"/>
                    </a:lnTo>
                    <a:lnTo>
                      <a:pt x="184065" y="45007"/>
                    </a:lnTo>
                    <a:lnTo>
                      <a:pt x="184065" y="45007"/>
                    </a:lnTo>
                    <a:close/>
                  </a:path>
                </a:pathLst>
              </a:custGeom>
              <a:grpFill/>
              <a:ln w="1162" cap="rnd">
                <a:solidFill>
                  <a:schemeClr val="bg2"/>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76A17B30-06F1-91F0-67D0-FAB662AC2514}"/>
                  </a:ext>
                </a:extLst>
              </p:cNvPr>
              <p:cNvSpPr/>
              <p:nvPr/>
            </p:nvSpPr>
            <p:spPr>
              <a:xfrm>
                <a:off x="5381114" y="3129887"/>
                <a:ext cx="136740" cy="121298"/>
              </a:xfrm>
              <a:custGeom>
                <a:avLst/>
                <a:gdLst>
                  <a:gd name="connsiteX0" fmla="*/ 63371 w 136740"/>
                  <a:gd name="connsiteY0" fmla="*/ 0 h 121298"/>
                  <a:gd name="connsiteX1" fmla="*/ 136741 w 136740"/>
                  <a:gd name="connsiteY1" fmla="*/ 0 h 121298"/>
                  <a:gd name="connsiteX2" fmla="*/ 136741 w 136740"/>
                  <a:gd name="connsiteY2" fmla="*/ 30121 h 121298"/>
                  <a:gd name="connsiteX3" fmla="*/ 82207 w 136740"/>
                  <a:gd name="connsiteY3" fmla="*/ 30121 h 121298"/>
                  <a:gd name="connsiteX4" fmla="*/ 82207 w 136740"/>
                  <a:gd name="connsiteY4" fmla="*/ 74896 h 121298"/>
                  <a:gd name="connsiteX5" fmla="*/ 78138 w 136740"/>
                  <a:gd name="connsiteY5" fmla="*/ 78966 h 121298"/>
                  <a:gd name="connsiteX6" fmla="*/ 72440 w 136740"/>
                  <a:gd name="connsiteY6" fmla="*/ 78966 h 121298"/>
                  <a:gd name="connsiteX7" fmla="*/ 64068 w 136740"/>
                  <a:gd name="connsiteY7" fmla="*/ 87339 h 121298"/>
                  <a:gd name="connsiteX8" fmla="*/ 64068 w 136740"/>
                  <a:gd name="connsiteY8" fmla="*/ 113274 h 121298"/>
                  <a:gd name="connsiteX9" fmla="*/ 1744 w 136740"/>
                  <a:gd name="connsiteY9" fmla="*/ 113274 h 121298"/>
                  <a:gd name="connsiteX10" fmla="*/ 1744 w 136740"/>
                  <a:gd name="connsiteY10" fmla="*/ 119554 h 121298"/>
                  <a:gd name="connsiteX11" fmla="*/ 0 w 136740"/>
                  <a:gd name="connsiteY11" fmla="*/ 121298 h 121298"/>
                  <a:gd name="connsiteX12" fmla="*/ 0 w 136740"/>
                  <a:gd name="connsiteY12" fmla="*/ 111180 h 121298"/>
                  <a:gd name="connsiteX13" fmla="*/ 2209 w 136740"/>
                  <a:gd name="connsiteY13" fmla="*/ 108971 h 121298"/>
                  <a:gd name="connsiteX14" fmla="*/ 2209 w 136740"/>
                  <a:gd name="connsiteY14" fmla="*/ 101528 h 121298"/>
                  <a:gd name="connsiteX15" fmla="*/ 11976 w 136740"/>
                  <a:gd name="connsiteY15" fmla="*/ 91759 h 121298"/>
                  <a:gd name="connsiteX16" fmla="*/ 11976 w 136740"/>
                  <a:gd name="connsiteY16" fmla="*/ 86060 h 121298"/>
                  <a:gd name="connsiteX17" fmla="*/ 14418 w 136740"/>
                  <a:gd name="connsiteY17" fmla="*/ 83618 h 121298"/>
                  <a:gd name="connsiteX18" fmla="*/ 14418 w 136740"/>
                  <a:gd name="connsiteY18" fmla="*/ 80129 h 121298"/>
                  <a:gd name="connsiteX19" fmla="*/ 18371 w 136740"/>
                  <a:gd name="connsiteY19" fmla="*/ 76175 h 121298"/>
                  <a:gd name="connsiteX20" fmla="*/ 18371 w 136740"/>
                  <a:gd name="connsiteY20" fmla="*/ 72686 h 121298"/>
                  <a:gd name="connsiteX21" fmla="*/ 21395 w 136740"/>
                  <a:gd name="connsiteY21" fmla="*/ 69662 h 121298"/>
                  <a:gd name="connsiteX22" fmla="*/ 21395 w 136740"/>
                  <a:gd name="connsiteY22" fmla="*/ 66639 h 121298"/>
                  <a:gd name="connsiteX23" fmla="*/ 32209 w 136740"/>
                  <a:gd name="connsiteY23" fmla="*/ 55823 h 121298"/>
                  <a:gd name="connsiteX24" fmla="*/ 33953 w 136740"/>
                  <a:gd name="connsiteY24" fmla="*/ 55823 h 121298"/>
                  <a:gd name="connsiteX25" fmla="*/ 35813 w 136740"/>
                  <a:gd name="connsiteY25" fmla="*/ 53962 h 121298"/>
                  <a:gd name="connsiteX26" fmla="*/ 35813 w 136740"/>
                  <a:gd name="connsiteY26" fmla="*/ 40355 h 121298"/>
                  <a:gd name="connsiteX27" fmla="*/ 39534 w 136740"/>
                  <a:gd name="connsiteY27" fmla="*/ 36634 h 121298"/>
                  <a:gd name="connsiteX28" fmla="*/ 39534 w 136740"/>
                  <a:gd name="connsiteY28" fmla="*/ 32912 h 121298"/>
                  <a:gd name="connsiteX29" fmla="*/ 42441 w 136740"/>
                  <a:gd name="connsiteY29" fmla="*/ 30005 h 121298"/>
                  <a:gd name="connsiteX30" fmla="*/ 42441 w 136740"/>
                  <a:gd name="connsiteY30" fmla="*/ 25934 h 121298"/>
                  <a:gd name="connsiteX31" fmla="*/ 47557 w 136740"/>
                  <a:gd name="connsiteY31" fmla="*/ 20817 h 121298"/>
                  <a:gd name="connsiteX32" fmla="*/ 51627 w 136740"/>
                  <a:gd name="connsiteY32" fmla="*/ 20817 h 121298"/>
                  <a:gd name="connsiteX33" fmla="*/ 59999 w 136740"/>
                  <a:gd name="connsiteY33" fmla="*/ 12444 h 121298"/>
                  <a:gd name="connsiteX34" fmla="*/ 59999 w 136740"/>
                  <a:gd name="connsiteY34" fmla="*/ 6745 h 121298"/>
                  <a:gd name="connsiteX35" fmla="*/ 63487 w 136740"/>
                  <a:gd name="connsiteY35" fmla="*/ 3256 h 121298"/>
                  <a:gd name="connsiteX36" fmla="*/ 63371 w 136740"/>
                  <a:gd name="connsiteY36" fmla="*/ 0 h 121298"/>
                  <a:gd name="connsiteX37" fmla="*/ 63371 w 136740"/>
                  <a:gd name="connsiteY37" fmla="*/ 0 h 12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6740" h="121298">
                    <a:moveTo>
                      <a:pt x="63371" y="0"/>
                    </a:moveTo>
                    <a:lnTo>
                      <a:pt x="136741" y="0"/>
                    </a:lnTo>
                    <a:lnTo>
                      <a:pt x="136741" y="30121"/>
                    </a:lnTo>
                    <a:lnTo>
                      <a:pt x="82207" y="30121"/>
                    </a:lnTo>
                    <a:lnTo>
                      <a:pt x="82207" y="74896"/>
                    </a:lnTo>
                    <a:lnTo>
                      <a:pt x="78138" y="78966"/>
                    </a:lnTo>
                    <a:lnTo>
                      <a:pt x="72440" y="78966"/>
                    </a:lnTo>
                    <a:lnTo>
                      <a:pt x="64068" y="87339"/>
                    </a:lnTo>
                    <a:lnTo>
                      <a:pt x="64068" y="113274"/>
                    </a:lnTo>
                    <a:lnTo>
                      <a:pt x="1744" y="113274"/>
                    </a:lnTo>
                    <a:lnTo>
                      <a:pt x="1744" y="119554"/>
                    </a:lnTo>
                    <a:lnTo>
                      <a:pt x="0" y="121298"/>
                    </a:lnTo>
                    <a:lnTo>
                      <a:pt x="0" y="111180"/>
                    </a:lnTo>
                    <a:lnTo>
                      <a:pt x="2209" y="108971"/>
                    </a:lnTo>
                    <a:lnTo>
                      <a:pt x="2209" y="101528"/>
                    </a:lnTo>
                    <a:lnTo>
                      <a:pt x="11976" y="91759"/>
                    </a:lnTo>
                    <a:lnTo>
                      <a:pt x="11976" y="86060"/>
                    </a:lnTo>
                    <a:lnTo>
                      <a:pt x="14418" y="83618"/>
                    </a:lnTo>
                    <a:lnTo>
                      <a:pt x="14418" y="80129"/>
                    </a:lnTo>
                    <a:lnTo>
                      <a:pt x="18371" y="76175"/>
                    </a:lnTo>
                    <a:lnTo>
                      <a:pt x="18371" y="72686"/>
                    </a:lnTo>
                    <a:lnTo>
                      <a:pt x="21395" y="69662"/>
                    </a:lnTo>
                    <a:lnTo>
                      <a:pt x="21395" y="66639"/>
                    </a:lnTo>
                    <a:lnTo>
                      <a:pt x="32209" y="55823"/>
                    </a:lnTo>
                    <a:lnTo>
                      <a:pt x="33953" y="55823"/>
                    </a:lnTo>
                    <a:lnTo>
                      <a:pt x="35813" y="53962"/>
                    </a:lnTo>
                    <a:lnTo>
                      <a:pt x="35813" y="40355"/>
                    </a:lnTo>
                    <a:lnTo>
                      <a:pt x="39534" y="36634"/>
                    </a:lnTo>
                    <a:lnTo>
                      <a:pt x="39534" y="32912"/>
                    </a:lnTo>
                    <a:lnTo>
                      <a:pt x="42441" y="30005"/>
                    </a:lnTo>
                    <a:lnTo>
                      <a:pt x="42441" y="25934"/>
                    </a:lnTo>
                    <a:lnTo>
                      <a:pt x="47557" y="20817"/>
                    </a:lnTo>
                    <a:lnTo>
                      <a:pt x="51627" y="20817"/>
                    </a:lnTo>
                    <a:lnTo>
                      <a:pt x="59999" y="12444"/>
                    </a:lnTo>
                    <a:lnTo>
                      <a:pt x="59999" y="6745"/>
                    </a:lnTo>
                    <a:lnTo>
                      <a:pt x="63487" y="3256"/>
                    </a:lnTo>
                    <a:lnTo>
                      <a:pt x="63371" y="0"/>
                    </a:lnTo>
                    <a:lnTo>
                      <a:pt x="63371" y="0"/>
                    </a:lnTo>
                    <a:close/>
                  </a:path>
                </a:pathLst>
              </a:custGeom>
              <a:grpFill/>
              <a:ln w="1162" cap="rnd">
                <a:solidFill>
                  <a:schemeClr val="bg2"/>
                </a:solid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3AD9EF-BFCB-F6E3-3901-AB6E0C3ADAEF}"/>
                  </a:ext>
                </a:extLst>
              </p:cNvPr>
              <p:cNvSpPr/>
              <p:nvPr/>
            </p:nvSpPr>
            <p:spPr>
              <a:xfrm>
                <a:off x="6140748" y="3526462"/>
                <a:ext cx="88486" cy="94201"/>
              </a:xfrm>
              <a:custGeom>
                <a:avLst/>
                <a:gdLst>
                  <a:gd name="connsiteX0" fmla="*/ 21395 w 88486"/>
                  <a:gd name="connsiteY0" fmla="*/ 13142 h 94201"/>
                  <a:gd name="connsiteX1" fmla="*/ 22674 w 88486"/>
                  <a:gd name="connsiteY1" fmla="*/ 14421 h 94201"/>
                  <a:gd name="connsiteX2" fmla="*/ 20814 w 88486"/>
                  <a:gd name="connsiteY2" fmla="*/ 16282 h 94201"/>
                  <a:gd name="connsiteX3" fmla="*/ 20814 w 88486"/>
                  <a:gd name="connsiteY3" fmla="*/ 24771 h 94201"/>
                  <a:gd name="connsiteX4" fmla="*/ 18953 w 88486"/>
                  <a:gd name="connsiteY4" fmla="*/ 26632 h 94201"/>
                  <a:gd name="connsiteX5" fmla="*/ 18953 w 88486"/>
                  <a:gd name="connsiteY5" fmla="*/ 31168 h 94201"/>
                  <a:gd name="connsiteX6" fmla="*/ 23488 w 88486"/>
                  <a:gd name="connsiteY6" fmla="*/ 31168 h 94201"/>
                  <a:gd name="connsiteX7" fmla="*/ 28023 w 88486"/>
                  <a:gd name="connsiteY7" fmla="*/ 35703 h 94201"/>
                  <a:gd name="connsiteX8" fmla="*/ 6744 w 88486"/>
                  <a:gd name="connsiteY8" fmla="*/ 56986 h 94201"/>
                  <a:gd name="connsiteX9" fmla="*/ 6744 w 88486"/>
                  <a:gd name="connsiteY9" fmla="*/ 61521 h 94201"/>
                  <a:gd name="connsiteX10" fmla="*/ 4419 w 88486"/>
                  <a:gd name="connsiteY10" fmla="*/ 63847 h 94201"/>
                  <a:gd name="connsiteX11" fmla="*/ 4419 w 88486"/>
                  <a:gd name="connsiteY11" fmla="*/ 67104 h 94201"/>
                  <a:gd name="connsiteX12" fmla="*/ 2791 w 88486"/>
                  <a:gd name="connsiteY12" fmla="*/ 68732 h 94201"/>
                  <a:gd name="connsiteX13" fmla="*/ 2791 w 88486"/>
                  <a:gd name="connsiteY13" fmla="*/ 71988 h 94201"/>
                  <a:gd name="connsiteX14" fmla="*/ 1861 w 88486"/>
                  <a:gd name="connsiteY14" fmla="*/ 72919 h 94201"/>
                  <a:gd name="connsiteX15" fmla="*/ 1861 w 88486"/>
                  <a:gd name="connsiteY15" fmla="*/ 81408 h 94201"/>
                  <a:gd name="connsiteX16" fmla="*/ 0 w 88486"/>
                  <a:gd name="connsiteY16" fmla="*/ 83269 h 94201"/>
                  <a:gd name="connsiteX17" fmla="*/ 0 w 88486"/>
                  <a:gd name="connsiteY17" fmla="*/ 91759 h 94201"/>
                  <a:gd name="connsiteX18" fmla="*/ 6163 w 88486"/>
                  <a:gd name="connsiteY18" fmla="*/ 91759 h 94201"/>
                  <a:gd name="connsiteX19" fmla="*/ 6163 w 88486"/>
                  <a:gd name="connsiteY19" fmla="*/ 94201 h 94201"/>
                  <a:gd name="connsiteX20" fmla="*/ 13837 w 88486"/>
                  <a:gd name="connsiteY20" fmla="*/ 86525 h 94201"/>
                  <a:gd name="connsiteX21" fmla="*/ 71859 w 88486"/>
                  <a:gd name="connsiteY21" fmla="*/ 86525 h 94201"/>
                  <a:gd name="connsiteX22" fmla="*/ 71859 w 88486"/>
                  <a:gd name="connsiteY22" fmla="*/ 64196 h 94201"/>
                  <a:gd name="connsiteX23" fmla="*/ 79417 w 88486"/>
                  <a:gd name="connsiteY23" fmla="*/ 56637 h 94201"/>
                  <a:gd name="connsiteX24" fmla="*/ 79417 w 88486"/>
                  <a:gd name="connsiteY24" fmla="*/ 53380 h 94201"/>
                  <a:gd name="connsiteX25" fmla="*/ 82905 w 88486"/>
                  <a:gd name="connsiteY25" fmla="*/ 49892 h 94201"/>
                  <a:gd name="connsiteX26" fmla="*/ 85696 w 88486"/>
                  <a:gd name="connsiteY26" fmla="*/ 49892 h 94201"/>
                  <a:gd name="connsiteX27" fmla="*/ 85696 w 88486"/>
                  <a:gd name="connsiteY27" fmla="*/ 46635 h 94201"/>
                  <a:gd name="connsiteX28" fmla="*/ 88487 w 88486"/>
                  <a:gd name="connsiteY28" fmla="*/ 43844 h 94201"/>
                  <a:gd name="connsiteX29" fmla="*/ 88487 w 88486"/>
                  <a:gd name="connsiteY29" fmla="*/ 29888 h 94201"/>
                  <a:gd name="connsiteX30" fmla="*/ 86045 w 88486"/>
                  <a:gd name="connsiteY30" fmla="*/ 27446 h 94201"/>
                  <a:gd name="connsiteX31" fmla="*/ 86045 w 88486"/>
                  <a:gd name="connsiteY31" fmla="*/ 24190 h 94201"/>
                  <a:gd name="connsiteX32" fmla="*/ 80115 w 88486"/>
                  <a:gd name="connsiteY32" fmla="*/ 18259 h 94201"/>
                  <a:gd name="connsiteX33" fmla="*/ 80115 w 88486"/>
                  <a:gd name="connsiteY33" fmla="*/ 11746 h 94201"/>
                  <a:gd name="connsiteX34" fmla="*/ 74184 w 88486"/>
                  <a:gd name="connsiteY34" fmla="*/ 5815 h 94201"/>
                  <a:gd name="connsiteX35" fmla="*/ 74184 w 88486"/>
                  <a:gd name="connsiteY35" fmla="*/ 0 h 94201"/>
                  <a:gd name="connsiteX36" fmla="*/ 64999 w 88486"/>
                  <a:gd name="connsiteY36" fmla="*/ 9187 h 94201"/>
                  <a:gd name="connsiteX37" fmla="*/ 59766 w 88486"/>
                  <a:gd name="connsiteY37" fmla="*/ 9187 h 94201"/>
                  <a:gd name="connsiteX38" fmla="*/ 57208 w 88486"/>
                  <a:gd name="connsiteY38" fmla="*/ 6629 h 94201"/>
                  <a:gd name="connsiteX39" fmla="*/ 55231 w 88486"/>
                  <a:gd name="connsiteY39" fmla="*/ 8606 h 94201"/>
                  <a:gd name="connsiteX40" fmla="*/ 46394 w 88486"/>
                  <a:gd name="connsiteY40" fmla="*/ 8606 h 94201"/>
                  <a:gd name="connsiteX41" fmla="*/ 42674 w 88486"/>
                  <a:gd name="connsiteY41" fmla="*/ 12327 h 94201"/>
                  <a:gd name="connsiteX42" fmla="*/ 41162 w 88486"/>
                  <a:gd name="connsiteY42" fmla="*/ 12327 h 94201"/>
                  <a:gd name="connsiteX43" fmla="*/ 37092 w 88486"/>
                  <a:gd name="connsiteY43" fmla="*/ 8257 h 94201"/>
                  <a:gd name="connsiteX44" fmla="*/ 35116 w 88486"/>
                  <a:gd name="connsiteY44" fmla="*/ 10234 h 94201"/>
                  <a:gd name="connsiteX45" fmla="*/ 31627 w 88486"/>
                  <a:gd name="connsiteY45" fmla="*/ 10234 h 94201"/>
                  <a:gd name="connsiteX46" fmla="*/ 29186 w 88486"/>
                  <a:gd name="connsiteY46" fmla="*/ 7792 h 94201"/>
                  <a:gd name="connsiteX47" fmla="*/ 26744 w 88486"/>
                  <a:gd name="connsiteY47" fmla="*/ 7792 h 94201"/>
                  <a:gd name="connsiteX48" fmla="*/ 21395 w 88486"/>
                  <a:gd name="connsiteY48" fmla="*/ 13142 h 94201"/>
                  <a:gd name="connsiteX49" fmla="*/ 21395 w 88486"/>
                  <a:gd name="connsiteY49" fmla="*/ 13142 h 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486" h="94201">
                    <a:moveTo>
                      <a:pt x="21395" y="13142"/>
                    </a:moveTo>
                    <a:lnTo>
                      <a:pt x="22674" y="14421"/>
                    </a:lnTo>
                    <a:lnTo>
                      <a:pt x="20814" y="16282"/>
                    </a:lnTo>
                    <a:lnTo>
                      <a:pt x="20814" y="24771"/>
                    </a:lnTo>
                    <a:lnTo>
                      <a:pt x="18953" y="26632"/>
                    </a:lnTo>
                    <a:lnTo>
                      <a:pt x="18953" y="31168"/>
                    </a:lnTo>
                    <a:lnTo>
                      <a:pt x="23488" y="31168"/>
                    </a:lnTo>
                    <a:lnTo>
                      <a:pt x="28023" y="35703"/>
                    </a:lnTo>
                    <a:lnTo>
                      <a:pt x="6744" y="56986"/>
                    </a:lnTo>
                    <a:lnTo>
                      <a:pt x="6744" y="61521"/>
                    </a:lnTo>
                    <a:lnTo>
                      <a:pt x="4419" y="63847"/>
                    </a:lnTo>
                    <a:lnTo>
                      <a:pt x="4419" y="67104"/>
                    </a:lnTo>
                    <a:lnTo>
                      <a:pt x="2791" y="68732"/>
                    </a:lnTo>
                    <a:lnTo>
                      <a:pt x="2791" y="71988"/>
                    </a:lnTo>
                    <a:lnTo>
                      <a:pt x="1861" y="72919"/>
                    </a:lnTo>
                    <a:lnTo>
                      <a:pt x="1861" y="81408"/>
                    </a:lnTo>
                    <a:lnTo>
                      <a:pt x="0" y="83269"/>
                    </a:lnTo>
                    <a:lnTo>
                      <a:pt x="0" y="91759"/>
                    </a:lnTo>
                    <a:lnTo>
                      <a:pt x="6163" y="91759"/>
                    </a:lnTo>
                    <a:lnTo>
                      <a:pt x="6163" y="94201"/>
                    </a:lnTo>
                    <a:lnTo>
                      <a:pt x="13837" y="86525"/>
                    </a:lnTo>
                    <a:lnTo>
                      <a:pt x="71859" y="86525"/>
                    </a:lnTo>
                    <a:lnTo>
                      <a:pt x="71859" y="64196"/>
                    </a:lnTo>
                    <a:lnTo>
                      <a:pt x="79417" y="56637"/>
                    </a:lnTo>
                    <a:lnTo>
                      <a:pt x="79417" y="53380"/>
                    </a:lnTo>
                    <a:lnTo>
                      <a:pt x="82905" y="49892"/>
                    </a:lnTo>
                    <a:lnTo>
                      <a:pt x="85696" y="49892"/>
                    </a:lnTo>
                    <a:lnTo>
                      <a:pt x="85696" y="46635"/>
                    </a:lnTo>
                    <a:lnTo>
                      <a:pt x="88487" y="43844"/>
                    </a:lnTo>
                    <a:lnTo>
                      <a:pt x="88487" y="29888"/>
                    </a:lnTo>
                    <a:lnTo>
                      <a:pt x="86045" y="27446"/>
                    </a:lnTo>
                    <a:lnTo>
                      <a:pt x="86045" y="24190"/>
                    </a:lnTo>
                    <a:lnTo>
                      <a:pt x="80115" y="18259"/>
                    </a:lnTo>
                    <a:lnTo>
                      <a:pt x="80115" y="11746"/>
                    </a:lnTo>
                    <a:lnTo>
                      <a:pt x="74184" y="5815"/>
                    </a:lnTo>
                    <a:lnTo>
                      <a:pt x="74184" y="0"/>
                    </a:lnTo>
                    <a:lnTo>
                      <a:pt x="64999" y="9187"/>
                    </a:lnTo>
                    <a:lnTo>
                      <a:pt x="59766" y="9187"/>
                    </a:lnTo>
                    <a:lnTo>
                      <a:pt x="57208" y="6629"/>
                    </a:lnTo>
                    <a:lnTo>
                      <a:pt x="55231" y="8606"/>
                    </a:lnTo>
                    <a:lnTo>
                      <a:pt x="46394" y="8606"/>
                    </a:lnTo>
                    <a:lnTo>
                      <a:pt x="42674" y="12327"/>
                    </a:lnTo>
                    <a:lnTo>
                      <a:pt x="41162" y="12327"/>
                    </a:lnTo>
                    <a:lnTo>
                      <a:pt x="37092" y="8257"/>
                    </a:lnTo>
                    <a:lnTo>
                      <a:pt x="35116" y="10234"/>
                    </a:lnTo>
                    <a:lnTo>
                      <a:pt x="31627" y="10234"/>
                    </a:lnTo>
                    <a:lnTo>
                      <a:pt x="29186" y="7792"/>
                    </a:lnTo>
                    <a:lnTo>
                      <a:pt x="26744" y="7792"/>
                    </a:lnTo>
                    <a:lnTo>
                      <a:pt x="21395" y="13142"/>
                    </a:lnTo>
                    <a:lnTo>
                      <a:pt x="21395" y="13142"/>
                    </a:lnTo>
                    <a:close/>
                  </a:path>
                </a:pathLst>
              </a:custGeom>
              <a:grpFill/>
              <a:ln w="1162" cap="rnd">
                <a:solidFill>
                  <a:schemeClr val="bg2"/>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2EA39B0C-4F47-3838-A8CC-D0C63A00E0D8}"/>
                  </a:ext>
                </a:extLst>
              </p:cNvPr>
              <p:cNvSpPr/>
              <p:nvPr/>
            </p:nvSpPr>
            <p:spPr>
              <a:xfrm>
                <a:off x="5782966" y="2943229"/>
                <a:ext cx="64649" cy="138161"/>
              </a:xfrm>
              <a:custGeom>
                <a:avLst/>
                <a:gdLst>
                  <a:gd name="connsiteX0" fmla="*/ 57789 w 64649"/>
                  <a:gd name="connsiteY0" fmla="*/ 5233 h 138161"/>
                  <a:gd name="connsiteX1" fmla="*/ 54766 w 64649"/>
                  <a:gd name="connsiteY1" fmla="*/ 5233 h 138161"/>
                  <a:gd name="connsiteX2" fmla="*/ 47790 w 64649"/>
                  <a:gd name="connsiteY2" fmla="*/ 12211 h 138161"/>
                  <a:gd name="connsiteX3" fmla="*/ 45464 w 64649"/>
                  <a:gd name="connsiteY3" fmla="*/ 12211 h 138161"/>
                  <a:gd name="connsiteX4" fmla="*/ 45464 w 64649"/>
                  <a:gd name="connsiteY4" fmla="*/ 9769 h 138161"/>
                  <a:gd name="connsiteX5" fmla="*/ 42557 w 64649"/>
                  <a:gd name="connsiteY5" fmla="*/ 6861 h 138161"/>
                  <a:gd name="connsiteX6" fmla="*/ 42557 w 64649"/>
                  <a:gd name="connsiteY6" fmla="*/ 1744 h 138161"/>
                  <a:gd name="connsiteX7" fmla="*/ 37208 w 64649"/>
                  <a:gd name="connsiteY7" fmla="*/ 1744 h 138161"/>
                  <a:gd name="connsiteX8" fmla="*/ 35464 w 64649"/>
                  <a:gd name="connsiteY8" fmla="*/ 0 h 138161"/>
                  <a:gd name="connsiteX9" fmla="*/ 30813 w 64649"/>
                  <a:gd name="connsiteY9" fmla="*/ 0 h 138161"/>
                  <a:gd name="connsiteX10" fmla="*/ 27674 w 64649"/>
                  <a:gd name="connsiteY10" fmla="*/ 3140 h 138161"/>
                  <a:gd name="connsiteX11" fmla="*/ 23837 w 64649"/>
                  <a:gd name="connsiteY11" fmla="*/ 3140 h 138161"/>
                  <a:gd name="connsiteX12" fmla="*/ 19070 w 64649"/>
                  <a:gd name="connsiteY12" fmla="*/ 7908 h 138161"/>
                  <a:gd name="connsiteX13" fmla="*/ 16163 w 64649"/>
                  <a:gd name="connsiteY13" fmla="*/ 7908 h 138161"/>
                  <a:gd name="connsiteX14" fmla="*/ 16163 w 64649"/>
                  <a:gd name="connsiteY14" fmla="*/ 10932 h 138161"/>
                  <a:gd name="connsiteX15" fmla="*/ 11512 w 64649"/>
                  <a:gd name="connsiteY15" fmla="*/ 15584 h 138161"/>
                  <a:gd name="connsiteX16" fmla="*/ 11512 w 64649"/>
                  <a:gd name="connsiteY16" fmla="*/ 51869 h 138161"/>
                  <a:gd name="connsiteX17" fmla="*/ 0 w 64649"/>
                  <a:gd name="connsiteY17" fmla="*/ 63382 h 138161"/>
                  <a:gd name="connsiteX18" fmla="*/ 0 w 64649"/>
                  <a:gd name="connsiteY18" fmla="*/ 76175 h 138161"/>
                  <a:gd name="connsiteX19" fmla="*/ 11395 w 64649"/>
                  <a:gd name="connsiteY19" fmla="*/ 87572 h 138161"/>
                  <a:gd name="connsiteX20" fmla="*/ 11395 w 64649"/>
                  <a:gd name="connsiteY20" fmla="*/ 91759 h 138161"/>
                  <a:gd name="connsiteX21" fmla="*/ 23139 w 64649"/>
                  <a:gd name="connsiteY21" fmla="*/ 103505 h 138161"/>
                  <a:gd name="connsiteX22" fmla="*/ 23139 w 64649"/>
                  <a:gd name="connsiteY22" fmla="*/ 109436 h 138161"/>
                  <a:gd name="connsiteX23" fmla="*/ 26046 w 64649"/>
                  <a:gd name="connsiteY23" fmla="*/ 112343 h 138161"/>
                  <a:gd name="connsiteX24" fmla="*/ 26046 w 64649"/>
                  <a:gd name="connsiteY24" fmla="*/ 121182 h 138161"/>
                  <a:gd name="connsiteX25" fmla="*/ 28953 w 64649"/>
                  <a:gd name="connsiteY25" fmla="*/ 124090 h 138161"/>
                  <a:gd name="connsiteX26" fmla="*/ 28953 w 64649"/>
                  <a:gd name="connsiteY26" fmla="*/ 130370 h 138161"/>
                  <a:gd name="connsiteX27" fmla="*/ 31860 w 64649"/>
                  <a:gd name="connsiteY27" fmla="*/ 133277 h 138161"/>
                  <a:gd name="connsiteX28" fmla="*/ 31860 w 64649"/>
                  <a:gd name="connsiteY28" fmla="*/ 138162 h 138161"/>
                  <a:gd name="connsiteX29" fmla="*/ 36046 w 64649"/>
                  <a:gd name="connsiteY29" fmla="*/ 138162 h 138161"/>
                  <a:gd name="connsiteX30" fmla="*/ 36046 w 64649"/>
                  <a:gd name="connsiteY30" fmla="*/ 138162 h 138161"/>
                  <a:gd name="connsiteX31" fmla="*/ 43488 w 64649"/>
                  <a:gd name="connsiteY31" fmla="*/ 130718 h 138161"/>
                  <a:gd name="connsiteX32" fmla="*/ 43488 w 64649"/>
                  <a:gd name="connsiteY32" fmla="*/ 121182 h 138161"/>
                  <a:gd name="connsiteX33" fmla="*/ 41278 w 64649"/>
                  <a:gd name="connsiteY33" fmla="*/ 118972 h 138161"/>
                  <a:gd name="connsiteX34" fmla="*/ 41278 w 64649"/>
                  <a:gd name="connsiteY34" fmla="*/ 115135 h 138161"/>
                  <a:gd name="connsiteX35" fmla="*/ 53487 w 64649"/>
                  <a:gd name="connsiteY35" fmla="*/ 102923 h 138161"/>
                  <a:gd name="connsiteX36" fmla="*/ 56510 w 64649"/>
                  <a:gd name="connsiteY36" fmla="*/ 102923 h 138161"/>
                  <a:gd name="connsiteX37" fmla="*/ 60348 w 64649"/>
                  <a:gd name="connsiteY37" fmla="*/ 99086 h 138161"/>
                  <a:gd name="connsiteX38" fmla="*/ 62557 w 64649"/>
                  <a:gd name="connsiteY38" fmla="*/ 99086 h 138161"/>
                  <a:gd name="connsiteX39" fmla="*/ 64650 w 64649"/>
                  <a:gd name="connsiteY39" fmla="*/ 96992 h 138161"/>
                  <a:gd name="connsiteX40" fmla="*/ 64650 w 64649"/>
                  <a:gd name="connsiteY40" fmla="*/ 93968 h 138161"/>
                  <a:gd name="connsiteX41" fmla="*/ 62906 w 64649"/>
                  <a:gd name="connsiteY41" fmla="*/ 92224 h 138161"/>
                  <a:gd name="connsiteX42" fmla="*/ 62906 w 64649"/>
                  <a:gd name="connsiteY42" fmla="*/ 82222 h 138161"/>
                  <a:gd name="connsiteX43" fmla="*/ 60580 w 64649"/>
                  <a:gd name="connsiteY43" fmla="*/ 82222 h 138161"/>
                  <a:gd name="connsiteX44" fmla="*/ 57557 w 64649"/>
                  <a:gd name="connsiteY44" fmla="*/ 79199 h 138161"/>
                  <a:gd name="connsiteX45" fmla="*/ 57557 w 64649"/>
                  <a:gd name="connsiteY45" fmla="*/ 74896 h 138161"/>
                  <a:gd name="connsiteX46" fmla="*/ 55929 w 64649"/>
                  <a:gd name="connsiteY46" fmla="*/ 73268 h 138161"/>
                  <a:gd name="connsiteX47" fmla="*/ 53604 w 64649"/>
                  <a:gd name="connsiteY47" fmla="*/ 75593 h 138161"/>
                  <a:gd name="connsiteX48" fmla="*/ 50348 w 64649"/>
                  <a:gd name="connsiteY48" fmla="*/ 75593 h 138161"/>
                  <a:gd name="connsiteX49" fmla="*/ 50348 w 64649"/>
                  <a:gd name="connsiteY49" fmla="*/ 72337 h 138161"/>
                  <a:gd name="connsiteX50" fmla="*/ 45232 w 64649"/>
                  <a:gd name="connsiteY50" fmla="*/ 72337 h 138161"/>
                  <a:gd name="connsiteX51" fmla="*/ 40115 w 64649"/>
                  <a:gd name="connsiteY51" fmla="*/ 67220 h 138161"/>
                  <a:gd name="connsiteX52" fmla="*/ 40115 w 64649"/>
                  <a:gd name="connsiteY52" fmla="*/ 62103 h 138161"/>
                  <a:gd name="connsiteX53" fmla="*/ 54766 w 64649"/>
                  <a:gd name="connsiteY53" fmla="*/ 47449 h 138161"/>
                  <a:gd name="connsiteX54" fmla="*/ 54766 w 64649"/>
                  <a:gd name="connsiteY54" fmla="*/ 45240 h 138161"/>
                  <a:gd name="connsiteX55" fmla="*/ 54766 w 64649"/>
                  <a:gd name="connsiteY55" fmla="*/ 45240 h 138161"/>
                  <a:gd name="connsiteX56" fmla="*/ 57324 w 64649"/>
                  <a:gd name="connsiteY56" fmla="*/ 42681 h 138161"/>
                  <a:gd name="connsiteX57" fmla="*/ 55348 w 64649"/>
                  <a:gd name="connsiteY57" fmla="*/ 40704 h 138161"/>
                  <a:gd name="connsiteX58" fmla="*/ 55348 w 64649"/>
                  <a:gd name="connsiteY58" fmla="*/ 33610 h 138161"/>
                  <a:gd name="connsiteX59" fmla="*/ 46743 w 64649"/>
                  <a:gd name="connsiteY59" fmla="*/ 25004 h 138161"/>
                  <a:gd name="connsiteX60" fmla="*/ 46743 w 64649"/>
                  <a:gd name="connsiteY60" fmla="*/ 21399 h 138161"/>
                  <a:gd name="connsiteX61" fmla="*/ 57557 w 64649"/>
                  <a:gd name="connsiteY61" fmla="*/ 10583 h 138161"/>
                  <a:gd name="connsiteX62" fmla="*/ 57789 w 64649"/>
                  <a:gd name="connsiteY62" fmla="*/ 5233 h 138161"/>
                  <a:gd name="connsiteX63" fmla="*/ 57789 w 64649"/>
                  <a:gd name="connsiteY63" fmla="*/ 5233 h 13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4649" h="138161">
                    <a:moveTo>
                      <a:pt x="57789" y="5233"/>
                    </a:moveTo>
                    <a:lnTo>
                      <a:pt x="54766" y="5233"/>
                    </a:lnTo>
                    <a:lnTo>
                      <a:pt x="47790" y="12211"/>
                    </a:lnTo>
                    <a:lnTo>
                      <a:pt x="45464" y="12211"/>
                    </a:lnTo>
                    <a:lnTo>
                      <a:pt x="45464" y="9769"/>
                    </a:lnTo>
                    <a:lnTo>
                      <a:pt x="42557" y="6861"/>
                    </a:lnTo>
                    <a:lnTo>
                      <a:pt x="42557" y="1744"/>
                    </a:lnTo>
                    <a:lnTo>
                      <a:pt x="37208" y="1744"/>
                    </a:lnTo>
                    <a:lnTo>
                      <a:pt x="35464" y="0"/>
                    </a:lnTo>
                    <a:lnTo>
                      <a:pt x="30813" y="0"/>
                    </a:lnTo>
                    <a:lnTo>
                      <a:pt x="27674" y="3140"/>
                    </a:lnTo>
                    <a:lnTo>
                      <a:pt x="23837" y="3140"/>
                    </a:lnTo>
                    <a:lnTo>
                      <a:pt x="19070" y="7908"/>
                    </a:lnTo>
                    <a:lnTo>
                      <a:pt x="16163" y="7908"/>
                    </a:lnTo>
                    <a:lnTo>
                      <a:pt x="16163" y="10932"/>
                    </a:lnTo>
                    <a:lnTo>
                      <a:pt x="11512" y="15584"/>
                    </a:lnTo>
                    <a:lnTo>
                      <a:pt x="11512" y="51869"/>
                    </a:lnTo>
                    <a:lnTo>
                      <a:pt x="0" y="63382"/>
                    </a:lnTo>
                    <a:lnTo>
                      <a:pt x="0" y="76175"/>
                    </a:lnTo>
                    <a:lnTo>
                      <a:pt x="11395" y="87572"/>
                    </a:lnTo>
                    <a:lnTo>
                      <a:pt x="11395" y="91759"/>
                    </a:lnTo>
                    <a:lnTo>
                      <a:pt x="23139" y="103505"/>
                    </a:lnTo>
                    <a:lnTo>
                      <a:pt x="23139" y="109436"/>
                    </a:lnTo>
                    <a:lnTo>
                      <a:pt x="26046" y="112343"/>
                    </a:lnTo>
                    <a:lnTo>
                      <a:pt x="26046" y="121182"/>
                    </a:lnTo>
                    <a:lnTo>
                      <a:pt x="28953" y="124090"/>
                    </a:lnTo>
                    <a:lnTo>
                      <a:pt x="28953" y="130370"/>
                    </a:lnTo>
                    <a:lnTo>
                      <a:pt x="31860" y="133277"/>
                    </a:lnTo>
                    <a:lnTo>
                      <a:pt x="31860" y="138162"/>
                    </a:lnTo>
                    <a:lnTo>
                      <a:pt x="36046" y="138162"/>
                    </a:lnTo>
                    <a:lnTo>
                      <a:pt x="36046" y="138162"/>
                    </a:lnTo>
                    <a:lnTo>
                      <a:pt x="43488" y="130718"/>
                    </a:lnTo>
                    <a:lnTo>
                      <a:pt x="43488" y="121182"/>
                    </a:lnTo>
                    <a:lnTo>
                      <a:pt x="41278" y="118972"/>
                    </a:lnTo>
                    <a:lnTo>
                      <a:pt x="41278" y="115135"/>
                    </a:lnTo>
                    <a:lnTo>
                      <a:pt x="53487" y="102923"/>
                    </a:lnTo>
                    <a:lnTo>
                      <a:pt x="56510" y="102923"/>
                    </a:lnTo>
                    <a:lnTo>
                      <a:pt x="60348" y="99086"/>
                    </a:lnTo>
                    <a:lnTo>
                      <a:pt x="62557" y="99086"/>
                    </a:lnTo>
                    <a:lnTo>
                      <a:pt x="64650" y="96992"/>
                    </a:lnTo>
                    <a:lnTo>
                      <a:pt x="64650" y="93968"/>
                    </a:lnTo>
                    <a:lnTo>
                      <a:pt x="62906" y="92224"/>
                    </a:lnTo>
                    <a:lnTo>
                      <a:pt x="62906" y="82222"/>
                    </a:lnTo>
                    <a:lnTo>
                      <a:pt x="60580" y="82222"/>
                    </a:lnTo>
                    <a:lnTo>
                      <a:pt x="57557" y="79199"/>
                    </a:lnTo>
                    <a:lnTo>
                      <a:pt x="57557" y="74896"/>
                    </a:lnTo>
                    <a:lnTo>
                      <a:pt x="55929" y="73268"/>
                    </a:lnTo>
                    <a:lnTo>
                      <a:pt x="53604" y="75593"/>
                    </a:lnTo>
                    <a:lnTo>
                      <a:pt x="50348" y="75593"/>
                    </a:lnTo>
                    <a:lnTo>
                      <a:pt x="50348" y="72337"/>
                    </a:lnTo>
                    <a:lnTo>
                      <a:pt x="45232" y="72337"/>
                    </a:lnTo>
                    <a:lnTo>
                      <a:pt x="40115" y="67220"/>
                    </a:lnTo>
                    <a:lnTo>
                      <a:pt x="40115" y="62103"/>
                    </a:lnTo>
                    <a:lnTo>
                      <a:pt x="54766" y="47449"/>
                    </a:lnTo>
                    <a:lnTo>
                      <a:pt x="54766" y="45240"/>
                    </a:lnTo>
                    <a:lnTo>
                      <a:pt x="54766" y="45240"/>
                    </a:lnTo>
                    <a:lnTo>
                      <a:pt x="57324" y="42681"/>
                    </a:lnTo>
                    <a:lnTo>
                      <a:pt x="55348" y="40704"/>
                    </a:lnTo>
                    <a:lnTo>
                      <a:pt x="55348" y="33610"/>
                    </a:lnTo>
                    <a:lnTo>
                      <a:pt x="46743" y="25004"/>
                    </a:lnTo>
                    <a:lnTo>
                      <a:pt x="46743" y="21399"/>
                    </a:lnTo>
                    <a:lnTo>
                      <a:pt x="57557" y="10583"/>
                    </a:lnTo>
                    <a:lnTo>
                      <a:pt x="57789" y="5233"/>
                    </a:lnTo>
                    <a:lnTo>
                      <a:pt x="57789" y="5233"/>
                    </a:lnTo>
                    <a:close/>
                  </a:path>
                </a:pathLst>
              </a:custGeom>
              <a:grpFill/>
              <a:ln w="1162" cap="rnd">
                <a:solidFill>
                  <a:schemeClr val="bg2"/>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3B155D8F-D036-F252-826B-16F27D2FF563}"/>
                  </a:ext>
                </a:extLst>
              </p:cNvPr>
              <p:cNvSpPr/>
              <p:nvPr/>
            </p:nvSpPr>
            <p:spPr>
              <a:xfrm>
                <a:off x="5658317" y="3415281"/>
                <a:ext cx="31045" cy="82687"/>
              </a:xfrm>
              <a:custGeom>
                <a:avLst/>
                <a:gdLst>
                  <a:gd name="connsiteX0" fmla="*/ 27790 w 31045"/>
                  <a:gd name="connsiteY0" fmla="*/ 34075 h 82687"/>
                  <a:gd name="connsiteX1" fmla="*/ 27790 w 31045"/>
                  <a:gd name="connsiteY1" fmla="*/ 67569 h 82687"/>
                  <a:gd name="connsiteX2" fmla="*/ 26511 w 31045"/>
                  <a:gd name="connsiteY2" fmla="*/ 67569 h 82687"/>
                  <a:gd name="connsiteX3" fmla="*/ 26511 w 31045"/>
                  <a:gd name="connsiteY3" fmla="*/ 73151 h 82687"/>
                  <a:gd name="connsiteX4" fmla="*/ 29069 w 31045"/>
                  <a:gd name="connsiteY4" fmla="*/ 75710 h 82687"/>
                  <a:gd name="connsiteX5" fmla="*/ 29069 w 31045"/>
                  <a:gd name="connsiteY5" fmla="*/ 78385 h 82687"/>
                  <a:gd name="connsiteX6" fmla="*/ 31046 w 31045"/>
                  <a:gd name="connsiteY6" fmla="*/ 80362 h 82687"/>
                  <a:gd name="connsiteX7" fmla="*/ 23023 w 31045"/>
                  <a:gd name="connsiteY7" fmla="*/ 80362 h 82687"/>
                  <a:gd name="connsiteX8" fmla="*/ 20697 w 31045"/>
                  <a:gd name="connsiteY8" fmla="*/ 82688 h 82687"/>
                  <a:gd name="connsiteX9" fmla="*/ 10232 w 31045"/>
                  <a:gd name="connsiteY9" fmla="*/ 72221 h 82687"/>
                  <a:gd name="connsiteX10" fmla="*/ 10232 w 31045"/>
                  <a:gd name="connsiteY10" fmla="*/ 67104 h 82687"/>
                  <a:gd name="connsiteX11" fmla="*/ 11744 w 31045"/>
                  <a:gd name="connsiteY11" fmla="*/ 65592 h 82687"/>
                  <a:gd name="connsiteX12" fmla="*/ 11744 w 31045"/>
                  <a:gd name="connsiteY12" fmla="*/ 61754 h 82687"/>
                  <a:gd name="connsiteX13" fmla="*/ 9651 w 31045"/>
                  <a:gd name="connsiteY13" fmla="*/ 59661 h 82687"/>
                  <a:gd name="connsiteX14" fmla="*/ 9651 w 31045"/>
                  <a:gd name="connsiteY14" fmla="*/ 57218 h 82687"/>
                  <a:gd name="connsiteX15" fmla="*/ 11046 w 31045"/>
                  <a:gd name="connsiteY15" fmla="*/ 55823 h 82687"/>
                  <a:gd name="connsiteX16" fmla="*/ 11046 w 31045"/>
                  <a:gd name="connsiteY16" fmla="*/ 47798 h 82687"/>
                  <a:gd name="connsiteX17" fmla="*/ 12558 w 31045"/>
                  <a:gd name="connsiteY17" fmla="*/ 46287 h 82687"/>
                  <a:gd name="connsiteX18" fmla="*/ 12558 w 31045"/>
                  <a:gd name="connsiteY18" fmla="*/ 44193 h 82687"/>
                  <a:gd name="connsiteX19" fmla="*/ 7209 w 31045"/>
                  <a:gd name="connsiteY19" fmla="*/ 38844 h 82687"/>
                  <a:gd name="connsiteX20" fmla="*/ 8721 w 31045"/>
                  <a:gd name="connsiteY20" fmla="*/ 37332 h 82687"/>
                  <a:gd name="connsiteX21" fmla="*/ 8721 w 31045"/>
                  <a:gd name="connsiteY21" fmla="*/ 26865 h 82687"/>
                  <a:gd name="connsiteX22" fmla="*/ 5349 w 31045"/>
                  <a:gd name="connsiteY22" fmla="*/ 26865 h 82687"/>
                  <a:gd name="connsiteX23" fmla="*/ 5349 w 31045"/>
                  <a:gd name="connsiteY23" fmla="*/ 23492 h 82687"/>
                  <a:gd name="connsiteX24" fmla="*/ 7093 w 31045"/>
                  <a:gd name="connsiteY24" fmla="*/ 21748 h 82687"/>
                  <a:gd name="connsiteX25" fmla="*/ 7093 w 31045"/>
                  <a:gd name="connsiteY25" fmla="*/ 13723 h 82687"/>
                  <a:gd name="connsiteX26" fmla="*/ 0 w 31045"/>
                  <a:gd name="connsiteY26" fmla="*/ 6629 h 82687"/>
                  <a:gd name="connsiteX27" fmla="*/ 1512 w 31045"/>
                  <a:gd name="connsiteY27" fmla="*/ 5117 h 82687"/>
                  <a:gd name="connsiteX28" fmla="*/ 1512 w 31045"/>
                  <a:gd name="connsiteY28" fmla="*/ 0 h 82687"/>
                  <a:gd name="connsiteX29" fmla="*/ 6860 w 31045"/>
                  <a:gd name="connsiteY29" fmla="*/ 0 h 82687"/>
                  <a:gd name="connsiteX30" fmla="*/ 9302 w 31045"/>
                  <a:gd name="connsiteY30" fmla="*/ 2442 h 82687"/>
                  <a:gd name="connsiteX31" fmla="*/ 16162 w 31045"/>
                  <a:gd name="connsiteY31" fmla="*/ 2442 h 82687"/>
                  <a:gd name="connsiteX32" fmla="*/ 14186 w 31045"/>
                  <a:gd name="connsiteY32" fmla="*/ 4419 h 82687"/>
                  <a:gd name="connsiteX33" fmla="*/ 14186 w 31045"/>
                  <a:gd name="connsiteY33" fmla="*/ 11630 h 82687"/>
                  <a:gd name="connsiteX34" fmla="*/ 18255 w 31045"/>
                  <a:gd name="connsiteY34" fmla="*/ 15700 h 82687"/>
                  <a:gd name="connsiteX35" fmla="*/ 20232 w 31045"/>
                  <a:gd name="connsiteY35" fmla="*/ 15700 h 82687"/>
                  <a:gd name="connsiteX36" fmla="*/ 23488 w 31045"/>
                  <a:gd name="connsiteY36" fmla="*/ 18957 h 82687"/>
                  <a:gd name="connsiteX37" fmla="*/ 23488 w 31045"/>
                  <a:gd name="connsiteY37" fmla="*/ 29307 h 82687"/>
                  <a:gd name="connsiteX38" fmla="*/ 27790 w 31045"/>
                  <a:gd name="connsiteY38" fmla="*/ 34075 h 82687"/>
                  <a:gd name="connsiteX39" fmla="*/ 27790 w 31045"/>
                  <a:gd name="connsiteY39" fmla="*/ 34075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5" h="82687">
                    <a:moveTo>
                      <a:pt x="27790" y="34075"/>
                    </a:moveTo>
                    <a:lnTo>
                      <a:pt x="27790" y="67569"/>
                    </a:lnTo>
                    <a:lnTo>
                      <a:pt x="26511" y="67569"/>
                    </a:lnTo>
                    <a:lnTo>
                      <a:pt x="26511" y="73151"/>
                    </a:lnTo>
                    <a:lnTo>
                      <a:pt x="29069" y="75710"/>
                    </a:lnTo>
                    <a:lnTo>
                      <a:pt x="29069" y="78385"/>
                    </a:lnTo>
                    <a:lnTo>
                      <a:pt x="31046" y="80362"/>
                    </a:lnTo>
                    <a:lnTo>
                      <a:pt x="23023" y="80362"/>
                    </a:lnTo>
                    <a:lnTo>
                      <a:pt x="20697" y="82688"/>
                    </a:lnTo>
                    <a:lnTo>
                      <a:pt x="10232" y="72221"/>
                    </a:lnTo>
                    <a:lnTo>
                      <a:pt x="10232" y="67104"/>
                    </a:lnTo>
                    <a:lnTo>
                      <a:pt x="11744" y="65592"/>
                    </a:lnTo>
                    <a:lnTo>
                      <a:pt x="11744" y="61754"/>
                    </a:lnTo>
                    <a:lnTo>
                      <a:pt x="9651" y="59661"/>
                    </a:lnTo>
                    <a:lnTo>
                      <a:pt x="9651" y="57218"/>
                    </a:lnTo>
                    <a:lnTo>
                      <a:pt x="11046" y="55823"/>
                    </a:lnTo>
                    <a:lnTo>
                      <a:pt x="11046" y="47798"/>
                    </a:lnTo>
                    <a:lnTo>
                      <a:pt x="12558" y="46287"/>
                    </a:lnTo>
                    <a:lnTo>
                      <a:pt x="12558" y="44193"/>
                    </a:lnTo>
                    <a:lnTo>
                      <a:pt x="7209" y="38844"/>
                    </a:lnTo>
                    <a:lnTo>
                      <a:pt x="8721" y="37332"/>
                    </a:lnTo>
                    <a:lnTo>
                      <a:pt x="8721" y="26865"/>
                    </a:lnTo>
                    <a:lnTo>
                      <a:pt x="5349" y="26865"/>
                    </a:lnTo>
                    <a:lnTo>
                      <a:pt x="5349" y="23492"/>
                    </a:lnTo>
                    <a:lnTo>
                      <a:pt x="7093" y="21748"/>
                    </a:lnTo>
                    <a:lnTo>
                      <a:pt x="7093" y="13723"/>
                    </a:lnTo>
                    <a:lnTo>
                      <a:pt x="0" y="6629"/>
                    </a:lnTo>
                    <a:lnTo>
                      <a:pt x="1512" y="5117"/>
                    </a:lnTo>
                    <a:lnTo>
                      <a:pt x="1512" y="0"/>
                    </a:lnTo>
                    <a:lnTo>
                      <a:pt x="6860" y="0"/>
                    </a:lnTo>
                    <a:lnTo>
                      <a:pt x="9302" y="2442"/>
                    </a:lnTo>
                    <a:lnTo>
                      <a:pt x="16162" y="2442"/>
                    </a:lnTo>
                    <a:lnTo>
                      <a:pt x="14186" y="4419"/>
                    </a:lnTo>
                    <a:lnTo>
                      <a:pt x="14186" y="11630"/>
                    </a:lnTo>
                    <a:lnTo>
                      <a:pt x="18255" y="15700"/>
                    </a:lnTo>
                    <a:lnTo>
                      <a:pt x="20232" y="15700"/>
                    </a:lnTo>
                    <a:lnTo>
                      <a:pt x="23488" y="18957"/>
                    </a:lnTo>
                    <a:lnTo>
                      <a:pt x="23488" y="29307"/>
                    </a:lnTo>
                    <a:lnTo>
                      <a:pt x="27790" y="34075"/>
                    </a:lnTo>
                    <a:lnTo>
                      <a:pt x="27790" y="34075"/>
                    </a:lnTo>
                    <a:close/>
                  </a:path>
                </a:pathLst>
              </a:custGeom>
              <a:grpFill/>
              <a:ln w="1162" cap="rnd">
                <a:solidFill>
                  <a:schemeClr val="bg2"/>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C6779D6D-2CBC-C31A-4DD4-6F758A70DBBA}"/>
                  </a:ext>
                </a:extLst>
              </p:cNvPr>
              <p:cNvSpPr/>
              <p:nvPr/>
            </p:nvSpPr>
            <p:spPr>
              <a:xfrm>
                <a:off x="6137260" y="3613453"/>
                <a:ext cx="180809" cy="174330"/>
              </a:xfrm>
              <a:custGeom>
                <a:avLst/>
                <a:gdLst>
                  <a:gd name="connsiteX0" fmla="*/ 78603 w 180809"/>
                  <a:gd name="connsiteY0" fmla="*/ 0 h 174330"/>
                  <a:gd name="connsiteX1" fmla="*/ 18837 w 180809"/>
                  <a:gd name="connsiteY1" fmla="*/ 0 h 174330"/>
                  <a:gd name="connsiteX2" fmla="*/ 18837 w 180809"/>
                  <a:gd name="connsiteY2" fmla="*/ 2791 h 174330"/>
                  <a:gd name="connsiteX3" fmla="*/ 24418 w 180809"/>
                  <a:gd name="connsiteY3" fmla="*/ 8373 h 174330"/>
                  <a:gd name="connsiteX4" fmla="*/ 24418 w 180809"/>
                  <a:gd name="connsiteY4" fmla="*/ 21515 h 174330"/>
                  <a:gd name="connsiteX5" fmla="*/ 18837 w 180809"/>
                  <a:gd name="connsiteY5" fmla="*/ 21515 h 174330"/>
                  <a:gd name="connsiteX6" fmla="*/ 18837 w 180809"/>
                  <a:gd name="connsiteY6" fmla="*/ 30702 h 174330"/>
                  <a:gd name="connsiteX7" fmla="*/ 23953 w 180809"/>
                  <a:gd name="connsiteY7" fmla="*/ 30702 h 174330"/>
                  <a:gd name="connsiteX8" fmla="*/ 23953 w 180809"/>
                  <a:gd name="connsiteY8" fmla="*/ 35819 h 174330"/>
                  <a:gd name="connsiteX9" fmla="*/ 15465 w 180809"/>
                  <a:gd name="connsiteY9" fmla="*/ 44309 h 174330"/>
                  <a:gd name="connsiteX10" fmla="*/ 15465 w 180809"/>
                  <a:gd name="connsiteY10" fmla="*/ 46635 h 174330"/>
                  <a:gd name="connsiteX11" fmla="*/ 6512 w 180809"/>
                  <a:gd name="connsiteY11" fmla="*/ 55590 h 174330"/>
                  <a:gd name="connsiteX12" fmla="*/ 1396 w 180809"/>
                  <a:gd name="connsiteY12" fmla="*/ 55590 h 174330"/>
                  <a:gd name="connsiteX13" fmla="*/ 1396 w 180809"/>
                  <a:gd name="connsiteY13" fmla="*/ 57683 h 174330"/>
                  <a:gd name="connsiteX14" fmla="*/ 1396 w 180809"/>
                  <a:gd name="connsiteY14" fmla="*/ 57683 h 174330"/>
                  <a:gd name="connsiteX15" fmla="*/ 0 w 180809"/>
                  <a:gd name="connsiteY15" fmla="*/ 59079 h 174330"/>
                  <a:gd name="connsiteX16" fmla="*/ 0 w 180809"/>
                  <a:gd name="connsiteY16" fmla="*/ 65941 h 174330"/>
                  <a:gd name="connsiteX17" fmla="*/ 2558 w 180809"/>
                  <a:gd name="connsiteY17" fmla="*/ 68499 h 174330"/>
                  <a:gd name="connsiteX18" fmla="*/ 2558 w 180809"/>
                  <a:gd name="connsiteY18" fmla="*/ 72221 h 174330"/>
                  <a:gd name="connsiteX19" fmla="*/ 4767 w 180809"/>
                  <a:gd name="connsiteY19" fmla="*/ 74430 h 174330"/>
                  <a:gd name="connsiteX20" fmla="*/ 4767 w 180809"/>
                  <a:gd name="connsiteY20" fmla="*/ 77454 h 174330"/>
                  <a:gd name="connsiteX21" fmla="*/ 2558 w 180809"/>
                  <a:gd name="connsiteY21" fmla="*/ 79664 h 174330"/>
                  <a:gd name="connsiteX22" fmla="*/ 2558 w 180809"/>
                  <a:gd name="connsiteY22" fmla="*/ 86525 h 174330"/>
                  <a:gd name="connsiteX23" fmla="*/ 18256 w 180809"/>
                  <a:gd name="connsiteY23" fmla="*/ 102226 h 174330"/>
                  <a:gd name="connsiteX24" fmla="*/ 18256 w 180809"/>
                  <a:gd name="connsiteY24" fmla="*/ 106761 h 174330"/>
                  <a:gd name="connsiteX25" fmla="*/ 22441 w 180809"/>
                  <a:gd name="connsiteY25" fmla="*/ 110948 h 174330"/>
                  <a:gd name="connsiteX26" fmla="*/ 22441 w 180809"/>
                  <a:gd name="connsiteY26" fmla="*/ 116879 h 174330"/>
                  <a:gd name="connsiteX27" fmla="*/ 28604 w 180809"/>
                  <a:gd name="connsiteY27" fmla="*/ 123043 h 174330"/>
                  <a:gd name="connsiteX28" fmla="*/ 33488 w 180809"/>
                  <a:gd name="connsiteY28" fmla="*/ 123043 h 174330"/>
                  <a:gd name="connsiteX29" fmla="*/ 39069 w 180809"/>
                  <a:gd name="connsiteY29" fmla="*/ 128625 h 174330"/>
                  <a:gd name="connsiteX30" fmla="*/ 43139 w 180809"/>
                  <a:gd name="connsiteY30" fmla="*/ 128625 h 174330"/>
                  <a:gd name="connsiteX31" fmla="*/ 43139 w 180809"/>
                  <a:gd name="connsiteY31" fmla="*/ 131067 h 174330"/>
                  <a:gd name="connsiteX32" fmla="*/ 48371 w 180809"/>
                  <a:gd name="connsiteY32" fmla="*/ 131067 h 174330"/>
                  <a:gd name="connsiteX33" fmla="*/ 50813 w 180809"/>
                  <a:gd name="connsiteY33" fmla="*/ 133509 h 174330"/>
                  <a:gd name="connsiteX34" fmla="*/ 54301 w 180809"/>
                  <a:gd name="connsiteY34" fmla="*/ 133509 h 174330"/>
                  <a:gd name="connsiteX35" fmla="*/ 57092 w 180809"/>
                  <a:gd name="connsiteY35" fmla="*/ 136301 h 174330"/>
                  <a:gd name="connsiteX36" fmla="*/ 61045 w 180809"/>
                  <a:gd name="connsiteY36" fmla="*/ 136301 h 174330"/>
                  <a:gd name="connsiteX37" fmla="*/ 62789 w 180809"/>
                  <a:gd name="connsiteY37" fmla="*/ 138045 h 174330"/>
                  <a:gd name="connsiteX38" fmla="*/ 65348 w 180809"/>
                  <a:gd name="connsiteY38" fmla="*/ 138045 h 174330"/>
                  <a:gd name="connsiteX39" fmla="*/ 67208 w 180809"/>
                  <a:gd name="connsiteY39" fmla="*/ 139906 h 174330"/>
                  <a:gd name="connsiteX40" fmla="*/ 75929 w 180809"/>
                  <a:gd name="connsiteY40" fmla="*/ 139906 h 174330"/>
                  <a:gd name="connsiteX41" fmla="*/ 75929 w 180809"/>
                  <a:gd name="connsiteY41" fmla="*/ 136882 h 174330"/>
                  <a:gd name="connsiteX42" fmla="*/ 84649 w 180809"/>
                  <a:gd name="connsiteY42" fmla="*/ 145605 h 174330"/>
                  <a:gd name="connsiteX43" fmla="*/ 84649 w 180809"/>
                  <a:gd name="connsiteY43" fmla="*/ 152233 h 174330"/>
                  <a:gd name="connsiteX44" fmla="*/ 86277 w 180809"/>
                  <a:gd name="connsiteY44" fmla="*/ 153862 h 174330"/>
                  <a:gd name="connsiteX45" fmla="*/ 86277 w 180809"/>
                  <a:gd name="connsiteY45" fmla="*/ 165491 h 174330"/>
                  <a:gd name="connsiteX46" fmla="*/ 92905 w 180809"/>
                  <a:gd name="connsiteY46" fmla="*/ 172120 h 174330"/>
                  <a:gd name="connsiteX47" fmla="*/ 102672 w 180809"/>
                  <a:gd name="connsiteY47" fmla="*/ 172120 h 174330"/>
                  <a:gd name="connsiteX48" fmla="*/ 104882 w 180809"/>
                  <a:gd name="connsiteY48" fmla="*/ 169911 h 174330"/>
                  <a:gd name="connsiteX49" fmla="*/ 108021 w 180809"/>
                  <a:gd name="connsiteY49" fmla="*/ 169911 h 174330"/>
                  <a:gd name="connsiteX50" fmla="*/ 112440 w 180809"/>
                  <a:gd name="connsiteY50" fmla="*/ 174330 h 174330"/>
                  <a:gd name="connsiteX51" fmla="*/ 119416 w 180809"/>
                  <a:gd name="connsiteY51" fmla="*/ 174330 h 174330"/>
                  <a:gd name="connsiteX52" fmla="*/ 121858 w 180809"/>
                  <a:gd name="connsiteY52" fmla="*/ 171888 h 174330"/>
                  <a:gd name="connsiteX53" fmla="*/ 126393 w 180809"/>
                  <a:gd name="connsiteY53" fmla="*/ 171888 h 174330"/>
                  <a:gd name="connsiteX54" fmla="*/ 128369 w 180809"/>
                  <a:gd name="connsiteY54" fmla="*/ 173865 h 174330"/>
                  <a:gd name="connsiteX55" fmla="*/ 134648 w 180809"/>
                  <a:gd name="connsiteY55" fmla="*/ 173865 h 174330"/>
                  <a:gd name="connsiteX56" fmla="*/ 138602 w 180809"/>
                  <a:gd name="connsiteY56" fmla="*/ 169911 h 174330"/>
                  <a:gd name="connsiteX57" fmla="*/ 138602 w 180809"/>
                  <a:gd name="connsiteY57" fmla="*/ 166771 h 174330"/>
                  <a:gd name="connsiteX58" fmla="*/ 147323 w 180809"/>
                  <a:gd name="connsiteY58" fmla="*/ 166771 h 174330"/>
                  <a:gd name="connsiteX59" fmla="*/ 149764 w 180809"/>
                  <a:gd name="connsiteY59" fmla="*/ 169213 h 174330"/>
                  <a:gd name="connsiteX60" fmla="*/ 153601 w 180809"/>
                  <a:gd name="connsiteY60" fmla="*/ 165375 h 174330"/>
                  <a:gd name="connsiteX61" fmla="*/ 162671 w 180809"/>
                  <a:gd name="connsiteY61" fmla="*/ 165375 h 174330"/>
                  <a:gd name="connsiteX62" fmla="*/ 166043 w 180809"/>
                  <a:gd name="connsiteY62" fmla="*/ 162002 h 174330"/>
                  <a:gd name="connsiteX63" fmla="*/ 170578 w 180809"/>
                  <a:gd name="connsiteY63" fmla="*/ 162002 h 174330"/>
                  <a:gd name="connsiteX64" fmla="*/ 173252 w 180809"/>
                  <a:gd name="connsiteY64" fmla="*/ 159328 h 174330"/>
                  <a:gd name="connsiteX65" fmla="*/ 175461 w 180809"/>
                  <a:gd name="connsiteY65" fmla="*/ 159328 h 174330"/>
                  <a:gd name="connsiteX66" fmla="*/ 180810 w 180809"/>
                  <a:gd name="connsiteY66" fmla="*/ 153978 h 174330"/>
                  <a:gd name="connsiteX67" fmla="*/ 174996 w 180809"/>
                  <a:gd name="connsiteY67" fmla="*/ 148163 h 174330"/>
                  <a:gd name="connsiteX68" fmla="*/ 173252 w 180809"/>
                  <a:gd name="connsiteY68" fmla="*/ 148163 h 174330"/>
                  <a:gd name="connsiteX69" fmla="*/ 169066 w 180809"/>
                  <a:gd name="connsiteY69" fmla="*/ 143976 h 174330"/>
                  <a:gd name="connsiteX70" fmla="*/ 169066 w 180809"/>
                  <a:gd name="connsiteY70" fmla="*/ 138161 h 174330"/>
                  <a:gd name="connsiteX71" fmla="*/ 167206 w 180809"/>
                  <a:gd name="connsiteY71" fmla="*/ 136301 h 174330"/>
                  <a:gd name="connsiteX72" fmla="*/ 167206 w 180809"/>
                  <a:gd name="connsiteY72" fmla="*/ 130486 h 174330"/>
                  <a:gd name="connsiteX73" fmla="*/ 163252 w 180809"/>
                  <a:gd name="connsiteY73" fmla="*/ 126532 h 174330"/>
                  <a:gd name="connsiteX74" fmla="*/ 163252 w 180809"/>
                  <a:gd name="connsiteY74" fmla="*/ 115367 h 174330"/>
                  <a:gd name="connsiteX75" fmla="*/ 165229 w 180809"/>
                  <a:gd name="connsiteY75" fmla="*/ 113390 h 174330"/>
                  <a:gd name="connsiteX76" fmla="*/ 165229 w 180809"/>
                  <a:gd name="connsiteY76" fmla="*/ 110134 h 174330"/>
                  <a:gd name="connsiteX77" fmla="*/ 162438 w 180809"/>
                  <a:gd name="connsiteY77" fmla="*/ 107342 h 174330"/>
                  <a:gd name="connsiteX78" fmla="*/ 162438 w 180809"/>
                  <a:gd name="connsiteY78" fmla="*/ 102109 h 174330"/>
                  <a:gd name="connsiteX79" fmla="*/ 166159 w 180809"/>
                  <a:gd name="connsiteY79" fmla="*/ 98388 h 174330"/>
                  <a:gd name="connsiteX80" fmla="*/ 166159 w 180809"/>
                  <a:gd name="connsiteY80" fmla="*/ 95597 h 174330"/>
                  <a:gd name="connsiteX81" fmla="*/ 154532 w 180809"/>
                  <a:gd name="connsiteY81" fmla="*/ 83967 h 174330"/>
                  <a:gd name="connsiteX82" fmla="*/ 154532 w 180809"/>
                  <a:gd name="connsiteY82" fmla="*/ 76640 h 174330"/>
                  <a:gd name="connsiteX83" fmla="*/ 158020 w 180809"/>
                  <a:gd name="connsiteY83" fmla="*/ 73151 h 174330"/>
                  <a:gd name="connsiteX84" fmla="*/ 158020 w 180809"/>
                  <a:gd name="connsiteY84" fmla="*/ 68616 h 174330"/>
                  <a:gd name="connsiteX85" fmla="*/ 160113 w 180809"/>
                  <a:gd name="connsiteY85" fmla="*/ 66522 h 174330"/>
                  <a:gd name="connsiteX86" fmla="*/ 160113 w 180809"/>
                  <a:gd name="connsiteY86" fmla="*/ 61986 h 174330"/>
                  <a:gd name="connsiteX87" fmla="*/ 161508 w 180809"/>
                  <a:gd name="connsiteY87" fmla="*/ 60591 h 174330"/>
                  <a:gd name="connsiteX88" fmla="*/ 153485 w 180809"/>
                  <a:gd name="connsiteY88" fmla="*/ 52566 h 174330"/>
                  <a:gd name="connsiteX89" fmla="*/ 150694 w 180809"/>
                  <a:gd name="connsiteY89" fmla="*/ 52566 h 174330"/>
                  <a:gd name="connsiteX90" fmla="*/ 144648 w 180809"/>
                  <a:gd name="connsiteY90" fmla="*/ 46519 h 174330"/>
                  <a:gd name="connsiteX91" fmla="*/ 141857 w 180809"/>
                  <a:gd name="connsiteY91" fmla="*/ 46519 h 174330"/>
                  <a:gd name="connsiteX92" fmla="*/ 134299 w 180809"/>
                  <a:gd name="connsiteY92" fmla="*/ 38960 h 174330"/>
                  <a:gd name="connsiteX93" fmla="*/ 135811 w 180809"/>
                  <a:gd name="connsiteY93" fmla="*/ 37448 h 174330"/>
                  <a:gd name="connsiteX94" fmla="*/ 135811 w 180809"/>
                  <a:gd name="connsiteY94" fmla="*/ 33493 h 174330"/>
                  <a:gd name="connsiteX95" fmla="*/ 130230 w 180809"/>
                  <a:gd name="connsiteY95" fmla="*/ 27911 h 174330"/>
                  <a:gd name="connsiteX96" fmla="*/ 127323 w 180809"/>
                  <a:gd name="connsiteY96" fmla="*/ 27911 h 174330"/>
                  <a:gd name="connsiteX97" fmla="*/ 121742 w 180809"/>
                  <a:gd name="connsiteY97" fmla="*/ 22329 h 174330"/>
                  <a:gd name="connsiteX98" fmla="*/ 114881 w 180809"/>
                  <a:gd name="connsiteY98" fmla="*/ 22329 h 174330"/>
                  <a:gd name="connsiteX99" fmla="*/ 109300 w 180809"/>
                  <a:gd name="connsiteY99" fmla="*/ 16747 h 174330"/>
                  <a:gd name="connsiteX100" fmla="*/ 104533 w 180809"/>
                  <a:gd name="connsiteY100" fmla="*/ 16747 h 174330"/>
                  <a:gd name="connsiteX101" fmla="*/ 98951 w 180809"/>
                  <a:gd name="connsiteY101" fmla="*/ 11164 h 174330"/>
                  <a:gd name="connsiteX102" fmla="*/ 94184 w 180809"/>
                  <a:gd name="connsiteY102" fmla="*/ 11164 h 174330"/>
                  <a:gd name="connsiteX103" fmla="*/ 88603 w 180809"/>
                  <a:gd name="connsiteY103" fmla="*/ 5582 h 174330"/>
                  <a:gd name="connsiteX104" fmla="*/ 83835 w 180809"/>
                  <a:gd name="connsiteY104" fmla="*/ 5582 h 174330"/>
                  <a:gd name="connsiteX105" fmla="*/ 78603 w 180809"/>
                  <a:gd name="connsiteY105" fmla="*/ 0 h 174330"/>
                  <a:gd name="connsiteX106" fmla="*/ 78603 w 180809"/>
                  <a:gd name="connsiteY106" fmla="*/ 0 h 1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80809" h="174330">
                    <a:moveTo>
                      <a:pt x="78603" y="0"/>
                    </a:moveTo>
                    <a:lnTo>
                      <a:pt x="18837" y="0"/>
                    </a:lnTo>
                    <a:lnTo>
                      <a:pt x="18837" y="2791"/>
                    </a:lnTo>
                    <a:lnTo>
                      <a:pt x="24418" y="8373"/>
                    </a:lnTo>
                    <a:lnTo>
                      <a:pt x="24418" y="21515"/>
                    </a:lnTo>
                    <a:lnTo>
                      <a:pt x="18837" y="21515"/>
                    </a:lnTo>
                    <a:lnTo>
                      <a:pt x="18837" y="30702"/>
                    </a:lnTo>
                    <a:lnTo>
                      <a:pt x="23953" y="30702"/>
                    </a:lnTo>
                    <a:lnTo>
                      <a:pt x="23953" y="35819"/>
                    </a:lnTo>
                    <a:lnTo>
                      <a:pt x="15465" y="44309"/>
                    </a:lnTo>
                    <a:lnTo>
                      <a:pt x="15465" y="46635"/>
                    </a:lnTo>
                    <a:lnTo>
                      <a:pt x="6512" y="55590"/>
                    </a:lnTo>
                    <a:lnTo>
                      <a:pt x="1396" y="55590"/>
                    </a:lnTo>
                    <a:lnTo>
                      <a:pt x="1396" y="57683"/>
                    </a:lnTo>
                    <a:lnTo>
                      <a:pt x="1396" y="57683"/>
                    </a:lnTo>
                    <a:lnTo>
                      <a:pt x="0" y="59079"/>
                    </a:lnTo>
                    <a:lnTo>
                      <a:pt x="0" y="65941"/>
                    </a:lnTo>
                    <a:lnTo>
                      <a:pt x="2558" y="68499"/>
                    </a:lnTo>
                    <a:lnTo>
                      <a:pt x="2558" y="72221"/>
                    </a:lnTo>
                    <a:lnTo>
                      <a:pt x="4767" y="74430"/>
                    </a:lnTo>
                    <a:lnTo>
                      <a:pt x="4767" y="77454"/>
                    </a:lnTo>
                    <a:lnTo>
                      <a:pt x="2558" y="79664"/>
                    </a:lnTo>
                    <a:lnTo>
                      <a:pt x="2558" y="86525"/>
                    </a:lnTo>
                    <a:lnTo>
                      <a:pt x="18256" y="102226"/>
                    </a:lnTo>
                    <a:lnTo>
                      <a:pt x="18256" y="106761"/>
                    </a:lnTo>
                    <a:lnTo>
                      <a:pt x="22441" y="110948"/>
                    </a:lnTo>
                    <a:lnTo>
                      <a:pt x="22441" y="116879"/>
                    </a:lnTo>
                    <a:lnTo>
                      <a:pt x="28604" y="123043"/>
                    </a:lnTo>
                    <a:lnTo>
                      <a:pt x="33488" y="123043"/>
                    </a:lnTo>
                    <a:lnTo>
                      <a:pt x="39069" y="128625"/>
                    </a:lnTo>
                    <a:lnTo>
                      <a:pt x="43139" y="128625"/>
                    </a:lnTo>
                    <a:lnTo>
                      <a:pt x="43139" y="131067"/>
                    </a:lnTo>
                    <a:lnTo>
                      <a:pt x="48371" y="131067"/>
                    </a:lnTo>
                    <a:lnTo>
                      <a:pt x="50813" y="133509"/>
                    </a:lnTo>
                    <a:lnTo>
                      <a:pt x="54301" y="133509"/>
                    </a:lnTo>
                    <a:lnTo>
                      <a:pt x="57092" y="136301"/>
                    </a:lnTo>
                    <a:lnTo>
                      <a:pt x="61045" y="136301"/>
                    </a:lnTo>
                    <a:lnTo>
                      <a:pt x="62789" y="138045"/>
                    </a:lnTo>
                    <a:lnTo>
                      <a:pt x="65348" y="138045"/>
                    </a:lnTo>
                    <a:lnTo>
                      <a:pt x="67208" y="139906"/>
                    </a:lnTo>
                    <a:lnTo>
                      <a:pt x="75929" y="139906"/>
                    </a:lnTo>
                    <a:lnTo>
                      <a:pt x="75929" y="136882"/>
                    </a:lnTo>
                    <a:lnTo>
                      <a:pt x="84649" y="145605"/>
                    </a:lnTo>
                    <a:lnTo>
                      <a:pt x="84649" y="152233"/>
                    </a:lnTo>
                    <a:lnTo>
                      <a:pt x="86277" y="153862"/>
                    </a:lnTo>
                    <a:lnTo>
                      <a:pt x="86277" y="165491"/>
                    </a:lnTo>
                    <a:lnTo>
                      <a:pt x="92905" y="172120"/>
                    </a:lnTo>
                    <a:lnTo>
                      <a:pt x="102672" y="172120"/>
                    </a:lnTo>
                    <a:lnTo>
                      <a:pt x="104882" y="169911"/>
                    </a:lnTo>
                    <a:lnTo>
                      <a:pt x="108021" y="169911"/>
                    </a:lnTo>
                    <a:lnTo>
                      <a:pt x="112440" y="174330"/>
                    </a:lnTo>
                    <a:lnTo>
                      <a:pt x="119416" y="174330"/>
                    </a:lnTo>
                    <a:lnTo>
                      <a:pt x="121858" y="171888"/>
                    </a:lnTo>
                    <a:lnTo>
                      <a:pt x="126393" y="171888"/>
                    </a:lnTo>
                    <a:lnTo>
                      <a:pt x="128369" y="173865"/>
                    </a:lnTo>
                    <a:lnTo>
                      <a:pt x="134648" y="173865"/>
                    </a:lnTo>
                    <a:lnTo>
                      <a:pt x="138602" y="169911"/>
                    </a:lnTo>
                    <a:lnTo>
                      <a:pt x="138602" y="166771"/>
                    </a:lnTo>
                    <a:lnTo>
                      <a:pt x="147323" y="166771"/>
                    </a:lnTo>
                    <a:lnTo>
                      <a:pt x="149764" y="169213"/>
                    </a:lnTo>
                    <a:lnTo>
                      <a:pt x="153601" y="165375"/>
                    </a:lnTo>
                    <a:lnTo>
                      <a:pt x="162671" y="165375"/>
                    </a:lnTo>
                    <a:lnTo>
                      <a:pt x="166043" y="162002"/>
                    </a:lnTo>
                    <a:lnTo>
                      <a:pt x="170578" y="162002"/>
                    </a:lnTo>
                    <a:lnTo>
                      <a:pt x="173252" y="159328"/>
                    </a:lnTo>
                    <a:lnTo>
                      <a:pt x="175461" y="159328"/>
                    </a:lnTo>
                    <a:lnTo>
                      <a:pt x="180810" y="153978"/>
                    </a:lnTo>
                    <a:lnTo>
                      <a:pt x="174996" y="148163"/>
                    </a:lnTo>
                    <a:lnTo>
                      <a:pt x="173252" y="148163"/>
                    </a:lnTo>
                    <a:lnTo>
                      <a:pt x="169066" y="143976"/>
                    </a:lnTo>
                    <a:lnTo>
                      <a:pt x="169066" y="138161"/>
                    </a:lnTo>
                    <a:lnTo>
                      <a:pt x="167206" y="136301"/>
                    </a:lnTo>
                    <a:lnTo>
                      <a:pt x="167206" y="130486"/>
                    </a:lnTo>
                    <a:lnTo>
                      <a:pt x="163252" y="126532"/>
                    </a:lnTo>
                    <a:lnTo>
                      <a:pt x="163252" y="115367"/>
                    </a:lnTo>
                    <a:lnTo>
                      <a:pt x="165229" y="113390"/>
                    </a:lnTo>
                    <a:lnTo>
                      <a:pt x="165229" y="110134"/>
                    </a:lnTo>
                    <a:lnTo>
                      <a:pt x="162438" y="107342"/>
                    </a:lnTo>
                    <a:lnTo>
                      <a:pt x="162438" y="102109"/>
                    </a:lnTo>
                    <a:lnTo>
                      <a:pt x="166159" y="98388"/>
                    </a:lnTo>
                    <a:lnTo>
                      <a:pt x="166159" y="95597"/>
                    </a:lnTo>
                    <a:lnTo>
                      <a:pt x="154532" y="83967"/>
                    </a:lnTo>
                    <a:lnTo>
                      <a:pt x="154532" y="76640"/>
                    </a:lnTo>
                    <a:lnTo>
                      <a:pt x="158020" y="73151"/>
                    </a:lnTo>
                    <a:lnTo>
                      <a:pt x="158020" y="68616"/>
                    </a:lnTo>
                    <a:lnTo>
                      <a:pt x="160113" y="66522"/>
                    </a:lnTo>
                    <a:lnTo>
                      <a:pt x="160113" y="61986"/>
                    </a:lnTo>
                    <a:lnTo>
                      <a:pt x="161508" y="60591"/>
                    </a:lnTo>
                    <a:lnTo>
                      <a:pt x="153485" y="52566"/>
                    </a:lnTo>
                    <a:lnTo>
                      <a:pt x="150694" y="52566"/>
                    </a:lnTo>
                    <a:lnTo>
                      <a:pt x="144648" y="46519"/>
                    </a:lnTo>
                    <a:lnTo>
                      <a:pt x="141857" y="46519"/>
                    </a:lnTo>
                    <a:lnTo>
                      <a:pt x="134299" y="38960"/>
                    </a:lnTo>
                    <a:lnTo>
                      <a:pt x="135811" y="37448"/>
                    </a:lnTo>
                    <a:lnTo>
                      <a:pt x="135811" y="33493"/>
                    </a:lnTo>
                    <a:lnTo>
                      <a:pt x="130230" y="27911"/>
                    </a:lnTo>
                    <a:lnTo>
                      <a:pt x="127323" y="27911"/>
                    </a:lnTo>
                    <a:lnTo>
                      <a:pt x="121742" y="22329"/>
                    </a:lnTo>
                    <a:lnTo>
                      <a:pt x="114881" y="22329"/>
                    </a:lnTo>
                    <a:lnTo>
                      <a:pt x="109300" y="16747"/>
                    </a:lnTo>
                    <a:lnTo>
                      <a:pt x="104533" y="16747"/>
                    </a:lnTo>
                    <a:lnTo>
                      <a:pt x="98951" y="11164"/>
                    </a:lnTo>
                    <a:lnTo>
                      <a:pt x="94184" y="11164"/>
                    </a:lnTo>
                    <a:lnTo>
                      <a:pt x="88603" y="5582"/>
                    </a:lnTo>
                    <a:lnTo>
                      <a:pt x="83835" y="5582"/>
                    </a:lnTo>
                    <a:lnTo>
                      <a:pt x="78603" y="0"/>
                    </a:lnTo>
                    <a:lnTo>
                      <a:pt x="78603" y="0"/>
                    </a:lnTo>
                    <a:close/>
                  </a:path>
                </a:pathLst>
              </a:custGeom>
              <a:grpFill/>
              <a:ln w="1162" cap="rnd">
                <a:solidFill>
                  <a:schemeClr val="bg2"/>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7D9BBDF8-389D-0C9E-43D7-D48B1695687A}"/>
                  </a:ext>
                </a:extLst>
              </p:cNvPr>
              <p:cNvSpPr/>
              <p:nvPr/>
            </p:nvSpPr>
            <p:spPr>
              <a:xfrm>
                <a:off x="6015635" y="3226298"/>
                <a:ext cx="273714" cy="228175"/>
              </a:xfrm>
              <a:custGeom>
                <a:avLst/>
                <a:gdLst>
                  <a:gd name="connsiteX0" fmla="*/ 184298 w 273714"/>
                  <a:gd name="connsiteY0" fmla="*/ 195845 h 228175"/>
                  <a:gd name="connsiteX1" fmla="*/ 184298 w 273714"/>
                  <a:gd name="connsiteY1" fmla="*/ 170841 h 228175"/>
                  <a:gd name="connsiteX2" fmla="*/ 177089 w 273714"/>
                  <a:gd name="connsiteY2" fmla="*/ 170841 h 228175"/>
                  <a:gd name="connsiteX3" fmla="*/ 177089 w 273714"/>
                  <a:gd name="connsiteY3" fmla="*/ 174330 h 228175"/>
                  <a:gd name="connsiteX4" fmla="*/ 166275 w 273714"/>
                  <a:gd name="connsiteY4" fmla="*/ 174330 h 228175"/>
                  <a:gd name="connsiteX5" fmla="*/ 171624 w 273714"/>
                  <a:gd name="connsiteY5" fmla="*/ 179680 h 228175"/>
                  <a:gd name="connsiteX6" fmla="*/ 171624 w 273714"/>
                  <a:gd name="connsiteY6" fmla="*/ 188868 h 228175"/>
                  <a:gd name="connsiteX7" fmla="*/ 164415 w 273714"/>
                  <a:gd name="connsiteY7" fmla="*/ 196078 h 228175"/>
                  <a:gd name="connsiteX8" fmla="*/ 164415 w 273714"/>
                  <a:gd name="connsiteY8" fmla="*/ 199218 h 228175"/>
                  <a:gd name="connsiteX9" fmla="*/ 151973 w 273714"/>
                  <a:gd name="connsiteY9" fmla="*/ 211662 h 228175"/>
                  <a:gd name="connsiteX10" fmla="*/ 143369 w 273714"/>
                  <a:gd name="connsiteY10" fmla="*/ 211662 h 228175"/>
                  <a:gd name="connsiteX11" fmla="*/ 134764 w 273714"/>
                  <a:gd name="connsiteY11" fmla="*/ 203056 h 228175"/>
                  <a:gd name="connsiteX12" fmla="*/ 130113 w 273714"/>
                  <a:gd name="connsiteY12" fmla="*/ 203056 h 228175"/>
                  <a:gd name="connsiteX13" fmla="*/ 126625 w 273714"/>
                  <a:gd name="connsiteY13" fmla="*/ 206545 h 228175"/>
                  <a:gd name="connsiteX14" fmla="*/ 126625 w 273714"/>
                  <a:gd name="connsiteY14" fmla="*/ 209568 h 228175"/>
                  <a:gd name="connsiteX15" fmla="*/ 124532 w 273714"/>
                  <a:gd name="connsiteY15" fmla="*/ 211662 h 228175"/>
                  <a:gd name="connsiteX16" fmla="*/ 118370 w 273714"/>
                  <a:gd name="connsiteY16" fmla="*/ 211662 h 228175"/>
                  <a:gd name="connsiteX17" fmla="*/ 113718 w 273714"/>
                  <a:gd name="connsiteY17" fmla="*/ 216314 h 228175"/>
                  <a:gd name="connsiteX18" fmla="*/ 113718 w 273714"/>
                  <a:gd name="connsiteY18" fmla="*/ 218058 h 228175"/>
                  <a:gd name="connsiteX19" fmla="*/ 101509 w 273714"/>
                  <a:gd name="connsiteY19" fmla="*/ 218058 h 228175"/>
                  <a:gd name="connsiteX20" fmla="*/ 97207 w 273714"/>
                  <a:gd name="connsiteY20" fmla="*/ 213755 h 228175"/>
                  <a:gd name="connsiteX21" fmla="*/ 84533 w 273714"/>
                  <a:gd name="connsiteY21" fmla="*/ 213755 h 228175"/>
                  <a:gd name="connsiteX22" fmla="*/ 82789 w 273714"/>
                  <a:gd name="connsiteY22" fmla="*/ 215500 h 228175"/>
                  <a:gd name="connsiteX23" fmla="*/ 76277 w 273714"/>
                  <a:gd name="connsiteY23" fmla="*/ 215500 h 228175"/>
                  <a:gd name="connsiteX24" fmla="*/ 65464 w 273714"/>
                  <a:gd name="connsiteY24" fmla="*/ 204684 h 228175"/>
                  <a:gd name="connsiteX25" fmla="*/ 65464 w 273714"/>
                  <a:gd name="connsiteY25" fmla="*/ 200497 h 228175"/>
                  <a:gd name="connsiteX26" fmla="*/ 59301 w 273714"/>
                  <a:gd name="connsiteY26" fmla="*/ 200497 h 228175"/>
                  <a:gd name="connsiteX27" fmla="*/ 57092 w 273714"/>
                  <a:gd name="connsiteY27" fmla="*/ 202707 h 228175"/>
                  <a:gd name="connsiteX28" fmla="*/ 51743 w 273714"/>
                  <a:gd name="connsiteY28" fmla="*/ 202707 h 228175"/>
                  <a:gd name="connsiteX29" fmla="*/ 51743 w 273714"/>
                  <a:gd name="connsiteY29" fmla="*/ 206894 h 228175"/>
                  <a:gd name="connsiteX30" fmla="*/ 48604 w 273714"/>
                  <a:gd name="connsiteY30" fmla="*/ 210034 h 228175"/>
                  <a:gd name="connsiteX31" fmla="*/ 48604 w 273714"/>
                  <a:gd name="connsiteY31" fmla="*/ 214220 h 228175"/>
                  <a:gd name="connsiteX32" fmla="*/ 46278 w 273714"/>
                  <a:gd name="connsiteY32" fmla="*/ 216546 h 228175"/>
                  <a:gd name="connsiteX33" fmla="*/ 46278 w 273714"/>
                  <a:gd name="connsiteY33" fmla="*/ 219803 h 228175"/>
                  <a:gd name="connsiteX34" fmla="*/ 43953 w 273714"/>
                  <a:gd name="connsiteY34" fmla="*/ 222128 h 228175"/>
                  <a:gd name="connsiteX35" fmla="*/ 43953 w 273714"/>
                  <a:gd name="connsiteY35" fmla="*/ 225385 h 228175"/>
                  <a:gd name="connsiteX36" fmla="*/ 41162 w 273714"/>
                  <a:gd name="connsiteY36" fmla="*/ 225385 h 228175"/>
                  <a:gd name="connsiteX37" fmla="*/ 38371 w 273714"/>
                  <a:gd name="connsiteY37" fmla="*/ 228176 h 228175"/>
                  <a:gd name="connsiteX38" fmla="*/ 27790 w 273714"/>
                  <a:gd name="connsiteY38" fmla="*/ 228176 h 228175"/>
                  <a:gd name="connsiteX39" fmla="*/ 27790 w 273714"/>
                  <a:gd name="connsiteY39" fmla="*/ 224687 h 228175"/>
                  <a:gd name="connsiteX40" fmla="*/ 25348 w 273714"/>
                  <a:gd name="connsiteY40" fmla="*/ 222245 h 228175"/>
                  <a:gd name="connsiteX41" fmla="*/ 25348 w 273714"/>
                  <a:gd name="connsiteY41" fmla="*/ 222245 h 228175"/>
                  <a:gd name="connsiteX42" fmla="*/ 28837 w 273714"/>
                  <a:gd name="connsiteY42" fmla="*/ 218756 h 228175"/>
                  <a:gd name="connsiteX43" fmla="*/ 28837 w 273714"/>
                  <a:gd name="connsiteY43" fmla="*/ 208405 h 228175"/>
                  <a:gd name="connsiteX44" fmla="*/ 24767 w 273714"/>
                  <a:gd name="connsiteY44" fmla="*/ 204102 h 228175"/>
                  <a:gd name="connsiteX45" fmla="*/ 24767 w 273714"/>
                  <a:gd name="connsiteY45" fmla="*/ 199218 h 228175"/>
                  <a:gd name="connsiteX46" fmla="*/ 17441 w 273714"/>
                  <a:gd name="connsiteY46" fmla="*/ 191891 h 228175"/>
                  <a:gd name="connsiteX47" fmla="*/ 17441 w 273714"/>
                  <a:gd name="connsiteY47" fmla="*/ 186309 h 228175"/>
                  <a:gd name="connsiteX48" fmla="*/ 12093 w 273714"/>
                  <a:gd name="connsiteY48" fmla="*/ 180959 h 228175"/>
                  <a:gd name="connsiteX49" fmla="*/ 12093 w 273714"/>
                  <a:gd name="connsiteY49" fmla="*/ 174098 h 228175"/>
                  <a:gd name="connsiteX50" fmla="*/ 8837 w 273714"/>
                  <a:gd name="connsiteY50" fmla="*/ 170841 h 228175"/>
                  <a:gd name="connsiteX51" fmla="*/ 8837 w 273714"/>
                  <a:gd name="connsiteY51" fmla="*/ 162468 h 228175"/>
                  <a:gd name="connsiteX52" fmla="*/ 0 w 273714"/>
                  <a:gd name="connsiteY52" fmla="*/ 162468 h 228175"/>
                  <a:gd name="connsiteX53" fmla="*/ 0 w 273714"/>
                  <a:gd name="connsiteY53" fmla="*/ 159212 h 228175"/>
                  <a:gd name="connsiteX54" fmla="*/ 6163 w 273714"/>
                  <a:gd name="connsiteY54" fmla="*/ 153048 h 228175"/>
                  <a:gd name="connsiteX55" fmla="*/ 6163 w 273714"/>
                  <a:gd name="connsiteY55" fmla="*/ 149791 h 228175"/>
                  <a:gd name="connsiteX56" fmla="*/ 4535 w 273714"/>
                  <a:gd name="connsiteY56" fmla="*/ 148163 h 228175"/>
                  <a:gd name="connsiteX57" fmla="*/ 4535 w 273714"/>
                  <a:gd name="connsiteY57" fmla="*/ 144907 h 228175"/>
                  <a:gd name="connsiteX58" fmla="*/ 11977 w 273714"/>
                  <a:gd name="connsiteY58" fmla="*/ 137464 h 228175"/>
                  <a:gd name="connsiteX59" fmla="*/ 8721 w 273714"/>
                  <a:gd name="connsiteY59" fmla="*/ 134208 h 228175"/>
                  <a:gd name="connsiteX60" fmla="*/ 8721 w 273714"/>
                  <a:gd name="connsiteY60" fmla="*/ 129672 h 228175"/>
                  <a:gd name="connsiteX61" fmla="*/ 13255 w 273714"/>
                  <a:gd name="connsiteY61" fmla="*/ 129672 h 228175"/>
                  <a:gd name="connsiteX62" fmla="*/ 13255 w 273714"/>
                  <a:gd name="connsiteY62" fmla="*/ 125834 h 228175"/>
                  <a:gd name="connsiteX63" fmla="*/ 17093 w 273714"/>
                  <a:gd name="connsiteY63" fmla="*/ 121996 h 228175"/>
                  <a:gd name="connsiteX64" fmla="*/ 17093 w 273714"/>
                  <a:gd name="connsiteY64" fmla="*/ 115135 h 228175"/>
                  <a:gd name="connsiteX65" fmla="*/ 20930 w 273714"/>
                  <a:gd name="connsiteY65" fmla="*/ 111297 h 228175"/>
                  <a:gd name="connsiteX66" fmla="*/ 34302 w 273714"/>
                  <a:gd name="connsiteY66" fmla="*/ 111297 h 228175"/>
                  <a:gd name="connsiteX67" fmla="*/ 34302 w 273714"/>
                  <a:gd name="connsiteY67" fmla="*/ 38262 h 228175"/>
                  <a:gd name="connsiteX68" fmla="*/ 50696 w 273714"/>
                  <a:gd name="connsiteY68" fmla="*/ 38262 h 228175"/>
                  <a:gd name="connsiteX69" fmla="*/ 50696 w 273714"/>
                  <a:gd name="connsiteY69" fmla="*/ 3838 h 228175"/>
                  <a:gd name="connsiteX70" fmla="*/ 153601 w 273714"/>
                  <a:gd name="connsiteY70" fmla="*/ 3838 h 228175"/>
                  <a:gd name="connsiteX71" fmla="*/ 153601 w 273714"/>
                  <a:gd name="connsiteY71" fmla="*/ 0 h 228175"/>
                  <a:gd name="connsiteX72" fmla="*/ 156508 w 273714"/>
                  <a:gd name="connsiteY72" fmla="*/ 0 h 228175"/>
                  <a:gd name="connsiteX73" fmla="*/ 156508 w 273714"/>
                  <a:gd name="connsiteY73" fmla="*/ 3838 h 228175"/>
                  <a:gd name="connsiteX74" fmla="*/ 245343 w 273714"/>
                  <a:gd name="connsiteY74" fmla="*/ 3838 h 228175"/>
                  <a:gd name="connsiteX75" fmla="*/ 245343 w 273714"/>
                  <a:gd name="connsiteY75" fmla="*/ 12793 h 228175"/>
                  <a:gd name="connsiteX76" fmla="*/ 251739 w 273714"/>
                  <a:gd name="connsiteY76" fmla="*/ 19189 h 228175"/>
                  <a:gd name="connsiteX77" fmla="*/ 251739 w 273714"/>
                  <a:gd name="connsiteY77" fmla="*/ 22446 h 228175"/>
                  <a:gd name="connsiteX78" fmla="*/ 249413 w 273714"/>
                  <a:gd name="connsiteY78" fmla="*/ 20120 h 228175"/>
                  <a:gd name="connsiteX79" fmla="*/ 249413 w 273714"/>
                  <a:gd name="connsiteY79" fmla="*/ 40355 h 228175"/>
                  <a:gd name="connsiteX80" fmla="*/ 251971 w 273714"/>
                  <a:gd name="connsiteY80" fmla="*/ 42914 h 228175"/>
                  <a:gd name="connsiteX81" fmla="*/ 251971 w 273714"/>
                  <a:gd name="connsiteY81" fmla="*/ 56172 h 228175"/>
                  <a:gd name="connsiteX82" fmla="*/ 256622 w 273714"/>
                  <a:gd name="connsiteY82" fmla="*/ 60824 h 228175"/>
                  <a:gd name="connsiteX83" fmla="*/ 258366 w 273714"/>
                  <a:gd name="connsiteY83" fmla="*/ 60824 h 228175"/>
                  <a:gd name="connsiteX84" fmla="*/ 265808 w 273714"/>
                  <a:gd name="connsiteY84" fmla="*/ 68267 h 228175"/>
                  <a:gd name="connsiteX85" fmla="*/ 267901 w 273714"/>
                  <a:gd name="connsiteY85" fmla="*/ 68267 h 228175"/>
                  <a:gd name="connsiteX86" fmla="*/ 273715 w 273714"/>
                  <a:gd name="connsiteY86" fmla="*/ 74082 h 228175"/>
                  <a:gd name="connsiteX87" fmla="*/ 266041 w 273714"/>
                  <a:gd name="connsiteY87" fmla="*/ 81757 h 228175"/>
                  <a:gd name="connsiteX88" fmla="*/ 259762 w 273714"/>
                  <a:gd name="connsiteY88" fmla="*/ 81757 h 228175"/>
                  <a:gd name="connsiteX89" fmla="*/ 252088 w 273714"/>
                  <a:gd name="connsiteY89" fmla="*/ 89433 h 228175"/>
                  <a:gd name="connsiteX90" fmla="*/ 245808 w 273714"/>
                  <a:gd name="connsiteY90" fmla="*/ 89433 h 228175"/>
                  <a:gd name="connsiteX91" fmla="*/ 245808 w 273714"/>
                  <a:gd name="connsiteY91" fmla="*/ 103737 h 228175"/>
                  <a:gd name="connsiteX92" fmla="*/ 243832 w 273714"/>
                  <a:gd name="connsiteY92" fmla="*/ 105715 h 228175"/>
                  <a:gd name="connsiteX93" fmla="*/ 243832 w 273714"/>
                  <a:gd name="connsiteY93" fmla="*/ 108157 h 228175"/>
                  <a:gd name="connsiteX94" fmla="*/ 241390 w 273714"/>
                  <a:gd name="connsiteY94" fmla="*/ 110599 h 228175"/>
                  <a:gd name="connsiteX95" fmla="*/ 241390 w 273714"/>
                  <a:gd name="connsiteY95" fmla="*/ 116763 h 228175"/>
                  <a:gd name="connsiteX96" fmla="*/ 238948 w 273714"/>
                  <a:gd name="connsiteY96" fmla="*/ 119205 h 228175"/>
                  <a:gd name="connsiteX97" fmla="*/ 238948 w 273714"/>
                  <a:gd name="connsiteY97" fmla="*/ 138743 h 228175"/>
                  <a:gd name="connsiteX98" fmla="*/ 237204 w 273714"/>
                  <a:gd name="connsiteY98" fmla="*/ 140488 h 228175"/>
                  <a:gd name="connsiteX99" fmla="*/ 237204 w 273714"/>
                  <a:gd name="connsiteY99" fmla="*/ 147698 h 228175"/>
                  <a:gd name="connsiteX100" fmla="*/ 232669 w 273714"/>
                  <a:gd name="connsiteY100" fmla="*/ 152234 h 228175"/>
                  <a:gd name="connsiteX101" fmla="*/ 232669 w 273714"/>
                  <a:gd name="connsiteY101" fmla="*/ 162119 h 228175"/>
                  <a:gd name="connsiteX102" fmla="*/ 227321 w 273714"/>
                  <a:gd name="connsiteY102" fmla="*/ 162119 h 228175"/>
                  <a:gd name="connsiteX103" fmla="*/ 222321 w 273714"/>
                  <a:gd name="connsiteY103" fmla="*/ 167120 h 228175"/>
                  <a:gd name="connsiteX104" fmla="*/ 222321 w 273714"/>
                  <a:gd name="connsiteY104" fmla="*/ 170260 h 228175"/>
                  <a:gd name="connsiteX105" fmla="*/ 216158 w 273714"/>
                  <a:gd name="connsiteY105" fmla="*/ 176423 h 228175"/>
                  <a:gd name="connsiteX106" fmla="*/ 216158 w 273714"/>
                  <a:gd name="connsiteY106" fmla="*/ 179564 h 228175"/>
                  <a:gd name="connsiteX107" fmla="*/ 213832 w 273714"/>
                  <a:gd name="connsiteY107" fmla="*/ 181890 h 228175"/>
                  <a:gd name="connsiteX108" fmla="*/ 213832 w 273714"/>
                  <a:gd name="connsiteY108" fmla="*/ 192124 h 228175"/>
                  <a:gd name="connsiteX109" fmla="*/ 210460 w 273714"/>
                  <a:gd name="connsiteY109" fmla="*/ 195496 h 228175"/>
                  <a:gd name="connsiteX110" fmla="*/ 207321 w 273714"/>
                  <a:gd name="connsiteY110" fmla="*/ 192356 h 228175"/>
                  <a:gd name="connsiteX111" fmla="*/ 203367 w 273714"/>
                  <a:gd name="connsiteY111" fmla="*/ 196310 h 228175"/>
                  <a:gd name="connsiteX112" fmla="*/ 203367 w 273714"/>
                  <a:gd name="connsiteY112" fmla="*/ 205847 h 228175"/>
                  <a:gd name="connsiteX113" fmla="*/ 199763 w 273714"/>
                  <a:gd name="connsiteY113" fmla="*/ 209452 h 228175"/>
                  <a:gd name="connsiteX114" fmla="*/ 199763 w 273714"/>
                  <a:gd name="connsiteY114" fmla="*/ 215616 h 228175"/>
                  <a:gd name="connsiteX115" fmla="*/ 196972 w 273714"/>
                  <a:gd name="connsiteY115" fmla="*/ 215616 h 228175"/>
                  <a:gd name="connsiteX116" fmla="*/ 196972 w 273714"/>
                  <a:gd name="connsiteY116" fmla="*/ 204916 h 228175"/>
                  <a:gd name="connsiteX117" fmla="*/ 188949 w 273714"/>
                  <a:gd name="connsiteY117" fmla="*/ 196892 h 228175"/>
                  <a:gd name="connsiteX118" fmla="*/ 186391 w 273714"/>
                  <a:gd name="connsiteY118" fmla="*/ 196892 h 228175"/>
                  <a:gd name="connsiteX119" fmla="*/ 184298 w 273714"/>
                  <a:gd name="connsiteY119" fmla="*/ 195845 h 228175"/>
                  <a:gd name="connsiteX120" fmla="*/ 184298 w 273714"/>
                  <a:gd name="connsiteY120" fmla="*/ 195845 h 22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73714" h="228175">
                    <a:moveTo>
                      <a:pt x="184298" y="195845"/>
                    </a:moveTo>
                    <a:lnTo>
                      <a:pt x="184298" y="170841"/>
                    </a:lnTo>
                    <a:lnTo>
                      <a:pt x="177089" y="170841"/>
                    </a:lnTo>
                    <a:lnTo>
                      <a:pt x="177089" y="174330"/>
                    </a:lnTo>
                    <a:lnTo>
                      <a:pt x="166275" y="174330"/>
                    </a:lnTo>
                    <a:lnTo>
                      <a:pt x="171624" y="179680"/>
                    </a:lnTo>
                    <a:lnTo>
                      <a:pt x="171624" y="188868"/>
                    </a:lnTo>
                    <a:lnTo>
                      <a:pt x="164415" y="196078"/>
                    </a:lnTo>
                    <a:lnTo>
                      <a:pt x="164415" y="199218"/>
                    </a:lnTo>
                    <a:lnTo>
                      <a:pt x="151973" y="211662"/>
                    </a:lnTo>
                    <a:lnTo>
                      <a:pt x="143369" y="211662"/>
                    </a:lnTo>
                    <a:lnTo>
                      <a:pt x="134764" y="203056"/>
                    </a:lnTo>
                    <a:lnTo>
                      <a:pt x="130113" y="203056"/>
                    </a:lnTo>
                    <a:lnTo>
                      <a:pt x="126625" y="206545"/>
                    </a:lnTo>
                    <a:lnTo>
                      <a:pt x="126625" y="209568"/>
                    </a:lnTo>
                    <a:lnTo>
                      <a:pt x="124532" y="211662"/>
                    </a:lnTo>
                    <a:lnTo>
                      <a:pt x="118370" y="211662"/>
                    </a:lnTo>
                    <a:lnTo>
                      <a:pt x="113718" y="216314"/>
                    </a:lnTo>
                    <a:lnTo>
                      <a:pt x="113718" y="218058"/>
                    </a:lnTo>
                    <a:lnTo>
                      <a:pt x="101509" y="218058"/>
                    </a:lnTo>
                    <a:lnTo>
                      <a:pt x="97207" y="213755"/>
                    </a:lnTo>
                    <a:lnTo>
                      <a:pt x="84533" y="213755"/>
                    </a:lnTo>
                    <a:lnTo>
                      <a:pt x="82789" y="215500"/>
                    </a:lnTo>
                    <a:lnTo>
                      <a:pt x="76277" y="215500"/>
                    </a:lnTo>
                    <a:lnTo>
                      <a:pt x="65464" y="204684"/>
                    </a:lnTo>
                    <a:lnTo>
                      <a:pt x="65464" y="200497"/>
                    </a:lnTo>
                    <a:lnTo>
                      <a:pt x="59301" y="200497"/>
                    </a:lnTo>
                    <a:lnTo>
                      <a:pt x="57092" y="202707"/>
                    </a:lnTo>
                    <a:lnTo>
                      <a:pt x="51743" y="202707"/>
                    </a:lnTo>
                    <a:lnTo>
                      <a:pt x="51743" y="206894"/>
                    </a:lnTo>
                    <a:lnTo>
                      <a:pt x="48604" y="210034"/>
                    </a:lnTo>
                    <a:lnTo>
                      <a:pt x="48604" y="214220"/>
                    </a:lnTo>
                    <a:lnTo>
                      <a:pt x="46278" y="216546"/>
                    </a:lnTo>
                    <a:lnTo>
                      <a:pt x="46278" y="219803"/>
                    </a:lnTo>
                    <a:lnTo>
                      <a:pt x="43953" y="222128"/>
                    </a:lnTo>
                    <a:lnTo>
                      <a:pt x="43953" y="225385"/>
                    </a:lnTo>
                    <a:lnTo>
                      <a:pt x="41162" y="225385"/>
                    </a:lnTo>
                    <a:lnTo>
                      <a:pt x="38371" y="228176"/>
                    </a:lnTo>
                    <a:lnTo>
                      <a:pt x="27790" y="228176"/>
                    </a:lnTo>
                    <a:lnTo>
                      <a:pt x="27790" y="224687"/>
                    </a:lnTo>
                    <a:lnTo>
                      <a:pt x="25348" y="222245"/>
                    </a:lnTo>
                    <a:lnTo>
                      <a:pt x="25348" y="222245"/>
                    </a:lnTo>
                    <a:lnTo>
                      <a:pt x="28837" y="218756"/>
                    </a:lnTo>
                    <a:lnTo>
                      <a:pt x="28837" y="208405"/>
                    </a:lnTo>
                    <a:lnTo>
                      <a:pt x="24767" y="204102"/>
                    </a:lnTo>
                    <a:lnTo>
                      <a:pt x="24767" y="199218"/>
                    </a:lnTo>
                    <a:lnTo>
                      <a:pt x="17441" y="191891"/>
                    </a:lnTo>
                    <a:lnTo>
                      <a:pt x="17441" y="186309"/>
                    </a:lnTo>
                    <a:lnTo>
                      <a:pt x="12093" y="180959"/>
                    </a:lnTo>
                    <a:lnTo>
                      <a:pt x="12093" y="174098"/>
                    </a:lnTo>
                    <a:lnTo>
                      <a:pt x="8837" y="170841"/>
                    </a:lnTo>
                    <a:lnTo>
                      <a:pt x="8837" y="162468"/>
                    </a:lnTo>
                    <a:lnTo>
                      <a:pt x="0" y="162468"/>
                    </a:lnTo>
                    <a:lnTo>
                      <a:pt x="0" y="159212"/>
                    </a:lnTo>
                    <a:lnTo>
                      <a:pt x="6163" y="153048"/>
                    </a:lnTo>
                    <a:lnTo>
                      <a:pt x="6163" y="149791"/>
                    </a:lnTo>
                    <a:lnTo>
                      <a:pt x="4535" y="148163"/>
                    </a:lnTo>
                    <a:lnTo>
                      <a:pt x="4535" y="144907"/>
                    </a:lnTo>
                    <a:lnTo>
                      <a:pt x="11977" y="137464"/>
                    </a:lnTo>
                    <a:lnTo>
                      <a:pt x="8721" y="134208"/>
                    </a:lnTo>
                    <a:lnTo>
                      <a:pt x="8721" y="129672"/>
                    </a:lnTo>
                    <a:lnTo>
                      <a:pt x="13255" y="129672"/>
                    </a:lnTo>
                    <a:lnTo>
                      <a:pt x="13255" y="125834"/>
                    </a:lnTo>
                    <a:lnTo>
                      <a:pt x="17093" y="121996"/>
                    </a:lnTo>
                    <a:lnTo>
                      <a:pt x="17093" y="115135"/>
                    </a:lnTo>
                    <a:lnTo>
                      <a:pt x="20930" y="111297"/>
                    </a:lnTo>
                    <a:lnTo>
                      <a:pt x="34302" y="111297"/>
                    </a:lnTo>
                    <a:lnTo>
                      <a:pt x="34302" y="38262"/>
                    </a:lnTo>
                    <a:lnTo>
                      <a:pt x="50696" y="38262"/>
                    </a:lnTo>
                    <a:lnTo>
                      <a:pt x="50696" y="3838"/>
                    </a:lnTo>
                    <a:lnTo>
                      <a:pt x="153601" y="3838"/>
                    </a:lnTo>
                    <a:lnTo>
                      <a:pt x="153601" y="0"/>
                    </a:lnTo>
                    <a:lnTo>
                      <a:pt x="156508" y="0"/>
                    </a:lnTo>
                    <a:lnTo>
                      <a:pt x="156508" y="3838"/>
                    </a:lnTo>
                    <a:lnTo>
                      <a:pt x="245343" y="3838"/>
                    </a:lnTo>
                    <a:lnTo>
                      <a:pt x="245343" y="12793"/>
                    </a:lnTo>
                    <a:lnTo>
                      <a:pt x="251739" y="19189"/>
                    </a:lnTo>
                    <a:lnTo>
                      <a:pt x="251739" y="22446"/>
                    </a:lnTo>
                    <a:lnTo>
                      <a:pt x="249413" y="20120"/>
                    </a:lnTo>
                    <a:lnTo>
                      <a:pt x="249413" y="40355"/>
                    </a:lnTo>
                    <a:lnTo>
                      <a:pt x="251971" y="42914"/>
                    </a:lnTo>
                    <a:lnTo>
                      <a:pt x="251971" y="56172"/>
                    </a:lnTo>
                    <a:lnTo>
                      <a:pt x="256622" y="60824"/>
                    </a:lnTo>
                    <a:lnTo>
                      <a:pt x="258366" y="60824"/>
                    </a:lnTo>
                    <a:lnTo>
                      <a:pt x="265808" y="68267"/>
                    </a:lnTo>
                    <a:lnTo>
                      <a:pt x="267901" y="68267"/>
                    </a:lnTo>
                    <a:lnTo>
                      <a:pt x="273715" y="74082"/>
                    </a:lnTo>
                    <a:lnTo>
                      <a:pt x="266041" y="81757"/>
                    </a:lnTo>
                    <a:lnTo>
                      <a:pt x="259762" y="81757"/>
                    </a:lnTo>
                    <a:lnTo>
                      <a:pt x="252088" y="89433"/>
                    </a:lnTo>
                    <a:lnTo>
                      <a:pt x="245808" y="89433"/>
                    </a:lnTo>
                    <a:lnTo>
                      <a:pt x="245808" y="103737"/>
                    </a:lnTo>
                    <a:lnTo>
                      <a:pt x="243832" y="105715"/>
                    </a:lnTo>
                    <a:lnTo>
                      <a:pt x="243832" y="108157"/>
                    </a:lnTo>
                    <a:lnTo>
                      <a:pt x="241390" y="110599"/>
                    </a:lnTo>
                    <a:lnTo>
                      <a:pt x="241390" y="116763"/>
                    </a:lnTo>
                    <a:lnTo>
                      <a:pt x="238948" y="119205"/>
                    </a:lnTo>
                    <a:lnTo>
                      <a:pt x="238948" y="138743"/>
                    </a:lnTo>
                    <a:lnTo>
                      <a:pt x="237204" y="140488"/>
                    </a:lnTo>
                    <a:lnTo>
                      <a:pt x="237204" y="147698"/>
                    </a:lnTo>
                    <a:lnTo>
                      <a:pt x="232669" y="152234"/>
                    </a:lnTo>
                    <a:lnTo>
                      <a:pt x="232669" y="162119"/>
                    </a:lnTo>
                    <a:lnTo>
                      <a:pt x="227321" y="162119"/>
                    </a:lnTo>
                    <a:lnTo>
                      <a:pt x="222321" y="167120"/>
                    </a:lnTo>
                    <a:lnTo>
                      <a:pt x="222321" y="170260"/>
                    </a:lnTo>
                    <a:lnTo>
                      <a:pt x="216158" y="176423"/>
                    </a:lnTo>
                    <a:lnTo>
                      <a:pt x="216158" y="179564"/>
                    </a:lnTo>
                    <a:lnTo>
                      <a:pt x="213832" y="181890"/>
                    </a:lnTo>
                    <a:lnTo>
                      <a:pt x="213832" y="192124"/>
                    </a:lnTo>
                    <a:lnTo>
                      <a:pt x="210460" y="195496"/>
                    </a:lnTo>
                    <a:lnTo>
                      <a:pt x="207321" y="192356"/>
                    </a:lnTo>
                    <a:lnTo>
                      <a:pt x="203367" y="196310"/>
                    </a:lnTo>
                    <a:lnTo>
                      <a:pt x="203367" y="205847"/>
                    </a:lnTo>
                    <a:lnTo>
                      <a:pt x="199763" y="209452"/>
                    </a:lnTo>
                    <a:lnTo>
                      <a:pt x="199763" y="215616"/>
                    </a:lnTo>
                    <a:lnTo>
                      <a:pt x="196972" y="215616"/>
                    </a:lnTo>
                    <a:lnTo>
                      <a:pt x="196972" y="204916"/>
                    </a:lnTo>
                    <a:lnTo>
                      <a:pt x="188949" y="196892"/>
                    </a:lnTo>
                    <a:lnTo>
                      <a:pt x="186391" y="196892"/>
                    </a:lnTo>
                    <a:lnTo>
                      <a:pt x="184298" y="195845"/>
                    </a:lnTo>
                    <a:lnTo>
                      <a:pt x="184298" y="195845"/>
                    </a:lnTo>
                    <a:close/>
                  </a:path>
                </a:pathLst>
              </a:custGeom>
              <a:grpFill/>
              <a:ln w="1162" cap="rnd">
                <a:solidFill>
                  <a:schemeClr val="bg2"/>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6BD95C72-DC8A-3CDF-5BD4-2F5887B8F41A}"/>
                  </a:ext>
                </a:extLst>
              </p:cNvPr>
              <p:cNvSpPr/>
              <p:nvPr/>
            </p:nvSpPr>
            <p:spPr>
              <a:xfrm>
                <a:off x="6054006" y="3397139"/>
                <a:ext cx="180809" cy="141999"/>
              </a:xfrm>
              <a:custGeom>
                <a:avLst/>
                <a:gdLst>
                  <a:gd name="connsiteX0" fmla="*/ 172089 w 180809"/>
                  <a:gd name="connsiteY0" fmla="*/ 96178 h 141999"/>
                  <a:gd name="connsiteX1" fmla="*/ 172089 w 180809"/>
                  <a:gd name="connsiteY1" fmla="*/ 91294 h 141999"/>
                  <a:gd name="connsiteX2" fmla="*/ 168136 w 180809"/>
                  <a:gd name="connsiteY2" fmla="*/ 87339 h 141999"/>
                  <a:gd name="connsiteX3" fmla="*/ 165694 w 180809"/>
                  <a:gd name="connsiteY3" fmla="*/ 87339 h 141999"/>
                  <a:gd name="connsiteX4" fmla="*/ 152787 w 180809"/>
                  <a:gd name="connsiteY4" fmla="*/ 74430 h 141999"/>
                  <a:gd name="connsiteX5" fmla="*/ 146392 w 180809"/>
                  <a:gd name="connsiteY5" fmla="*/ 74430 h 141999"/>
                  <a:gd name="connsiteX6" fmla="*/ 142671 w 180809"/>
                  <a:gd name="connsiteY6" fmla="*/ 70709 h 141999"/>
                  <a:gd name="connsiteX7" fmla="*/ 142671 w 180809"/>
                  <a:gd name="connsiteY7" fmla="*/ 67569 h 141999"/>
                  <a:gd name="connsiteX8" fmla="*/ 147555 w 180809"/>
                  <a:gd name="connsiteY8" fmla="*/ 62684 h 141999"/>
                  <a:gd name="connsiteX9" fmla="*/ 158020 w 180809"/>
                  <a:gd name="connsiteY9" fmla="*/ 62684 h 141999"/>
                  <a:gd name="connsiteX10" fmla="*/ 161159 w 180809"/>
                  <a:gd name="connsiteY10" fmla="*/ 59544 h 141999"/>
                  <a:gd name="connsiteX11" fmla="*/ 161159 w 180809"/>
                  <a:gd name="connsiteY11" fmla="*/ 45589 h 141999"/>
                  <a:gd name="connsiteX12" fmla="*/ 158369 w 180809"/>
                  <a:gd name="connsiteY12" fmla="*/ 45589 h 141999"/>
                  <a:gd name="connsiteX13" fmla="*/ 158369 w 180809"/>
                  <a:gd name="connsiteY13" fmla="*/ 34889 h 141999"/>
                  <a:gd name="connsiteX14" fmla="*/ 150346 w 180809"/>
                  <a:gd name="connsiteY14" fmla="*/ 26865 h 141999"/>
                  <a:gd name="connsiteX15" fmla="*/ 147787 w 180809"/>
                  <a:gd name="connsiteY15" fmla="*/ 26865 h 141999"/>
                  <a:gd name="connsiteX16" fmla="*/ 145927 w 180809"/>
                  <a:gd name="connsiteY16" fmla="*/ 25004 h 141999"/>
                  <a:gd name="connsiteX17" fmla="*/ 145927 w 180809"/>
                  <a:gd name="connsiteY17" fmla="*/ 0 h 141999"/>
                  <a:gd name="connsiteX18" fmla="*/ 138718 w 180809"/>
                  <a:gd name="connsiteY18" fmla="*/ 0 h 141999"/>
                  <a:gd name="connsiteX19" fmla="*/ 138718 w 180809"/>
                  <a:gd name="connsiteY19" fmla="*/ 3489 h 141999"/>
                  <a:gd name="connsiteX20" fmla="*/ 127904 w 180809"/>
                  <a:gd name="connsiteY20" fmla="*/ 3489 h 141999"/>
                  <a:gd name="connsiteX21" fmla="*/ 133253 w 180809"/>
                  <a:gd name="connsiteY21" fmla="*/ 8838 h 141999"/>
                  <a:gd name="connsiteX22" fmla="*/ 133253 w 180809"/>
                  <a:gd name="connsiteY22" fmla="*/ 18026 h 141999"/>
                  <a:gd name="connsiteX23" fmla="*/ 126044 w 180809"/>
                  <a:gd name="connsiteY23" fmla="*/ 25237 h 141999"/>
                  <a:gd name="connsiteX24" fmla="*/ 126044 w 180809"/>
                  <a:gd name="connsiteY24" fmla="*/ 28377 h 141999"/>
                  <a:gd name="connsiteX25" fmla="*/ 113602 w 180809"/>
                  <a:gd name="connsiteY25" fmla="*/ 40820 h 141999"/>
                  <a:gd name="connsiteX26" fmla="*/ 104998 w 180809"/>
                  <a:gd name="connsiteY26" fmla="*/ 40820 h 141999"/>
                  <a:gd name="connsiteX27" fmla="*/ 96393 w 180809"/>
                  <a:gd name="connsiteY27" fmla="*/ 32214 h 141999"/>
                  <a:gd name="connsiteX28" fmla="*/ 91742 w 180809"/>
                  <a:gd name="connsiteY28" fmla="*/ 32214 h 141999"/>
                  <a:gd name="connsiteX29" fmla="*/ 88254 w 180809"/>
                  <a:gd name="connsiteY29" fmla="*/ 35703 h 141999"/>
                  <a:gd name="connsiteX30" fmla="*/ 88254 w 180809"/>
                  <a:gd name="connsiteY30" fmla="*/ 38727 h 141999"/>
                  <a:gd name="connsiteX31" fmla="*/ 86161 w 180809"/>
                  <a:gd name="connsiteY31" fmla="*/ 40820 h 141999"/>
                  <a:gd name="connsiteX32" fmla="*/ 79998 w 180809"/>
                  <a:gd name="connsiteY32" fmla="*/ 40820 h 141999"/>
                  <a:gd name="connsiteX33" fmla="*/ 75347 w 180809"/>
                  <a:gd name="connsiteY33" fmla="*/ 45472 h 141999"/>
                  <a:gd name="connsiteX34" fmla="*/ 75347 w 180809"/>
                  <a:gd name="connsiteY34" fmla="*/ 47217 h 141999"/>
                  <a:gd name="connsiteX35" fmla="*/ 63138 w 180809"/>
                  <a:gd name="connsiteY35" fmla="*/ 47217 h 141999"/>
                  <a:gd name="connsiteX36" fmla="*/ 58836 w 180809"/>
                  <a:gd name="connsiteY36" fmla="*/ 42914 h 141999"/>
                  <a:gd name="connsiteX37" fmla="*/ 46162 w 180809"/>
                  <a:gd name="connsiteY37" fmla="*/ 42914 h 141999"/>
                  <a:gd name="connsiteX38" fmla="*/ 44418 w 180809"/>
                  <a:gd name="connsiteY38" fmla="*/ 44658 h 141999"/>
                  <a:gd name="connsiteX39" fmla="*/ 37906 w 180809"/>
                  <a:gd name="connsiteY39" fmla="*/ 44658 h 141999"/>
                  <a:gd name="connsiteX40" fmla="*/ 27092 w 180809"/>
                  <a:gd name="connsiteY40" fmla="*/ 33842 h 141999"/>
                  <a:gd name="connsiteX41" fmla="*/ 27092 w 180809"/>
                  <a:gd name="connsiteY41" fmla="*/ 29656 h 141999"/>
                  <a:gd name="connsiteX42" fmla="*/ 20930 w 180809"/>
                  <a:gd name="connsiteY42" fmla="*/ 29656 h 141999"/>
                  <a:gd name="connsiteX43" fmla="*/ 18720 w 180809"/>
                  <a:gd name="connsiteY43" fmla="*/ 31865 h 141999"/>
                  <a:gd name="connsiteX44" fmla="*/ 13372 w 180809"/>
                  <a:gd name="connsiteY44" fmla="*/ 31865 h 141999"/>
                  <a:gd name="connsiteX45" fmla="*/ 13372 w 180809"/>
                  <a:gd name="connsiteY45" fmla="*/ 36052 h 141999"/>
                  <a:gd name="connsiteX46" fmla="*/ 10232 w 180809"/>
                  <a:gd name="connsiteY46" fmla="*/ 39192 h 141999"/>
                  <a:gd name="connsiteX47" fmla="*/ 10232 w 180809"/>
                  <a:gd name="connsiteY47" fmla="*/ 43379 h 141999"/>
                  <a:gd name="connsiteX48" fmla="*/ 7907 w 180809"/>
                  <a:gd name="connsiteY48" fmla="*/ 45705 h 141999"/>
                  <a:gd name="connsiteX49" fmla="*/ 7907 w 180809"/>
                  <a:gd name="connsiteY49" fmla="*/ 48961 h 141999"/>
                  <a:gd name="connsiteX50" fmla="*/ 5581 w 180809"/>
                  <a:gd name="connsiteY50" fmla="*/ 51287 h 141999"/>
                  <a:gd name="connsiteX51" fmla="*/ 5581 w 180809"/>
                  <a:gd name="connsiteY51" fmla="*/ 54543 h 141999"/>
                  <a:gd name="connsiteX52" fmla="*/ 2791 w 180809"/>
                  <a:gd name="connsiteY52" fmla="*/ 54543 h 141999"/>
                  <a:gd name="connsiteX53" fmla="*/ 0 w 180809"/>
                  <a:gd name="connsiteY53" fmla="*/ 57335 h 141999"/>
                  <a:gd name="connsiteX54" fmla="*/ 0 w 180809"/>
                  <a:gd name="connsiteY54" fmla="*/ 60823 h 141999"/>
                  <a:gd name="connsiteX55" fmla="*/ 4535 w 180809"/>
                  <a:gd name="connsiteY55" fmla="*/ 65359 h 141999"/>
                  <a:gd name="connsiteX56" fmla="*/ 10000 w 180809"/>
                  <a:gd name="connsiteY56" fmla="*/ 65359 h 141999"/>
                  <a:gd name="connsiteX57" fmla="*/ 16395 w 180809"/>
                  <a:gd name="connsiteY57" fmla="*/ 71756 h 141999"/>
                  <a:gd name="connsiteX58" fmla="*/ 16395 w 180809"/>
                  <a:gd name="connsiteY58" fmla="*/ 76175 h 141999"/>
                  <a:gd name="connsiteX59" fmla="*/ 22325 w 180809"/>
                  <a:gd name="connsiteY59" fmla="*/ 82106 h 141999"/>
                  <a:gd name="connsiteX60" fmla="*/ 26395 w 180809"/>
                  <a:gd name="connsiteY60" fmla="*/ 82106 h 141999"/>
                  <a:gd name="connsiteX61" fmla="*/ 34999 w 180809"/>
                  <a:gd name="connsiteY61" fmla="*/ 90712 h 141999"/>
                  <a:gd name="connsiteX62" fmla="*/ 34999 w 180809"/>
                  <a:gd name="connsiteY62" fmla="*/ 96992 h 141999"/>
                  <a:gd name="connsiteX63" fmla="*/ 39418 w 180809"/>
                  <a:gd name="connsiteY63" fmla="*/ 101411 h 141999"/>
                  <a:gd name="connsiteX64" fmla="*/ 43255 w 180809"/>
                  <a:gd name="connsiteY64" fmla="*/ 101411 h 141999"/>
                  <a:gd name="connsiteX65" fmla="*/ 49185 w 180809"/>
                  <a:gd name="connsiteY65" fmla="*/ 107342 h 141999"/>
                  <a:gd name="connsiteX66" fmla="*/ 49185 w 180809"/>
                  <a:gd name="connsiteY66" fmla="*/ 112227 h 141999"/>
                  <a:gd name="connsiteX67" fmla="*/ 65580 w 180809"/>
                  <a:gd name="connsiteY67" fmla="*/ 128625 h 141999"/>
                  <a:gd name="connsiteX68" fmla="*/ 70812 w 180809"/>
                  <a:gd name="connsiteY68" fmla="*/ 128625 h 141999"/>
                  <a:gd name="connsiteX69" fmla="*/ 73603 w 180809"/>
                  <a:gd name="connsiteY69" fmla="*/ 125834 h 141999"/>
                  <a:gd name="connsiteX70" fmla="*/ 78836 w 180809"/>
                  <a:gd name="connsiteY70" fmla="*/ 125834 h 141999"/>
                  <a:gd name="connsiteX71" fmla="*/ 81626 w 180809"/>
                  <a:gd name="connsiteY71" fmla="*/ 128625 h 141999"/>
                  <a:gd name="connsiteX72" fmla="*/ 86161 w 180809"/>
                  <a:gd name="connsiteY72" fmla="*/ 124090 h 141999"/>
                  <a:gd name="connsiteX73" fmla="*/ 88952 w 180809"/>
                  <a:gd name="connsiteY73" fmla="*/ 124090 h 141999"/>
                  <a:gd name="connsiteX74" fmla="*/ 101161 w 180809"/>
                  <a:gd name="connsiteY74" fmla="*/ 136301 h 141999"/>
                  <a:gd name="connsiteX75" fmla="*/ 103951 w 180809"/>
                  <a:gd name="connsiteY75" fmla="*/ 136301 h 141999"/>
                  <a:gd name="connsiteX76" fmla="*/ 103951 w 180809"/>
                  <a:gd name="connsiteY76" fmla="*/ 139557 h 141999"/>
                  <a:gd name="connsiteX77" fmla="*/ 106044 w 180809"/>
                  <a:gd name="connsiteY77" fmla="*/ 139557 h 141999"/>
                  <a:gd name="connsiteX78" fmla="*/ 108486 w 180809"/>
                  <a:gd name="connsiteY78" fmla="*/ 141999 h 141999"/>
                  <a:gd name="connsiteX79" fmla="*/ 113718 w 180809"/>
                  <a:gd name="connsiteY79" fmla="*/ 136766 h 141999"/>
                  <a:gd name="connsiteX80" fmla="*/ 116160 w 180809"/>
                  <a:gd name="connsiteY80" fmla="*/ 136766 h 141999"/>
                  <a:gd name="connsiteX81" fmla="*/ 118602 w 180809"/>
                  <a:gd name="connsiteY81" fmla="*/ 139208 h 141999"/>
                  <a:gd name="connsiteX82" fmla="*/ 122090 w 180809"/>
                  <a:gd name="connsiteY82" fmla="*/ 139208 h 141999"/>
                  <a:gd name="connsiteX83" fmla="*/ 124067 w 180809"/>
                  <a:gd name="connsiteY83" fmla="*/ 137231 h 141999"/>
                  <a:gd name="connsiteX84" fmla="*/ 128137 w 180809"/>
                  <a:gd name="connsiteY84" fmla="*/ 141302 h 141999"/>
                  <a:gd name="connsiteX85" fmla="*/ 129648 w 180809"/>
                  <a:gd name="connsiteY85" fmla="*/ 141302 h 141999"/>
                  <a:gd name="connsiteX86" fmla="*/ 133369 w 180809"/>
                  <a:gd name="connsiteY86" fmla="*/ 137580 h 141999"/>
                  <a:gd name="connsiteX87" fmla="*/ 142206 w 180809"/>
                  <a:gd name="connsiteY87" fmla="*/ 137580 h 141999"/>
                  <a:gd name="connsiteX88" fmla="*/ 144183 w 180809"/>
                  <a:gd name="connsiteY88" fmla="*/ 135603 h 141999"/>
                  <a:gd name="connsiteX89" fmla="*/ 146741 w 180809"/>
                  <a:gd name="connsiteY89" fmla="*/ 138161 h 141999"/>
                  <a:gd name="connsiteX90" fmla="*/ 151973 w 180809"/>
                  <a:gd name="connsiteY90" fmla="*/ 138161 h 141999"/>
                  <a:gd name="connsiteX91" fmla="*/ 180810 w 180809"/>
                  <a:gd name="connsiteY91" fmla="*/ 109320 h 141999"/>
                  <a:gd name="connsiteX92" fmla="*/ 176508 w 180809"/>
                  <a:gd name="connsiteY92" fmla="*/ 105017 h 141999"/>
                  <a:gd name="connsiteX93" fmla="*/ 176508 w 180809"/>
                  <a:gd name="connsiteY93" fmla="*/ 99551 h 141999"/>
                  <a:gd name="connsiteX94" fmla="*/ 172089 w 180809"/>
                  <a:gd name="connsiteY94" fmla="*/ 96178 h 141999"/>
                  <a:gd name="connsiteX95" fmla="*/ 172089 w 180809"/>
                  <a:gd name="connsiteY95" fmla="*/ 96178 h 1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80809" h="141999">
                    <a:moveTo>
                      <a:pt x="172089" y="96178"/>
                    </a:moveTo>
                    <a:lnTo>
                      <a:pt x="172089" y="91294"/>
                    </a:lnTo>
                    <a:lnTo>
                      <a:pt x="168136" y="87339"/>
                    </a:lnTo>
                    <a:lnTo>
                      <a:pt x="165694" y="87339"/>
                    </a:lnTo>
                    <a:lnTo>
                      <a:pt x="152787" y="74430"/>
                    </a:lnTo>
                    <a:lnTo>
                      <a:pt x="146392" y="74430"/>
                    </a:lnTo>
                    <a:lnTo>
                      <a:pt x="142671" y="70709"/>
                    </a:lnTo>
                    <a:lnTo>
                      <a:pt x="142671" y="67569"/>
                    </a:lnTo>
                    <a:lnTo>
                      <a:pt x="147555" y="62684"/>
                    </a:lnTo>
                    <a:lnTo>
                      <a:pt x="158020" y="62684"/>
                    </a:lnTo>
                    <a:lnTo>
                      <a:pt x="161159" y="59544"/>
                    </a:lnTo>
                    <a:lnTo>
                      <a:pt x="161159" y="45589"/>
                    </a:lnTo>
                    <a:lnTo>
                      <a:pt x="158369" y="45589"/>
                    </a:lnTo>
                    <a:lnTo>
                      <a:pt x="158369" y="34889"/>
                    </a:lnTo>
                    <a:lnTo>
                      <a:pt x="150346" y="26865"/>
                    </a:lnTo>
                    <a:lnTo>
                      <a:pt x="147787" y="26865"/>
                    </a:lnTo>
                    <a:lnTo>
                      <a:pt x="145927" y="25004"/>
                    </a:lnTo>
                    <a:lnTo>
                      <a:pt x="145927" y="0"/>
                    </a:lnTo>
                    <a:lnTo>
                      <a:pt x="138718" y="0"/>
                    </a:lnTo>
                    <a:lnTo>
                      <a:pt x="138718" y="3489"/>
                    </a:lnTo>
                    <a:lnTo>
                      <a:pt x="127904" y="3489"/>
                    </a:lnTo>
                    <a:lnTo>
                      <a:pt x="133253" y="8838"/>
                    </a:lnTo>
                    <a:lnTo>
                      <a:pt x="133253" y="18026"/>
                    </a:lnTo>
                    <a:lnTo>
                      <a:pt x="126044" y="25237"/>
                    </a:lnTo>
                    <a:lnTo>
                      <a:pt x="126044" y="28377"/>
                    </a:lnTo>
                    <a:lnTo>
                      <a:pt x="113602" y="40820"/>
                    </a:lnTo>
                    <a:lnTo>
                      <a:pt x="104998" y="40820"/>
                    </a:lnTo>
                    <a:lnTo>
                      <a:pt x="96393" y="32214"/>
                    </a:lnTo>
                    <a:lnTo>
                      <a:pt x="91742" y="32214"/>
                    </a:lnTo>
                    <a:lnTo>
                      <a:pt x="88254" y="35703"/>
                    </a:lnTo>
                    <a:lnTo>
                      <a:pt x="88254" y="38727"/>
                    </a:lnTo>
                    <a:lnTo>
                      <a:pt x="86161" y="40820"/>
                    </a:lnTo>
                    <a:lnTo>
                      <a:pt x="79998" y="40820"/>
                    </a:lnTo>
                    <a:lnTo>
                      <a:pt x="75347" y="45472"/>
                    </a:lnTo>
                    <a:lnTo>
                      <a:pt x="75347" y="47217"/>
                    </a:lnTo>
                    <a:lnTo>
                      <a:pt x="63138" y="47217"/>
                    </a:lnTo>
                    <a:lnTo>
                      <a:pt x="58836" y="42914"/>
                    </a:lnTo>
                    <a:lnTo>
                      <a:pt x="46162" y="42914"/>
                    </a:lnTo>
                    <a:lnTo>
                      <a:pt x="44418" y="44658"/>
                    </a:lnTo>
                    <a:lnTo>
                      <a:pt x="37906" y="44658"/>
                    </a:lnTo>
                    <a:lnTo>
                      <a:pt x="27092" y="33842"/>
                    </a:lnTo>
                    <a:lnTo>
                      <a:pt x="27092" y="29656"/>
                    </a:lnTo>
                    <a:lnTo>
                      <a:pt x="20930" y="29656"/>
                    </a:lnTo>
                    <a:lnTo>
                      <a:pt x="18720" y="31865"/>
                    </a:lnTo>
                    <a:lnTo>
                      <a:pt x="13372" y="31865"/>
                    </a:lnTo>
                    <a:lnTo>
                      <a:pt x="13372" y="36052"/>
                    </a:lnTo>
                    <a:lnTo>
                      <a:pt x="10232" y="39192"/>
                    </a:lnTo>
                    <a:lnTo>
                      <a:pt x="10232" y="43379"/>
                    </a:lnTo>
                    <a:lnTo>
                      <a:pt x="7907" y="45705"/>
                    </a:lnTo>
                    <a:lnTo>
                      <a:pt x="7907" y="48961"/>
                    </a:lnTo>
                    <a:lnTo>
                      <a:pt x="5581" y="51287"/>
                    </a:lnTo>
                    <a:lnTo>
                      <a:pt x="5581" y="54543"/>
                    </a:lnTo>
                    <a:lnTo>
                      <a:pt x="2791" y="54543"/>
                    </a:lnTo>
                    <a:lnTo>
                      <a:pt x="0" y="57335"/>
                    </a:lnTo>
                    <a:lnTo>
                      <a:pt x="0" y="60823"/>
                    </a:lnTo>
                    <a:lnTo>
                      <a:pt x="4535" y="65359"/>
                    </a:lnTo>
                    <a:lnTo>
                      <a:pt x="10000" y="65359"/>
                    </a:lnTo>
                    <a:lnTo>
                      <a:pt x="16395" y="71756"/>
                    </a:lnTo>
                    <a:lnTo>
                      <a:pt x="16395" y="76175"/>
                    </a:lnTo>
                    <a:lnTo>
                      <a:pt x="22325" y="82106"/>
                    </a:lnTo>
                    <a:lnTo>
                      <a:pt x="26395" y="82106"/>
                    </a:lnTo>
                    <a:lnTo>
                      <a:pt x="34999" y="90712"/>
                    </a:lnTo>
                    <a:lnTo>
                      <a:pt x="34999" y="96992"/>
                    </a:lnTo>
                    <a:lnTo>
                      <a:pt x="39418" y="101411"/>
                    </a:lnTo>
                    <a:lnTo>
                      <a:pt x="43255" y="101411"/>
                    </a:lnTo>
                    <a:lnTo>
                      <a:pt x="49185" y="107342"/>
                    </a:lnTo>
                    <a:lnTo>
                      <a:pt x="49185" y="112227"/>
                    </a:lnTo>
                    <a:lnTo>
                      <a:pt x="65580" y="128625"/>
                    </a:lnTo>
                    <a:lnTo>
                      <a:pt x="70812" y="128625"/>
                    </a:lnTo>
                    <a:lnTo>
                      <a:pt x="73603" y="125834"/>
                    </a:lnTo>
                    <a:lnTo>
                      <a:pt x="78836" y="125834"/>
                    </a:lnTo>
                    <a:lnTo>
                      <a:pt x="81626" y="128625"/>
                    </a:lnTo>
                    <a:lnTo>
                      <a:pt x="86161" y="124090"/>
                    </a:lnTo>
                    <a:lnTo>
                      <a:pt x="88952" y="124090"/>
                    </a:lnTo>
                    <a:lnTo>
                      <a:pt x="101161" y="136301"/>
                    </a:lnTo>
                    <a:lnTo>
                      <a:pt x="103951" y="136301"/>
                    </a:lnTo>
                    <a:lnTo>
                      <a:pt x="103951" y="139557"/>
                    </a:lnTo>
                    <a:lnTo>
                      <a:pt x="106044" y="139557"/>
                    </a:lnTo>
                    <a:lnTo>
                      <a:pt x="108486" y="141999"/>
                    </a:lnTo>
                    <a:lnTo>
                      <a:pt x="113718" y="136766"/>
                    </a:lnTo>
                    <a:lnTo>
                      <a:pt x="116160" y="136766"/>
                    </a:lnTo>
                    <a:lnTo>
                      <a:pt x="118602" y="139208"/>
                    </a:lnTo>
                    <a:lnTo>
                      <a:pt x="122090" y="139208"/>
                    </a:lnTo>
                    <a:lnTo>
                      <a:pt x="124067" y="137231"/>
                    </a:lnTo>
                    <a:lnTo>
                      <a:pt x="128137" y="141302"/>
                    </a:lnTo>
                    <a:lnTo>
                      <a:pt x="129648" y="141302"/>
                    </a:lnTo>
                    <a:lnTo>
                      <a:pt x="133369" y="137580"/>
                    </a:lnTo>
                    <a:lnTo>
                      <a:pt x="142206" y="137580"/>
                    </a:lnTo>
                    <a:lnTo>
                      <a:pt x="144183" y="135603"/>
                    </a:lnTo>
                    <a:lnTo>
                      <a:pt x="146741" y="138161"/>
                    </a:lnTo>
                    <a:lnTo>
                      <a:pt x="151973" y="138161"/>
                    </a:lnTo>
                    <a:lnTo>
                      <a:pt x="180810" y="109320"/>
                    </a:lnTo>
                    <a:lnTo>
                      <a:pt x="176508" y="105017"/>
                    </a:lnTo>
                    <a:lnTo>
                      <a:pt x="176508" y="99551"/>
                    </a:lnTo>
                    <a:lnTo>
                      <a:pt x="172089" y="96178"/>
                    </a:lnTo>
                    <a:lnTo>
                      <a:pt x="172089" y="96178"/>
                    </a:lnTo>
                    <a:close/>
                  </a:path>
                </a:pathLst>
              </a:custGeom>
              <a:grpFill/>
              <a:ln w="1162" cap="rnd">
                <a:solidFill>
                  <a:schemeClr val="bg2"/>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B1ED12BF-8E9D-A641-D005-00E0E30BEA69}"/>
                  </a:ext>
                </a:extLst>
              </p:cNvPr>
              <p:cNvSpPr/>
              <p:nvPr/>
            </p:nvSpPr>
            <p:spPr>
              <a:xfrm>
                <a:off x="5928311" y="3965369"/>
                <a:ext cx="266738" cy="233525"/>
              </a:xfrm>
              <a:custGeom>
                <a:avLst/>
                <a:gdLst>
                  <a:gd name="connsiteX0" fmla="*/ 0 w 266738"/>
                  <a:gd name="connsiteY0" fmla="*/ 115251 h 233525"/>
                  <a:gd name="connsiteX1" fmla="*/ 3837 w 266738"/>
                  <a:gd name="connsiteY1" fmla="*/ 119089 h 233525"/>
                  <a:gd name="connsiteX2" fmla="*/ 3837 w 266738"/>
                  <a:gd name="connsiteY2" fmla="*/ 126648 h 233525"/>
                  <a:gd name="connsiteX3" fmla="*/ 7907 w 266738"/>
                  <a:gd name="connsiteY3" fmla="*/ 130719 h 233525"/>
                  <a:gd name="connsiteX4" fmla="*/ 7907 w 266738"/>
                  <a:gd name="connsiteY4" fmla="*/ 135603 h 233525"/>
                  <a:gd name="connsiteX5" fmla="*/ 10116 w 266738"/>
                  <a:gd name="connsiteY5" fmla="*/ 137813 h 233525"/>
                  <a:gd name="connsiteX6" fmla="*/ 10116 w 266738"/>
                  <a:gd name="connsiteY6" fmla="*/ 142697 h 233525"/>
                  <a:gd name="connsiteX7" fmla="*/ 13023 w 266738"/>
                  <a:gd name="connsiteY7" fmla="*/ 145605 h 233525"/>
                  <a:gd name="connsiteX8" fmla="*/ 13023 w 266738"/>
                  <a:gd name="connsiteY8" fmla="*/ 150489 h 233525"/>
                  <a:gd name="connsiteX9" fmla="*/ 16395 w 266738"/>
                  <a:gd name="connsiteY9" fmla="*/ 153862 h 233525"/>
                  <a:gd name="connsiteX10" fmla="*/ 16395 w 266738"/>
                  <a:gd name="connsiteY10" fmla="*/ 153862 h 233525"/>
                  <a:gd name="connsiteX11" fmla="*/ 16395 w 266738"/>
                  <a:gd name="connsiteY11" fmla="*/ 156886 h 233525"/>
                  <a:gd name="connsiteX12" fmla="*/ 20465 w 266738"/>
                  <a:gd name="connsiteY12" fmla="*/ 160956 h 233525"/>
                  <a:gd name="connsiteX13" fmla="*/ 20465 w 266738"/>
                  <a:gd name="connsiteY13" fmla="*/ 160956 h 233525"/>
                  <a:gd name="connsiteX14" fmla="*/ 20465 w 266738"/>
                  <a:gd name="connsiteY14" fmla="*/ 163980 h 233525"/>
                  <a:gd name="connsiteX15" fmla="*/ 24534 w 266738"/>
                  <a:gd name="connsiteY15" fmla="*/ 168050 h 233525"/>
                  <a:gd name="connsiteX16" fmla="*/ 24534 w 266738"/>
                  <a:gd name="connsiteY16" fmla="*/ 168050 h 233525"/>
                  <a:gd name="connsiteX17" fmla="*/ 24534 w 266738"/>
                  <a:gd name="connsiteY17" fmla="*/ 171074 h 233525"/>
                  <a:gd name="connsiteX18" fmla="*/ 29302 w 266738"/>
                  <a:gd name="connsiteY18" fmla="*/ 175842 h 233525"/>
                  <a:gd name="connsiteX19" fmla="*/ 29302 w 266738"/>
                  <a:gd name="connsiteY19" fmla="*/ 190031 h 233525"/>
                  <a:gd name="connsiteX20" fmla="*/ 25930 w 266738"/>
                  <a:gd name="connsiteY20" fmla="*/ 193403 h 233525"/>
                  <a:gd name="connsiteX21" fmla="*/ 21744 w 266738"/>
                  <a:gd name="connsiteY21" fmla="*/ 193403 h 233525"/>
                  <a:gd name="connsiteX22" fmla="*/ 21744 w 266738"/>
                  <a:gd name="connsiteY22" fmla="*/ 196892 h 233525"/>
                  <a:gd name="connsiteX23" fmla="*/ 23721 w 266738"/>
                  <a:gd name="connsiteY23" fmla="*/ 198869 h 233525"/>
                  <a:gd name="connsiteX24" fmla="*/ 23721 w 266738"/>
                  <a:gd name="connsiteY24" fmla="*/ 202358 h 233525"/>
                  <a:gd name="connsiteX25" fmla="*/ 31744 w 266738"/>
                  <a:gd name="connsiteY25" fmla="*/ 210383 h 233525"/>
                  <a:gd name="connsiteX26" fmla="*/ 31744 w 266738"/>
                  <a:gd name="connsiteY26" fmla="*/ 213872 h 233525"/>
                  <a:gd name="connsiteX27" fmla="*/ 29302 w 266738"/>
                  <a:gd name="connsiteY27" fmla="*/ 216314 h 233525"/>
                  <a:gd name="connsiteX28" fmla="*/ 29302 w 266738"/>
                  <a:gd name="connsiteY28" fmla="*/ 219803 h 233525"/>
                  <a:gd name="connsiteX29" fmla="*/ 33139 w 266738"/>
                  <a:gd name="connsiteY29" fmla="*/ 223640 h 233525"/>
                  <a:gd name="connsiteX30" fmla="*/ 33139 w 266738"/>
                  <a:gd name="connsiteY30" fmla="*/ 219803 h 233525"/>
                  <a:gd name="connsiteX31" fmla="*/ 38022 w 266738"/>
                  <a:gd name="connsiteY31" fmla="*/ 219803 h 233525"/>
                  <a:gd name="connsiteX32" fmla="*/ 38022 w 266738"/>
                  <a:gd name="connsiteY32" fmla="*/ 224687 h 233525"/>
                  <a:gd name="connsiteX33" fmla="*/ 42906 w 266738"/>
                  <a:gd name="connsiteY33" fmla="*/ 224687 h 233525"/>
                  <a:gd name="connsiteX34" fmla="*/ 45348 w 266738"/>
                  <a:gd name="connsiteY34" fmla="*/ 227129 h 233525"/>
                  <a:gd name="connsiteX35" fmla="*/ 45348 w 266738"/>
                  <a:gd name="connsiteY35" fmla="*/ 230153 h 233525"/>
                  <a:gd name="connsiteX36" fmla="*/ 48371 w 266738"/>
                  <a:gd name="connsiteY36" fmla="*/ 230153 h 233525"/>
                  <a:gd name="connsiteX37" fmla="*/ 51743 w 266738"/>
                  <a:gd name="connsiteY37" fmla="*/ 233526 h 233525"/>
                  <a:gd name="connsiteX38" fmla="*/ 60115 w 266738"/>
                  <a:gd name="connsiteY38" fmla="*/ 233526 h 233525"/>
                  <a:gd name="connsiteX39" fmla="*/ 68138 w 266738"/>
                  <a:gd name="connsiteY39" fmla="*/ 225501 h 233525"/>
                  <a:gd name="connsiteX40" fmla="*/ 87440 w 266738"/>
                  <a:gd name="connsiteY40" fmla="*/ 225501 h 233525"/>
                  <a:gd name="connsiteX41" fmla="*/ 93835 w 266738"/>
                  <a:gd name="connsiteY41" fmla="*/ 219105 h 233525"/>
                  <a:gd name="connsiteX42" fmla="*/ 127439 w 266738"/>
                  <a:gd name="connsiteY42" fmla="*/ 219105 h 233525"/>
                  <a:gd name="connsiteX43" fmla="*/ 129183 w 266738"/>
                  <a:gd name="connsiteY43" fmla="*/ 220849 h 233525"/>
                  <a:gd name="connsiteX44" fmla="*/ 135230 w 266738"/>
                  <a:gd name="connsiteY44" fmla="*/ 220849 h 233525"/>
                  <a:gd name="connsiteX45" fmla="*/ 138834 w 266738"/>
                  <a:gd name="connsiteY45" fmla="*/ 217244 h 233525"/>
                  <a:gd name="connsiteX46" fmla="*/ 143020 w 266738"/>
                  <a:gd name="connsiteY46" fmla="*/ 217244 h 233525"/>
                  <a:gd name="connsiteX47" fmla="*/ 144648 w 266738"/>
                  <a:gd name="connsiteY47" fmla="*/ 218872 h 233525"/>
                  <a:gd name="connsiteX48" fmla="*/ 148834 w 266738"/>
                  <a:gd name="connsiteY48" fmla="*/ 218872 h 233525"/>
                  <a:gd name="connsiteX49" fmla="*/ 148834 w 266738"/>
                  <a:gd name="connsiteY49" fmla="*/ 215500 h 233525"/>
                  <a:gd name="connsiteX50" fmla="*/ 151159 w 266738"/>
                  <a:gd name="connsiteY50" fmla="*/ 213174 h 233525"/>
                  <a:gd name="connsiteX51" fmla="*/ 163485 w 266738"/>
                  <a:gd name="connsiteY51" fmla="*/ 213174 h 233525"/>
                  <a:gd name="connsiteX52" fmla="*/ 165694 w 266738"/>
                  <a:gd name="connsiteY52" fmla="*/ 210964 h 233525"/>
                  <a:gd name="connsiteX53" fmla="*/ 168485 w 266738"/>
                  <a:gd name="connsiteY53" fmla="*/ 210964 h 233525"/>
                  <a:gd name="connsiteX54" fmla="*/ 171973 w 266738"/>
                  <a:gd name="connsiteY54" fmla="*/ 207475 h 233525"/>
                  <a:gd name="connsiteX55" fmla="*/ 175345 w 266738"/>
                  <a:gd name="connsiteY55" fmla="*/ 207475 h 233525"/>
                  <a:gd name="connsiteX56" fmla="*/ 183717 w 266738"/>
                  <a:gd name="connsiteY56" fmla="*/ 199101 h 233525"/>
                  <a:gd name="connsiteX57" fmla="*/ 187089 w 266738"/>
                  <a:gd name="connsiteY57" fmla="*/ 199101 h 233525"/>
                  <a:gd name="connsiteX58" fmla="*/ 220460 w 266738"/>
                  <a:gd name="connsiteY58" fmla="*/ 165724 h 233525"/>
                  <a:gd name="connsiteX59" fmla="*/ 220460 w 266738"/>
                  <a:gd name="connsiteY59" fmla="*/ 163631 h 233525"/>
                  <a:gd name="connsiteX60" fmla="*/ 229762 w 266738"/>
                  <a:gd name="connsiteY60" fmla="*/ 154327 h 233525"/>
                  <a:gd name="connsiteX61" fmla="*/ 229762 w 266738"/>
                  <a:gd name="connsiteY61" fmla="*/ 149326 h 233525"/>
                  <a:gd name="connsiteX62" fmla="*/ 234646 w 266738"/>
                  <a:gd name="connsiteY62" fmla="*/ 144442 h 233525"/>
                  <a:gd name="connsiteX63" fmla="*/ 234646 w 266738"/>
                  <a:gd name="connsiteY63" fmla="*/ 139441 h 233525"/>
                  <a:gd name="connsiteX64" fmla="*/ 238367 w 266738"/>
                  <a:gd name="connsiteY64" fmla="*/ 135719 h 233525"/>
                  <a:gd name="connsiteX65" fmla="*/ 238483 w 266738"/>
                  <a:gd name="connsiteY65" fmla="*/ 135719 h 233525"/>
                  <a:gd name="connsiteX66" fmla="*/ 238483 w 266738"/>
                  <a:gd name="connsiteY66" fmla="*/ 131533 h 233525"/>
                  <a:gd name="connsiteX67" fmla="*/ 248832 w 266738"/>
                  <a:gd name="connsiteY67" fmla="*/ 121182 h 233525"/>
                  <a:gd name="connsiteX68" fmla="*/ 251623 w 266738"/>
                  <a:gd name="connsiteY68" fmla="*/ 121182 h 233525"/>
                  <a:gd name="connsiteX69" fmla="*/ 257320 w 266738"/>
                  <a:gd name="connsiteY69" fmla="*/ 115484 h 233525"/>
                  <a:gd name="connsiteX70" fmla="*/ 257320 w 266738"/>
                  <a:gd name="connsiteY70" fmla="*/ 112925 h 233525"/>
                  <a:gd name="connsiteX71" fmla="*/ 260692 w 266738"/>
                  <a:gd name="connsiteY71" fmla="*/ 109552 h 233525"/>
                  <a:gd name="connsiteX72" fmla="*/ 260692 w 266738"/>
                  <a:gd name="connsiteY72" fmla="*/ 102574 h 233525"/>
                  <a:gd name="connsiteX73" fmla="*/ 263250 w 266738"/>
                  <a:gd name="connsiteY73" fmla="*/ 100016 h 233525"/>
                  <a:gd name="connsiteX74" fmla="*/ 263250 w 266738"/>
                  <a:gd name="connsiteY74" fmla="*/ 93038 h 233525"/>
                  <a:gd name="connsiteX75" fmla="*/ 266738 w 266738"/>
                  <a:gd name="connsiteY75" fmla="*/ 89549 h 233525"/>
                  <a:gd name="connsiteX76" fmla="*/ 266738 w 266738"/>
                  <a:gd name="connsiteY76" fmla="*/ 82571 h 233525"/>
                  <a:gd name="connsiteX77" fmla="*/ 251506 w 266738"/>
                  <a:gd name="connsiteY77" fmla="*/ 82571 h 233525"/>
                  <a:gd name="connsiteX78" fmla="*/ 251506 w 266738"/>
                  <a:gd name="connsiteY78" fmla="*/ 91294 h 233525"/>
                  <a:gd name="connsiteX79" fmla="*/ 241623 w 266738"/>
                  <a:gd name="connsiteY79" fmla="*/ 91294 h 233525"/>
                  <a:gd name="connsiteX80" fmla="*/ 231972 w 266738"/>
                  <a:gd name="connsiteY80" fmla="*/ 81641 h 233525"/>
                  <a:gd name="connsiteX81" fmla="*/ 231972 w 266738"/>
                  <a:gd name="connsiteY81" fmla="*/ 73616 h 233525"/>
                  <a:gd name="connsiteX82" fmla="*/ 236158 w 266738"/>
                  <a:gd name="connsiteY82" fmla="*/ 69430 h 233525"/>
                  <a:gd name="connsiteX83" fmla="*/ 236158 w 266738"/>
                  <a:gd name="connsiteY83" fmla="*/ 67337 h 233525"/>
                  <a:gd name="connsiteX84" fmla="*/ 240343 w 266738"/>
                  <a:gd name="connsiteY84" fmla="*/ 63150 h 233525"/>
                  <a:gd name="connsiteX85" fmla="*/ 244181 w 266738"/>
                  <a:gd name="connsiteY85" fmla="*/ 63150 h 233525"/>
                  <a:gd name="connsiteX86" fmla="*/ 248018 w 266738"/>
                  <a:gd name="connsiteY86" fmla="*/ 66988 h 233525"/>
                  <a:gd name="connsiteX87" fmla="*/ 250808 w 266738"/>
                  <a:gd name="connsiteY87" fmla="*/ 66988 h 233525"/>
                  <a:gd name="connsiteX88" fmla="*/ 250808 w 266738"/>
                  <a:gd name="connsiteY88" fmla="*/ 61987 h 233525"/>
                  <a:gd name="connsiteX89" fmla="*/ 252204 w 266738"/>
                  <a:gd name="connsiteY89" fmla="*/ 60591 h 233525"/>
                  <a:gd name="connsiteX90" fmla="*/ 252204 w 266738"/>
                  <a:gd name="connsiteY90" fmla="*/ 38611 h 233525"/>
                  <a:gd name="connsiteX91" fmla="*/ 249413 w 266738"/>
                  <a:gd name="connsiteY91" fmla="*/ 35820 h 233525"/>
                  <a:gd name="connsiteX92" fmla="*/ 249413 w 266738"/>
                  <a:gd name="connsiteY92" fmla="*/ 28842 h 233525"/>
                  <a:gd name="connsiteX93" fmla="*/ 245692 w 266738"/>
                  <a:gd name="connsiteY93" fmla="*/ 25120 h 233525"/>
                  <a:gd name="connsiteX94" fmla="*/ 245692 w 266738"/>
                  <a:gd name="connsiteY94" fmla="*/ 21166 h 233525"/>
                  <a:gd name="connsiteX95" fmla="*/ 242669 w 266738"/>
                  <a:gd name="connsiteY95" fmla="*/ 18143 h 233525"/>
                  <a:gd name="connsiteX96" fmla="*/ 242669 w 266738"/>
                  <a:gd name="connsiteY96" fmla="*/ 10118 h 233525"/>
                  <a:gd name="connsiteX97" fmla="*/ 240576 w 266738"/>
                  <a:gd name="connsiteY97" fmla="*/ 8025 h 233525"/>
                  <a:gd name="connsiteX98" fmla="*/ 240576 w 266738"/>
                  <a:gd name="connsiteY98" fmla="*/ 5001 h 233525"/>
                  <a:gd name="connsiteX99" fmla="*/ 237553 w 266738"/>
                  <a:gd name="connsiteY99" fmla="*/ 1977 h 233525"/>
                  <a:gd name="connsiteX100" fmla="*/ 223483 w 266738"/>
                  <a:gd name="connsiteY100" fmla="*/ 1977 h 233525"/>
                  <a:gd name="connsiteX101" fmla="*/ 221507 w 266738"/>
                  <a:gd name="connsiteY101" fmla="*/ 0 h 233525"/>
                  <a:gd name="connsiteX102" fmla="*/ 204531 w 266738"/>
                  <a:gd name="connsiteY102" fmla="*/ 0 h 233525"/>
                  <a:gd name="connsiteX103" fmla="*/ 197670 w 266738"/>
                  <a:gd name="connsiteY103" fmla="*/ 6862 h 233525"/>
                  <a:gd name="connsiteX104" fmla="*/ 192205 w 266738"/>
                  <a:gd name="connsiteY104" fmla="*/ 6862 h 233525"/>
                  <a:gd name="connsiteX105" fmla="*/ 178833 w 266738"/>
                  <a:gd name="connsiteY105" fmla="*/ 20236 h 233525"/>
                  <a:gd name="connsiteX106" fmla="*/ 175810 w 266738"/>
                  <a:gd name="connsiteY106" fmla="*/ 20236 h 233525"/>
                  <a:gd name="connsiteX107" fmla="*/ 169415 w 266738"/>
                  <a:gd name="connsiteY107" fmla="*/ 26632 h 233525"/>
                  <a:gd name="connsiteX108" fmla="*/ 169415 w 266738"/>
                  <a:gd name="connsiteY108" fmla="*/ 34075 h 233525"/>
                  <a:gd name="connsiteX109" fmla="*/ 160927 w 266738"/>
                  <a:gd name="connsiteY109" fmla="*/ 42565 h 233525"/>
                  <a:gd name="connsiteX110" fmla="*/ 156508 w 266738"/>
                  <a:gd name="connsiteY110" fmla="*/ 42565 h 233525"/>
                  <a:gd name="connsiteX111" fmla="*/ 151043 w 266738"/>
                  <a:gd name="connsiteY111" fmla="*/ 48031 h 233525"/>
                  <a:gd name="connsiteX112" fmla="*/ 151043 w 266738"/>
                  <a:gd name="connsiteY112" fmla="*/ 52683 h 233525"/>
                  <a:gd name="connsiteX113" fmla="*/ 148950 w 266738"/>
                  <a:gd name="connsiteY113" fmla="*/ 54776 h 233525"/>
                  <a:gd name="connsiteX114" fmla="*/ 148950 w 266738"/>
                  <a:gd name="connsiteY114" fmla="*/ 57800 h 233525"/>
                  <a:gd name="connsiteX115" fmla="*/ 144299 w 266738"/>
                  <a:gd name="connsiteY115" fmla="*/ 62452 h 233525"/>
                  <a:gd name="connsiteX116" fmla="*/ 137672 w 266738"/>
                  <a:gd name="connsiteY116" fmla="*/ 62452 h 233525"/>
                  <a:gd name="connsiteX117" fmla="*/ 136392 w 266738"/>
                  <a:gd name="connsiteY117" fmla="*/ 63731 h 233525"/>
                  <a:gd name="connsiteX118" fmla="*/ 128369 w 266738"/>
                  <a:gd name="connsiteY118" fmla="*/ 63731 h 233525"/>
                  <a:gd name="connsiteX119" fmla="*/ 124997 w 266738"/>
                  <a:gd name="connsiteY119" fmla="*/ 60359 h 233525"/>
                  <a:gd name="connsiteX120" fmla="*/ 120463 w 266738"/>
                  <a:gd name="connsiteY120" fmla="*/ 60359 h 233525"/>
                  <a:gd name="connsiteX121" fmla="*/ 114300 w 266738"/>
                  <a:gd name="connsiteY121" fmla="*/ 54195 h 233525"/>
                  <a:gd name="connsiteX122" fmla="*/ 105230 w 266738"/>
                  <a:gd name="connsiteY122" fmla="*/ 54195 h 233525"/>
                  <a:gd name="connsiteX123" fmla="*/ 103370 w 266738"/>
                  <a:gd name="connsiteY123" fmla="*/ 56055 h 233525"/>
                  <a:gd name="connsiteX124" fmla="*/ 103370 w 266738"/>
                  <a:gd name="connsiteY124" fmla="*/ 59428 h 233525"/>
                  <a:gd name="connsiteX125" fmla="*/ 100347 w 266738"/>
                  <a:gd name="connsiteY125" fmla="*/ 62452 h 233525"/>
                  <a:gd name="connsiteX126" fmla="*/ 100347 w 266738"/>
                  <a:gd name="connsiteY126" fmla="*/ 65825 h 233525"/>
                  <a:gd name="connsiteX127" fmla="*/ 84184 w 266738"/>
                  <a:gd name="connsiteY127" fmla="*/ 81990 h 233525"/>
                  <a:gd name="connsiteX128" fmla="*/ 67208 w 266738"/>
                  <a:gd name="connsiteY128" fmla="*/ 81990 h 233525"/>
                  <a:gd name="connsiteX129" fmla="*/ 67208 w 266738"/>
                  <a:gd name="connsiteY129" fmla="*/ 74082 h 233525"/>
                  <a:gd name="connsiteX130" fmla="*/ 69650 w 266738"/>
                  <a:gd name="connsiteY130" fmla="*/ 71639 h 233525"/>
                  <a:gd name="connsiteX131" fmla="*/ 69650 w 266738"/>
                  <a:gd name="connsiteY131" fmla="*/ 61870 h 233525"/>
                  <a:gd name="connsiteX132" fmla="*/ 67208 w 266738"/>
                  <a:gd name="connsiteY132" fmla="*/ 59428 h 233525"/>
                  <a:gd name="connsiteX133" fmla="*/ 67208 w 266738"/>
                  <a:gd name="connsiteY133" fmla="*/ 56055 h 233525"/>
                  <a:gd name="connsiteX134" fmla="*/ 56859 w 266738"/>
                  <a:gd name="connsiteY134" fmla="*/ 45705 h 233525"/>
                  <a:gd name="connsiteX135" fmla="*/ 56859 w 266738"/>
                  <a:gd name="connsiteY135" fmla="*/ 112111 h 233525"/>
                  <a:gd name="connsiteX136" fmla="*/ 52557 w 266738"/>
                  <a:gd name="connsiteY136" fmla="*/ 112111 h 233525"/>
                  <a:gd name="connsiteX137" fmla="*/ 47906 w 266738"/>
                  <a:gd name="connsiteY137" fmla="*/ 116763 h 233525"/>
                  <a:gd name="connsiteX138" fmla="*/ 45580 w 266738"/>
                  <a:gd name="connsiteY138" fmla="*/ 116763 h 233525"/>
                  <a:gd name="connsiteX139" fmla="*/ 45580 w 266738"/>
                  <a:gd name="connsiteY139" fmla="*/ 118624 h 233525"/>
                  <a:gd name="connsiteX140" fmla="*/ 43371 w 266738"/>
                  <a:gd name="connsiteY140" fmla="*/ 120833 h 233525"/>
                  <a:gd name="connsiteX141" fmla="*/ 40115 w 266738"/>
                  <a:gd name="connsiteY141" fmla="*/ 120833 h 233525"/>
                  <a:gd name="connsiteX142" fmla="*/ 38837 w 266738"/>
                  <a:gd name="connsiteY142" fmla="*/ 119554 h 233525"/>
                  <a:gd name="connsiteX143" fmla="*/ 23139 w 266738"/>
                  <a:gd name="connsiteY143" fmla="*/ 119554 h 233525"/>
                  <a:gd name="connsiteX144" fmla="*/ 20697 w 266738"/>
                  <a:gd name="connsiteY144" fmla="*/ 117112 h 233525"/>
                  <a:gd name="connsiteX145" fmla="*/ 16395 w 266738"/>
                  <a:gd name="connsiteY145" fmla="*/ 117112 h 233525"/>
                  <a:gd name="connsiteX146" fmla="*/ 13953 w 266738"/>
                  <a:gd name="connsiteY146" fmla="*/ 114670 h 233525"/>
                  <a:gd name="connsiteX147" fmla="*/ 13953 w 266738"/>
                  <a:gd name="connsiteY147" fmla="*/ 110018 h 233525"/>
                  <a:gd name="connsiteX148" fmla="*/ 8256 w 266738"/>
                  <a:gd name="connsiteY148" fmla="*/ 104319 h 233525"/>
                  <a:gd name="connsiteX149" fmla="*/ 4535 w 266738"/>
                  <a:gd name="connsiteY149" fmla="*/ 108041 h 233525"/>
                  <a:gd name="connsiteX150" fmla="*/ 4535 w 266738"/>
                  <a:gd name="connsiteY150" fmla="*/ 111878 h 233525"/>
                  <a:gd name="connsiteX151" fmla="*/ 2674 w 266738"/>
                  <a:gd name="connsiteY151" fmla="*/ 111878 h 233525"/>
                  <a:gd name="connsiteX152" fmla="*/ 0 w 266738"/>
                  <a:gd name="connsiteY152" fmla="*/ 115251 h 233525"/>
                  <a:gd name="connsiteX153" fmla="*/ 0 w 266738"/>
                  <a:gd name="connsiteY153" fmla="*/ 115251 h 233525"/>
                  <a:gd name="connsiteX154" fmla="*/ 173950 w 266738"/>
                  <a:gd name="connsiteY154" fmla="*/ 133742 h 233525"/>
                  <a:gd name="connsiteX155" fmla="*/ 180229 w 266738"/>
                  <a:gd name="connsiteY155" fmla="*/ 127462 h 233525"/>
                  <a:gd name="connsiteX156" fmla="*/ 180229 w 266738"/>
                  <a:gd name="connsiteY156" fmla="*/ 124671 h 233525"/>
                  <a:gd name="connsiteX157" fmla="*/ 183601 w 266738"/>
                  <a:gd name="connsiteY157" fmla="*/ 121298 h 233525"/>
                  <a:gd name="connsiteX158" fmla="*/ 185694 w 266738"/>
                  <a:gd name="connsiteY158" fmla="*/ 121298 h 233525"/>
                  <a:gd name="connsiteX159" fmla="*/ 190926 w 266738"/>
                  <a:gd name="connsiteY159" fmla="*/ 116065 h 233525"/>
                  <a:gd name="connsiteX160" fmla="*/ 197903 w 266738"/>
                  <a:gd name="connsiteY160" fmla="*/ 116065 h 233525"/>
                  <a:gd name="connsiteX161" fmla="*/ 203600 w 266738"/>
                  <a:gd name="connsiteY161" fmla="*/ 121764 h 233525"/>
                  <a:gd name="connsiteX162" fmla="*/ 206507 w 266738"/>
                  <a:gd name="connsiteY162" fmla="*/ 121764 h 233525"/>
                  <a:gd name="connsiteX163" fmla="*/ 209879 w 266738"/>
                  <a:gd name="connsiteY163" fmla="*/ 125136 h 233525"/>
                  <a:gd name="connsiteX164" fmla="*/ 209879 w 266738"/>
                  <a:gd name="connsiteY164" fmla="*/ 131882 h 233525"/>
                  <a:gd name="connsiteX165" fmla="*/ 206042 w 266738"/>
                  <a:gd name="connsiteY165" fmla="*/ 135719 h 233525"/>
                  <a:gd name="connsiteX166" fmla="*/ 206042 w 266738"/>
                  <a:gd name="connsiteY166" fmla="*/ 138976 h 233525"/>
                  <a:gd name="connsiteX167" fmla="*/ 202786 w 266738"/>
                  <a:gd name="connsiteY167" fmla="*/ 142232 h 233525"/>
                  <a:gd name="connsiteX168" fmla="*/ 200693 w 266738"/>
                  <a:gd name="connsiteY168" fmla="*/ 142232 h 233525"/>
                  <a:gd name="connsiteX169" fmla="*/ 199414 w 266738"/>
                  <a:gd name="connsiteY169" fmla="*/ 143511 h 233525"/>
                  <a:gd name="connsiteX170" fmla="*/ 194531 w 266738"/>
                  <a:gd name="connsiteY170" fmla="*/ 143511 h 233525"/>
                  <a:gd name="connsiteX171" fmla="*/ 189531 w 266738"/>
                  <a:gd name="connsiteY171" fmla="*/ 148512 h 233525"/>
                  <a:gd name="connsiteX172" fmla="*/ 189531 w 266738"/>
                  <a:gd name="connsiteY172" fmla="*/ 152931 h 233525"/>
                  <a:gd name="connsiteX173" fmla="*/ 185112 w 266738"/>
                  <a:gd name="connsiteY173" fmla="*/ 152931 h 233525"/>
                  <a:gd name="connsiteX174" fmla="*/ 176159 w 266738"/>
                  <a:gd name="connsiteY174" fmla="*/ 143977 h 233525"/>
                  <a:gd name="connsiteX175" fmla="*/ 176159 w 266738"/>
                  <a:gd name="connsiteY175" fmla="*/ 140720 h 233525"/>
                  <a:gd name="connsiteX176" fmla="*/ 172089 w 266738"/>
                  <a:gd name="connsiteY176" fmla="*/ 136650 h 233525"/>
                  <a:gd name="connsiteX177" fmla="*/ 172089 w 266738"/>
                  <a:gd name="connsiteY177" fmla="*/ 133859 h 233525"/>
                  <a:gd name="connsiteX178" fmla="*/ 173950 w 266738"/>
                  <a:gd name="connsiteY178" fmla="*/ 133742 h 233525"/>
                  <a:gd name="connsiteX179" fmla="*/ 173950 w 266738"/>
                  <a:gd name="connsiteY179" fmla="*/ 133742 h 2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66738" h="233525">
                    <a:moveTo>
                      <a:pt x="0" y="115251"/>
                    </a:moveTo>
                    <a:lnTo>
                      <a:pt x="3837" y="119089"/>
                    </a:lnTo>
                    <a:lnTo>
                      <a:pt x="3837" y="126648"/>
                    </a:lnTo>
                    <a:lnTo>
                      <a:pt x="7907" y="130719"/>
                    </a:lnTo>
                    <a:lnTo>
                      <a:pt x="7907" y="135603"/>
                    </a:lnTo>
                    <a:lnTo>
                      <a:pt x="10116" y="137813"/>
                    </a:lnTo>
                    <a:lnTo>
                      <a:pt x="10116" y="142697"/>
                    </a:lnTo>
                    <a:lnTo>
                      <a:pt x="13023" y="145605"/>
                    </a:lnTo>
                    <a:lnTo>
                      <a:pt x="13023" y="150489"/>
                    </a:lnTo>
                    <a:lnTo>
                      <a:pt x="16395" y="153862"/>
                    </a:lnTo>
                    <a:lnTo>
                      <a:pt x="16395" y="153862"/>
                    </a:lnTo>
                    <a:lnTo>
                      <a:pt x="16395" y="156886"/>
                    </a:lnTo>
                    <a:lnTo>
                      <a:pt x="20465" y="160956"/>
                    </a:lnTo>
                    <a:lnTo>
                      <a:pt x="20465" y="160956"/>
                    </a:lnTo>
                    <a:lnTo>
                      <a:pt x="20465" y="163980"/>
                    </a:lnTo>
                    <a:lnTo>
                      <a:pt x="24534" y="168050"/>
                    </a:lnTo>
                    <a:lnTo>
                      <a:pt x="24534" y="168050"/>
                    </a:lnTo>
                    <a:lnTo>
                      <a:pt x="24534" y="171074"/>
                    </a:lnTo>
                    <a:lnTo>
                      <a:pt x="29302" y="175842"/>
                    </a:lnTo>
                    <a:lnTo>
                      <a:pt x="29302" y="190031"/>
                    </a:lnTo>
                    <a:lnTo>
                      <a:pt x="25930" y="193403"/>
                    </a:lnTo>
                    <a:lnTo>
                      <a:pt x="21744" y="193403"/>
                    </a:lnTo>
                    <a:lnTo>
                      <a:pt x="21744" y="196892"/>
                    </a:lnTo>
                    <a:lnTo>
                      <a:pt x="23721" y="198869"/>
                    </a:lnTo>
                    <a:lnTo>
                      <a:pt x="23721" y="202358"/>
                    </a:lnTo>
                    <a:lnTo>
                      <a:pt x="31744" y="210383"/>
                    </a:lnTo>
                    <a:lnTo>
                      <a:pt x="31744" y="213872"/>
                    </a:lnTo>
                    <a:lnTo>
                      <a:pt x="29302" y="216314"/>
                    </a:lnTo>
                    <a:lnTo>
                      <a:pt x="29302" y="219803"/>
                    </a:lnTo>
                    <a:lnTo>
                      <a:pt x="33139" y="223640"/>
                    </a:lnTo>
                    <a:lnTo>
                      <a:pt x="33139" y="219803"/>
                    </a:lnTo>
                    <a:lnTo>
                      <a:pt x="38022" y="219803"/>
                    </a:lnTo>
                    <a:lnTo>
                      <a:pt x="38022" y="224687"/>
                    </a:lnTo>
                    <a:lnTo>
                      <a:pt x="42906" y="224687"/>
                    </a:lnTo>
                    <a:lnTo>
                      <a:pt x="45348" y="227129"/>
                    </a:lnTo>
                    <a:lnTo>
                      <a:pt x="45348" y="230153"/>
                    </a:lnTo>
                    <a:lnTo>
                      <a:pt x="48371" y="230153"/>
                    </a:lnTo>
                    <a:lnTo>
                      <a:pt x="51743" y="233526"/>
                    </a:lnTo>
                    <a:lnTo>
                      <a:pt x="60115" y="233526"/>
                    </a:lnTo>
                    <a:lnTo>
                      <a:pt x="68138" y="225501"/>
                    </a:lnTo>
                    <a:lnTo>
                      <a:pt x="87440" y="225501"/>
                    </a:lnTo>
                    <a:lnTo>
                      <a:pt x="93835" y="219105"/>
                    </a:lnTo>
                    <a:lnTo>
                      <a:pt x="127439" y="219105"/>
                    </a:lnTo>
                    <a:lnTo>
                      <a:pt x="129183" y="220849"/>
                    </a:lnTo>
                    <a:lnTo>
                      <a:pt x="135230" y="220849"/>
                    </a:lnTo>
                    <a:lnTo>
                      <a:pt x="138834" y="217244"/>
                    </a:lnTo>
                    <a:lnTo>
                      <a:pt x="143020" y="217244"/>
                    </a:lnTo>
                    <a:lnTo>
                      <a:pt x="144648" y="218872"/>
                    </a:lnTo>
                    <a:lnTo>
                      <a:pt x="148834" y="218872"/>
                    </a:lnTo>
                    <a:lnTo>
                      <a:pt x="148834" y="215500"/>
                    </a:lnTo>
                    <a:lnTo>
                      <a:pt x="151159" y="213174"/>
                    </a:lnTo>
                    <a:lnTo>
                      <a:pt x="163485" y="213174"/>
                    </a:lnTo>
                    <a:lnTo>
                      <a:pt x="165694" y="210964"/>
                    </a:lnTo>
                    <a:lnTo>
                      <a:pt x="168485" y="210964"/>
                    </a:lnTo>
                    <a:lnTo>
                      <a:pt x="171973" y="207475"/>
                    </a:lnTo>
                    <a:lnTo>
                      <a:pt x="175345" y="207475"/>
                    </a:lnTo>
                    <a:lnTo>
                      <a:pt x="183717" y="199101"/>
                    </a:lnTo>
                    <a:lnTo>
                      <a:pt x="187089" y="199101"/>
                    </a:lnTo>
                    <a:lnTo>
                      <a:pt x="220460" y="165724"/>
                    </a:lnTo>
                    <a:lnTo>
                      <a:pt x="220460" y="163631"/>
                    </a:lnTo>
                    <a:lnTo>
                      <a:pt x="229762" y="154327"/>
                    </a:lnTo>
                    <a:lnTo>
                      <a:pt x="229762" y="149326"/>
                    </a:lnTo>
                    <a:lnTo>
                      <a:pt x="234646" y="144442"/>
                    </a:lnTo>
                    <a:lnTo>
                      <a:pt x="234646" y="139441"/>
                    </a:lnTo>
                    <a:lnTo>
                      <a:pt x="238367" y="135719"/>
                    </a:lnTo>
                    <a:lnTo>
                      <a:pt x="238483" y="135719"/>
                    </a:lnTo>
                    <a:lnTo>
                      <a:pt x="238483" y="131533"/>
                    </a:lnTo>
                    <a:lnTo>
                      <a:pt x="248832" y="121182"/>
                    </a:lnTo>
                    <a:lnTo>
                      <a:pt x="251623" y="121182"/>
                    </a:lnTo>
                    <a:lnTo>
                      <a:pt x="257320" y="115484"/>
                    </a:lnTo>
                    <a:lnTo>
                      <a:pt x="257320" y="112925"/>
                    </a:lnTo>
                    <a:lnTo>
                      <a:pt x="260692" y="109552"/>
                    </a:lnTo>
                    <a:lnTo>
                      <a:pt x="260692" y="102574"/>
                    </a:lnTo>
                    <a:lnTo>
                      <a:pt x="263250" y="100016"/>
                    </a:lnTo>
                    <a:lnTo>
                      <a:pt x="263250" y="93038"/>
                    </a:lnTo>
                    <a:lnTo>
                      <a:pt x="266738" y="89549"/>
                    </a:lnTo>
                    <a:lnTo>
                      <a:pt x="266738" y="82571"/>
                    </a:lnTo>
                    <a:lnTo>
                      <a:pt x="251506" y="82571"/>
                    </a:lnTo>
                    <a:lnTo>
                      <a:pt x="251506" y="91294"/>
                    </a:lnTo>
                    <a:lnTo>
                      <a:pt x="241623" y="91294"/>
                    </a:lnTo>
                    <a:lnTo>
                      <a:pt x="231972" y="81641"/>
                    </a:lnTo>
                    <a:lnTo>
                      <a:pt x="231972" y="73616"/>
                    </a:lnTo>
                    <a:lnTo>
                      <a:pt x="236158" y="69430"/>
                    </a:lnTo>
                    <a:lnTo>
                      <a:pt x="236158" y="67337"/>
                    </a:lnTo>
                    <a:lnTo>
                      <a:pt x="240343" y="63150"/>
                    </a:lnTo>
                    <a:lnTo>
                      <a:pt x="244181" y="63150"/>
                    </a:lnTo>
                    <a:lnTo>
                      <a:pt x="248018" y="66988"/>
                    </a:lnTo>
                    <a:lnTo>
                      <a:pt x="250808" y="66988"/>
                    </a:lnTo>
                    <a:lnTo>
                      <a:pt x="250808" y="61987"/>
                    </a:lnTo>
                    <a:lnTo>
                      <a:pt x="252204" y="60591"/>
                    </a:lnTo>
                    <a:lnTo>
                      <a:pt x="252204" y="38611"/>
                    </a:lnTo>
                    <a:lnTo>
                      <a:pt x="249413" y="35820"/>
                    </a:lnTo>
                    <a:lnTo>
                      <a:pt x="249413" y="28842"/>
                    </a:lnTo>
                    <a:lnTo>
                      <a:pt x="245692" y="25120"/>
                    </a:lnTo>
                    <a:lnTo>
                      <a:pt x="245692" y="21166"/>
                    </a:lnTo>
                    <a:lnTo>
                      <a:pt x="242669" y="18143"/>
                    </a:lnTo>
                    <a:lnTo>
                      <a:pt x="242669" y="10118"/>
                    </a:lnTo>
                    <a:lnTo>
                      <a:pt x="240576" y="8025"/>
                    </a:lnTo>
                    <a:lnTo>
                      <a:pt x="240576" y="5001"/>
                    </a:lnTo>
                    <a:lnTo>
                      <a:pt x="237553" y="1977"/>
                    </a:lnTo>
                    <a:lnTo>
                      <a:pt x="223483" y="1977"/>
                    </a:lnTo>
                    <a:lnTo>
                      <a:pt x="221507" y="0"/>
                    </a:lnTo>
                    <a:lnTo>
                      <a:pt x="204531" y="0"/>
                    </a:lnTo>
                    <a:lnTo>
                      <a:pt x="197670" y="6862"/>
                    </a:lnTo>
                    <a:lnTo>
                      <a:pt x="192205" y="6862"/>
                    </a:lnTo>
                    <a:lnTo>
                      <a:pt x="178833" y="20236"/>
                    </a:lnTo>
                    <a:lnTo>
                      <a:pt x="175810" y="20236"/>
                    </a:lnTo>
                    <a:lnTo>
                      <a:pt x="169415" y="26632"/>
                    </a:lnTo>
                    <a:lnTo>
                      <a:pt x="169415" y="34075"/>
                    </a:lnTo>
                    <a:lnTo>
                      <a:pt x="160927" y="42565"/>
                    </a:lnTo>
                    <a:lnTo>
                      <a:pt x="156508" y="42565"/>
                    </a:lnTo>
                    <a:lnTo>
                      <a:pt x="151043" y="48031"/>
                    </a:lnTo>
                    <a:lnTo>
                      <a:pt x="151043" y="52683"/>
                    </a:lnTo>
                    <a:lnTo>
                      <a:pt x="148950" y="54776"/>
                    </a:lnTo>
                    <a:lnTo>
                      <a:pt x="148950" y="57800"/>
                    </a:lnTo>
                    <a:lnTo>
                      <a:pt x="144299" y="62452"/>
                    </a:lnTo>
                    <a:lnTo>
                      <a:pt x="137672" y="62452"/>
                    </a:lnTo>
                    <a:lnTo>
                      <a:pt x="136392" y="63731"/>
                    </a:lnTo>
                    <a:lnTo>
                      <a:pt x="128369" y="63731"/>
                    </a:lnTo>
                    <a:lnTo>
                      <a:pt x="124997" y="60359"/>
                    </a:lnTo>
                    <a:lnTo>
                      <a:pt x="120463" y="60359"/>
                    </a:lnTo>
                    <a:lnTo>
                      <a:pt x="114300" y="54195"/>
                    </a:lnTo>
                    <a:lnTo>
                      <a:pt x="105230" y="54195"/>
                    </a:lnTo>
                    <a:lnTo>
                      <a:pt x="103370" y="56055"/>
                    </a:lnTo>
                    <a:lnTo>
                      <a:pt x="103370" y="59428"/>
                    </a:lnTo>
                    <a:lnTo>
                      <a:pt x="100347" y="62452"/>
                    </a:lnTo>
                    <a:lnTo>
                      <a:pt x="100347" y="65825"/>
                    </a:lnTo>
                    <a:lnTo>
                      <a:pt x="84184" y="81990"/>
                    </a:lnTo>
                    <a:lnTo>
                      <a:pt x="67208" y="81990"/>
                    </a:lnTo>
                    <a:lnTo>
                      <a:pt x="67208" y="74082"/>
                    </a:lnTo>
                    <a:lnTo>
                      <a:pt x="69650" y="71639"/>
                    </a:lnTo>
                    <a:lnTo>
                      <a:pt x="69650" y="61870"/>
                    </a:lnTo>
                    <a:lnTo>
                      <a:pt x="67208" y="59428"/>
                    </a:lnTo>
                    <a:lnTo>
                      <a:pt x="67208" y="56055"/>
                    </a:lnTo>
                    <a:lnTo>
                      <a:pt x="56859" y="45705"/>
                    </a:lnTo>
                    <a:lnTo>
                      <a:pt x="56859" y="112111"/>
                    </a:lnTo>
                    <a:lnTo>
                      <a:pt x="52557" y="112111"/>
                    </a:lnTo>
                    <a:lnTo>
                      <a:pt x="47906" y="116763"/>
                    </a:lnTo>
                    <a:lnTo>
                      <a:pt x="45580" y="116763"/>
                    </a:lnTo>
                    <a:lnTo>
                      <a:pt x="45580" y="118624"/>
                    </a:lnTo>
                    <a:lnTo>
                      <a:pt x="43371" y="120833"/>
                    </a:lnTo>
                    <a:lnTo>
                      <a:pt x="40115" y="120833"/>
                    </a:lnTo>
                    <a:lnTo>
                      <a:pt x="38837" y="119554"/>
                    </a:lnTo>
                    <a:lnTo>
                      <a:pt x="23139" y="119554"/>
                    </a:lnTo>
                    <a:lnTo>
                      <a:pt x="20697" y="117112"/>
                    </a:lnTo>
                    <a:lnTo>
                      <a:pt x="16395" y="117112"/>
                    </a:lnTo>
                    <a:lnTo>
                      <a:pt x="13953" y="114670"/>
                    </a:lnTo>
                    <a:lnTo>
                      <a:pt x="13953" y="110018"/>
                    </a:lnTo>
                    <a:lnTo>
                      <a:pt x="8256" y="104319"/>
                    </a:lnTo>
                    <a:lnTo>
                      <a:pt x="4535" y="108041"/>
                    </a:lnTo>
                    <a:lnTo>
                      <a:pt x="4535" y="111878"/>
                    </a:lnTo>
                    <a:lnTo>
                      <a:pt x="2674" y="111878"/>
                    </a:lnTo>
                    <a:lnTo>
                      <a:pt x="0" y="115251"/>
                    </a:lnTo>
                    <a:lnTo>
                      <a:pt x="0" y="115251"/>
                    </a:lnTo>
                    <a:close/>
                    <a:moveTo>
                      <a:pt x="173950" y="133742"/>
                    </a:moveTo>
                    <a:lnTo>
                      <a:pt x="180229" y="127462"/>
                    </a:lnTo>
                    <a:lnTo>
                      <a:pt x="180229" y="124671"/>
                    </a:lnTo>
                    <a:lnTo>
                      <a:pt x="183601" y="121298"/>
                    </a:lnTo>
                    <a:lnTo>
                      <a:pt x="185694" y="121298"/>
                    </a:lnTo>
                    <a:lnTo>
                      <a:pt x="190926" y="116065"/>
                    </a:lnTo>
                    <a:lnTo>
                      <a:pt x="197903" y="116065"/>
                    </a:lnTo>
                    <a:lnTo>
                      <a:pt x="203600" y="121764"/>
                    </a:lnTo>
                    <a:lnTo>
                      <a:pt x="206507" y="121764"/>
                    </a:lnTo>
                    <a:lnTo>
                      <a:pt x="209879" y="125136"/>
                    </a:lnTo>
                    <a:lnTo>
                      <a:pt x="209879" y="131882"/>
                    </a:lnTo>
                    <a:lnTo>
                      <a:pt x="206042" y="135719"/>
                    </a:lnTo>
                    <a:lnTo>
                      <a:pt x="206042" y="138976"/>
                    </a:lnTo>
                    <a:lnTo>
                      <a:pt x="202786" y="142232"/>
                    </a:lnTo>
                    <a:lnTo>
                      <a:pt x="200693" y="142232"/>
                    </a:lnTo>
                    <a:lnTo>
                      <a:pt x="199414" y="143511"/>
                    </a:lnTo>
                    <a:lnTo>
                      <a:pt x="194531" y="143511"/>
                    </a:lnTo>
                    <a:lnTo>
                      <a:pt x="189531" y="148512"/>
                    </a:lnTo>
                    <a:lnTo>
                      <a:pt x="189531" y="152931"/>
                    </a:lnTo>
                    <a:lnTo>
                      <a:pt x="185112" y="152931"/>
                    </a:lnTo>
                    <a:lnTo>
                      <a:pt x="176159" y="143977"/>
                    </a:lnTo>
                    <a:lnTo>
                      <a:pt x="176159" y="140720"/>
                    </a:lnTo>
                    <a:lnTo>
                      <a:pt x="172089" y="136650"/>
                    </a:lnTo>
                    <a:lnTo>
                      <a:pt x="172089" y="133859"/>
                    </a:lnTo>
                    <a:lnTo>
                      <a:pt x="173950" y="133742"/>
                    </a:lnTo>
                    <a:lnTo>
                      <a:pt x="173950" y="133742"/>
                    </a:lnTo>
                    <a:close/>
                  </a:path>
                </a:pathLst>
              </a:custGeom>
              <a:grpFill/>
              <a:ln w="1162" cap="rnd">
                <a:solidFill>
                  <a:schemeClr val="bg2"/>
                </a:solidFill>
                <a:prstDash val="solid"/>
                <a:round/>
              </a:ln>
            </p:spPr>
            <p:txBody>
              <a:bodyPr rtlCol="0" anchor="ctr"/>
              <a:lstStyle/>
              <a:p>
                <a:endParaRPr lang="en-US"/>
              </a:p>
            </p:txBody>
          </p:sp>
          <p:sp>
            <p:nvSpPr>
              <p:cNvPr id="32" name="Freeform 31">
                <a:extLst>
                  <a:ext uri="{FF2B5EF4-FFF2-40B4-BE49-F238E27FC236}">
                    <a16:creationId xmlns:a16="http://schemas.microsoft.com/office/drawing/2014/main" id="{94C3B18A-C313-311D-94DE-955A2E239AD0}"/>
                  </a:ext>
                </a:extLst>
              </p:cNvPr>
              <p:cNvSpPr/>
              <p:nvPr/>
            </p:nvSpPr>
            <p:spPr>
              <a:xfrm>
                <a:off x="6327140" y="3400512"/>
                <a:ext cx="168717" cy="220732"/>
              </a:xfrm>
              <a:custGeom>
                <a:avLst/>
                <a:gdLst>
                  <a:gd name="connsiteX0" fmla="*/ 10349 w 168717"/>
                  <a:gd name="connsiteY0" fmla="*/ 220733 h 220732"/>
                  <a:gd name="connsiteX1" fmla="*/ 0 w 168717"/>
                  <a:gd name="connsiteY1" fmla="*/ 210382 h 220732"/>
                  <a:gd name="connsiteX2" fmla="*/ 0 w 168717"/>
                  <a:gd name="connsiteY2" fmla="*/ 150140 h 220732"/>
                  <a:gd name="connsiteX3" fmla="*/ 10814 w 168717"/>
                  <a:gd name="connsiteY3" fmla="*/ 139325 h 220732"/>
                  <a:gd name="connsiteX4" fmla="*/ 10814 w 168717"/>
                  <a:gd name="connsiteY4" fmla="*/ 136068 h 220732"/>
                  <a:gd name="connsiteX5" fmla="*/ 19767 w 168717"/>
                  <a:gd name="connsiteY5" fmla="*/ 127113 h 220732"/>
                  <a:gd name="connsiteX6" fmla="*/ 29883 w 168717"/>
                  <a:gd name="connsiteY6" fmla="*/ 127113 h 220732"/>
                  <a:gd name="connsiteX7" fmla="*/ 39185 w 168717"/>
                  <a:gd name="connsiteY7" fmla="*/ 117810 h 220732"/>
                  <a:gd name="connsiteX8" fmla="*/ 43488 w 168717"/>
                  <a:gd name="connsiteY8" fmla="*/ 117810 h 220732"/>
                  <a:gd name="connsiteX9" fmla="*/ 46046 w 168717"/>
                  <a:gd name="connsiteY9" fmla="*/ 115251 h 220732"/>
                  <a:gd name="connsiteX10" fmla="*/ 64650 w 168717"/>
                  <a:gd name="connsiteY10" fmla="*/ 115251 h 220732"/>
                  <a:gd name="connsiteX11" fmla="*/ 114067 w 168717"/>
                  <a:gd name="connsiteY11" fmla="*/ 65825 h 220732"/>
                  <a:gd name="connsiteX12" fmla="*/ 97672 w 168717"/>
                  <a:gd name="connsiteY12" fmla="*/ 65825 h 220732"/>
                  <a:gd name="connsiteX13" fmla="*/ 94882 w 168717"/>
                  <a:gd name="connsiteY13" fmla="*/ 63033 h 220732"/>
                  <a:gd name="connsiteX14" fmla="*/ 87324 w 168717"/>
                  <a:gd name="connsiteY14" fmla="*/ 63033 h 220732"/>
                  <a:gd name="connsiteX15" fmla="*/ 84533 w 168717"/>
                  <a:gd name="connsiteY15" fmla="*/ 60242 h 220732"/>
                  <a:gd name="connsiteX16" fmla="*/ 76975 w 168717"/>
                  <a:gd name="connsiteY16" fmla="*/ 60242 h 220732"/>
                  <a:gd name="connsiteX17" fmla="*/ 72905 w 168717"/>
                  <a:gd name="connsiteY17" fmla="*/ 56172 h 220732"/>
                  <a:gd name="connsiteX18" fmla="*/ 65347 w 168717"/>
                  <a:gd name="connsiteY18" fmla="*/ 56172 h 220732"/>
                  <a:gd name="connsiteX19" fmla="*/ 61278 w 168717"/>
                  <a:gd name="connsiteY19" fmla="*/ 52101 h 220732"/>
                  <a:gd name="connsiteX20" fmla="*/ 53720 w 168717"/>
                  <a:gd name="connsiteY20" fmla="*/ 52101 h 220732"/>
                  <a:gd name="connsiteX21" fmla="*/ 50929 w 168717"/>
                  <a:gd name="connsiteY21" fmla="*/ 49310 h 220732"/>
                  <a:gd name="connsiteX22" fmla="*/ 48022 w 168717"/>
                  <a:gd name="connsiteY22" fmla="*/ 49310 h 220732"/>
                  <a:gd name="connsiteX23" fmla="*/ 36860 w 168717"/>
                  <a:gd name="connsiteY23" fmla="*/ 38146 h 220732"/>
                  <a:gd name="connsiteX24" fmla="*/ 36860 w 168717"/>
                  <a:gd name="connsiteY24" fmla="*/ 38146 h 220732"/>
                  <a:gd name="connsiteX25" fmla="*/ 36860 w 168717"/>
                  <a:gd name="connsiteY25" fmla="*/ 35238 h 220732"/>
                  <a:gd name="connsiteX26" fmla="*/ 27325 w 168717"/>
                  <a:gd name="connsiteY26" fmla="*/ 25702 h 220732"/>
                  <a:gd name="connsiteX27" fmla="*/ 27325 w 168717"/>
                  <a:gd name="connsiteY27" fmla="*/ 20585 h 220732"/>
                  <a:gd name="connsiteX28" fmla="*/ 33953 w 168717"/>
                  <a:gd name="connsiteY28" fmla="*/ 13839 h 220732"/>
                  <a:gd name="connsiteX29" fmla="*/ 33953 w 168717"/>
                  <a:gd name="connsiteY29" fmla="*/ 10467 h 220732"/>
                  <a:gd name="connsiteX30" fmla="*/ 36395 w 168717"/>
                  <a:gd name="connsiteY30" fmla="*/ 8024 h 220732"/>
                  <a:gd name="connsiteX31" fmla="*/ 46162 w 168717"/>
                  <a:gd name="connsiteY31" fmla="*/ 17794 h 220732"/>
                  <a:gd name="connsiteX32" fmla="*/ 46162 w 168717"/>
                  <a:gd name="connsiteY32" fmla="*/ 19771 h 220732"/>
                  <a:gd name="connsiteX33" fmla="*/ 52092 w 168717"/>
                  <a:gd name="connsiteY33" fmla="*/ 25702 h 220732"/>
                  <a:gd name="connsiteX34" fmla="*/ 65347 w 168717"/>
                  <a:gd name="connsiteY34" fmla="*/ 25702 h 220732"/>
                  <a:gd name="connsiteX35" fmla="*/ 67789 w 168717"/>
                  <a:gd name="connsiteY35" fmla="*/ 23260 h 220732"/>
                  <a:gd name="connsiteX36" fmla="*/ 72091 w 168717"/>
                  <a:gd name="connsiteY36" fmla="*/ 23260 h 220732"/>
                  <a:gd name="connsiteX37" fmla="*/ 76161 w 168717"/>
                  <a:gd name="connsiteY37" fmla="*/ 19189 h 220732"/>
                  <a:gd name="connsiteX38" fmla="*/ 85231 w 168717"/>
                  <a:gd name="connsiteY38" fmla="*/ 19189 h 220732"/>
                  <a:gd name="connsiteX39" fmla="*/ 87207 w 168717"/>
                  <a:gd name="connsiteY39" fmla="*/ 21166 h 220732"/>
                  <a:gd name="connsiteX40" fmla="*/ 92789 w 168717"/>
                  <a:gd name="connsiteY40" fmla="*/ 21166 h 220732"/>
                  <a:gd name="connsiteX41" fmla="*/ 97440 w 168717"/>
                  <a:gd name="connsiteY41" fmla="*/ 16514 h 220732"/>
                  <a:gd name="connsiteX42" fmla="*/ 101509 w 168717"/>
                  <a:gd name="connsiteY42" fmla="*/ 16514 h 220732"/>
                  <a:gd name="connsiteX43" fmla="*/ 101509 w 168717"/>
                  <a:gd name="connsiteY43" fmla="*/ 16514 h 220732"/>
                  <a:gd name="connsiteX44" fmla="*/ 104300 w 168717"/>
                  <a:gd name="connsiteY44" fmla="*/ 13723 h 220732"/>
                  <a:gd name="connsiteX45" fmla="*/ 116974 w 168717"/>
                  <a:gd name="connsiteY45" fmla="*/ 13723 h 220732"/>
                  <a:gd name="connsiteX46" fmla="*/ 119649 w 168717"/>
                  <a:gd name="connsiteY46" fmla="*/ 11048 h 220732"/>
                  <a:gd name="connsiteX47" fmla="*/ 136276 w 168717"/>
                  <a:gd name="connsiteY47" fmla="*/ 11048 h 220732"/>
                  <a:gd name="connsiteX48" fmla="*/ 138950 w 168717"/>
                  <a:gd name="connsiteY48" fmla="*/ 8373 h 220732"/>
                  <a:gd name="connsiteX49" fmla="*/ 148020 w 168717"/>
                  <a:gd name="connsiteY49" fmla="*/ 8373 h 220732"/>
                  <a:gd name="connsiteX50" fmla="*/ 151741 w 168717"/>
                  <a:gd name="connsiteY50" fmla="*/ 4652 h 220732"/>
                  <a:gd name="connsiteX51" fmla="*/ 154532 w 168717"/>
                  <a:gd name="connsiteY51" fmla="*/ 4652 h 220732"/>
                  <a:gd name="connsiteX52" fmla="*/ 159183 w 168717"/>
                  <a:gd name="connsiteY52" fmla="*/ 0 h 220732"/>
                  <a:gd name="connsiteX53" fmla="*/ 162903 w 168717"/>
                  <a:gd name="connsiteY53" fmla="*/ 0 h 220732"/>
                  <a:gd name="connsiteX54" fmla="*/ 167206 w 168717"/>
                  <a:gd name="connsiteY54" fmla="*/ 4303 h 220732"/>
                  <a:gd name="connsiteX55" fmla="*/ 167206 w 168717"/>
                  <a:gd name="connsiteY55" fmla="*/ 6978 h 220732"/>
                  <a:gd name="connsiteX56" fmla="*/ 165345 w 168717"/>
                  <a:gd name="connsiteY56" fmla="*/ 8839 h 220732"/>
                  <a:gd name="connsiteX57" fmla="*/ 165345 w 168717"/>
                  <a:gd name="connsiteY57" fmla="*/ 23260 h 220732"/>
                  <a:gd name="connsiteX58" fmla="*/ 168717 w 168717"/>
                  <a:gd name="connsiteY58" fmla="*/ 26632 h 220732"/>
                  <a:gd name="connsiteX59" fmla="*/ 161973 w 168717"/>
                  <a:gd name="connsiteY59" fmla="*/ 26632 h 220732"/>
                  <a:gd name="connsiteX60" fmla="*/ 161973 w 168717"/>
                  <a:gd name="connsiteY60" fmla="*/ 34075 h 220732"/>
                  <a:gd name="connsiteX61" fmla="*/ 160462 w 168717"/>
                  <a:gd name="connsiteY61" fmla="*/ 35587 h 220732"/>
                  <a:gd name="connsiteX62" fmla="*/ 160462 w 168717"/>
                  <a:gd name="connsiteY62" fmla="*/ 43030 h 220732"/>
                  <a:gd name="connsiteX63" fmla="*/ 154066 w 168717"/>
                  <a:gd name="connsiteY63" fmla="*/ 49426 h 220732"/>
                  <a:gd name="connsiteX64" fmla="*/ 154066 w 168717"/>
                  <a:gd name="connsiteY64" fmla="*/ 53729 h 220732"/>
                  <a:gd name="connsiteX65" fmla="*/ 149764 w 168717"/>
                  <a:gd name="connsiteY65" fmla="*/ 58032 h 220732"/>
                  <a:gd name="connsiteX66" fmla="*/ 149764 w 168717"/>
                  <a:gd name="connsiteY66" fmla="*/ 62336 h 220732"/>
                  <a:gd name="connsiteX67" fmla="*/ 142788 w 168717"/>
                  <a:gd name="connsiteY67" fmla="*/ 69314 h 220732"/>
                  <a:gd name="connsiteX68" fmla="*/ 142788 w 168717"/>
                  <a:gd name="connsiteY68" fmla="*/ 75245 h 220732"/>
                  <a:gd name="connsiteX69" fmla="*/ 133602 w 168717"/>
                  <a:gd name="connsiteY69" fmla="*/ 84432 h 220732"/>
                  <a:gd name="connsiteX70" fmla="*/ 133602 w 168717"/>
                  <a:gd name="connsiteY70" fmla="*/ 91061 h 220732"/>
                  <a:gd name="connsiteX71" fmla="*/ 130695 w 168717"/>
                  <a:gd name="connsiteY71" fmla="*/ 93969 h 220732"/>
                  <a:gd name="connsiteX72" fmla="*/ 130695 w 168717"/>
                  <a:gd name="connsiteY72" fmla="*/ 98620 h 220732"/>
                  <a:gd name="connsiteX73" fmla="*/ 124532 w 168717"/>
                  <a:gd name="connsiteY73" fmla="*/ 104784 h 220732"/>
                  <a:gd name="connsiteX74" fmla="*/ 124532 w 168717"/>
                  <a:gd name="connsiteY74" fmla="*/ 109436 h 220732"/>
                  <a:gd name="connsiteX75" fmla="*/ 114416 w 168717"/>
                  <a:gd name="connsiteY75" fmla="*/ 119554 h 220732"/>
                  <a:gd name="connsiteX76" fmla="*/ 114416 w 168717"/>
                  <a:gd name="connsiteY76" fmla="*/ 124206 h 220732"/>
                  <a:gd name="connsiteX77" fmla="*/ 78022 w 168717"/>
                  <a:gd name="connsiteY77" fmla="*/ 160607 h 220732"/>
                  <a:gd name="connsiteX78" fmla="*/ 73371 w 168717"/>
                  <a:gd name="connsiteY78" fmla="*/ 160607 h 220732"/>
                  <a:gd name="connsiteX79" fmla="*/ 68487 w 168717"/>
                  <a:gd name="connsiteY79" fmla="*/ 165492 h 220732"/>
                  <a:gd name="connsiteX80" fmla="*/ 63836 w 168717"/>
                  <a:gd name="connsiteY80" fmla="*/ 165492 h 220732"/>
                  <a:gd name="connsiteX81" fmla="*/ 54069 w 168717"/>
                  <a:gd name="connsiteY81" fmla="*/ 175260 h 220732"/>
                  <a:gd name="connsiteX82" fmla="*/ 49418 w 168717"/>
                  <a:gd name="connsiteY82" fmla="*/ 175260 h 220732"/>
                  <a:gd name="connsiteX83" fmla="*/ 25697 w 168717"/>
                  <a:gd name="connsiteY83" fmla="*/ 198985 h 220732"/>
                  <a:gd name="connsiteX84" fmla="*/ 25697 w 168717"/>
                  <a:gd name="connsiteY84" fmla="*/ 201893 h 220732"/>
                  <a:gd name="connsiteX85" fmla="*/ 14418 w 168717"/>
                  <a:gd name="connsiteY85" fmla="*/ 213174 h 220732"/>
                  <a:gd name="connsiteX86" fmla="*/ 14418 w 168717"/>
                  <a:gd name="connsiteY86" fmla="*/ 216081 h 220732"/>
                  <a:gd name="connsiteX87" fmla="*/ 10349 w 168717"/>
                  <a:gd name="connsiteY87" fmla="*/ 220733 h 220732"/>
                  <a:gd name="connsiteX88" fmla="*/ 10349 w 168717"/>
                  <a:gd name="connsiteY88" fmla="*/ 220733 h 22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68717" h="220732">
                    <a:moveTo>
                      <a:pt x="10349" y="220733"/>
                    </a:moveTo>
                    <a:lnTo>
                      <a:pt x="0" y="210382"/>
                    </a:lnTo>
                    <a:lnTo>
                      <a:pt x="0" y="150140"/>
                    </a:lnTo>
                    <a:lnTo>
                      <a:pt x="10814" y="139325"/>
                    </a:lnTo>
                    <a:lnTo>
                      <a:pt x="10814" y="136068"/>
                    </a:lnTo>
                    <a:lnTo>
                      <a:pt x="19767" y="127113"/>
                    </a:lnTo>
                    <a:lnTo>
                      <a:pt x="29883" y="127113"/>
                    </a:lnTo>
                    <a:lnTo>
                      <a:pt x="39185" y="117810"/>
                    </a:lnTo>
                    <a:lnTo>
                      <a:pt x="43488" y="117810"/>
                    </a:lnTo>
                    <a:lnTo>
                      <a:pt x="46046" y="115251"/>
                    </a:lnTo>
                    <a:lnTo>
                      <a:pt x="64650" y="115251"/>
                    </a:lnTo>
                    <a:lnTo>
                      <a:pt x="114067" y="65825"/>
                    </a:lnTo>
                    <a:lnTo>
                      <a:pt x="97672" y="65825"/>
                    </a:lnTo>
                    <a:lnTo>
                      <a:pt x="94882" y="63033"/>
                    </a:lnTo>
                    <a:lnTo>
                      <a:pt x="87324" y="63033"/>
                    </a:lnTo>
                    <a:lnTo>
                      <a:pt x="84533" y="60242"/>
                    </a:lnTo>
                    <a:lnTo>
                      <a:pt x="76975" y="60242"/>
                    </a:lnTo>
                    <a:lnTo>
                      <a:pt x="72905" y="56172"/>
                    </a:lnTo>
                    <a:lnTo>
                      <a:pt x="65347" y="56172"/>
                    </a:lnTo>
                    <a:lnTo>
                      <a:pt x="61278" y="52101"/>
                    </a:lnTo>
                    <a:lnTo>
                      <a:pt x="53720" y="52101"/>
                    </a:lnTo>
                    <a:lnTo>
                      <a:pt x="50929" y="49310"/>
                    </a:lnTo>
                    <a:lnTo>
                      <a:pt x="48022" y="49310"/>
                    </a:lnTo>
                    <a:lnTo>
                      <a:pt x="36860" y="38146"/>
                    </a:lnTo>
                    <a:lnTo>
                      <a:pt x="36860" y="38146"/>
                    </a:lnTo>
                    <a:lnTo>
                      <a:pt x="36860" y="35238"/>
                    </a:lnTo>
                    <a:lnTo>
                      <a:pt x="27325" y="25702"/>
                    </a:lnTo>
                    <a:lnTo>
                      <a:pt x="27325" y="20585"/>
                    </a:lnTo>
                    <a:lnTo>
                      <a:pt x="33953" y="13839"/>
                    </a:lnTo>
                    <a:lnTo>
                      <a:pt x="33953" y="10467"/>
                    </a:lnTo>
                    <a:lnTo>
                      <a:pt x="36395" y="8024"/>
                    </a:lnTo>
                    <a:lnTo>
                      <a:pt x="46162" y="17794"/>
                    </a:lnTo>
                    <a:lnTo>
                      <a:pt x="46162" y="19771"/>
                    </a:lnTo>
                    <a:lnTo>
                      <a:pt x="52092" y="25702"/>
                    </a:lnTo>
                    <a:lnTo>
                      <a:pt x="65347" y="25702"/>
                    </a:lnTo>
                    <a:lnTo>
                      <a:pt x="67789" y="23260"/>
                    </a:lnTo>
                    <a:lnTo>
                      <a:pt x="72091" y="23260"/>
                    </a:lnTo>
                    <a:lnTo>
                      <a:pt x="76161" y="19189"/>
                    </a:lnTo>
                    <a:lnTo>
                      <a:pt x="85231" y="19189"/>
                    </a:lnTo>
                    <a:lnTo>
                      <a:pt x="87207" y="21166"/>
                    </a:lnTo>
                    <a:lnTo>
                      <a:pt x="92789" y="21166"/>
                    </a:lnTo>
                    <a:lnTo>
                      <a:pt x="97440" y="16514"/>
                    </a:lnTo>
                    <a:lnTo>
                      <a:pt x="101509" y="16514"/>
                    </a:lnTo>
                    <a:lnTo>
                      <a:pt x="101509" y="16514"/>
                    </a:lnTo>
                    <a:lnTo>
                      <a:pt x="104300" y="13723"/>
                    </a:lnTo>
                    <a:lnTo>
                      <a:pt x="116974" y="13723"/>
                    </a:lnTo>
                    <a:lnTo>
                      <a:pt x="119649" y="11048"/>
                    </a:lnTo>
                    <a:lnTo>
                      <a:pt x="136276" y="11048"/>
                    </a:lnTo>
                    <a:lnTo>
                      <a:pt x="138950" y="8373"/>
                    </a:lnTo>
                    <a:lnTo>
                      <a:pt x="148020" y="8373"/>
                    </a:lnTo>
                    <a:lnTo>
                      <a:pt x="151741" y="4652"/>
                    </a:lnTo>
                    <a:lnTo>
                      <a:pt x="154532" y="4652"/>
                    </a:lnTo>
                    <a:lnTo>
                      <a:pt x="159183" y="0"/>
                    </a:lnTo>
                    <a:lnTo>
                      <a:pt x="162903" y="0"/>
                    </a:lnTo>
                    <a:lnTo>
                      <a:pt x="167206" y="4303"/>
                    </a:lnTo>
                    <a:lnTo>
                      <a:pt x="167206" y="6978"/>
                    </a:lnTo>
                    <a:lnTo>
                      <a:pt x="165345" y="8839"/>
                    </a:lnTo>
                    <a:lnTo>
                      <a:pt x="165345" y="23260"/>
                    </a:lnTo>
                    <a:lnTo>
                      <a:pt x="168717" y="26632"/>
                    </a:lnTo>
                    <a:lnTo>
                      <a:pt x="161973" y="26632"/>
                    </a:lnTo>
                    <a:lnTo>
                      <a:pt x="161973" y="34075"/>
                    </a:lnTo>
                    <a:lnTo>
                      <a:pt x="160462" y="35587"/>
                    </a:lnTo>
                    <a:lnTo>
                      <a:pt x="160462" y="43030"/>
                    </a:lnTo>
                    <a:lnTo>
                      <a:pt x="154066" y="49426"/>
                    </a:lnTo>
                    <a:lnTo>
                      <a:pt x="154066" y="53729"/>
                    </a:lnTo>
                    <a:lnTo>
                      <a:pt x="149764" y="58032"/>
                    </a:lnTo>
                    <a:lnTo>
                      <a:pt x="149764" y="62336"/>
                    </a:lnTo>
                    <a:lnTo>
                      <a:pt x="142788" y="69314"/>
                    </a:lnTo>
                    <a:lnTo>
                      <a:pt x="142788" y="75245"/>
                    </a:lnTo>
                    <a:lnTo>
                      <a:pt x="133602" y="84432"/>
                    </a:lnTo>
                    <a:lnTo>
                      <a:pt x="133602" y="91061"/>
                    </a:lnTo>
                    <a:lnTo>
                      <a:pt x="130695" y="93969"/>
                    </a:lnTo>
                    <a:lnTo>
                      <a:pt x="130695" y="98620"/>
                    </a:lnTo>
                    <a:lnTo>
                      <a:pt x="124532" y="104784"/>
                    </a:lnTo>
                    <a:lnTo>
                      <a:pt x="124532" y="109436"/>
                    </a:lnTo>
                    <a:lnTo>
                      <a:pt x="114416" y="119554"/>
                    </a:lnTo>
                    <a:lnTo>
                      <a:pt x="114416" y="124206"/>
                    </a:lnTo>
                    <a:lnTo>
                      <a:pt x="78022" y="160607"/>
                    </a:lnTo>
                    <a:lnTo>
                      <a:pt x="73371" y="160607"/>
                    </a:lnTo>
                    <a:lnTo>
                      <a:pt x="68487" y="165492"/>
                    </a:lnTo>
                    <a:lnTo>
                      <a:pt x="63836" y="165492"/>
                    </a:lnTo>
                    <a:lnTo>
                      <a:pt x="54069" y="175260"/>
                    </a:lnTo>
                    <a:lnTo>
                      <a:pt x="49418" y="175260"/>
                    </a:lnTo>
                    <a:lnTo>
                      <a:pt x="25697" y="198985"/>
                    </a:lnTo>
                    <a:lnTo>
                      <a:pt x="25697" y="201893"/>
                    </a:lnTo>
                    <a:lnTo>
                      <a:pt x="14418" y="213174"/>
                    </a:lnTo>
                    <a:lnTo>
                      <a:pt x="14418" y="216081"/>
                    </a:lnTo>
                    <a:lnTo>
                      <a:pt x="10349" y="220733"/>
                    </a:lnTo>
                    <a:lnTo>
                      <a:pt x="10349" y="220733"/>
                    </a:lnTo>
                    <a:close/>
                  </a:path>
                </a:pathLst>
              </a:custGeom>
              <a:grpFill/>
              <a:ln w="1162" cap="rnd">
                <a:solidFill>
                  <a:schemeClr val="bg2"/>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4EBF210E-3EE4-7DC6-E3F9-683675761B1A}"/>
                  </a:ext>
                </a:extLst>
              </p:cNvPr>
              <p:cNvSpPr/>
              <p:nvPr/>
            </p:nvSpPr>
            <p:spPr>
              <a:xfrm>
                <a:off x="5442624" y="3434819"/>
                <a:ext cx="49185" cy="49891"/>
              </a:xfrm>
              <a:custGeom>
                <a:avLst/>
                <a:gdLst>
                  <a:gd name="connsiteX0" fmla="*/ 28255 w 49185"/>
                  <a:gd name="connsiteY0" fmla="*/ 49892 h 49891"/>
                  <a:gd name="connsiteX1" fmla="*/ 44418 w 49185"/>
                  <a:gd name="connsiteY1" fmla="*/ 33726 h 49891"/>
                  <a:gd name="connsiteX2" fmla="*/ 44418 w 49185"/>
                  <a:gd name="connsiteY2" fmla="*/ 29772 h 49891"/>
                  <a:gd name="connsiteX3" fmla="*/ 46627 w 49185"/>
                  <a:gd name="connsiteY3" fmla="*/ 29772 h 49891"/>
                  <a:gd name="connsiteX4" fmla="*/ 46627 w 49185"/>
                  <a:gd name="connsiteY4" fmla="*/ 29772 h 49891"/>
                  <a:gd name="connsiteX5" fmla="*/ 49185 w 49185"/>
                  <a:gd name="connsiteY5" fmla="*/ 27214 h 49891"/>
                  <a:gd name="connsiteX6" fmla="*/ 49185 w 49185"/>
                  <a:gd name="connsiteY6" fmla="*/ 22911 h 49891"/>
                  <a:gd name="connsiteX7" fmla="*/ 47906 w 49185"/>
                  <a:gd name="connsiteY7" fmla="*/ 22911 h 49891"/>
                  <a:gd name="connsiteX8" fmla="*/ 44418 w 49185"/>
                  <a:gd name="connsiteY8" fmla="*/ 26400 h 49891"/>
                  <a:gd name="connsiteX9" fmla="*/ 41743 w 49185"/>
                  <a:gd name="connsiteY9" fmla="*/ 26400 h 49891"/>
                  <a:gd name="connsiteX10" fmla="*/ 41743 w 49185"/>
                  <a:gd name="connsiteY10" fmla="*/ 24306 h 49891"/>
                  <a:gd name="connsiteX11" fmla="*/ 44418 w 49185"/>
                  <a:gd name="connsiteY11" fmla="*/ 21631 h 49891"/>
                  <a:gd name="connsiteX12" fmla="*/ 44418 w 49185"/>
                  <a:gd name="connsiteY12" fmla="*/ 16398 h 49891"/>
                  <a:gd name="connsiteX13" fmla="*/ 42325 w 49185"/>
                  <a:gd name="connsiteY13" fmla="*/ 14305 h 49891"/>
                  <a:gd name="connsiteX14" fmla="*/ 42325 w 49185"/>
                  <a:gd name="connsiteY14" fmla="*/ 8490 h 49891"/>
                  <a:gd name="connsiteX15" fmla="*/ 33837 w 49185"/>
                  <a:gd name="connsiteY15" fmla="*/ 0 h 49891"/>
                  <a:gd name="connsiteX16" fmla="*/ 15814 w 49185"/>
                  <a:gd name="connsiteY16" fmla="*/ 0 h 49891"/>
                  <a:gd name="connsiteX17" fmla="*/ 10116 w 49185"/>
                  <a:gd name="connsiteY17" fmla="*/ 5698 h 49891"/>
                  <a:gd name="connsiteX18" fmla="*/ 10116 w 49185"/>
                  <a:gd name="connsiteY18" fmla="*/ 8955 h 49891"/>
                  <a:gd name="connsiteX19" fmla="*/ 10116 w 49185"/>
                  <a:gd name="connsiteY19" fmla="*/ 8955 h 49891"/>
                  <a:gd name="connsiteX20" fmla="*/ 8721 w 49185"/>
                  <a:gd name="connsiteY20" fmla="*/ 10350 h 49891"/>
                  <a:gd name="connsiteX21" fmla="*/ 6628 w 49185"/>
                  <a:gd name="connsiteY21" fmla="*/ 10350 h 49891"/>
                  <a:gd name="connsiteX22" fmla="*/ 2674 w 49185"/>
                  <a:gd name="connsiteY22" fmla="*/ 14305 h 49891"/>
                  <a:gd name="connsiteX23" fmla="*/ 581 w 49185"/>
                  <a:gd name="connsiteY23" fmla="*/ 14305 h 49891"/>
                  <a:gd name="connsiteX24" fmla="*/ 3488 w 49185"/>
                  <a:gd name="connsiteY24" fmla="*/ 17212 h 49891"/>
                  <a:gd name="connsiteX25" fmla="*/ 930 w 49185"/>
                  <a:gd name="connsiteY25" fmla="*/ 19771 h 49891"/>
                  <a:gd name="connsiteX26" fmla="*/ 2326 w 49185"/>
                  <a:gd name="connsiteY26" fmla="*/ 21166 h 49891"/>
                  <a:gd name="connsiteX27" fmla="*/ 2326 w 49185"/>
                  <a:gd name="connsiteY27" fmla="*/ 24306 h 49891"/>
                  <a:gd name="connsiteX28" fmla="*/ 0 w 49185"/>
                  <a:gd name="connsiteY28" fmla="*/ 24306 h 49891"/>
                  <a:gd name="connsiteX29" fmla="*/ 6512 w 49185"/>
                  <a:gd name="connsiteY29" fmla="*/ 30819 h 49891"/>
                  <a:gd name="connsiteX30" fmla="*/ 6512 w 49185"/>
                  <a:gd name="connsiteY30" fmla="*/ 35471 h 49891"/>
                  <a:gd name="connsiteX31" fmla="*/ 13372 w 49185"/>
                  <a:gd name="connsiteY31" fmla="*/ 42332 h 49891"/>
                  <a:gd name="connsiteX32" fmla="*/ 17558 w 49185"/>
                  <a:gd name="connsiteY32" fmla="*/ 42332 h 49891"/>
                  <a:gd name="connsiteX33" fmla="*/ 21279 w 49185"/>
                  <a:gd name="connsiteY33" fmla="*/ 46054 h 49891"/>
                  <a:gd name="connsiteX34" fmla="*/ 24534 w 49185"/>
                  <a:gd name="connsiteY34" fmla="*/ 46054 h 49891"/>
                  <a:gd name="connsiteX35" fmla="*/ 28255 w 49185"/>
                  <a:gd name="connsiteY35" fmla="*/ 49892 h 49891"/>
                  <a:gd name="connsiteX36" fmla="*/ 28255 w 49185"/>
                  <a:gd name="connsiteY36" fmla="*/ 49892 h 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85" h="49891">
                    <a:moveTo>
                      <a:pt x="28255" y="49892"/>
                    </a:moveTo>
                    <a:lnTo>
                      <a:pt x="44418" y="33726"/>
                    </a:lnTo>
                    <a:lnTo>
                      <a:pt x="44418" y="29772"/>
                    </a:lnTo>
                    <a:lnTo>
                      <a:pt x="46627" y="29772"/>
                    </a:lnTo>
                    <a:lnTo>
                      <a:pt x="46627" y="29772"/>
                    </a:lnTo>
                    <a:lnTo>
                      <a:pt x="49185" y="27214"/>
                    </a:lnTo>
                    <a:lnTo>
                      <a:pt x="49185" y="22911"/>
                    </a:lnTo>
                    <a:lnTo>
                      <a:pt x="47906" y="22911"/>
                    </a:lnTo>
                    <a:lnTo>
                      <a:pt x="44418" y="26400"/>
                    </a:lnTo>
                    <a:lnTo>
                      <a:pt x="41743" y="26400"/>
                    </a:lnTo>
                    <a:lnTo>
                      <a:pt x="41743" y="24306"/>
                    </a:lnTo>
                    <a:lnTo>
                      <a:pt x="44418" y="21631"/>
                    </a:lnTo>
                    <a:lnTo>
                      <a:pt x="44418" y="16398"/>
                    </a:lnTo>
                    <a:lnTo>
                      <a:pt x="42325" y="14305"/>
                    </a:lnTo>
                    <a:lnTo>
                      <a:pt x="42325" y="8490"/>
                    </a:lnTo>
                    <a:lnTo>
                      <a:pt x="33837" y="0"/>
                    </a:lnTo>
                    <a:lnTo>
                      <a:pt x="15814" y="0"/>
                    </a:lnTo>
                    <a:lnTo>
                      <a:pt x="10116" y="5698"/>
                    </a:lnTo>
                    <a:lnTo>
                      <a:pt x="10116" y="8955"/>
                    </a:lnTo>
                    <a:lnTo>
                      <a:pt x="10116" y="8955"/>
                    </a:lnTo>
                    <a:lnTo>
                      <a:pt x="8721" y="10350"/>
                    </a:lnTo>
                    <a:lnTo>
                      <a:pt x="6628" y="10350"/>
                    </a:lnTo>
                    <a:lnTo>
                      <a:pt x="2674" y="14305"/>
                    </a:lnTo>
                    <a:lnTo>
                      <a:pt x="581" y="14305"/>
                    </a:lnTo>
                    <a:lnTo>
                      <a:pt x="3488" y="17212"/>
                    </a:lnTo>
                    <a:lnTo>
                      <a:pt x="930" y="19771"/>
                    </a:lnTo>
                    <a:lnTo>
                      <a:pt x="2326" y="21166"/>
                    </a:lnTo>
                    <a:lnTo>
                      <a:pt x="2326" y="24306"/>
                    </a:lnTo>
                    <a:lnTo>
                      <a:pt x="0" y="24306"/>
                    </a:lnTo>
                    <a:lnTo>
                      <a:pt x="6512" y="30819"/>
                    </a:lnTo>
                    <a:lnTo>
                      <a:pt x="6512" y="35471"/>
                    </a:lnTo>
                    <a:lnTo>
                      <a:pt x="13372" y="42332"/>
                    </a:lnTo>
                    <a:lnTo>
                      <a:pt x="17558" y="42332"/>
                    </a:lnTo>
                    <a:lnTo>
                      <a:pt x="21279" y="46054"/>
                    </a:lnTo>
                    <a:lnTo>
                      <a:pt x="24534" y="46054"/>
                    </a:lnTo>
                    <a:lnTo>
                      <a:pt x="28255" y="49892"/>
                    </a:lnTo>
                    <a:lnTo>
                      <a:pt x="28255" y="49892"/>
                    </a:lnTo>
                    <a:close/>
                  </a:path>
                </a:pathLst>
              </a:custGeom>
              <a:grpFill/>
              <a:ln w="1162" cap="rnd">
                <a:solidFill>
                  <a:schemeClr val="bg2"/>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F68CF89F-5711-8D3C-33DE-6E6CED0CDBCA}"/>
                  </a:ext>
                </a:extLst>
              </p:cNvPr>
              <p:cNvSpPr/>
              <p:nvPr/>
            </p:nvSpPr>
            <p:spPr>
              <a:xfrm>
                <a:off x="6562135" y="3670671"/>
                <a:ext cx="2790" cy="4535"/>
              </a:xfrm>
              <a:custGeom>
                <a:avLst/>
                <a:gdLst>
                  <a:gd name="connsiteX0" fmla="*/ 1744 w 2790"/>
                  <a:gd name="connsiteY0" fmla="*/ 4535 h 4535"/>
                  <a:gd name="connsiteX1" fmla="*/ 1744 w 2790"/>
                  <a:gd name="connsiteY1" fmla="*/ 3140 h 4535"/>
                  <a:gd name="connsiteX2" fmla="*/ 0 w 2790"/>
                  <a:gd name="connsiteY2" fmla="*/ 1396 h 4535"/>
                  <a:gd name="connsiteX3" fmla="*/ 1395 w 2790"/>
                  <a:gd name="connsiteY3" fmla="*/ 0 h 4535"/>
                  <a:gd name="connsiteX4" fmla="*/ 2791 w 2790"/>
                  <a:gd name="connsiteY4" fmla="*/ 1396 h 4535"/>
                  <a:gd name="connsiteX5" fmla="*/ 2791 w 2790"/>
                  <a:gd name="connsiteY5" fmla="*/ 3373 h 4535"/>
                  <a:gd name="connsiteX6" fmla="*/ 1744 w 2790"/>
                  <a:gd name="connsiteY6" fmla="*/ 4535 h 4535"/>
                  <a:gd name="connsiteX7" fmla="*/ 1744 w 2790"/>
                  <a:gd name="connsiteY7" fmla="*/ 4535 h 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0" h="4535">
                    <a:moveTo>
                      <a:pt x="1744" y="4535"/>
                    </a:moveTo>
                    <a:lnTo>
                      <a:pt x="1744" y="3140"/>
                    </a:lnTo>
                    <a:lnTo>
                      <a:pt x="0" y="1396"/>
                    </a:lnTo>
                    <a:lnTo>
                      <a:pt x="1395" y="0"/>
                    </a:lnTo>
                    <a:lnTo>
                      <a:pt x="2791" y="1396"/>
                    </a:lnTo>
                    <a:lnTo>
                      <a:pt x="2791" y="3373"/>
                    </a:lnTo>
                    <a:lnTo>
                      <a:pt x="1744" y="4535"/>
                    </a:lnTo>
                    <a:lnTo>
                      <a:pt x="1744" y="4535"/>
                    </a:lnTo>
                    <a:close/>
                  </a:path>
                </a:pathLst>
              </a:custGeom>
              <a:grpFill/>
              <a:ln w="1162" cap="rnd">
                <a:solidFill>
                  <a:schemeClr val="bg2"/>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4E89B97A-3E67-2FE3-BCC8-9E46387CB06E}"/>
                  </a:ext>
                </a:extLst>
              </p:cNvPr>
              <p:cNvSpPr/>
              <p:nvPr/>
            </p:nvSpPr>
            <p:spPr>
              <a:xfrm>
                <a:off x="5372742" y="3322360"/>
                <a:ext cx="101276" cy="72453"/>
              </a:xfrm>
              <a:custGeom>
                <a:avLst/>
                <a:gdLst>
                  <a:gd name="connsiteX0" fmla="*/ 16395 w 101276"/>
                  <a:gd name="connsiteY0" fmla="*/ 51869 h 72453"/>
                  <a:gd name="connsiteX1" fmla="*/ 16395 w 101276"/>
                  <a:gd name="connsiteY1" fmla="*/ 49892 h 72453"/>
                  <a:gd name="connsiteX2" fmla="*/ 12558 w 101276"/>
                  <a:gd name="connsiteY2" fmla="*/ 46054 h 72453"/>
                  <a:gd name="connsiteX3" fmla="*/ 12558 w 101276"/>
                  <a:gd name="connsiteY3" fmla="*/ 42449 h 72453"/>
                  <a:gd name="connsiteX4" fmla="*/ 6744 w 101276"/>
                  <a:gd name="connsiteY4" fmla="*/ 36634 h 72453"/>
                  <a:gd name="connsiteX5" fmla="*/ 6744 w 101276"/>
                  <a:gd name="connsiteY5" fmla="*/ 33028 h 72453"/>
                  <a:gd name="connsiteX6" fmla="*/ 3140 w 101276"/>
                  <a:gd name="connsiteY6" fmla="*/ 33028 h 72453"/>
                  <a:gd name="connsiteX7" fmla="*/ 1861 w 101276"/>
                  <a:gd name="connsiteY7" fmla="*/ 34308 h 72453"/>
                  <a:gd name="connsiteX8" fmla="*/ 0 w 101276"/>
                  <a:gd name="connsiteY8" fmla="*/ 32447 h 72453"/>
                  <a:gd name="connsiteX9" fmla="*/ 1861 w 101276"/>
                  <a:gd name="connsiteY9" fmla="*/ 30586 h 72453"/>
                  <a:gd name="connsiteX10" fmla="*/ 1861 w 101276"/>
                  <a:gd name="connsiteY10" fmla="*/ 30586 h 72453"/>
                  <a:gd name="connsiteX11" fmla="*/ 4419 w 101276"/>
                  <a:gd name="connsiteY11" fmla="*/ 30586 h 72453"/>
                  <a:gd name="connsiteX12" fmla="*/ 13953 w 101276"/>
                  <a:gd name="connsiteY12" fmla="*/ 21050 h 72453"/>
                  <a:gd name="connsiteX13" fmla="*/ 13953 w 101276"/>
                  <a:gd name="connsiteY13" fmla="*/ 15816 h 72453"/>
                  <a:gd name="connsiteX14" fmla="*/ 17325 w 101276"/>
                  <a:gd name="connsiteY14" fmla="*/ 12444 h 72453"/>
                  <a:gd name="connsiteX15" fmla="*/ 17325 w 101276"/>
                  <a:gd name="connsiteY15" fmla="*/ 7327 h 72453"/>
                  <a:gd name="connsiteX16" fmla="*/ 21860 w 101276"/>
                  <a:gd name="connsiteY16" fmla="*/ 2791 h 72453"/>
                  <a:gd name="connsiteX17" fmla="*/ 37557 w 101276"/>
                  <a:gd name="connsiteY17" fmla="*/ 2791 h 72453"/>
                  <a:gd name="connsiteX18" fmla="*/ 40348 w 101276"/>
                  <a:gd name="connsiteY18" fmla="*/ 0 h 72453"/>
                  <a:gd name="connsiteX19" fmla="*/ 52092 w 101276"/>
                  <a:gd name="connsiteY19" fmla="*/ 0 h 72453"/>
                  <a:gd name="connsiteX20" fmla="*/ 60697 w 101276"/>
                  <a:gd name="connsiteY20" fmla="*/ 8606 h 72453"/>
                  <a:gd name="connsiteX21" fmla="*/ 66510 w 101276"/>
                  <a:gd name="connsiteY21" fmla="*/ 8606 h 72453"/>
                  <a:gd name="connsiteX22" fmla="*/ 69882 w 101276"/>
                  <a:gd name="connsiteY22" fmla="*/ 11979 h 72453"/>
                  <a:gd name="connsiteX23" fmla="*/ 69882 w 101276"/>
                  <a:gd name="connsiteY23" fmla="*/ 15584 h 72453"/>
                  <a:gd name="connsiteX24" fmla="*/ 88254 w 101276"/>
                  <a:gd name="connsiteY24" fmla="*/ 33959 h 72453"/>
                  <a:gd name="connsiteX25" fmla="*/ 88254 w 101276"/>
                  <a:gd name="connsiteY25" fmla="*/ 38960 h 72453"/>
                  <a:gd name="connsiteX26" fmla="*/ 90928 w 101276"/>
                  <a:gd name="connsiteY26" fmla="*/ 41635 h 72453"/>
                  <a:gd name="connsiteX27" fmla="*/ 90928 w 101276"/>
                  <a:gd name="connsiteY27" fmla="*/ 52334 h 72453"/>
                  <a:gd name="connsiteX28" fmla="*/ 94882 w 101276"/>
                  <a:gd name="connsiteY28" fmla="*/ 56288 h 72453"/>
                  <a:gd name="connsiteX29" fmla="*/ 97556 w 101276"/>
                  <a:gd name="connsiteY29" fmla="*/ 56288 h 72453"/>
                  <a:gd name="connsiteX30" fmla="*/ 100114 w 101276"/>
                  <a:gd name="connsiteY30" fmla="*/ 58846 h 72453"/>
                  <a:gd name="connsiteX31" fmla="*/ 100114 w 101276"/>
                  <a:gd name="connsiteY31" fmla="*/ 68965 h 72453"/>
                  <a:gd name="connsiteX32" fmla="*/ 101277 w 101276"/>
                  <a:gd name="connsiteY32" fmla="*/ 70128 h 72453"/>
                  <a:gd name="connsiteX33" fmla="*/ 101277 w 101276"/>
                  <a:gd name="connsiteY33" fmla="*/ 71756 h 72453"/>
                  <a:gd name="connsiteX34" fmla="*/ 80580 w 101276"/>
                  <a:gd name="connsiteY34" fmla="*/ 71756 h 72453"/>
                  <a:gd name="connsiteX35" fmla="*/ 78371 w 101276"/>
                  <a:gd name="connsiteY35" fmla="*/ 69546 h 72453"/>
                  <a:gd name="connsiteX36" fmla="*/ 74417 w 101276"/>
                  <a:gd name="connsiteY36" fmla="*/ 69546 h 72453"/>
                  <a:gd name="connsiteX37" fmla="*/ 74417 w 101276"/>
                  <a:gd name="connsiteY37" fmla="*/ 66987 h 72453"/>
                  <a:gd name="connsiteX38" fmla="*/ 38371 w 101276"/>
                  <a:gd name="connsiteY38" fmla="*/ 66987 h 72453"/>
                  <a:gd name="connsiteX39" fmla="*/ 34767 w 101276"/>
                  <a:gd name="connsiteY39" fmla="*/ 70593 h 72453"/>
                  <a:gd name="connsiteX40" fmla="*/ 22790 w 101276"/>
                  <a:gd name="connsiteY40" fmla="*/ 70593 h 72453"/>
                  <a:gd name="connsiteX41" fmla="*/ 20930 w 101276"/>
                  <a:gd name="connsiteY41" fmla="*/ 72453 h 72453"/>
                  <a:gd name="connsiteX42" fmla="*/ 14070 w 101276"/>
                  <a:gd name="connsiteY42" fmla="*/ 72453 h 72453"/>
                  <a:gd name="connsiteX43" fmla="*/ 14070 w 101276"/>
                  <a:gd name="connsiteY43" fmla="*/ 72453 h 72453"/>
                  <a:gd name="connsiteX44" fmla="*/ 12442 w 101276"/>
                  <a:gd name="connsiteY44" fmla="*/ 70825 h 72453"/>
                  <a:gd name="connsiteX45" fmla="*/ 14070 w 101276"/>
                  <a:gd name="connsiteY45" fmla="*/ 69197 h 72453"/>
                  <a:gd name="connsiteX46" fmla="*/ 14070 w 101276"/>
                  <a:gd name="connsiteY46" fmla="*/ 66522 h 72453"/>
                  <a:gd name="connsiteX47" fmla="*/ 12907 w 101276"/>
                  <a:gd name="connsiteY47" fmla="*/ 65359 h 72453"/>
                  <a:gd name="connsiteX48" fmla="*/ 12907 w 101276"/>
                  <a:gd name="connsiteY48" fmla="*/ 61056 h 72453"/>
                  <a:gd name="connsiteX49" fmla="*/ 14883 w 101276"/>
                  <a:gd name="connsiteY49" fmla="*/ 59079 h 72453"/>
                  <a:gd name="connsiteX50" fmla="*/ 28255 w 101276"/>
                  <a:gd name="connsiteY50" fmla="*/ 59079 h 72453"/>
                  <a:gd name="connsiteX51" fmla="*/ 28255 w 101276"/>
                  <a:gd name="connsiteY51" fmla="*/ 56404 h 72453"/>
                  <a:gd name="connsiteX52" fmla="*/ 35930 w 101276"/>
                  <a:gd name="connsiteY52" fmla="*/ 56404 h 72453"/>
                  <a:gd name="connsiteX53" fmla="*/ 39534 w 101276"/>
                  <a:gd name="connsiteY53" fmla="*/ 52799 h 72453"/>
                  <a:gd name="connsiteX54" fmla="*/ 42092 w 101276"/>
                  <a:gd name="connsiteY54" fmla="*/ 52799 h 72453"/>
                  <a:gd name="connsiteX55" fmla="*/ 44185 w 101276"/>
                  <a:gd name="connsiteY55" fmla="*/ 54892 h 72453"/>
                  <a:gd name="connsiteX56" fmla="*/ 46743 w 101276"/>
                  <a:gd name="connsiteY56" fmla="*/ 54892 h 72453"/>
                  <a:gd name="connsiteX57" fmla="*/ 48488 w 101276"/>
                  <a:gd name="connsiteY57" fmla="*/ 56637 h 72453"/>
                  <a:gd name="connsiteX58" fmla="*/ 51046 w 101276"/>
                  <a:gd name="connsiteY58" fmla="*/ 56637 h 72453"/>
                  <a:gd name="connsiteX59" fmla="*/ 52208 w 101276"/>
                  <a:gd name="connsiteY59" fmla="*/ 57800 h 72453"/>
                  <a:gd name="connsiteX60" fmla="*/ 58138 w 101276"/>
                  <a:gd name="connsiteY60" fmla="*/ 57800 h 72453"/>
                  <a:gd name="connsiteX61" fmla="*/ 61278 w 101276"/>
                  <a:gd name="connsiteY61" fmla="*/ 54660 h 72453"/>
                  <a:gd name="connsiteX62" fmla="*/ 59417 w 101276"/>
                  <a:gd name="connsiteY62" fmla="*/ 52799 h 72453"/>
                  <a:gd name="connsiteX63" fmla="*/ 50697 w 101276"/>
                  <a:gd name="connsiteY63" fmla="*/ 52799 h 72453"/>
                  <a:gd name="connsiteX64" fmla="*/ 48720 w 101276"/>
                  <a:gd name="connsiteY64" fmla="*/ 50706 h 72453"/>
                  <a:gd name="connsiteX65" fmla="*/ 45813 w 101276"/>
                  <a:gd name="connsiteY65" fmla="*/ 50706 h 72453"/>
                  <a:gd name="connsiteX66" fmla="*/ 43720 w 101276"/>
                  <a:gd name="connsiteY66" fmla="*/ 48612 h 72453"/>
                  <a:gd name="connsiteX67" fmla="*/ 37092 w 101276"/>
                  <a:gd name="connsiteY67" fmla="*/ 48612 h 72453"/>
                  <a:gd name="connsiteX68" fmla="*/ 33837 w 101276"/>
                  <a:gd name="connsiteY68" fmla="*/ 51869 h 72453"/>
                  <a:gd name="connsiteX69" fmla="*/ 16395 w 101276"/>
                  <a:gd name="connsiteY69" fmla="*/ 51869 h 72453"/>
                  <a:gd name="connsiteX70" fmla="*/ 16395 w 101276"/>
                  <a:gd name="connsiteY70" fmla="*/ 51869 h 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1276" h="72453">
                    <a:moveTo>
                      <a:pt x="16395" y="51869"/>
                    </a:moveTo>
                    <a:lnTo>
                      <a:pt x="16395" y="49892"/>
                    </a:lnTo>
                    <a:lnTo>
                      <a:pt x="12558" y="46054"/>
                    </a:lnTo>
                    <a:lnTo>
                      <a:pt x="12558" y="42449"/>
                    </a:lnTo>
                    <a:lnTo>
                      <a:pt x="6744" y="36634"/>
                    </a:lnTo>
                    <a:lnTo>
                      <a:pt x="6744" y="33028"/>
                    </a:lnTo>
                    <a:lnTo>
                      <a:pt x="3140" y="33028"/>
                    </a:lnTo>
                    <a:lnTo>
                      <a:pt x="1861" y="34308"/>
                    </a:lnTo>
                    <a:lnTo>
                      <a:pt x="0" y="32447"/>
                    </a:lnTo>
                    <a:lnTo>
                      <a:pt x="1861" y="30586"/>
                    </a:lnTo>
                    <a:lnTo>
                      <a:pt x="1861" y="30586"/>
                    </a:lnTo>
                    <a:lnTo>
                      <a:pt x="4419" y="30586"/>
                    </a:lnTo>
                    <a:lnTo>
                      <a:pt x="13953" y="21050"/>
                    </a:lnTo>
                    <a:lnTo>
                      <a:pt x="13953" y="15816"/>
                    </a:lnTo>
                    <a:lnTo>
                      <a:pt x="17325" y="12444"/>
                    </a:lnTo>
                    <a:lnTo>
                      <a:pt x="17325" y="7327"/>
                    </a:lnTo>
                    <a:lnTo>
                      <a:pt x="21860" y="2791"/>
                    </a:lnTo>
                    <a:lnTo>
                      <a:pt x="37557" y="2791"/>
                    </a:lnTo>
                    <a:lnTo>
                      <a:pt x="40348" y="0"/>
                    </a:lnTo>
                    <a:lnTo>
                      <a:pt x="52092" y="0"/>
                    </a:lnTo>
                    <a:lnTo>
                      <a:pt x="60697" y="8606"/>
                    </a:lnTo>
                    <a:lnTo>
                      <a:pt x="66510" y="8606"/>
                    </a:lnTo>
                    <a:lnTo>
                      <a:pt x="69882" y="11979"/>
                    </a:lnTo>
                    <a:lnTo>
                      <a:pt x="69882" y="15584"/>
                    </a:lnTo>
                    <a:lnTo>
                      <a:pt x="88254" y="33959"/>
                    </a:lnTo>
                    <a:lnTo>
                      <a:pt x="88254" y="38960"/>
                    </a:lnTo>
                    <a:lnTo>
                      <a:pt x="90928" y="41635"/>
                    </a:lnTo>
                    <a:lnTo>
                      <a:pt x="90928" y="52334"/>
                    </a:lnTo>
                    <a:lnTo>
                      <a:pt x="94882" y="56288"/>
                    </a:lnTo>
                    <a:lnTo>
                      <a:pt x="97556" y="56288"/>
                    </a:lnTo>
                    <a:lnTo>
                      <a:pt x="100114" y="58846"/>
                    </a:lnTo>
                    <a:lnTo>
                      <a:pt x="100114" y="68965"/>
                    </a:lnTo>
                    <a:lnTo>
                      <a:pt x="101277" y="70128"/>
                    </a:lnTo>
                    <a:lnTo>
                      <a:pt x="101277" y="71756"/>
                    </a:lnTo>
                    <a:lnTo>
                      <a:pt x="80580" y="71756"/>
                    </a:lnTo>
                    <a:lnTo>
                      <a:pt x="78371" y="69546"/>
                    </a:lnTo>
                    <a:lnTo>
                      <a:pt x="74417" y="69546"/>
                    </a:lnTo>
                    <a:lnTo>
                      <a:pt x="74417" y="66987"/>
                    </a:lnTo>
                    <a:lnTo>
                      <a:pt x="38371" y="66987"/>
                    </a:lnTo>
                    <a:lnTo>
                      <a:pt x="34767" y="70593"/>
                    </a:lnTo>
                    <a:lnTo>
                      <a:pt x="22790" y="70593"/>
                    </a:lnTo>
                    <a:lnTo>
                      <a:pt x="20930" y="72453"/>
                    </a:lnTo>
                    <a:lnTo>
                      <a:pt x="14070" y="72453"/>
                    </a:lnTo>
                    <a:lnTo>
                      <a:pt x="14070" y="72453"/>
                    </a:lnTo>
                    <a:lnTo>
                      <a:pt x="12442" y="70825"/>
                    </a:lnTo>
                    <a:lnTo>
                      <a:pt x="14070" y="69197"/>
                    </a:lnTo>
                    <a:lnTo>
                      <a:pt x="14070" y="66522"/>
                    </a:lnTo>
                    <a:lnTo>
                      <a:pt x="12907" y="65359"/>
                    </a:lnTo>
                    <a:lnTo>
                      <a:pt x="12907" y="61056"/>
                    </a:lnTo>
                    <a:lnTo>
                      <a:pt x="14883" y="59079"/>
                    </a:lnTo>
                    <a:lnTo>
                      <a:pt x="28255" y="59079"/>
                    </a:lnTo>
                    <a:lnTo>
                      <a:pt x="28255" y="56404"/>
                    </a:lnTo>
                    <a:lnTo>
                      <a:pt x="35930" y="56404"/>
                    </a:lnTo>
                    <a:lnTo>
                      <a:pt x="39534" y="52799"/>
                    </a:lnTo>
                    <a:lnTo>
                      <a:pt x="42092" y="52799"/>
                    </a:lnTo>
                    <a:lnTo>
                      <a:pt x="44185" y="54892"/>
                    </a:lnTo>
                    <a:lnTo>
                      <a:pt x="46743" y="54892"/>
                    </a:lnTo>
                    <a:lnTo>
                      <a:pt x="48488" y="56637"/>
                    </a:lnTo>
                    <a:lnTo>
                      <a:pt x="51046" y="56637"/>
                    </a:lnTo>
                    <a:lnTo>
                      <a:pt x="52208" y="57800"/>
                    </a:lnTo>
                    <a:lnTo>
                      <a:pt x="58138" y="57800"/>
                    </a:lnTo>
                    <a:lnTo>
                      <a:pt x="61278" y="54660"/>
                    </a:lnTo>
                    <a:lnTo>
                      <a:pt x="59417" y="52799"/>
                    </a:lnTo>
                    <a:lnTo>
                      <a:pt x="50697" y="52799"/>
                    </a:lnTo>
                    <a:lnTo>
                      <a:pt x="48720" y="50706"/>
                    </a:lnTo>
                    <a:lnTo>
                      <a:pt x="45813" y="50706"/>
                    </a:lnTo>
                    <a:lnTo>
                      <a:pt x="43720" y="48612"/>
                    </a:lnTo>
                    <a:lnTo>
                      <a:pt x="37092" y="48612"/>
                    </a:lnTo>
                    <a:lnTo>
                      <a:pt x="33837" y="51869"/>
                    </a:lnTo>
                    <a:lnTo>
                      <a:pt x="16395" y="51869"/>
                    </a:lnTo>
                    <a:lnTo>
                      <a:pt x="16395" y="51869"/>
                    </a:lnTo>
                    <a:close/>
                  </a:path>
                </a:pathLst>
              </a:custGeom>
              <a:grpFill/>
              <a:ln w="1162" cap="rnd">
                <a:solidFill>
                  <a:schemeClr val="bg2"/>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432B3703-CAE7-6D3D-B652-A62BC6323DA0}"/>
                  </a:ext>
                </a:extLst>
              </p:cNvPr>
              <p:cNvSpPr/>
              <p:nvPr/>
            </p:nvSpPr>
            <p:spPr>
              <a:xfrm>
                <a:off x="5765059" y="3568794"/>
                <a:ext cx="15929" cy="26632"/>
              </a:xfrm>
              <a:custGeom>
                <a:avLst/>
                <a:gdLst>
                  <a:gd name="connsiteX0" fmla="*/ 1628 w 15929"/>
                  <a:gd name="connsiteY0" fmla="*/ 26632 h 26632"/>
                  <a:gd name="connsiteX1" fmla="*/ 0 w 15929"/>
                  <a:gd name="connsiteY1" fmla="*/ 26632 h 26632"/>
                  <a:gd name="connsiteX2" fmla="*/ 0 w 15929"/>
                  <a:gd name="connsiteY2" fmla="*/ 22794 h 26632"/>
                  <a:gd name="connsiteX3" fmla="*/ 1512 w 15929"/>
                  <a:gd name="connsiteY3" fmla="*/ 21283 h 26632"/>
                  <a:gd name="connsiteX4" fmla="*/ 3139 w 15929"/>
                  <a:gd name="connsiteY4" fmla="*/ 21283 h 26632"/>
                  <a:gd name="connsiteX5" fmla="*/ 4302 w 15929"/>
                  <a:gd name="connsiteY5" fmla="*/ 22446 h 26632"/>
                  <a:gd name="connsiteX6" fmla="*/ 4302 w 15929"/>
                  <a:gd name="connsiteY6" fmla="*/ 24074 h 26632"/>
                  <a:gd name="connsiteX7" fmla="*/ 1628 w 15929"/>
                  <a:gd name="connsiteY7" fmla="*/ 26632 h 26632"/>
                  <a:gd name="connsiteX8" fmla="*/ 14767 w 15929"/>
                  <a:gd name="connsiteY8" fmla="*/ 0 h 26632"/>
                  <a:gd name="connsiteX9" fmla="*/ 13372 w 15929"/>
                  <a:gd name="connsiteY9" fmla="*/ 1396 h 26632"/>
                  <a:gd name="connsiteX10" fmla="*/ 13372 w 15929"/>
                  <a:gd name="connsiteY10" fmla="*/ 2442 h 26632"/>
                  <a:gd name="connsiteX11" fmla="*/ 15930 w 15929"/>
                  <a:gd name="connsiteY11" fmla="*/ 2442 h 26632"/>
                  <a:gd name="connsiteX12" fmla="*/ 15930 w 15929"/>
                  <a:gd name="connsiteY12" fmla="*/ 0 h 26632"/>
                  <a:gd name="connsiteX13" fmla="*/ 14767 w 15929"/>
                  <a:gd name="connsiteY13" fmla="*/ 0 h 26632"/>
                  <a:gd name="connsiteX14" fmla="*/ 14767 w 15929"/>
                  <a:gd name="connsiteY14" fmla="*/ 0 h 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29" h="26632">
                    <a:moveTo>
                      <a:pt x="1628" y="26632"/>
                    </a:moveTo>
                    <a:lnTo>
                      <a:pt x="0" y="26632"/>
                    </a:lnTo>
                    <a:lnTo>
                      <a:pt x="0" y="22794"/>
                    </a:lnTo>
                    <a:lnTo>
                      <a:pt x="1512" y="21283"/>
                    </a:lnTo>
                    <a:lnTo>
                      <a:pt x="3139" y="21283"/>
                    </a:lnTo>
                    <a:lnTo>
                      <a:pt x="4302" y="22446"/>
                    </a:lnTo>
                    <a:lnTo>
                      <a:pt x="4302" y="24074"/>
                    </a:lnTo>
                    <a:lnTo>
                      <a:pt x="1628" y="26632"/>
                    </a:lnTo>
                    <a:close/>
                    <a:moveTo>
                      <a:pt x="14767" y="0"/>
                    </a:moveTo>
                    <a:lnTo>
                      <a:pt x="13372" y="1396"/>
                    </a:lnTo>
                    <a:lnTo>
                      <a:pt x="13372" y="2442"/>
                    </a:lnTo>
                    <a:lnTo>
                      <a:pt x="15930" y="2442"/>
                    </a:lnTo>
                    <a:lnTo>
                      <a:pt x="15930" y="0"/>
                    </a:lnTo>
                    <a:lnTo>
                      <a:pt x="14767" y="0"/>
                    </a:lnTo>
                    <a:lnTo>
                      <a:pt x="14767" y="0"/>
                    </a:lnTo>
                    <a:close/>
                  </a:path>
                </a:pathLst>
              </a:custGeom>
              <a:grpFill/>
              <a:ln w="1162" cap="rnd">
                <a:solidFill>
                  <a:schemeClr val="bg2"/>
                </a:solidFill>
                <a:prstDash val="solid"/>
                <a:round/>
              </a:ln>
            </p:spPr>
            <p:txBody>
              <a:bodyPr rtlCol="0" anchor="ctr"/>
              <a:lstStyle/>
              <a:p>
                <a:endParaRPr lang="en-US"/>
              </a:p>
            </p:txBody>
          </p:sp>
          <p:sp>
            <p:nvSpPr>
              <p:cNvPr id="37" name="Freeform 36">
                <a:extLst>
                  <a:ext uri="{FF2B5EF4-FFF2-40B4-BE49-F238E27FC236}">
                    <a16:creationId xmlns:a16="http://schemas.microsoft.com/office/drawing/2014/main" id="{9EA77C39-45E6-EF4B-1663-1EEAC647DCE9}"/>
                  </a:ext>
                </a:extLst>
              </p:cNvPr>
              <p:cNvSpPr/>
              <p:nvPr/>
            </p:nvSpPr>
            <p:spPr>
              <a:xfrm>
                <a:off x="6129702" y="3613453"/>
                <a:ext cx="31976" cy="28609"/>
              </a:xfrm>
              <a:custGeom>
                <a:avLst/>
                <a:gdLst>
                  <a:gd name="connsiteX0" fmla="*/ 2558 w 31976"/>
                  <a:gd name="connsiteY0" fmla="*/ 28377 h 28609"/>
                  <a:gd name="connsiteX1" fmla="*/ 0 w 31976"/>
                  <a:gd name="connsiteY1" fmla="*/ 25818 h 28609"/>
                  <a:gd name="connsiteX2" fmla="*/ 0 w 31976"/>
                  <a:gd name="connsiteY2" fmla="*/ 23492 h 28609"/>
                  <a:gd name="connsiteX3" fmla="*/ 3954 w 31976"/>
                  <a:gd name="connsiteY3" fmla="*/ 19538 h 28609"/>
                  <a:gd name="connsiteX4" fmla="*/ 3954 w 31976"/>
                  <a:gd name="connsiteY4" fmla="*/ 12095 h 28609"/>
                  <a:gd name="connsiteX5" fmla="*/ 10814 w 31976"/>
                  <a:gd name="connsiteY5" fmla="*/ 5233 h 28609"/>
                  <a:gd name="connsiteX6" fmla="*/ 16976 w 31976"/>
                  <a:gd name="connsiteY6" fmla="*/ 5233 h 28609"/>
                  <a:gd name="connsiteX7" fmla="*/ 16976 w 31976"/>
                  <a:gd name="connsiteY7" fmla="*/ 7675 h 28609"/>
                  <a:gd name="connsiteX8" fmla="*/ 24651 w 31976"/>
                  <a:gd name="connsiteY8" fmla="*/ 0 h 28609"/>
                  <a:gd name="connsiteX9" fmla="*/ 26395 w 31976"/>
                  <a:gd name="connsiteY9" fmla="*/ 0 h 28609"/>
                  <a:gd name="connsiteX10" fmla="*/ 26395 w 31976"/>
                  <a:gd name="connsiteY10" fmla="*/ 2791 h 28609"/>
                  <a:gd name="connsiteX11" fmla="*/ 31976 w 31976"/>
                  <a:gd name="connsiteY11" fmla="*/ 8373 h 28609"/>
                  <a:gd name="connsiteX12" fmla="*/ 31976 w 31976"/>
                  <a:gd name="connsiteY12" fmla="*/ 21515 h 28609"/>
                  <a:gd name="connsiteX13" fmla="*/ 17209 w 31976"/>
                  <a:gd name="connsiteY13" fmla="*/ 21515 h 28609"/>
                  <a:gd name="connsiteX14" fmla="*/ 17209 w 31976"/>
                  <a:gd name="connsiteY14" fmla="*/ 25702 h 28609"/>
                  <a:gd name="connsiteX15" fmla="*/ 14302 w 31976"/>
                  <a:gd name="connsiteY15" fmla="*/ 28609 h 28609"/>
                  <a:gd name="connsiteX16" fmla="*/ 8954 w 31976"/>
                  <a:gd name="connsiteY16" fmla="*/ 28609 h 28609"/>
                  <a:gd name="connsiteX17" fmla="*/ 5698 w 31976"/>
                  <a:gd name="connsiteY17" fmla="*/ 25353 h 28609"/>
                  <a:gd name="connsiteX18" fmla="*/ 2674 w 31976"/>
                  <a:gd name="connsiteY18" fmla="*/ 25353 h 28609"/>
                  <a:gd name="connsiteX19" fmla="*/ 2558 w 31976"/>
                  <a:gd name="connsiteY19" fmla="*/ 28377 h 28609"/>
                  <a:gd name="connsiteX20" fmla="*/ 2558 w 31976"/>
                  <a:gd name="connsiteY20" fmla="*/ 28377 h 2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976" h="28609">
                    <a:moveTo>
                      <a:pt x="2558" y="28377"/>
                    </a:moveTo>
                    <a:lnTo>
                      <a:pt x="0" y="25818"/>
                    </a:lnTo>
                    <a:lnTo>
                      <a:pt x="0" y="23492"/>
                    </a:lnTo>
                    <a:lnTo>
                      <a:pt x="3954" y="19538"/>
                    </a:lnTo>
                    <a:lnTo>
                      <a:pt x="3954" y="12095"/>
                    </a:lnTo>
                    <a:lnTo>
                      <a:pt x="10814" y="5233"/>
                    </a:lnTo>
                    <a:lnTo>
                      <a:pt x="16976" y="5233"/>
                    </a:lnTo>
                    <a:lnTo>
                      <a:pt x="16976" y="7675"/>
                    </a:lnTo>
                    <a:lnTo>
                      <a:pt x="24651" y="0"/>
                    </a:lnTo>
                    <a:lnTo>
                      <a:pt x="26395" y="0"/>
                    </a:lnTo>
                    <a:lnTo>
                      <a:pt x="26395" y="2791"/>
                    </a:lnTo>
                    <a:lnTo>
                      <a:pt x="31976" y="8373"/>
                    </a:lnTo>
                    <a:lnTo>
                      <a:pt x="31976" y="21515"/>
                    </a:lnTo>
                    <a:lnTo>
                      <a:pt x="17209" y="21515"/>
                    </a:lnTo>
                    <a:lnTo>
                      <a:pt x="17209" y="25702"/>
                    </a:lnTo>
                    <a:lnTo>
                      <a:pt x="14302" y="28609"/>
                    </a:lnTo>
                    <a:lnTo>
                      <a:pt x="8954" y="28609"/>
                    </a:lnTo>
                    <a:lnTo>
                      <a:pt x="5698" y="25353"/>
                    </a:lnTo>
                    <a:lnTo>
                      <a:pt x="2674" y="25353"/>
                    </a:lnTo>
                    <a:lnTo>
                      <a:pt x="2558" y="28377"/>
                    </a:lnTo>
                    <a:lnTo>
                      <a:pt x="2558" y="28377"/>
                    </a:lnTo>
                    <a:close/>
                  </a:path>
                </a:pathLst>
              </a:custGeom>
              <a:grpFill/>
              <a:ln w="1162" cap="rnd">
                <a:solidFill>
                  <a:schemeClr val="bg2"/>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4E366A18-B2AF-6C68-1BBA-F487823A47A7}"/>
                  </a:ext>
                </a:extLst>
              </p:cNvPr>
              <p:cNvSpPr/>
              <p:nvPr/>
            </p:nvSpPr>
            <p:spPr>
              <a:xfrm>
                <a:off x="5841336" y="3536812"/>
                <a:ext cx="121160" cy="140138"/>
              </a:xfrm>
              <a:custGeom>
                <a:avLst/>
                <a:gdLst>
                  <a:gd name="connsiteX0" fmla="*/ 9651 w 121160"/>
                  <a:gd name="connsiteY0" fmla="*/ 132463 h 140138"/>
                  <a:gd name="connsiteX1" fmla="*/ 0 w 121160"/>
                  <a:gd name="connsiteY1" fmla="*/ 122461 h 140138"/>
                  <a:gd name="connsiteX2" fmla="*/ 5581 w 121160"/>
                  <a:gd name="connsiteY2" fmla="*/ 116879 h 140138"/>
                  <a:gd name="connsiteX3" fmla="*/ 8372 w 121160"/>
                  <a:gd name="connsiteY3" fmla="*/ 119670 h 140138"/>
                  <a:gd name="connsiteX4" fmla="*/ 11395 w 121160"/>
                  <a:gd name="connsiteY4" fmla="*/ 119670 h 140138"/>
                  <a:gd name="connsiteX5" fmla="*/ 11395 w 121160"/>
                  <a:gd name="connsiteY5" fmla="*/ 115949 h 140138"/>
                  <a:gd name="connsiteX6" fmla="*/ 13256 w 121160"/>
                  <a:gd name="connsiteY6" fmla="*/ 113972 h 140138"/>
                  <a:gd name="connsiteX7" fmla="*/ 8721 w 121160"/>
                  <a:gd name="connsiteY7" fmla="*/ 109436 h 140138"/>
                  <a:gd name="connsiteX8" fmla="*/ 10349 w 121160"/>
                  <a:gd name="connsiteY8" fmla="*/ 107808 h 140138"/>
                  <a:gd name="connsiteX9" fmla="*/ 6860 w 121160"/>
                  <a:gd name="connsiteY9" fmla="*/ 104319 h 140138"/>
                  <a:gd name="connsiteX10" fmla="*/ 6860 w 121160"/>
                  <a:gd name="connsiteY10" fmla="*/ 97806 h 140138"/>
                  <a:gd name="connsiteX11" fmla="*/ 20930 w 121160"/>
                  <a:gd name="connsiteY11" fmla="*/ 97806 h 140138"/>
                  <a:gd name="connsiteX12" fmla="*/ 20930 w 121160"/>
                  <a:gd name="connsiteY12" fmla="*/ 91759 h 140138"/>
                  <a:gd name="connsiteX13" fmla="*/ 23488 w 121160"/>
                  <a:gd name="connsiteY13" fmla="*/ 89200 h 140138"/>
                  <a:gd name="connsiteX14" fmla="*/ 33023 w 121160"/>
                  <a:gd name="connsiteY14" fmla="*/ 98737 h 140138"/>
                  <a:gd name="connsiteX15" fmla="*/ 38139 w 121160"/>
                  <a:gd name="connsiteY15" fmla="*/ 98737 h 140138"/>
                  <a:gd name="connsiteX16" fmla="*/ 42906 w 121160"/>
                  <a:gd name="connsiteY16" fmla="*/ 93969 h 140138"/>
                  <a:gd name="connsiteX17" fmla="*/ 42906 w 121160"/>
                  <a:gd name="connsiteY17" fmla="*/ 99551 h 140138"/>
                  <a:gd name="connsiteX18" fmla="*/ 46511 w 121160"/>
                  <a:gd name="connsiteY18" fmla="*/ 99551 h 140138"/>
                  <a:gd name="connsiteX19" fmla="*/ 50348 w 121160"/>
                  <a:gd name="connsiteY19" fmla="*/ 95713 h 140138"/>
                  <a:gd name="connsiteX20" fmla="*/ 50348 w 121160"/>
                  <a:gd name="connsiteY20" fmla="*/ 91294 h 140138"/>
                  <a:gd name="connsiteX21" fmla="*/ 53836 w 121160"/>
                  <a:gd name="connsiteY21" fmla="*/ 87805 h 140138"/>
                  <a:gd name="connsiteX22" fmla="*/ 53836 w 121160"/>
                  <a:gd name="connsiteY22" fmla="*/ 67569 h 140138"/>
                  <a:gd name="connsiteX23" fmla="*/ 52092 w 121160"/>
                  <a:gd name="connsiteY23" fmla="*/ 65825 h 140138"/>
                  <a:gd name="connsiteX24" fmla="*/ 49069 w 121160"/>
                  <a:gd name="connsiteY24" fmla="*/ 65825 h 140138"/>
                  <a:gd name="connsiteX25" fmla="*/ 47325 w 121160"/>
                  <a:gd name="connsiteY25" fmla="*/ 64080 h 140138"/>
                  <a:gd name="connsiteX26" fmla="*/ 44301 w 121160"/>
                  <a:gd name="connsiteY26" fmla="*/ 64080 h 140138"/>
                  <a:gd name="connsiteX27" fmla="*/ 44301 w 121160"/>
                  <a:gd name="connsiteY27" fmla="*/ 55241 h 140138"/>
                  <a:gd name="connsiteX28" fmla="*/ 44301 w 121160"/>
                  <a:gd name="connsiteY28" fmla="*/ 55241 h 140138"/>
                  <a:gd name="connsiteX29" fmla="*/ 53487 w 121160"/>
                  <a:gd name="connsiteY29" fmla="*/ 46054 h 140138"/>
                  <a:gd name="connsiteX30" fmla="*/ 53487 w 121160"/>
                  <a:gd name="connsiteY30" fmla="*/ 42914 h 140138"/>
                  <a:gd name="connsiteX31" fmla="*/ 50115 w 121160"/>
                  <a:gd name="connsiteY31" fmla="*/ 39541 h 140138"/>
                  <a:gd name="connsiteX32" fmla="*/ 50115 w 121160"/>
                  <a:gd name="connsiteY32" fmla="*/ 36401 h 140138"/>
                  <a:gd name="connsiteX33" fmla="*/ 40813 w 121160"/>
                  <a:gd name="connsiteY33" fmla="*/ 36401 h 140138"/>
                  <a:gd name="connsiteX34" fmla="*/ 37674 w 121160"/>
                  <a:gd name="connsiteY34" fmla="*/ 39541 h 140138"/>
                  <a:gd name="connsiteX35" fmla="*/ 33255 w 121160"/>
                  <a:gd name="connsiteY35" fmla="*/ 39541 h 140138"/>
                  <a:gd name="connsiteX36" fmla="*/ 33255 w 121160"/>
                  <a:gd name="connsiteY36" fmla="*/ 26516 h 140138"/>
                  <a:gd name="connsiteX37" fmla="*/ 34767 w 121160"/>
                  <a:gd name="connsiteY37" fmla="*/ 25004 h 140138"/>
                  <a:gd name="connsiteX38" fmla="*/ 58836 w 121160"/>
                  <a:gd name="connsiteY38" fmla="*/ 25004 h 140138"/>
                  <a:gd name="connsiteX39" fmla="*/ 60464 w 121160"/>
                  <a:gd name="connsiteY39" fmla="*/ 26632 h 140138"/>
                  <a:gd name="connsiteX40" fmla="*/ 66161 w 121160"/>
                  <a:gd name="connsiteY40" fmla="*/ 26632 h 140138"/>
                  <a:gd name="connsiteX41" fmla="*/ 67789 w 121160"/>
                  <a:gd name="connsiteY41" fmla="*/ 28260 h 140138"/>
                  <a:gd name="connsiteX42" fmla="*/ 74068 w 121160"/>
                  <a:gd name="connsiteY42" fmla="*/ 28260 h 140138"/>
                  <a:gd name="connsiteX43" fmla="*/ 78022 w 121160"/>
                  <a:gd name="connsiteY43" fmla="*/ 32214 h 140138"/>
                  <a:gd name="connsiteX44" fmla="*/ 81161 w 121160"/>
                  <a:gd name="connsiteY44" fmla="*/ 32214 h 140138"/>
                  <a:gd name="connsiteX45" fmla="*/ 81161 w 121160"/>
                  <a:gd name="connsiteY45" fmla="*/ 28260 h 140138"/>
                  <a:gd name="connsiteX46" fmla="*/ 79533 w 121160"/>
                  <a:gd name="connsiteY46" fmla="*/ 26632 h 140138"/>
                  <a:gd name="connsiteX47" fmla="*/ 81975 w 121160"/>
                  <a:gd name="connsiteY47" fmla="*/ 24190 h 140138"/>
                  <a:gd name="connsiteX48" fmla="*/ 81975 w 121160"/>
                  <a:gd name="connsiteY48" fmla="*/ 22213 h 140138"/>
                  <a:gd name="connsiteX49" fmla="*/ 84417 w 121160"/>
                  <a:gd name="connsiteY49" fmla="*/ 19771 h 140138"/>
                  <a:gd name="connsiteX50" fmla="*/ 84417 w 121160"/>
                  <a:gd name="connsiteY50" fmla="*/ 16980 h 140138"/>
                  <a:gd name="connsiteX51" fmla="*/ 86859 w 121160"/>
                  <a:gd name="connsiteY51" fmla="*/ 14537 h 140138"/>
                  <a:gd name="connsiteX52" fmla="*/ 86859 w 121160"/>
                  <a:gd name="connsiteY52" fmla="*/ 7094 h 140138"/>
                  <a:gd name="connsiteX53" fmla="*/ 88487 w 121160"/>
                  <a:gd name="connsiteY53" fmla="*/ 5466 h 140138"/>
                  <a:gd name="connsiteX54" fmla="*/ 88487 w 121160"/>
                  <a:gd name="connsiteY54" fmla="*/ 2907 h 140138"/>
                  <a:gd name="connsiteX55" fmla="*/ 94184 w 121160"/>
                  <a:gd name="connsiteY55" fmla="*/ 2907 h 140138"/>
                  <a:gd name="connsiteX56" fmla="*/ 95812 w 121160"/>
                  <a:gd name="connsiteY56" fmla="*/ 1279 h 140138"/>
                  <a:gd name="connsiteX57" fmla="*/ 100579 w 121160"/>
                  <a:gd name="connsiteY57" fmla="*/ 1279 h 140138"/>
                  <a:gd name="connsiteX58" fmla="*/ 101858 w 121160"/>
                  <a:gd name="connsiteY58" fmla="*/ 0 h 140138"/>
                  <a:gd name="connsiteX59" fmla="*/ 104416 w 121160"/>
                  <a:gd name="connsiteY59" fmla="*/ 0 h 140138"/>
                  <a:gd name="connsiteX60" fmla="*/ 106626 w 121160"/>
                  <a:gd name="connsiteY60" fmla="*/ 2210 h 140138"/>
                  <a:gd name="connsiteX61" fmla="*/ 116044 w 121160"/>
                  <a:gd name="connsiteY61" fmla="*/ 2210 h 140138"/>
                  <a:gd name="connsiteX62" fmla="*/ 117556 w 121160"/>
                  <a:gd name="connsiteY62" fmla="*/ 698 h 140138"/>
                  <a:gd name="connsiteX63" fmla="*/ 121160 w 121160"/>
                  <a:gd name="connsiteY63" fmla="*/ 4303 h 140138"/>
                  <a:gd name="connsiteX64" fmla="*/ 121160 w 121160"/>
                  <a:gd name="connsiteY64" fmla="*/ 9420 h 140138"/>
                  <a:gd name="connsiteX65" fmla="*/ 117556 w 121160"/>
                  <a:gd name="connsiteY65" fmla="*/ 13025 h 140138"/>
                  <a:gd name="connsiteX66" fmla="*/ 117556 w 121160"/>
                  <a:gd name="connsiteY66" fmla="*/ 18143 h 140138"/>
                  <a:gd name="connsiteX67" fmla="*/ 112440 w 121160"/>
                  <a:gd name="connsiteY67" fmla="*/ 23260 h 140138"/>
                  <a:gd name="connsiteX68" fmla="*/ 112440 w 121160"/>
                  <a:gd name="connsiteY68" fmla="*/ 35703 h 140138"/>
                  <a:gd name="connsiteX69" fmla="*/ 109416 w 121160"/>
                  <a:gd name="connsiteY69" fmla="*/ 38727 h 140138"/>
                  <a:gd name="connsiteX70" fmla="*/ 109416 w 121160"/>
                  <a:gd name="connsiteY70" fmla="*/ 58614 h 140138"/>
                  <a:gd name="connsiteX71" fmla="*/ 106393 w 121160"/>
                  <a:gd name="connsiteY71" fmla="*/ 61638 h 140138"/>
                  <a:gd name="connsiteX72" fmla="*/ 106393 w 121160"/>
                  <a:gd name="connsiteY72" fmla="*/ 69779 h 140138"/>
                  <a:gd name="connsiteX73" fmla="*/ 99416 w 121160"/>
                  <a:gd name="connsiteY73" fmla="*/ 76756 h 140138"/>
                  <a:gd name="connsiteX74" fmla="*/ 96393 w 121160"/>
                  <a:gd name="connsiteY74" fmla="*/ 76756 h 140138"/>
                  <a:gd name="connsiteX75" fmla="*/ 88254 w 121160"/>
                  <a:gd name="connsiteY75" fmla="*/ 84897 h 140138"/>
                  <a:gd name="connsiteX76" fmla="*/ 88254 w 121160"/>
                  <a:gd name="connsiteY76" fmla="*/ 88503 h 140138"/>
                  <a:gd name="connsiteX77" fmla="*/ 81277 w 121160"/>
                  <a:gd name="connsiteY77" fmla="*/ 95480 h 140138"/>
                  <a:gd name="connsiteX78" fmla="*/ 81277 w 121160"/>
                  <a:gd name="connsiteY78" fmla="*/ 115716 h 140138"/>
                  <a:gd name="connsiteX79" fmla="*/ 77673 w 121160"/>
                  <a:gd name="connsiteY79" fmla="*/ 119321 h 140138"/>
                  <a:gd name="connsiteX80" fmla="*/ 77673 w 121160"/>
                  <a:gd name="connsiteY80" fmla="*/ 122927 h 140138"/>
                  <a:gd name="connsiteX81" fmla="*/ 75231 w 121160"/>
                  <a:gd name="connsiteY81" fmla="*/ 125369 h 140138"/>
                  <a:gd name="connsiteX82" fmla="*/ 71743 w 121160"/>
                  <a:gd name="connsiteY82" fmla="*/ 125369 h 140138"/>
                  <a:gd name="connsiteX83" fmla="*/ 57906 w 121160"/>
                  <a:gd name="connsiteY83" fmla="*/ 139208 h 140138"/>
                  <a:gd name="connsiteX84" fmla="*/ 52208 w 121160"/>
                  <a:gd name="connsiteY84" fmla="*/ 139208 h 140138"/>
                  <a:gd name="connsiteX85" fmla="*/ 52208 w 121160"/>
                  <a:gd name="connsiteY85" fmla="*/ 129439 h 140138"/>
                  <a:gd name="connsiteX86" fmla="*/ 49883 w 121160"/>
                  <a:gd name="connsiteY86" fmla="*/ 131765 h 140138"/>
                  <a:gd name="connsiteX87" fmla="*/ 40464 w 121160"/>
                  <a:gd name="connsiteY87" fmla="*/ 131765 h 140138"/>
                  <a:gd name="connsiteX88" fmla="*/ 40464 w 121160"/>
                  <a:gd name="connsiteY88" fmla="*/ 135371 h 140138"/>
                  <a:gd name="connsiteX89" fmla="*/ 38139 w 121160"/>
                  <a:gd name="connsiteY89" fmla="*/ 137697 h 140138"/>
                  <a:gd name="connsiteX90" fmla="*/ 34767 w 121160"/>
                  <a:gd name="connsiteY90" fmla="*/ 137697 h 140138"/>
                  <a:gd name="connsiteX91" fmla="*/ 31395 w 121160"/>
                  <a:gd name="connsiteY91" fmla="*/ 134324 h 140138"/>
                  <a:gd name="connsiteX92" fmla="*/ 29651 w 121160"/>
                  <a:gd name="connsiteY92" fmla="*/ 134324 h 140138"/>
                  <a:gd name="connsiteX93" fmla="*/ 27092 w 121160"/>
                  <a:gd name="connsiteY93" fmla="*/ 131765 h 140138"/>
                  <a:gd name="connsiteX94" fmla="*/ 25232 w 121160"/>
                  <a:gd name="connsiteY94" fmla="*/ 133626 h 140138"/>
                  <a:gd name="connsiteX95" fmla="*/ 20116 w 121160"/>
                  <a:gd name="connsiteY95" fmla="*/ 133626 h 140138"/>
                  <a:gd name="connsiteX96" fmla="*/ 13605 w 121160"/>
                  <a:gd name="connsiteY96" fmla="*/ 140139 h 140138"/>
                  <a:gd name="connsiteX97" fmla="*/ 9186 w 121160"/>
                  <a:gd name="connsiteY97" fmla="*/ 135719 h 140138"/>
                  <a:gd name="connsiteX98" fmla="*/ 9651 w 121160"/>
                  <a:gd name="connsiteY98" fmla="*/ 132463 h 140138"/>
                  <a:gd name="connsiteX99" fmla="*/ 9651 w 121160"/>
                  <a:gd name="connsiteY99" fmla="*/ 132463 h 14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1160" h="140138">
                    <a:moveTo>
                      <a:pt x="9651" y="132463"/>
                    </a:moveTo>
                    <a:lnTo>
                      <a:pt x="0" y="122461"/>
                    </a:lnTo>
                    <a:lnTo>
                      <a:pt x="5581" y="116879"/>
                    </a:lnTo>
                    <a:lnTo>
                      <a:pt x="8372" y="119670"/>
                    </a:lnTo>
                    <a:lnTo>
                      <a:pt x="11395" y="119670"/>
                    </a:lnTo>
                    <a:lnTo>
                      <a:pt x="11395" y="115949"/>
                    </a:lnTo>
                    <a:lnTo>
                      <a:pt x="13256" y="113972"/>
                    </a:lnTo>
                    <a:lnTo>
                      <a:pt x="8721" y="109436"/>
                    </a:lnTo>
                    <a:lnTo>
                      <a:pt x="10349" y="107808"/>
                    </a:lnTo>
                    <a:lnTo>
                      <a:pt x="6860" y="104319"/>
                    </a:lnTo>
                    <a:lnTo>
                      <a:pt x="6860" y="97806"/>
                    </a:lnTo>
                    <a:lnTo>
                      <a:pt x="20930" y="97806"/>
                    </a:lnTo>
                    <a:lnTo>
                      <a:pt x="20930" y="91759"/>
                    </a:lnTo>
                    <a:lnTo>
                      <a:pt x="23488" y="89200"/>
                    </a:lnTo>
                    <a:lnTo>
                      <a:pt x="33023" y="98737"/>
                    </a:lnTo>
                    <a:lnTo>
                      <a:pt x="38139" y="98737"/>
                    </a:lnTo>
                    <a:lnTo>
                      <a:pt x="42906" y="93969"/>
                    </a:lnTo>
                    <a:lnTo>
                      <a:pt x="42906" y="99551"/>
                    </a:lnTo>
                    <a:lnTo>
                      <a:pt x="46511" y="99551"/>
                    </a:lnTo>
                    <a:lnTo>
                      <a:pt x="50348" y="95713"/>
                    </a:lnTo>
                    <a:lnTo>
                      <a:pt x="50348" y="91294"/>
                    </a:lnTo>
                    <a:lnTo>
                      <a:pt x="53836" y="87805"/>
                    </a:lnTo>
                    <a:lnTo>
                      <a:pt x="53836" y="67569"/>
                    </a:lnTo>
                    <a:lnTo>
                      <a:pt x="52092" y="65825"/>
                    </a:lnTo>
                    <a:lnTo>
                      <a:pt x="49069" y="65825"/>
                    </a:lnTo>
                    <a:lnTo>
                      <a:pt x="47325" y="64080"/>
                    </a:lnTo>
                    <a:lnTo>
                      <a:pt x="44301" y="64080"/>
                    </a:lnTo>
                    <a:lnTo>
                      <a:pt x="44301" y="55241"/>
                    </a:lnTo>
                    <a:lnTo>
                      <a:pt x="44301" y="55241"/>
                    </a:lnTo>
                    <a:lnTo>
                      <a:pt x="53487" y="46054"/>
                    </a:lnTo>
                    <a:lnTo>
                      <a:pt x="53487" y="42914"/>
                    </a:lnTo>
                    <a:lnTo>
                      <a:pt x="50115" y="39541"/>
                    </a:lnTo>
                    <a:lnTo>
                      <a:pt x="50115" y="36401"/>
                    </a:lnTo>
                    <a:lnTo>
                      <a:pt x="40813" y="36401"/>
                    </a:lnTo>
                    <a:lnTo>
                      <a:pt x="37674" y="39541"/>
                    </a:lnTo>
                    <a:lnTo>
                      <a:pt x="33255" y="39541"/>
                    </a:lnTo>
                    <a:lnTo>
                      <a:pt x="33255" y="26516"/>
                    </a:lnTo>
                    <a:lnTo>
                      <a:pt x="34767" y="25004"/>
                    </a:lnTo>
                    <a:lnTo>
                      <a:pt x="58836" y="25004"/>
                    </a:lnTo>
                    <a:lnTo>
                      <a:pt x="60464" y="26632"/>
                    </a:lnTo>
                    <a:lnTo>
                      <a:pt x="66161" y="26632"/>
                    </a:lnTo>
                    <a:lnTo>
                      <a:pt x="67789" y="28260"/>
                    </a:lnTo>
                    <a:lnTo>
                      <a:pt x="74068" y="28260"/>
                    </a:lnTo>
                    <a:lnTo>
                      <a:pt x="78022" y="32214"/>
                    </a:lnTo>
                    <a:lnTo>
                      <a:pt x="81161" y="32214"/>
                    </a:lnTo>
                    <a:lnTo>
                      <a:pt x="81161" y="28260"/>
                    </a:lnTo>
                    <a:lnTo>
                      <a:pt x="79533" y="26632"/>
                    </a:lnTo>
                    <a:lnTo>
                      <a:pt x="81975" y="24190"/>
                    </a:lnTo>
                    <a:lnTo>
                      <a:pt x="81975" y="22213"/>
                    </a:lnTo>
                    <a:lnTo>
                      <a:pt x="84417" y="19771"/>
                    </a:lnTo>
                    <a:lnTo>
                      <a:pt x="84417" y="16980"/>
                    </a:lnTo>
                    <a:lnTo>
                      <a:pt x="86859" y="14537"/>
                    </a:lnTo>
                    <a:lnTo>
                      <a:pt x="86859" y="7094"/>
                    </a:lnTo>
                    <a:lnTo>
                      <a:pt x="88487" y="5466"/>
                    </a:lnTo>
                    <a:lnTo>
                      <a:pt x="88487" y="2907"/>
                    </a:lnTo>
                    <a:lnTo>
                      <a:pt x="94184" y="2907"/>
                    </a:lnTo>
                    <a:lnTo>
                      <a:pt x="95812" y="1279"/>
                    </a:lnTo>
                    <a:lnTo>
                      <a:pt x="100579" y="1279"/>
                    </a:lnTo>
                    <a:lnTo>
                      <a:pt x="101858" y="0"/>
                    </a:lnTo>
                    <a:lnTo>
                      <a:pt x="104416" y="0"/>
                    </a:lnTo>
                    <a:lnTo>
                      <a:pt x="106626" y="2210"/>
                    </a:lnTo>
                    <a:lnTo>
                      <a:pt x="116044" y="2210"/>
                    </a:lnTo>
                    <a:lnTo>
                      <a:pt x="117556" y="698"/>
                    </a:lnTo>
                    <a:lnTo>
                      <a:pt x="121160" y="4303"/>
                    </a:lnTo>
                    <a:lnTo>
                      <a:pt x="121160" y="9420"/>
                    </a:lnTo>
                    <a:lnTo>
                      <a:pt x="117556" y="13025"/>
                    </a:lnTo>
                    <a:lnTo>
                      <a:pt x="117556" y="18143"/>
                    </a:lnTo>
                    <a:lnTo>
                      <a:pt x="112440" y="23260"/>
                    </a:lnTo>
                    <a:lnTo>
                      <a:pt x="112440" y="35703"/>
                    </a:lnTo>
                    <a:lnTo>
                      <a:pt x="109416" y="38727"/>
                    </a:lnTo>
                    <a:lnTo>
                      <a:pt x="109416" y="58614"/>
                    </a:lnTo>
                    <a:lnTo>
                      <a:pt x="106393" y="61638"/>
                    </a:lnTo>
                    <a:lnTo>
                      <a:pt x="106393" y="69779"/>
                    </a:lnTo>
                    <a:lnTo>
                      <a:pt x="99416" y="76756"/>
                    </a:lnTo>
                    <a:lnTo>
                      <a:pt x="96393" y="76756"/>
                    </a:lnTo>
                    <a:lnTo>
                      <a:pt x="88254" y="84897"/>
                    </a:lnTo>
                    <a:lnTo>
                      <a:pt x="88254" y="88503"/>
                    </a:lnTo>
                    <a:lnTo>
                      <a:pt x="81277" y="95480"/>
                    </a:lnTo>
                    <a:lnTo>
                      <a:pt x="81277" y="115716"/>
                    </a:lnTo>
                    <a:lnTo>
                      <a:pt x="77673" y="119321"/>
                    </a:lnTo>
                    <a:lnTo>
                      <a:pt x="77673" y="122927"/>
                    </a:lnTo>
                    <a:lnTo>
                      <a:pt x="75231" y="125369"/>
                    </a:lnTo>
                    <a:lnTo>
                      <a:pt x="71743" y="125369"/>
                    </a:lnTo>
                    <a:lnTo>
                      <a:pt x="57906" y="139208"/>
                    </a:lnTo>
                    <a:lnTo>
                      <a:pt x="52208" y="139208"/>
                    </a:lnTo>
                    <a:lnTo>
                      <a:pt x="52208" y="129439"/>
                    </a:lnTo>
                    <a:lnTo>
                      <a:pt x="49883" y="131765"/>
                    </a:lnTo>
                    <a:lnTo>
                      <a:pt x="40464" y="131765"/>
                    </a:lnTo>
                    <a:lnTo>
                      <a:pt x="40464" y="135371"/>
                    </a:lnTo>
                    <a:lnTo>
                      <a:pt x="38139" y="137697"/>
                    </a:lnTo>
                    <a:lnTo>
                      <a:pt x="34767" y="137697"/>
                    </a:lnTo>
                    <a:lnTo>
                      <a:pt x="31395" y="134324"/>
                    </a:lnTo>
                    <a:lnTo>
                      <a:pt x="29651" y="134324"/>
                    </a:lnTo>
                    <a:lnTo>
                      <a:pt x="27092" y="131765"/>
                    </a:lnTo>
                    <a:lnTo>
                      <a:pt x="25232" y="133626"/>
                    </a:lnTo>
                    <a:lnTo>
                      <a:pt x="20116" y="133626"/>
                    </a:lnTo>
                    <a:lnTo>
                      <a:pt x="13605" y="140139"/>
                    </a:lnTo>
                    <a:lnTo>
                      <a:pt x="9186" y="135719"/>
                    </a:lnTo>
                    <a:lnTo>
                      <a:pt x="9651" y="132463"/>
                    </a:lnTo>
                    <a:lnTo>
                      <a:pt x="9651" y="132463"/>
                    </a:lnTo>
                    <a:close/>
                  </a:path>
                </a:pathLst>
              </a:custGeom>
              <a:grpFill/>
              <a:ln w="1162" cap="rnd">
                <a:solidFill>
                  <a:schemeClr val="bg2"/>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D0BEA589-AEBF-6A0F-7D3B-25DA7C7C7285}"/>
                  </a:ext>
                </a:extLst>
              </p:cNvPr>
              <p:cNvSpPr/>
              <p:nvPr/>
            </p:nvSpPr>
            <p:spPr>
              <a:xfrm>
                <a:off x="5703200" y="3368879"/>
                <a:ext cx="194065" cy="157815"/>
              </a:xfrm>
              <a:custGeom>
                <a:avLst/>
                <a:gdLst>
                  <a:gd name="connsiteX0" fmla="*/ 187089 w 194065"/>
                  <a:gd name="connsiteY0" fmla="*/ 18724 h 157815"/>
                  <a:gd name="connsiteX1" fmla="*/ 187089 w 194065"/>
                  <a:gd name="connsiteY1" fmla="*/ 25934 h 157815"/>
                  <a:gd name="connsiteX2" fmla="*/ 191158 w 194065"/>
                  <a:gd name="connsiteY2" fmla="*/ 25934 h 157815"/>
                  <a:gd name="connsiteX3" fmla="*/ 191158 w 194065"/>
                  <a:gd name="connsiteY3" fmla="*/ 25934 h 157815"/>
                  <a:gd name="connsiteX4" fmla="*/ 194065 w 194065"/>
                  <a:gd name="connsiteY4" fmla="*/ 28842 h 157815"/>
                  <a:gd name="connsiteX5" fmla="*/ 194065 w 194065"/>
                  <a:gd name="connsiteY5" fmla="*/ 39541 h 157815"/>
                  <a:gd name="connsiteX6" fmla="*/ 191158 w 194065"/>
                  <a:gd name="connsiteY6" fmla="*/ 42449 h 157815"/>
                  <a:gd name="connsiteX7" fmla="*/ 187670 w 194065"/>
                  <a:gd name="connsiteY7" fmla="*/ 42449 h 157815"/>
                  <a:gd name="connsiteX8" fmla="*/ 175926 w 194065"/>
                  <a:gd name="connsiteY8" fmla="*/ 54195 h 157815"/>
                  <a:gd name="connsiteX9" fmla="*/ 175926 w 194065"/>
                  <a:gd name="connsiteY9" fmla="*/ 60126 h 157815"/>
                  <a:gd name="connsiteX10" fmla="*/ 171973 w 194065"/>
                  <a:gd name="connsiteY10" fmla="*/ 64080 h 157815"/>
                  <a:gd name="connsiteX11" fmla="*/ 171973 w 194065"/>
                  <a:gd name="connsiteY11" fmla="*/ 64080 h 157815"/>
                  <a:gd name="connsiteX12" fmla="*/ 171973 w 194065"/>
                  <a:gd name="connsiteY12" fmla="*/ 69546 h 157815"/>
                  <a:gd name="connsiteX13" fmla="*/ 165345 w 194065"/>
                  <a:gd name="connsiteY13" fmla="*/ 76175 h 157815"/>
                  <a:gd name="connsiteX14" fmla="*/ 165345 w 194065"/>
                  <a:gd name="connsiteY14" fmla="*/ 83850 h 157815"/>
                  <a:gd name="connsiteX15" fmla="*/ 161508 w 194065"/>
                  <a:gd name="connsiteY15" fmla="*/ 87688 h 157815"/>
                  <a:gd name="connsiteX16" fmla="*/ 158369 w 194065"/>
                  <a:gd name="connsiteY16" fmla="*/ 87688 h 157815"/>
                  <a:gd name="connsiteX17" fmla="*/ 158369 w 194065"/>
                  <a:gd name="connsiteY17" fmla="*/ 89665 h 157815"/>
                  <a:gd name="connsiteX18" fmla="*/ 155229 w 194065"/>
                  <a:gd name="connsiteY18" fmla="*/ 92806 h 157815"/>
                  <a:gd name="connsiteX19" fmla="*/ 155229 w 194065"/>
                  <a:gd name="connsiteY19" fmla="*/ 98737 h 157815"/>
                  <a:gd name="connsiteX20" fmla="*/ 152089 w 194065"/>
                  <a:gd name="connsiteY20" fmla="*/ 101877 h 157815"/>
                  <a:gd name="connsiteX21" fmla="*/ 152089 w 194065"/>
                  <a:gd name="connsiteY21" fmla="*/ 104784 h 157815"/>
                  <a:gd name="connsiteX22" fmla="*/ 147322 w 194065"/>
                  <a:gd name="connsiteY22" fmla="*/ 109552 h 157815"/>
                  <a:gd name="connsiteX23" fmla="*/ 149066 w 194065"/>
                  <a:gd name="connsiteY23" fmla="*/ 111297 h 157815"/>
                  <a:gd name="connsiteX24" fmla="*/ 144880 w 194065"/>
                  <a:gd name="connsiteY24" fmla="*/ 115484 h 157815"/>
                  <a:gd name="connsiteX25" fmla="*/ 144880 w 194065"/>
                  <a:gd name="connsiteY25" fmla="*/ 119205 h 157815"/>
                  <a:gd name="connsiteX26" fmla="*/ 141276 w 194065"/>
                  <a:gd name="connsiteY26" fmla="*/ 122810 h 157815"/>
                  <a:gd name="connsiteX27" fmla="*/ 136625 w 194065"/>
                  <a:gd name="connsiteY27" fmla="*/ 122810 h 157815"/>
                  <a:gd name="connsiteX28" fmla="*/ 136625 w 194065"/>
                  <a:gd name="connsiteY28" fmla="*/ 119903 h 157815"/>
                  <a:gd name="connsiteX29" fmla="*/ 128486 w 194065"/>
                  <a:gd name="connsiteY29" fmla="*/ 111762 h 157815"/>
                  <a:gd name="connsiteX30" fmla="*/ 128486 w 194065"/>
                  <a:gd name="connsiteY30" fmla="*/ 115484 h 157815"/>
                  <a:gd name="connsiteX31" fmla="*/ 122788 w 194065"/>
                  <a:gd name="connsiteY31" fmla="*/ 115484 h 157815"/>
                  <a:gd name="connsiteX32" fmla="*/ 121160 w 194065"/>
                  <a:gd name="connsiteY32" fmla="*/ 113855 h 157815"/>
                  <a:gd name="connsiteX33" fmla="*/ 99765 w 194065"/>
                  <a:gd name="connsiteY33" fmla="*/ 135254 h 157815"/>
                  <a:gd name="connsiteX34" fmla="*/ 99765 w 194065"/>
                  <a:gd name="connsiteY34" fmla="*/ 145954 h 157815"/>
                  <a:gd name="connsiteX35" fmla="*/ 95579 w 194065"/>
                  <a:gd name="connsiteY35" fmla="*/ 150140 h 157815"/>
                  <a:gd name="connsiteX36" fmla="*/ 92091 w 194065"/>
                  <a:gd name="connsiteY36" fmla="*/ 150140 h 157815"/>
                  <a:gd name="connsiteX37" fmla="*/ 92091 w 194065"/>
                  <a:gd name="connsiteY37" fmla="*/ 153629 h 157815"/>
                  <a:gd name="connsiteX38" fmla="*/ 71394 w 194065"/>
                  <a:gd name="connsiteY38" fmla="*/ 153629 h 157815"/>
                  <a:gd name="connsiteX39" fmla="*/ 67208 w 194065"/>
                  <a:gd name="connsiteY39" fmla="*/ 157816 h 157815"/>
                  <a:gd name="connsiteX40" fmla="*/ 52092 w 194065"/>
                  <a:gd name="connsiteY40" fmla="*/ 157816 h 157815"/>
                  <a:gd name="connsiteX41" fmla="*/ 43836 w 194065"/>
                  <a:gd name="connsiteY41" fmla="*/ 149559 h 157815"/>
                  <a:gd name="connsiteX42" fmla="*/ 43836 w 194065"/>
                  <a:gd name="connsiteY42" fmla="*/ 140604 h 157815"/>
                  <a:gd name="connsiteX43" fmla="*/ 27906 w 194065"/>
                  <a:gd name="connsiteY43" fmla="*/ 124671 h 157815"/>
                  <a:gd name="connsiteX44" fmla="*/ 0 w 194065"/>
                  <a:gd name="connsiteY44" fmla="*/ 124671 h 157815"/>
                  <a:gd name="connsiteX45" fmla="*/ 0 w 194065"/>
                  <a:gd name="connsiteY45" fmla="*/ 80943 h 157815"/>
                  <a:gd name="connsiteX46" fmla="*/ 2558 w 194065"/>
                  <a:gd name="connsiteY46" fmla="*/ 80943 h 157815"/>
                  <a:gd name="connsiteX47" fmla="*/ 7325 w 194065"/>
                  <a:gd name="connsiteY47" fmla="*/ 76175 h 157815"/>
                  <a:gd name="connsiteX48" fmla="*/ 7325 w 194065"/>
                  <a:gd name="connsiteY48" fmla="*/ 72802 h 157815"/>
                  <a:gd name="connsiteX49" fmla="*/ 10116 w 194065"/>
                  <a:gd name="connsiteY49" fmla="*/ 70011 h 157815"/>
                  <a:gd name="connsiteX50" fmla="*/ 10116 w 194065"/>
                  <a:gd name="connsiteY50" fmla="*/ 67220 h 157815"/>
                  <a:gd name="connsiteX51" fmla="*/ 14883 w 194065"/>
                  <a:gd name="connsiteY51" fmla="*/ 67220 h 157815"/>
                  <a:gd name="connsiteX52" fmla="*/ 14883 w 194065"/>
                  <a:gd name="connsiteY52" fmla="*/ 58265 h 157815"/>
                  <a:gd name="connsiteX53" fmla="*/ 18371 w 194065"/>
                  <a:gd name="connsiteY53" fmla="*/ 58265 h 157815"/>
                  <a:gd name="connsiteX54" fmla="*/ 18371 w 194065"/>
                  <a:gd name="connsiteY54" fmla="*/ 53497 h 157815"/>
                  <a:gd name="connsiteX55" fmla="*/ 16162 w 194065"/>
                  <a:gd name="connsiteY55" fmla="*/ 51287 h 157815"/>
                  <a:gd name="connsiteX56" fmla="*/ 16162 w 194065"/>
                  <a:gd name="connsiteY56" fmla="*/ 45356 h 157815"/>
                  <a:gd name="connsiteX57" fmla="*/ 12558 w 194065"/>
                  <a:gd name="connsiteY57" fmla="*/ 41751 h 157815"/>
                  <a:gd name="connsiteX58" fmla="*/ 12558 w 194065"/>
                  <a:gd name="connsiteY58" fmla="*/ 38378 h 157815"/>
                  <a:gd name="connsiteX59" fmla="*/ 15697 w 194065"/>
                  <a:gd name="connsiteY59" fmla="*/ 35238 h 157815"/>
                  <a:gd name="connsiteX60" fmla="*/ 15697 w 194065"/>
                  <a:gd name="connsiteY60" fmla="*/ 23492 h 157815"/>
                  <a:gd name="connsiteX61" fmla="*/ 22790 w 194065"/>
                  <a:gd name="connsiteY61" fmla="*/ 16398 h 157815"/>
                  <a:gd name="connsiteX62" fmla="*/ 22790 w 194065"/>
                  <a:gd name="connsiteY62" fmla="*/ 10118 h 157815"/>
                  <a:gd name="connsiteX63" fmla="*/ 30348 w 194065"/>
                  <a:gd name="connsiteY63" fmla="*/ 2558 h 157815"/>
                  <a:gd name="connsiteX64" fmla="*/ 43371 w 194065"/>
                  <a:gd name="connsiteY64" fmla="*/ 2558 h 157815"/>
                  <a:gd name="connsiteX65" fmla="*/ 45929 w 194065"/>
                  <a:gd name="connsiteY65" fmla="*/ 0 h 157815"/>
                  <a:gd name="connsiteX66" fmla="*/ 47557 w 194065"/>
                  <a:gd name="connsiteY66" fmla="*/ 1628 h 157815"/>
                  <a:gd name="connsiteX67" fmla="*/ 52208 w 194065"/>
                  <a:gd name="connsiteY67" fmla="*/ 1628 h 157815"/>
                  <a:gd name="connsiteX68" fmla="*/ 54185 w 194065"/>
                  <a:gd name="connsiteY68" fmla="*/ 3605 h 157815"/>
                  <a:gd name="connsiteX69" fmla="*/ 58836 w 194065"/>
                  <a:gd name="connsiteY69" fmla="*/ 3605 h 157815"/>
                  <a:gd name="connsiteX70" fmla="*/ 70812 w 194065"/>
                  <a:gd name="connsiteY70" fmla="*/ 15584 h 157815"/>
                  <a:gd name="connsiteX71" fmla="*/ 70812 w 194065"/>
                  <a:gd name="connsiteY71" fmla="*/ 15584 h 157815"/>
                  <a:gd name="connsiteX72" fmla="*/ 72673 w 194065"/>
                  <a:gd name="connsiteY72" fmla="*/ 13723 h 157815"/>
                  <a:gd name="connsiteX73" fmla="*/ 77440 w 194065"/>
                  <a:gd name="connsiteY73" fmla="*/ 13723 h 157815"/>
                  <a:gd name="connsiteX74" fmla="*/ 81742 w 194065"/>
                  <a:gd name="connsiteY74" fmla="*/ 9420 h 157815"/>
                  <a:gd name="connsiteX75" fmla="*/ 87091 w 194065"/>
                  <a:gd name="connsiteY75" fmla="*/ 9420 h 157815"/>
                  <a:gd name="connsiteX76" fmla="*/ 90812 w 194065"/>
                  <a:gd name="connsiteY76" fmla="*/ 13142 h 157815"/>
                  <a:gd name="connsiteX77" fmla="*/ 93951 w 194065"/>
                  <a:gd name="connsiteY77" fmla="*/ 13142 h 157815"/>
                  <a:gd name="connsiteX78" fmla="*/ 98719 w 194065"/>
                  <a:gd name="connsiteY78" fmla="*/ 17910 h 157815"/>
                  <a:gd name="connsiteX79" fmla="*/ 113602 w 194065"/>
                  <a:gd name="connsiteY79" fmla="*/ 17910 h 157815"/>
                  <a:gd name="connsiteX80" fmla="*/ 121741 w 194065"/>
                  <a:gd name="connsiteY80" fmla="*/ 9769 h 157815"/>
                  <a:gd name="connsiteX81" fmla="*/ 149183 w 194065"/>
                  <a:gd name="connsiteY81" fmla="*/ 9769 h 157815"/>
                  <a:gd name="connsiteX82" fmla="*/ 153020 w 194065"/>
                  <a:gd name="connsiteY82" fmla="*/ 13607 h 157815"/>
                  <a:gd name="connsiteX83" fmla="*/ 158369 w 194065"/>
                  <a:gd name="connsiteY83" fmla="*/ 13607 h 157815"/>
                  <a:gd name="connsiteX84" fmla="*/ 164647 w 194065"/>
                  <a:gd name="connsiteY84" fmla="*/ 7327 h 157815"/>
                  <a:gd name="connsiteX85" fmla="*/ 168252 w 194065"/>
                  <a:gd name="connsiteY85" fmla="*/ 7327 h 157815"/>
                  <a:gd name="connsiteX86" fmla="*/ 171275 w 194065"/>
                  <a:gd name="connsiteY86" fmla="*/ 4303 h 157815"/>
                  <a:gd name="connsiteX87" fmla="*/ 174880 w 194065"/>
                  <a:gd name="connsiteY87" fmla="*/ 4303 h 157815"/>
                  <a:gd name="connsiteX88" fmla="*/ 177205 w 194065"/>
                  <a:gd name="connsiteY88" fmla="*/ 1977 h 157815"/>
                  <a:gd name="connsiteX89" fmla="*/ 179066 w 194065"/>
                  <a:gd name="connsiteY89" fmla="*/ 3838 h 157815"/>
                  <a:gd name="connsiteX90" fmla="*/ 179066 w 194065"/>
                  <a:gd name="connsiteY90" fmla="*/ 7327 h 157815"/>
                  <a:gd name="connsiteX91" fmla="*/ 184414 w 194065"/>
                  <a:gd name="connsiteY91" fmla="*/ 12676 h 157815"/>
                  <a:gd name="connsiteX92" fmla="*/ 184414 w 194065"/>
                  <a:gd name="connsiteY92" fmla="*/ 16165 h 157815"/>
                  <a:gd name="connsiteX93" fmla="*/ 187089 w 194065"/>
                  <a:gd name="connsiteY93" fmla="*/ 18724 h 157815"/>
                  <a:gd name="connsiteX94" fmla="*/ 187089 w 194065"/>
                  <a:gd name="connsiteY94" fmla="*/ 18724 h 15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94065" h="157815">
                    <a:moveTo>
                      <a:pt x="187089" y="18724"/>
                    </a:moveTo>
                    <a:lnTo>
                      <a:pt x="187089" y="25934"/>
                    </a:lnTo>
                    <a:lnTo>
                      <a:pt x="191158" y="25934"/>
                    </a:lnTo>
                    <a:lnTo>
                      <a:pt x="191158" y="25934"/>
                    </a:lnTo>
                    <a:lnTo>
                      <a:pt x="194065" y="28842"/>
                    </a:lnTo>
                    <a:lnTo>
                      <a:pt x="194065" y="39541"/>
                    </a:lnTo>
                    <a:lnTo>
                      <a:pt x="191158" y="42449"/>
                    </a:lnTo>
                    <a:lnTo>
                      <a:pt x="187670" y="42449"/>
                    </a:lnTo>
                    <a:lnTo>
                      <a:pt x="175926" y="54195"/>
                    </a:lnTo>
                    <a:lnTo>
                      <a:pt x="175926" y="60126"/>
                    </a:lnTo>
                    <a:lnTo>
                      <a:pt x="171973" y="64080"/>
                    </a:lnTo>
                    <a:lnTo>
                      <a:pt x="171973" y="64080"/>
                    </a:lnTo>
                    <a:lnTo>
                      <a:pt x="171973" y="69546"/>
                    </a:lnTo>
                    <a:lnTo>
                      <a:pt x="165345" y="76175"/>
                    </a:lnTo>
                    <a:lnTo>
                      <a:pt x="165345" y="83850"/>
                    </a:lnTo>
                    <a:lnTo>
                      <a:pt x="161508" y="87688"/>
                    </a:lnTo>
                    <a:lnTo>
                      <a:pt x="158369" y="87688"/>
                    </a:lnTo>
                    <a:lnTo>
                      <a:pt x="158369" y="89665"/>
                    </a:lnTo>
                    <a:lnTo>
                      <a:pt x="155229" y="92806"/>
                    </a:lnTo>
                    <a:lnTo>
                      <a:pt x="155229" y="98737"/>
                    </a:lnTo>
                    <a:lnTo>
                      <a:pt x="152089" y="101877"/>
                    </a:lnTo>
                    <a:lnTo>
                      <a:pt x="152089" y="104784"/>
                    </a:lnTo>
                    <a:lnTo>
                      <a:pt x="147322" y="109552"/>
                    </a:lnTo>
                    <a:lnTo>
                      <a:pt x="149066" y="111297"/>
                    </a:lnTo>
                    <a:lnTo>
                      <a:pt x="144880" y="115484"/>
                    </a:lnTo>
                    <a:lnTo>
                      <a:pt x="144880" y="119205"/>
                    </a:lnTo>
                    <a:lnTo>
                      <a:pt x="141276" y="122810"/>
                    </a:lnTo>
                    <a:lnTo>
                      <a:pt x="136625" y="122810"/>
                    </a:lnTo>
                    <a:lnTo>
                      <a:pt x="136625" y="119903"/>
                    </a:lnTo>
                    <a:lnTo>
                      <a:pt x="128486" y="111762"/>
                    </a:lnTo>
                    <a:lnTo>
                      <a:pt x="128486" y="115484"/>
                    </a:lnTo>
                    <a:lnTo>
                      <a:pt x="122788" y="115484"/>
                    </a:lnTo>
                    <a:lnTo>
                      <a:pt x="121160" y="113855"/>
                    </a:lnTo>
                    <a:lnTo>
                      <a:pt x="99765" y="135254"/>
                    </a:lnTo>
                    <a:lnTo>
                      <a:pt x="99765" y="145954"/>
                    </a:lnTo>
                    <a:lnTo>
                      <a:pt x="95579" y="150140"/>
                    </a:lnTo>
                    <a:lnTo>
                      <a:pt x="92091" y="150140"/>
                    </a:lnTo>
                    <a:lnTo>
                      <a:pt x="92091" y="153629"/>
                    </a:lnTo>
                    <a:lnTo>
                      <a:pt x="71394" y="153629"/>
                    </a:lnTo>
                    <a:lnTo>
                      <a:pt x="67208" y="157816"/>
                    </a:lnTo>
                    <a:lnTo>
                      <a:pt x="52092" y="157816"/>
                    </a:lnTo>
                    <a:lnTo>
                      <a:pt x="43836" y="149559"/>
                    </a:lnTo>
                    <a:lnTo>
                      <a:pt x="43836" y="140604"/>
                    </a:lnTo>
                    <a:lnTo>
                      <a:pt x="27906" y="124671"/>
                    </a:lnTo>
                    <a:lnTo>
                      <a:pt x="0" y="124671"/>
                    </a:lnTo>
                    <a:lnTo>
                      <a:pt x="0" y="80943"/>
                    </a:lnTo>
                    <a:lnTo>
                      <a:pt x="2558" y="80943"/>
                    </a:lnTo>
                    <a:lnTo>
                      <a:pt x="7325" y="76175"/>
                    </a:lnTo>
                    <a:lnTo>
                      <a:pt x="7325" y="72802"/>
                    </a:lnTo>
                    <a:lnTo>
                      <a:pt x="10116" y="70011"/>
                    </a:lnTo>
                    <a:lnTo>
                      <a:pt x="10116" y="67220"/>
                    </a:lnTo>
                    <a:lnTo>
                      <a:pt x="14883" y="67220"/>
                    </a:lnTo>
                    <a:lnTo>
                      <a:pt x="14883" y="58265"/>
                    </a:lnTo>
                    <a:lnTo>
                      <a:pt x="18371" y="58265"/>
                    </a:lnTo>
                    <a:lnTo>
                      <a:pt x="18371" y="53497"/>
                    </a:lnTo>
                    <a:lnTo>
                      <a:pt x="16162" y="51287"/>
                    </a:lnTo>
                    <a:lnTo>
                      <a:pt x="16162" y="45356"/>
                    </a:lnTo>
                    <a:lnTo>
                      <a:pt x="12558" y="41751"/>
                    </a:lnTo>
                    <a:lnTo>
                      <a:pt x="12558" y="38378"/>
                    </a:lnTo>
                    <a:lnTo>
                      <a:pt x="15697" y="35238"/>
                    </a:lnTo>
                    <a:lnTo>
                      <a:pt x="15697" y="23492"/>
                    </a:lnTo>
                    <a:lnTo>
                      <a:pt x="22790" y="16398"/>
                    </a:lnTo>
                    <a:lnTo>
                      <a:pt x="22790" y="10118"/>
                    </a:lnTo>
                    <a:lnTo>
                      <a:pt x="30348" y="2558"/>
                    </a:lnTo>
                    <a:lnTo>
                      <a:pt x="43371" y="2558"/>
                    </a:lnTo>
                    <a:lnTo>
                      <a:pt x="45929" y="0"/>
                    </a:lnTo>
                    <a:lnTo>
                      <a:pt x="47557" y="1628"/>
                    </a:lnTo>
                    <a:lnTo>
                      <a:pt x="52208" y="1628"/>
                    </a:lnTo>
                    <a:lnTo>
                      <a:pt x="54185" y="3605"/>
                    </a:lnTo>
                    <a:lnTo>
                      <a:pt x="58836" y="3605"/>
                    </a:lnTo>
                    <a:lnTo>
                      <a:pt x="70812" y="15584"/>
                    </a:lnTo>
                    <a:lnTo>
                      <a:pt x="70812" y="15584"/>
                    </a:lnTo>
                    <a:lnTo>
                      <a:pt x="72673" y="13723"/>
                    </a:lnTo>
                    <a:lnTo>
                      <a:pt x="77440" y="13723"/>
                    </a:lnTo>
                    <a:lnTo>
                      <a:pt x="81742" y="9420"/>
                    </a:lnTo>
                    <a:lnTo>
                      <a:pt x="87091" y="9420"/>
                    </a:lnTo>
                    <a:lnTo>
                      <a:pt x="90812" y="13142"/>
                    </a:lnTo>
                    <a:lnTo>
                      <a:pt x="93951" y="13142"/>
                    </a:lnTo>
                    <a:lnTo>
                      <a:pt x="98719" y="17910"/>
                    </a:lnTo>
                    <a:lnTo>
                      <a:pt x="113602" y="17910"/>
                    </a:lnTo>
                    <a:lnTo>
                      <a:pt x="121741" y="9769"/>
                    </a:lnTo>
                    <a:lnTo>
                      <a:pt x="149183" y="9769"/>
                    </a:lnTo>
                    <a:lnTo>
                      <a:pt x="153020" y="13607"/>
                    </a:lnTo>
                    <a:lnTo>
                      <a:pt x="158369" y="13607"/>
                    </a:lnTo>
                    <a:lnTo>
                      <a:pt x="164647" y="7327"/>
                    </a:lnTo>
                    <a:lnTo>
                      <a:pt x="168252" y="7327"/>
                    </a:lnTo>
                    <a:lnTo>
                      <a:pt x="171275" y="4303"/>
                    </a:lnTo>
                    <a:lnTo>
                      <a:pt x="174880" y="4303"/>
                    </a:lnTo>
                    <a:lnTo>
                      <a:pt x="177205" y="1977"/>
                    </a:lnTo>
                    <a:lnTo>
                      <a:pt x="179066" y="3838"/>
                    </a:lnTo>
                    <a:lnTo>
                      <a:pt x="179066" y="7327"/>
                    </a:lnTo>
                    <a:lnTo>
                      <a:pt x="184414" y="12676"/>
                    </a:lnTo>
                    <a:lnTo>
                      <a:pt x="184414" y="16165"/>
                    </a:lnTo>
                    <a:lnTo>
                      <a:pt x="187089" y="18724"/>
                    </a:lnTo>
                    <a:lnTo>
                      <a:pt x="187089" y="18724"/>
                    </a:lnTo>
                    <a:close/>
                  </a:path>
                </a:pathLst>
              </a:custGeom>
              <a:grpFill/>
              <a:ln w="1162" cap="rnd">
                <a:solidFill>
                  <a:schemeClr val="bg2"/>
                </a:solidFill>
                <a:prstDash val="solid"/>
                <a:round/>
              </a:ln>
            </p:spPr>
            <p:txBody>
              <a:bodyPr rtlCol="0" anchor="ctr"/>
              <a:lstStyle/>
              <a:p>
                <a:endParaRPr lang="en-US"/>
              </a:p>
            </p:txBody>
          </p:sp>
          <p:sp>
            <p:nvSpPr>
              <p:cNvPr id="40" name="Freeform 39">
                <a:extLst>
                  <a:ext uri="{FF2B5EF4-FFF2-40B4-BE49-F238E27FC236}">
                    <a16:creationId xmlns:a16="http://schemas.microsoft.com/office/drawing/2014/main" id="{9A467F12-A6F2-BC9B-03CB-FF89632DFBF4}"/>
                  </a:ext>
                </a:extLst>
              </p:cNvPr>
              <p:cNvSpPr/>
              <p:nvPr/>
            </p:nvSpPr>
            <p:spPr>
              <a:xfrm>
                <a:off x="5662620" y="3203969"/>
                <a:ext cx="258366" cy="201543"/>
              </a:xfrm>
              <a:custGeom>
                <a:avLst/>
                <a:gdLst>
                  <a:gd name="connsiteX0" fmla="*/ 54999 w 258366"/>
                  <a:gd name="connsiteY0" fmla="*/ 201544 h 201543"/>
                  <a:gd name="connsiteX1" fmla="*/ 43720 w 258366"/>
                  <a:gd name="connsiteY1" fmla="*/ 190263 h 201543"/>
                  <a:gd name="connsiteX2" fmla="*/ 40697 w 258366"/>
                  <a:gd name="connsiteY2" fmla="*/ 190263 h 201543"/>
                  <a:gd name="connsiteX3" fmla="*/ 38837 w 258366"/>
                  <a:gd name="connsiteY3" fmla="*/ 192124 h 201543"/>
                  <a:gd name="connsiteX4" fmla="*/ 35232 w 258366"/>
                  <a:gd name="connsiteY4" fmla="*/ 192124 h 201543"/>
                  <a:gd name="connsiteX5" fmla="*/ 35232 w 258366"/>
                  <a:gd name="connsiteY5" fmla="*/ 197590 h 201543"/>
                  <a:gd name="connsiteX6" fmla="*/ 29999 w 258366"/>
                  <a:gd name="connsiteY6" fmla="*/ 192356 h 201543"/>
                  <a:gd name="connsiteX7" fmla="*/ 29999 w 258366"/>
                  <a:gd name="connsiteY7" fmla="*/ 190263 h 201543"/>
                  <a:gd name="connsiteX8" fmla="*/ 32906 w 258366"/>
                  <a:gd name="connsiteY8" fmla="*/ 190263 h 201543"/>
                  <a:gd name="connsiteX9" fmla="*/ 32906 w 258366"/>
                  <a:gd name="connsiteY9" fmla="*/ 187356 h 201543"/>
                  <a:gd name="connsiteX10" fmla="*/ 30813 w 258366"/>
                  <a:gd name="connsiteY10" fmla="*/ 185262 h 201543"/>
                  <a:gd name="connsiteX11" fmla="*/ 28372 w 258366"/>
                  <a:gd name="connsiteY11" fmla="*/ 185262 h 201543"/>
                  <a:gd name="connsiteX12" fmla="*/ 26627 w 258366"/>
                  <a:gd name="connsiteY12" fmla="*/ 187007 h 201543"/>
                  <a:gd name="connsiteX13" fmla="*/ 22325 w 258366"/>
                  <a:gd name="connsiteY13" fmla="*/ 187007 h 201543"/>
                  <a:gd name="connsiteX14" fmla="*/ 18953 w 258366"/>
                  <a:gd name="connsiteY14" fmla="*/ 183634 h 201543"/>
                  <a:gd name="connsiteX15" fmla="*/ 16628 w 258366"/>
                  <a:gd name="connsiteY15" fmla="*/ 183634 h 201543"/>
                  <a:gd name="connsiteX16" fmla="*/ 12442 w 258366"/>
                  <a:gd name="connsiteY16" fmla="*/ 179447 h 201543"/>
                  <a:gd name="connsiteX17" fmla="*/ 12442 w 258366"/>
                  <a:gd name="connsiteY17" fmla="*/ 174563 h 201543"/>
                  <a:gd name="connsiteX18" fmla="*/ 17325 w 258366"/>
                  <a:gd name="connsiteY18" fmla="*/ 174563 h 201543"/>
                  <a:gd name="connsiteX19" fmla="*/ 13139 w 258366"/>
                  <a:gd name="connsiteY19" fmla="*/ 170376 h 201543"/>
                  <a:gd name="connsiteX20" fmla="*/ 9535 w 258366"/>
                  <a:gd name="connsiteY20" fmla="*/ 170376 h 201543"/>
                  <a:gd name="connsiteX21" fmla="*/ 3023 w 258366"/>
                  <a:gd name="connsiteY21" fmla="*/ 163863 h 201543"/>
                  <a:gd name="connsiteX22" fmla="*/ 3023 w 258366"/>
                  <a:gd name="connsiteY22" fmla="*/ 159677 h 201543"/>
                  <a:gd name="connsiteX23" fmla="*/ 0 w 258366"/>
                  <a:gd name="connsiteY23" fmla="*/ 156653 h 201543"/>
                  <a:gd name="connsiteX24" fmla="*/ 0 w 258366"/>
                  <a:gd name="connsiteY24" fmla="*/ 147582 h 201543"/>
                  <a:gd name="connsiteX25" fmla="*/ 12442 w 258366"/>
                  <a:gd name="connsiteY25" fmla="*/ 147582 h 201543"/>
                  <a:gd name="connsiteX26" fmla="*/ 17325 w 258366"/>
                  <a:gd name="connsiteY26" fmla="*/ 142697 h 201543"/>
                  <a:gd name="connsiteX27" fmla="*/ 27325 w 258366"/>
                  <a:gd name="connsiteY27" fmla="*/ 142697 h 201543"/>
                  <a:gd name="connsiteX28" fmla="*/ 29651 w 258366"/>
                  <a:gd name="connsiteY28" fmla="*/ 140371 h 201543"/>
                  <a:gd name="connsiteX29" fmla="*/ 53720 w 258366"/>
                  <a:gd name="connsiteY29" fmla="*/ 140371 h 201543"/>
                  <a:gd name="connsiteX30" fmla="*/ 61510 w 258366"/>
                  <a:gd name="connsiteY30" fmla="*/ 132579 h 201543"/>
                  <a:gd name="connsiteX31" fmla="*/ 61510 w 258366"/>
                  <a:gd name="connsiteY31" fmla="*/ 127695 h 201543"/>
                  <a:gd name="connsiteX32" fmla="*/ 65580 w 258366"/>
                  <a:gd name="connsiteY32" fmla="*/ 123624 h 201543"/>
                  <a:gd name="connsiteX33" fmla="*/ 65580 w 258366"/>
                  <a:gd name="connsiteY33" fmla="*/ 76640 h 201543"/>
                  <a:gd name="connsiteX34" fmla="*/ 72905 w 258366"/>
                  <a:gd name="connsiteY34" fmla="*/ 76640 h 201543"/>
                  <a:gd name="connsiteX35" fmla="*/ 75929 w 258366"/>
                  <a:gd name="connsiteY35" fmla="*/ 73616 h 201543"/>
                  <a:gd name="connsiteX36" fmla="*/ 88719 w 258366"/>
                  <a:gd name="connsiteY36" fmla="*/ 73616 h 201543"/>
                  <a:gd name="connsiteX37" fmla="*/ 88719 w 258366"/>
                  <a:gd name="connsiteY37" fmla="*/ 73616 h 201543"/>
                  <a:gd name="connsiteX38" fmla="*/ 109184 w 258366"/>
                  <a:gd name="connsiteY38" fmla="*/ 53148 h 201543"/>
                  <a:gd name="connsiteX39" fmla="*/ 111509 w 258366"/>
                  <a:gd name="connsiteY39" fmla="*/ 53148 h 201543"/>
                  <a:gd name="connsiteX40" fmla="*/ 120463 w 258366"/>
                  <a:gd name="connsiteY40" fmla="*/ 44193 h 201543"/>
                  <a:gd name="connsiteX41" fmla="*/ 122788 w 258366"/>
                  <a:gd name="connsiteY41" fmla="*/ 44193 h 201543"/>
                  <a:gd name="connsiteX42" fmla="*/ 126276 w 258366"/>
                  <a:gd name="connsiteY42" fmla="*/ 40704 h 201543"/>
                  <a:gd name="connsiteX43" fmla="*/ 128602 w 258366"/>
                  <a:gd name="connsiteY43" fmla="*/ 40704 h 201543"/>
                  <a:gd name="connsiteX44" fmla="*/ 128602 w 258366"/>
                  <a:gd name="connsiteY44" fmla="*/ 40704 h 201543"/>
                  <a:gd name="connsiteX45" fmla="*/ 135113 w 258366"/>
                  <a:gd name="connsiteY45" fmla="*/ 34191 h 201543"/>
                  <a:gd name="connsiteX46" fmla="*/ 139881 w 258366"/>
                  <a:gd name="connsiteY46" fmla="*/ 34191 h 201543"/>
                  <a:gd name="connsiteX47" fmla="*/ 146974 w 258366"/>
                  <a:gd name="connsiteY47" fmla="*/ 27097 h 201543"/>
                  <a:gd name="connsiteX48" fmla="*/ 151741 w 258366"/>
                  <a:gd name="connsiteY48" fmla="*/ 27097 h 201543"/>
                  <a:gd name="connsiteX49" fmla="*/ 158834 w 258366"/>
                  <a:gd name="connsiteY49" fmla="*/ 20003 h 201543"/>
                  <a:gd name="connsiteX50" fmla="*/ 163601 w 258366"/>
                  <a:gd name="connsiteY50" fmla="*/ 20003 h 201543"/>
                  <a:gd name="connsiteX51" fmla="*/ 171740 w 258366"/>
                  <a:gd name="connsiteY51" fmla="*/ 11862 h 201543"/>
                  <a:gd name="connsiteX52" fmla="*/ 176508 w 258366"/>
                  <a:gd name="connsiteY52" fmla="*/ 11862 h 201543"/>
                  <a:gd name="connsiteX53" fmla="*/ 185461 w 258366"/>
                  <a:gd name="connsiteY53" fmla="*/ 2907 h 201543"/>
                  <a:gd name="connsiteX54" fmla="*/ 188949 w 258366"/>
                  <a:gd name="connsiteY54" fmla="*/ 2907 h 201543"/>
                  <a:gd name="connsiteX55" fmla="*/ 191856 w 258366"/>
                  <a:gd name="connsiteY55" fmla="*/ 0 h 201543"/>
                  <a:gd name="connsiteX56" fmla="*/ 194066 w 258366"/>
                  <a:gd name="connsiteY56" fmla="*/ 2210 h 201543"/>
                  <a:gd name="connsiteX57" fmla="*/ 201856 w 258366"/>
                  <a:gd name="connsiteY57" fmla="*/ 2210 h 201543"/>
                  <a:gd name="connsiteX58" fmla="*/ 203368 w 258366"/>
                  <a:gd name="connsiteY58" fmla="*/ 3721 h 201543"/>
                  <a:gd name="connsiteX59" fmla="*/ 209879 w 258366"/>
                  <a:gd name="connsiteY59" fmla="*/ 3721 h 201543"/>
                  <a:gd name="connsiteX60" fmla="*/ 211623 w 258366"/>
                  <a:gd name="connsiteY60" fmla="*/ 5466 h 201543"/>
                  <a:gd name="connsiteX61" fmla="*/ 218135 w 258366"/>
                  <a:gd name="connsiteY61" fmla="*/ 5466 h 201543"/>
                  <a:gd name="connsiteX62" fmla="*/ 228483 w 258366"/>
                  <a:gd name="connsiteY62" fmla="*/ 15817 h 201543"/>
                  <a:gd name="connsiteX63" fmla="*/ 232088 w 258366"/>
                  <a:gd name="connsiteY63" fmla="*/ 15817 h 201543"/>
                  <a:gd name="connsiteX64" fmla="*/ 235809 w 258366"/>
                  <a:gd name="connsiteY64" fmla="*/ 12095 h 201543"/>
                  <a:gd name="connsiteX65" fmla="*/ 238483 w 258366"/>
                  <a:gd name="connsiteY65" fmla="*/ 12095 h 201543"/>
                  <a:gd name="connsiteX66" fmla="*/ 241158 w 258366"/>
                  <a:gd name="connsiteY66" fmla="*/ 9420 h 201543"/>
                  <a:gd name="connsiteX67" fmla="*/ 241158 w 258366"/>
                  <a:gd name="connsiteY67" fmla="*/ 18491 h 201543"/>
                  <a:gd name="connsiteX68" fmla="*/ 244181 w 258366"/>
                  <a:gd name="connsiteY68" fmla="*/ 21515 h 201543"/>
                  <a:gd name="connsiteX69" fmla="*/ 244181 w 258366"/>
                  <a:gd name="connsiteY69" fmla="*/ 36634 h 201543"/>
                  <a:gd name="connsiteX70" fmla="*/ 250343 w 258366"/>
                  <a:gd name="connsiteY70" fmla="*/ 42798 h 201543"/>
                  <a:gd name="connsiteX71" fmla="*/ 250343 w 258366"/>
                  <a:gd name="connsiteY71" fmla="*/ 49310 h 201543"/>
                  <a:gd name="connsiteX72" fmla="*/ 258366 w 258366"/>
                  <a:gd name="connsiteY72" fmla="*/ 57335 h 201543"/>
                  <a:gd name="connsiteX73" fmla="*/ 252901 w 258366"/>
                  <a:gd name="connsiteY73" fmla="*/ 62801 h 201543"/>
                  <a:gd name="connsiteX74" fmla="*/ 252901 w 258366"/>
                  <a:gd name="connsiteY74" fmla="*/ 86991 h 201543"/>
                  <a:gd name="connsiteX75" fmla="*/ 249878 w 258366"/>
                  <a:gd name="connsiteY75" fmla="*/ 90014 h 201543"/>
                  <a:gd name="connsiteX76" fmla="*/ 249878 w 258366"/>
                  <a:gd name="connsiteY76" fmla="*/ 114321 h 201543"/>
                  <a:gd name="connsiteX77" fmla="*/ 230111 w 258366"/>
                  <a:gd name="connsiteY77" fmla="*/ 134091 h 201543"/>
                  <a:gd name="connsiteX78" fmla="*/ 230111 w 258366"/>
                  <a:gd name="connsiteY78" fmla="*/ 138278 h 201543"/>
                  <a:gd name="connsiteX79" fmla="*/ 222553 w 258366"/>
                  <a:gd name="connsiteY79" fmla="*/ 145837 h 201543"/>
                  <a:gd name="connsiteX80" fmla="*/ 222553 w 258366"/>
                  <a:gd name="connsiteY80" fmla="*/ 149094 h 201543"/>
                  <a:gd name="connsiteX81" fmla="*/ 216042 w 258366"/>
                  <a:gd name="connsiteY81" fmla="*/ 155606 h 201543"/>
                  <a:gd name="connsiteX82" fmla="*/ 216042 w 258366"/>
                  <a:gd name="connsiteY82" fmla="*/ 159560 h 201543"/>
                  <a:gd name="connsiteX83" fmla="*/ 218251 w 258366"/>
                  <a:gd name="connsiteY83" fmla="*/ 161770 h 201543"/>
                  <a:gd name="connsiteX84" fmla="*/ 218251 w 258366"/>
                  <a:gd name="connsiteY84" fmla="*/ 167236 h 201543"/>
                  <a:gd name="connsiteX85" fmla="*/ 215925 w 258366"/>
                  <a:gd name="connsiteY85" fmla="*/ 169562 h 201543"/>
                  <a:gd name="connsiteX86" fmla="*/ 212321 w 258366"/>
                  <a:gd name="connsiteY86" fmla="*/ 169562 h 201543"/>
                  <a:gd name="connsiteX87" fmla="*/ 209298 w 258366"/>
                  <a:gd name="connsiteY87" fmla="*/ 172586 h 201543"/>
                  <a:gd name="connsiteX88" fmla="*/ 205693 w 258366"/>
                  <a:gd name="connsiteY88" fmla="*/ 172586 h 201543"/>
                  <a:gd name="connsiteX89" fmla="*/ 199414 w 258366"/>
                  <a:gd name="connsiteY89" fmla="*/ 178866 h 201543"/>
                  <a:gd name="connsiteX90" fmla="*/ 194066 w 258366"/>
                  <a:gd name="connsiteY90" fmla="*/ 178866 h 201543"/>
                  <a:gd name="connsiteX91" fmla="*/ 190228 w 258366"/>
                  <a:gd name="connsiteY91" fmla="*/ 175028 h 201543"/>
                  <a:gd name="connsiteX92" fmla="*/ 162787 w 258366"/>
                  <a:gd name="connsiteY92" fmla="*/ 175028 h 201543"/>
                  <a:gd name="connsiteX93" fmla="*/ 154648 w 258366"/>
                  <a:gd name="connsiteY93" fmla="*/ 183169 h 201543"/>
                  <a:gd name="connsiteX94" fmla="*/ 139764 w 258366"/>
                  <a:gd name="connsiteY94" fmla="*/ 183169 h 201543"/>
                  <a:gd name="connsiteX95" fmla="*/ 134997 w 258366"/>
                  <a:gd name="connsiteY95" fmla="*/ 178400 h 201543"/>
                  <a:gd name="connsiteX96" fmla="*/ 131858 w 258366"/>
                  <a:gd name="connsiteY96" fmla="*/ 178400 h 201543"/>
                  <a:gd name="connsiteX97" fmla="*/ 128137 w 258366"/>
                  <a:gd name="connsiteY97" fmla="*/ 174679 h 201543"/>
                  <a:gd name="connsiteX98" fmla="*/ 122788 w 258366"/>
                  <a:gd name="connsiteY98" fmla="*/ 174679 h 201543"/>
                  <a:gd name="connsiteX99" fmla="*/ 118486 w 258366"/>
                  <a:gd name="connsiteY99" fmla="*/ 178982 h 201543"/>
                  <a:gd name="connsiteX100" fmla="*/ 113718 w 258366"/>
                  <a:gd name="connsiteY100" fmla="*/ 178982 h 201543"/>
                  <a:gd name="connsiteX101" fmla="*/ 111858 w 258366"/>
                  <a:gd name="connsiteY101" fmla="*/ 180843 h 201543"/>
                  <a:gd name="connsiteX102" fmla="*/ 111858 w 258366"/>
                  <a:gd name="connsiteY102" fmla="*/ 180843 h 201543"/>
                  <a:gd name="connsiteX103" fmla="*/ 99882 w 258366"/>
                  <a:gd name="connsiteY103" fmla="*/ 168864 h 201543"/>
                  <a:gd name="connsiteX104" fmla="*/ 95231 w 258366"/>
                  <a:gd name="connsiteY104" fmla="*/ 168864 h 201543"/>
                  <a:gd name="connsiteX105" fmla="*/ 93254 w 258366"/>
                  <a:gd name="connsiteY105" fmla="*/ 166887 h 201543"/>
                  <a:gd name="connsiteX106" fmla="*/ 88603 w 258366"/>
                  <a:gd name="connsiteY106" fmla="*/ 166887 h 201543"/>
                  <a:gd name="connsiteX107" fmla="*/ 86975 w 258366"/>
                  <a:gd name="connsiteY107" fmla="*/ 165259 h 201543"/>
                  <a:gd name="connsiteX108" fmla="*/ 84417 w 258366"/>
                  <a:gd name="connsiteY108" fmla="*/ 167818 h 201543"/>
                  <a:gd name="connsiteX109" fmla="*/ 71394 w 258366"/>
                  <a:gd name="connsiteY109" fmla="*/ 167818 h 201543"/>
                  <a:gd name="connsiteX110" fmla="*/ 63836 w 258366"/>
                  <a:gd name="connsiteY110" fmla="*/ 175377 h 201543"/>
                  <a:gd name="connsiteX111" fmla="*/ 63836 w 258366"/>
                  <a:gd name="connsiteY111" fmla="*/ 181657 h 201543"/>
                  <a:gd name="connsiteX112" fmla="*/ 56743 w 258366"/>
                  <a:gd name="connsiteY112" fmla="*/ 188751 h 201543"/>
                  <a:gd name="connsiteX113" fmla="*/ 56743 w 258366"/>
                  <a:gd name="connsiteY113" fmla="*/ 200613 h 201543"/>
                  <a:gd name="connsiteX114" fmla="*/ 54999 w 258366"/>
                  <a:gd name="connsiteY114" fmla="*/ 201544 h 201543"/>
                  <a:gd name="connsiteX115" fmla="*/ 54999 w 258366"/>
                  <a:gd name="connsiteY115" fmla="*/ 201544 h 20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58366" h="201543">
                    <a:moveTo>
                      <a:pt x="54999" y="201544"/>
                    </a:moveTo>
                    <a:lnTo>
                      <a:pt x="43720" y="190263"/>
                    </a:lnTo>
                    <a:lnTo>
                      <a:pt x="40697" y="190263"/>
                    </a:lnTo>
                    <a:lnTo>
                      <a:pt x="38837" y="192124"/>
                    </a:lnTo>
                    <a:lnTo>
                      <a:pt x="35232" y="192124"/>
                    </a:lnTo>
                    <a:lnTo>
                      <a:pt x="35232" y="197590"/>
                    </a:lnTo>
                    <a:lnTo>
                      <a:pt x="29999" y="192356"/>
                    </a:lnTo>
                    <a:lnTo>
                      <a:pt x="29999" y="190263"/>
                    </a:lnTo>
                    <a:lnTo>
                      <a:pt x="32906" y="190263"/>
                    </a:lnTo>
                    <a:lnTo>
                      <a:pt x="32906" y="187356"/>
                    </a:lnTo>
                    <a:lnTo>
                      <a:pt x="30813" y="185262"/>
                    </a:lnTo>
                    <a:lnTo>
                      <a:pt x="28372" y="185262"/>
                    </a:lnTo>
                    <a:lnTo>
                      <a:pt x="26627" y="187007"/>
                    </a:lnTo>
                    <a:lnTo>
                      <a:pt x="22325" y="187007"/>
                    </a:lnTo>
                    <a:lnTo>
                      <a:pt x="18953" y="183634"/>
                    </a:lnTo>
                    <a:lnTo>
                      <a:pt x="16628" y="183634"/>
                    </a:lnTo>
                    <a:lnTo>
                      <a:pt x="12442" y="179447"/>
                    </a:lnTo>
                    <a:lnTo>
                      <a:pt x="12442" y="174563"/>
                    </a:lnTo>
                    <a:lnTo>
                      <a:pt x="17325" y="174563"/>
                    </a:lnTo>
                    <a:lnTo>
                      <a:pt x="13139" y="170376"/>
                    </a:lnTo>
                    <a:lnTo>
                      <a:pt x="9535" y="170376"/>
                    </a:lnTo>
                    <a:lnTo>
                      <a:pt x="3023" y="163863"/>
                    </a:lnTo>
                    <a:lnTo>
                      <a:pt x="3023" y="159677"/>
                    </a:lnTo>
                    <a:lnTo>
                      <a:pt x="0" y="156653"/>
                    </a:lnTo>
                    <a:lnTo>
                      <a:pt x="0" y="147582"/>
                    </a:lnTo>
                    <a:lnTo>
                      <a:pt x="12442" y="147582"/>
                    </a:lnTo>
                    <a:lnTo>
                      <a:pt x="17325" y="142697"/>
                    </a:lnTo>
                    <a:lnTo>
                      <a:pt x="27325" y="142697"/>
                    </a:lnTo>
                    <a:lnTo>
                      <a:pt x="29651" y="140371"/>
                    </a:lnTo>
                    <a:lnTo>
                      <a:pt x="53720" y="140371"/>
                    </a:lnTo>
                    <a:lnTo>
                      <a:pt x="61510" y="132579"/>
                    </a:lnTo>
                    <a:lnTo>
                      <a:pt x="61510" y="127695"/>
                    </a:lnTo>
                    <a:lnTo>
                      <a:pt x="65580" y="123624"/>
                    </a:lnTo>
                    <a:lnTo>
                      <a:pt x="65580" y="76640"/>
                    </a:lnTo>
                    <a:lnTo>
                      <a:pt x="72905" y="76640"/>
                    </a:lnTo>
                    <a:lnTo>
                      <a:pt x="75929" y="73616"/>
                    </a:lnTo>
                    <a:lnTo>
                      <a:pt x="88719" y="73616"/>
                    </a:lnTo>
                    <a:lnTo>
                      <a:pt x="88719" y="73616"/>
                    </a:lnTo>
                    <a:lnTo>
                      <a:pt x="109184" y="53148"/>
                    </a:lnTo>
                    <a:lnTo>
                      <a:pt x="111509" y="53148"/>
                    </a:lnTo>
                    <a:lnTo>
                      <a:pt x="120463" y="44193"/>
                    </a:lnTo>
                    <a:lnTo>
                      <a:pt x="122788" y="44193"/>
                    </a:lnTo>
                    <a:lnTo>
                      <a:pt x="126276" y="40704"/>
                    </a:lnTo>
                    <a:lnTo>
                      <a:pt x="128602" y="40704"/>
                    </a:lnTo>
                    <a:lnTo>
                      <a:pt x="128602" y="40704"/>
                    </a:lnTo>
                    <a:lnTo>
                      <a:pt x="135113" y="34191"/>
                    </a:lnTo>
                    <a:lnTo>
                      <a:pt x="139881" y="34191"/>
                    </a:lnTo>
                    <a:lnTo>
                      <a:pt x="146974" y="27097"/>
                    </a:lnTo>
                    <a:lnTo>
                      <a:pt x="151741" y="27097"/>
                    </a:lnTo>
                    <a:lnTo>
                      <a:pt x="158834" y="20003"/>
                    </a:lnTo>
                    <a:lnTo>
                      <a:pt x="163601" y="20003"/>
                    </a:lnTo>
                    <a:lnTo>
                      <a:pt x="171740" y="11862"/>
                    </a:lnTo>
                    <a:lnTo>
                      <a:pt x="176508" y="11862"/>
                    </a:lnTo>
                    <a:lnTo>
                      <a:pt x="185461" y="2907"/>
                    </a:lnTo>
                    <a:lnTo>
                      <a:pt x="188949" y="2907"/>
                    </a:lnTo>
                    <a:lnTo>
                      <a:pt x="191856" y="0"/>
                    </a:lnTo>
                    <a:lnTo>
                      <a:pt x="194066" y="2210"/>
                    </a:lnTo>
                    <a:lnTo>
                      <a:pt x="201856" y="2210"/>
                    </a:lnTo>
                    <a:lnTo>
                      <a:pt x="203368" y="3721"/>
                    </a:lnTo>
                    <a:lnTo>
                      <a:pt x="209879" y="3721"/>
                    </a:lnTo>
                    <a:lnTo>
                      <a:pt x="211623" y="5466"/>
                    </a:lnTo>
                    <a:lnTo>
                      <a:pt x="218135" y="5466"/>
                    </a:lnTo>
                    <a:lnTo>
                      <a:pt x="228483" y="15817"/>
                    </a:lnTo>
                    <a:lnTo>
                      <a:pt x="232088" y="15817"/>
                    </a:lnTo>
                    <a:lnTo>
                      <a:pt x="235809" y="12095"/>
                    </a:lnTo>
                    <a:lnTo>
                      <a:pt x="238483" y="12095"/>
                    </a:lnTo>
                    <a:lnTo>
                      <a:pt x="241158" y="9420"/>
                    </a:lnTo>
                    <a:lnTo>
                      <a:pt x="241158" y="18491"/>
                    </a:lnTo>
                    <a:lnTo>
                      <a:pt x="244181" y="21515"/>
                    </a:lnTo>
                    <a:lnTo>
                      <a:pt x="244181" y="36634"/>
                    </a:lnTo>
                    <a:lnTo>
                      <a:pt x="250343" y="42798"/>
                    </a:lnTo>
                    <a:lnTo>
                      <a:pt x="250343" y="49310"/>
                    </a:lnTo>
                    <a:lnTo>
                      <a:pt x="258366" y="57335"/>
                    </a:lnTo>
                    <a:lnTo>
                      <a:pt x="252901" y="62801"/>
                    </a:lnTo>
                    <a:lnTo>
                      <a:pt x="252901" y="86991"/>
                    </a:lnTo>
                    <a:lnTo>
                      <a:pt x="249878" y="90014"/>
                    </a:lnTo>
                    <a:lnTo>
                      <a:pt x="249878" y="114321"/>
                    </a:lnTo>
                    <a:lnTo>
                      <a:pt x="230111" y="134091"/>
                    </a:lnTo>
                    <a:lnTo>
                      <a:pt x="230111" y="138278"/>
                    </a:lnTo>
                    <a:lnTo>
                      <a:pt x="222553" y="145837"/>
                    </a:lnTo>
                    <a:lnTo>
                      <a:pt x="222553" y="149094"/>
                    </a:lnTo>
                    <a:lnTo>
                      <a:pt x="216042" y="155606"/>
                    </a:lnTo>
                    <a:lnTo>
                      <a:pt x="216042" y="159560"/>
                    </a:lnTo>
                    <a:lnTo>
                      <a:pt x="218251" y="161770"/>
                    </a:lnTo>
                    <a:lnTo>
                      <a:pt x="218251" y="167236"/>
                    </a:lnTo>
                    <a:lnTo>
                      <a:pt x="215925" y="169562"/>
                    </a:lnTo>
                    <a:lnTo>
                      <a:pt x="212321" y="169562"/>
                    </a:lnTo>
                    <a:lnTo>
                      <a:pt x="209298" y="172586"/>
                    </a:lnTo>
                    <a:lnTo>
                      <a:pt x="205693" y="172586"/>
                    </a:lnTo>
                    <a:lnTo>
                      <a:pt x="199414" y="178866"/>
                    </a:lnTo>
                    <a:lnTo>
                      <a:pt x="194066" y="178866"/>
                    </a:lnTo>
                    <a:lnTo>
                      <a:pt x="190228" y="175028"/>
                    </a:lnTo>
                    <a:lnTo>
                      <a:pt x="162787" y="175028"/>
                    </a:lnTo>
                    <a:lnTo>
                      <a:pt x="154648" y="183169"/>
                    </a:lnTo>
                    <a:lnTo>
                      <a:pt x="139764" y="183169"/>
                    </a:lnTo>
                    <a:lnTo>
                      <a:pt x="134997" y="178400"/>
                    </a:lnTo>
                    <a:lnTo>
                      <a:pt x="131858" y="178400"/>
                    </a:lnTo>
                    <a:lnTo>
                      <a:pt x="128137" y="174679"/>
                    </a:lnTo>
                    <a:lnTo>
                      <a:pt x="122788" y="174679"/>
                    </a:lnTo>
                    <a:lnTo>
                      <a:pt x="118486" y="178982"/>
                    </a:lnTo>
                    <a:lnTo>
                      <a:pt x="113718" y="178982"/>
                    </a:lnTo>
                    <a:lnTo>
                      <a:pt x="111858" y="180843"/>
                    </a:lnTo>
                    <a:lnTo>
                      <a:pt x="111858" y="180843"/>
                    </a:lnTo>
                    <a:lnTo>
                      <a:pt x="99882" y="168864"/>
                    </a:lnTo>
                    <a:lnTo>
                      <a:pt x="95231" y="168864"/>
                    </a:lnTo>
                    <a:lnTo>
                      <a:pt x="93254" y="166887"/>
                    </a:lnTo>
                    <a:lnTo>
                      <a:pt x="88603" y="166887"/>
                    </a:lnTo>
                    <a:lnTo>
                      <a:pt x="86975" y="165259"/>
                    </a:lnTo>
                    <a:lnTo>
                      <a:pt x="84417" y="167818"/>
                    </a:lnTo>
                    <a:lnTo>
                      <a:pt x="71394" y="167818"/>
                    </a:lnTo>
                    <a:lnTo>
                      <a:pt x="63836" y="175377"/>
                    </a:lnTo>
                    <a:lnTo>
                      <a:pt x="63836" y="181657"/>
                    </a:lnTo>
                    <a:lnTo>
                      <a:pt x="56743" y="188751"/>
                    </a:lnTo>
                    <a:lnTo>
                      <a:pt x="56743" y="200613"/>
                    </a:lnTo>
                    <a:lnTo>
                      <a:pt x="54999" y="201544"/>
                    </a:lnTo>
                    <a:lnTo>
                      <a:pt x="54999" y="201544"/>
                    </a:lnTo>
                    <a:close/>
                  </a:path>
                </a:pathLst>
              </a:custGeom>
              <a:grpFill/>
              <a:ln w="1162" cap="rnd">
                <a:solidFill>
                  <a:schemeClr val="bg2"/>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37FCB66E-E6CE-B216-1512-7F79D5D2E537}"/>
                  </a:ext>
                </a:extLst>
              </p:cNvPr>
              <p:cNvSpPr/>
              <p:nvPr/>
            </p:nvSpPr>
            <p:spPr>
              <a:xfrm>
                <a:off x="5851453" y="3875355"/>
                <a:ext cx="219413" cy="211312"/>
              </a:xfrm>
              <a:custGeom>
                <a:avLst/>
                <a:gdLst>
                  <a:gd name="connsiteX0" fmla="*/ 182321 w 219413"/>
                  <a:gd name="connsiteY0" fmla="*/ 11397 h 211312"/>
                  <a:gd name="connsiteX1" fmla="*/ 193833 w 219413"/>
                  <a:gd name="connsiteY1" fmla="*/ 11397 h 211312"/>
                  <a:gd name="connsiteX2" fmla="*/ 196042 w 219413"/>
                  <a:gd name="connsiteY2" fmla="*/ 9187 h 211312"/>
                  <a:gd name="connsiteX3" fmla="*/ 214763 w 219413"/>
                  <a:gd name="connsiteY3" fmla="*/ 9187 h 211312"/>
                  <a:gd name="connsiteX4" fmla="*/ 219414 w 219413"/>
                  <a:gd name="connsiteY4" fmla="*/ 13839 h 211312"/>
                  <a:gd name="connsiteX5" fmla="*/ 212902 w 219413"/>
                  <a:gd name="connsiteY5" fmla="*/ 13839 h 211312"/>
                  <a:gd name="connsiteX6" fmla="*/ 209414 w 219413"/>
                  <a:gd name="connsiteY6" fmla="*/ 17328 h 211312"/>
                  <a:gd name="connsiteX7" fmla="*/ 202902 w 219413"/>
                  <a:gd name="connsiteY7" fmla="*/ 17328 h 211312"/>
                  <a:gd name="connsiteX8" fmla="*/ 200693 w 219413"/>
                  <a:gd name="connsiteY8" fmla="*/ 19538 h 211312"/>
                  <a:gd name="connsiteX9" fmla="*/ 198484 w 219413"/>
                  <a:gd name="connsiteY9" fmla="*/ 19538 h 211312"/>
                  <a:gd name="connsiteX10" fmla="*/ 193716 w 219413"/>
                  <a:gd name="connsiteY10" fmla="*/ 24306 h 211312"/>
                  <a:gd name="connsiteX11" fmla="*/ 187438 w 219413"/>
                  <a:gd name="connsiteY11" fmla="*/ 18026 h 211312"/>
                  <a:gd name="connsiteX12" fmla="*/ 183949 w 219413"/>
                  <a:gd name="connsiteY12" fmla="*/ 18026 h 211312"/>
                  <a:gd name="connsiteX13" fmla="*/ 182089 w 219413"/>
                  <a:gd name="connsiteY13" fmla="*/ 19887 h 211312"/>
                  <a:gd name="connsiteX14" fmla="*/ 172671 w 219413"/>
                  <a:gd name="connsiteY14" fmla="*/ 19887 h 211312"/>
                  <a:gd name="connsiteX15" fmla="*/ 170810 w 219413"/>
                  <a:gd name="connsiteY15" fmla="*/ 21748 h 211312"/>
                  <a:gd name="connsiteX16" fmla="*/ 161392 w 219413"/>
                  <a:gd name="connsiteY16" fmla="*/ 21748 h 211312"/>
                  <a:gd name="connsiteX17" fmla="*/ 159531 w 219413"/>
                  <a:gd name="connsiteY17" fmla="*/ 23608 h 211312"/>
                  <a:gd name="connsiteX18" fmla="*/ 150113 w 219413"/>
                  <a:gd name="connsiteY18" fmla="*/ 23608 h 211312"/>
                  <a:gd name="connsiteX19" fmla="*/ 150113 w 219413"/>
                  <a:gd name="connsiteY19" fmla="*/ 86758 h 211312"/>
                  <a:gd name="connsiteX20" fmla="*/ 134067 w 219413"/>
                  <a:gd name="connsiteY20" fmla="*/ 86758 h 211312"/>
                  <a:gd name="connsiteX21" fmla="*/ 134067 w 219413"/>
                  <a:gd name="connsiteY21" fmla="*/ 202590 h 211312"/>
                  <a:gd name="connsiteX22" fmla="*/ 129764 w 219413"/>
                  <a:gd name="connsiteY22" fmla="*/ 202590 h 211312"/>
                  <a:gd name="connsiteX23" fmla="*/ 125113 w 219413"/>
                  <a:gd name="connsiteY23" fmla="*/ 207242 h 211312"/>
                  <a:gd name="connsiteX24" fmla="*/ 122788 w 219413"/>
                  <a:gd name="connsiteY24" fmla="*/ 207242 h 211312"/>
                  <a:gd name="connsiteX25" fmla="*/ 122788 w 219413"/>
                  <a:gd name="connsiteY25" fmla="*/ 209103 h 211312"/>
                  <a:gd name="connsiteX26" fmla="*/ 120579 w 219413"/>
                  <a:gd name="connsiteY26" fmla="*/ 211313 h 211312"/>
                  <a:gd name="connsiteX27" fmla="*/ 117323 w 219413"/>
                  <a:gd name="connsiteY27" fmla="*/ 211313 h 211312"/>
                  <a:gd name="connsiteX28" fmla="*/ 116044 w 219413"/>
                  <a:gd name="connsiteY28" fmla="*/ 210033 h 211312"/>
                  <a:gd name="connsiteX29" fmla="*/ 100346 w 219413"/>
                  <a:gd name="connsiteY29" fmla="*/ 210033 h 211312"/>
                  <a:gd name="connsiteX30" fmla="*/ 97905 w 219413"/>
                  <a:gd name="connsiteY30" fmla="*/ 207591 h 211312"/>
                  <a:gd name="connsiteX31" fmla="*/ 93603 w 219413"/>
                  <a:gd name="connsiteY31" fmla="*/ 207591 h 211312"/>
                  <a:gd name="connsiteX32" fmla="*/ 91161 w 219413"/>
                  <a:gd name="connsiteY32" fmla="*/ 205149 h 211312"/>
                  <a:gd name="connsiteX33" fmla="*/ 91161 w 219413"/>
                  <a:gd name="connsiteY33" fmla="*/ 200497 h 211312"/>
                  <a:gd name="connsiteX34" fmla="*/ 85463 w 219413"/>
                  <a:gd name="connsiteY34" fmla="*/ 194799 h 211312"/>
                  <a:gd name="connsiteX35" fmla="*/ 81742 w 219413"/>
                  <a:gd name="connsiteY35" fmla="*/ 198520 h 211312"/>
                  <a:gd name="connsiteX36" fmla="*/ 81742 w 219413"/>
                  <a:gd name="connsiteY36" fmla="*/ 202358 h 211312"/>
                  <a:gd name="connsiteX37" fmla="*/ 79882 w 219413"/>
                  <a:gd name="connsiteY37" fmla="*/ 202358 h 211312"/>
                  <a:gd name="connsiteX38" fmla="*/ 77207 w 219413"/>
                  <a:gd name="connsiteY38" fmla="*/ 205033 h 211312"/>
                  <a:gd name="connsiteX39" fmla="*/ 61394 w 219413"/>
                  <a:gd name="connsiteY39" fmla="*/ 189216 h 211312"/>
                  <a:gd name="connsiteX40" fmla="*/ 61394 w 219413"/>
                  <a:gd name="connsiteY40" fmla="*/ 185960 h 211312"/>
                  <a:gd name="connsiteX41" fmla="*/ 58138 w 219413"/>
                  <a:gd name="connsiteY41" fmla="*/ 182703 h 211312"/>
                  <a:gd name="connsiteX42" fmla="*/ 58138 w 219413"/>
                  <a:gd name="connsiteY42" fmla="*/ 177470 h 211312"/>
                  <a:gd name="connsiteX43" fmla="*/ 54882 w 219413"/>
                  <a:gd name="connsiteY43" fmla="*/ 174214 h 211312"/>
                  <a:gd name="connsiteX44" fmla="*/ 54882 w 219413"/>
                  <a:gd name="connsiteY44" fmla="*/ 166073 h 211312"/>
                  <a:gd name="connsiteX45" fmla="*/ 51627 w 219413"/>
                  <a:gd name="connsiteY45" fmla="*/ 162817 h 211312"/>
                  <a:gd name="connsiteX46" fmla="*/ 51627 w 219413"/>
                  <a:gd name="connsiteY46" fmla="*/ 155606 h 211312"/>
                  <a:gd name="connsiteX47" fmla="*/ 49766 w 219413"/>
                  <a:gd name="connsiteY47" fmla="*/ 153745 h 211312"/>
                  <a:gd name="connsiteX48" fmla="*/ 49766 w 219413"/>
                  <a:gd name="connsiteY48" fmla="*/ 136650 h 211312"/>
                  <a:gd name="connsiteX49" fmla="*/ 43836 w 219413"/>
                  <a:gd name="connsiteY49" fmla="*/ 130718 h 211312"/>
                  <a:gd name="connsiteX50" fmla="*/ 43836 w 219413"/>
                  <a:gd name="connsiteY50" fmla="*/ 90363 h 211312"/>
                  <a:gd name="connsiteX51" fmla="*/ 34418 w 219413"/>
                  <a:gd name="connsiteY51" fmla="*/ 80943 h 211312"/>
                  <a:gd name="connsiteX52" fmla="*/ 34418 w 219413"/>
                  <a:gd name="connsiteY52" fmla="*/ 75710 h 211312"/>
                  <a:gd name="connsiteX53" fmla="*/ 27209 w 219413"/>
                  <a:gd name="connsiteY53" fmla="*/ 68499 h 211312"/>
                  <a:gd name="connsiteX54" fmla="*/ 27209 w 219413"/>
                  <a:gd name="connsiteY54" fmla="*/ 63266 h 211312"/>
                  <a:gd name="connsiteX55" fmla="*/ 23720 w 219413"/>
                  <a:gd name="connsiteY55" fmla="*/ 59777 h 211312"/>
                  <a:gd name="connsiteX56" fmla="*/ 23720 w 219413"/>
                  <a:gd name="connsiteY56" fmla="*/ 54543 h 211312"/>
                  <a:gd name="connsiteX57" fmla="*/ 18488 w 219413"/>
                  <a:gd name="connsiteY57" fmla="*/ 49310 h 211312"/>
                  <a:gd name="connsiteX58" fmla="*/ 18488 w 219413"/>
                  <a:gd name="connsiteY58" fmla="*/ 45472 h 211312"/>
                  <a:gd name="connsiteX59" fmla="*/ 14651 w 219413"/>
                  <a:gd name="connsiteY59" fmla="*/ 41635 h 211312"/>
                  <a:gd name="connsiteX60" fmla="*/ 14651 w 219413"/>
                  <a:gd name="connsiteY60" fmla="*/ 36983 h 211312"/>
                  <a:gd name="connsiteX61" fmla="*/ 6511 w 219413"/>
                  <a:gd name="connsiteY61" fmla="*/ 28842 h 211312"/>
                  <a:gd name="connsiteX62" fmla="*/ 6511 w 219413"/>
                  <a:gd name="connsiteY62" fmla="*/ 25469 h 211312"/>
                  <a:gd name="connsiteX63" fmla="*/ 0 w 219413"/>
                  <a:gd name="connsiteY63" fmla="*/ 18957 h 211312"/>
                  <a:gd name="connsiteX64" fmla="*/ 0 w 219413"/>
                  <a:gd name="connsiteY64" fmla="*/ 4187 h 211312"/>
                  <a:gd name="connsiteX65" fmla="*/ 12907 w 219413"/>
                  <a:gd name="connsiteY65" fmla="*/ 4187 h 211312"/>
                  <a:gd name="connsiteX66" fmla="*/ 14651 w 219413"/>
                  <a:gd name="connsiteY66" fmla="*/ 2442 h 211312"/>
                  <a:gd name="connsiteX67" fmla="*/ 18720 w 219413"/>
                  <a:gd name="connsiteY67" fmla="*/ 2442 h 211312"/>
                  <a:gd name="connsiteX68" fmla="*/ 21162 w 219413"/>
                  <a:gd name="connsiteY68" fmla="*/ 0 h 211312"/>
                  <a:gd name="connsiteX69" fmla="*/ 28255 w 219413"/>
                  <a:gd name="connsiteY69" fmla="*/ 0 h 211312"/>
                  <a:gd name="connsiteX70" fmla="*/ 35348 w 219413"/>
                  <a:gd name="connsiteY70" fmla="*/ 7094 h 211312"/>
                  <a:gd name="connsiteX71" fmla="*/ 107904 w 219413"/>
                  <a:gd name="connsiteY71" fmla="*/ 7094 h 211312"/>
                  <a:gd name="connsiteX72" fmla="*/ 115811 w 219413"/>
                  <a:gd name="connsiteY72" fmla="*/ 15002 h 211312"/>
                  <a:gd name="connsiteX73" fmla="*/ 140578 w 219413"/>
                  <a:gd name="connsiteY73" fmla="*/ 15002 h 211312"/>
                  <a:gd name="connsiteX74" fmla="*/ 142671 w 219413"/>
                  <a:gd name="connsiteY74" fmla="*/ 17096 h 211312"/>
                  <a:gd name="connsiteX75" fmla="*/ 162554 w 219413"/>
                  <a:gd name="connsiteY75" fmla="*/ 17096 h 211312"/>
                  <a:gd name="connsiteX76" fmla="*/ 163833 w 219413"/>
                  <a:gd name="connsiteY76" fmla="*/ 15816 h 211312"/>
                  <a:gd name="connsiteX77" fmla="*/ 172787 w 219413"/>
                  <a:gd name="connsiteY77" fmla="*/ 15816 h 211312"/>
                  <a:gd name="connsiteX78" fmla="*/ 174996 w 219413"/>
                  <a:gd name="connsiteY78" fmla="*/ 13607 h 211312"/>
                  <a:gd name="connsiteX79" fmla="*/ 179996 w 219413"/>
                  <a:gd name="connsiteY79" fmla="*/ 13607 h 211312"/>
                  <a:gd name="connsiteX80" fmla="*/ 182321 w 219413"/>
                  <a:gd name="connsiteY80" fmla="*/ 11397 h 211312"/>
                  <a:gd name="connsiteX81" fmla="*/ 182321 w 219413"/>
                  <a:gd name="connsiteY81" fmla="*/ 11397 h 21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9413" h="211312">
                    <a:moveTo>
                      <a:pt x="182321" y="11397"/>
                    </a:moveTo>
                    <a:lnTo>
                      <a:pt x="193833" y="11397"/>
                    </a:lnTo>
                    <a:lnTo>
                      <a:pt x="196042" y="9187"/>
                    </a:lnTo>
                    <a:lnTo>
                      <a:pt x="214763" y="9187"/>
                    </a:lnTo>
                    <a:lnTo>
                      <a:pt x="219414" y="13839"/>
                    </a:lnTo>
                    <a:lnTo>
                      <a:pt x="212902" y="13839"/>
                    </a:lnTo>
                    <a:lnTo>
                      <a:pt x="209414" y="17328"/>
                    </a:lnTo>
                    <a:lnTo>
                      <a:pt x="202902" y="17328"/>
                    </a:lnTo>
                    <a:lnTo>
                      <a:pt x="200693" y="19538"/>
                    </a:lnTo>
                    <a:lnTo>
                      <a:pt x="198484" y="19538"/>
                    </a:lnTo>
                    <a:lnTo>
                      <a:pt x="193716" y="24306"/>
                    </a:lnTo>
                    <a:lnTo>
                      <a:pt x="187438" y="18026"/>
                    </a:lnTo>
                    <a:lnTo>
                      <a:pt x="183949" y="18026"/>
                    </a:lnTo>
                    <a:lnTo>
                      <a:pt x="182089" y="19887"/>
                    </a:lnTo>
                    <a:lnTo>
                      <a:pt x="172671" y="19887"/>
                    </a:lnTo>
                    <a:lnTo>
                      <a:pt x="170810" y="21748"/>
                    </a:lnTo>
                    <a:lnTo>
                      <a:pt x="161392" y="21748"/>
                    </a:lnTo>
                    <a:lnTo>
                      <a:pt x="159531" y="23608"/>
                    </a:lnTo>
                    <a:lnTo>
                      <a:pt x="150113" y="23608"/>
                    </a:lnTo>
                    <a:lnTo>
                      <a:pt x="150113" y="86758"/>
                    </a:lnTo>
                    <a:lnTo>
                      <a:pt x="134067" y="86758"/>
                    </a:lnTo>
                    <a:lnTo>
                      <a:pt x="134067" y="202590"/>
                    </a:lnTo>
                    <a:lnTo>
                      <a:pt x="129764" y="202590"/>
                    </a:lnTo>
                    <a:lnTo>
                      <a:pt x="125113" y="207242"/>
                    </a:lnTo>
                    <a:lnTo>
                      <a:pt x="122788" y="207242"/>
                    </a:lnTo>
                    <a:lnTo>
                      <a:pt x="122788" y="209103"/>
                    </a:lnTo>
                    <a:lnTo>
                      <a:pt x="120579" y="211313"/>
                    </a:lnTo>
                    <a:lnTo>
                      <a:pt x="117323" y="211313"/>
                    </a:lnTo>
                    <a:lnTo>
                      <a:pt x="116044" y="210033"/>
                    </a:lnTo>
                    <a:lnTo>
                      <a:pt x="100346" y="210033"/>
                    </a:lnTo>
                    <a:lnTo>
                      <a:pt x="97905" y="207591"/>
                    </a:lnTo>
                    <a:lnTo>
                      <a:pt x="93603" y="207591"/>
                    </a:lnTo>
                    <a:lnTo>
                      <a:pt x="91161" y="205149"/>
                    </a:lnTo>
                    <a:lnTo>
                      <a:pt x="91161" y="200497"/>
                    </a:lnTo>
                    <a:lnTo>
                      <a:pt x="85463" y="194799"/>
                    </a:lnTo>
                    <a:lnTo>
                      <a:pt x="81742" y="198520"/>
                    </a:lnTo>
                    <a:lnTo>
                      <a:pt x="81742" y="202358"/>
                    </a:lnTo>
                    <a:lnTo>
                      <a:pt x="79882" y="202358"/>
                    </a:lnTo>
                    <a:lnTo>
                      <a:pt x="77207" y="205033"/>
                    </a:lnTo>
                    <a:lnTo>
                      <a:pt x="61394" y="189216"/>
                    </a:lnTo>
                    <a:lnTo>
                      <a:pt x="61394" y="185960"/>
                    </a:lnTo>
                    <a:lnTo>
                      <a:pt x="58138" y="182703"/>
                    </a:lnTo>
                    <a:lnTo>
                      <a:pt x="58138" y="177470"/>
                    </a:lnTo>
                    <a:lnTo>
                      <a:pt x="54882" y="174214"/>
                    </a:lnTo>
                    <a:lnTo>
                      <a:pt x="54882" y="166073"/>
                    </a:lnTo>
                    <a:lnTo>
                      <a:pt x="51627" y="162817"/>
                    </a:lnTo>
                    <a:lnTo>
                      <a:pt x="51627" y="155606"/>
                    </a:lnTo>
                    <a:lnTo>
                      <a:pt x="49766" y="153745"/>
                    </a:lnTo>
                    <a:lnTo>
                      <a:pt x="49766" y="136650"/>
                    </a:lnTo>
                    <a:lnTo>
                      <a:pt x="43836" y="130718"/>
                    </a:lnTo>
                    <a:lnTo>
                      <a:pt x="43836" y="90363"/>
                    </a:lnTo>
                    <a:lnTo>
                      <a:pt x="34418" y="80943"/>
                    </a:lnTo>
                    <a:lnTo>
                      <a:pt x="34418" y="75710"/>
                    </a:lnTo>
                    <a:lnTo>
                      <a:pt x="27209" y="68499"/>
                    </a:lnTo>
                    <a:lnTo>
                      <a:pt x="27209" y="63266"/>
                    </a:lnTo>
                    <a:lnTo>
                      <a:pt x="23720" y="59777"/>
                    </a:lnTo>
                    <a:lnTo>
                      <a:pt x="23720" y="54543"/>
                    </a:lnTo>
                    <a:lnTo>
                      <a:pt x="18488" y="49310"/>
                    </a:lnTo>
                    <a:lnTo>
                      <a:pt x="18488" y="45472"/>
                    </a:lnTo>
                    <a:lnTo>
                      <a:pt x="14651" y="41635"/>
                    </a:lnTo>
                    <a:lnTo>
                      <a:pt x="14651" y="36983"/>
                    </a:lnTo>
                    <a:lnTo>
                      <a:pt x="6511" y="28842"/>
                    </a:lnTo>
                    <a:lnTo>
                      <a:pt x="6511" y="25469"/>
                    </a:lnTo>
                    <a:lnTo>
                      <a:pt x="0" y="18957"/>
                    </a:lnTo>
                    <a:lnTo>
                      <a:pt x="0" y="4187"/>
                    </a:lnTo>
                    <a:lnTo>
                      <a:pt x="12907" y="4187"/>
                    </a:lnTo>
                    <a:lnTo>
                      <a:pt x="14651" y="2442"/>
                    </a:lnTo>
                    <a:lnTo>
                      <a:pt x="18720" y="2442"/>
                    </a:lnTo>
                    <a:lnTo>
                      <a:pt x="21162" y="0"/>
                    </a:lnTo>
                    <a:lnTo>
                      <a:pt x="28255" y="0"/>
                    </a:lnTo>
                    <a:lnTo>
                      <a:pt x="35348" y="7094"/>
                    </a:lnTo>
                    <a:lnTo>
                      <a:pt x="107904" y="7094"/>
                    </a:lnTo>
                    <a:lnTo>
                      <a:pt x="115811" y="15002"/>
                    </a:lnTo>
                    <a:lnTo>
                      <a:pt x="140578" y="15002"/>
                    </a:lnTo>
                    <a:lnTo>
                      <a:pt x="142671" y="17096"/>
                    </a:lnTo>
                    <a:lnTo>
                      <a:pt x="162554" y="17096"/>
                    </a:lnTo>
                    <a:lnTo>
                      <a:pt x="163833" y="15816"/>
                    </a:lnTo>
                    <a:lnTo>
                      <a:pt x="172787" y="15816"/>
                    </a:lnTo>
                    <a:lnTo>
                      <a:pt x="174996" y="13607"/>
                    </a:lnTo>
                    <a:lnTo>
                      <a:pt x="179996" y="13607"/>
                    </a:lnTo>
                    <a:lnTo>
                      <a:pt x="182321" y="11397"/>
                    </a:lnTo>
                    <a:lnTo>
                      <a:pt x="182321" y="11397"/>
                    </a:lnTo>
                    <a:close/>
                  </a:path>
                </a:pathLst>
              </a:custGeom>
              <a:grpFill/>
              <a:ln w="1162" cap="rnd">
                <a:solidFill>
                  <a:schemeClr val="bg2"/>
                </a:solidFill>
                <a:prstDash val="solid"/>
                <a:round/>
              </a:ln>
            </p:spPr>
            <p:txBody>
              <a:bodyPr rtlCol="0" anchor="ctr"/>
              <a:lstStyle/>
              <a:p>
                <a:endParaRPr lang="en-US"/>
              </a:p>
            </p:txBody>
          </p:sp>
          <p:sp>
            <p:nvSpPr>
              <p:cNvPr id="42" name="Freeform 41">
                <a:extLst>
                  <a:ext uri="{FF2B5EF4-FFF2-40B4-BE49-F238E27FC236}">
                    <a16:creationId xmlns:a16="http://schemas.microsoft.com/office/drawing/2014/main" id="{311B7BFD-5CE6-63B3-18DE-17710F50AD9E}"/>
                  </a:ext>
                </a:extLst>
              </p:cNvPr>
              <p:cNvSpPr/>
              <p:nvPr/>
            </p:nvSpPr>
            <p:spPr>
              <a:xfrm>
                <a:off x="6152144" y="3767314"/>
                <a:ext cx="172554" cy="280161"/>
              </a:xfrm>
              <a:custGeom>
                <a:avLst/>
                <a:gdLst>
                  <a:gd name="connsiteX0" fmla="*/ 17325 w 172554"/>
                  <a:gd name="connsiteY0" fmla="*/ 203288 h 280161"/>
                  <a:gd name="connsiteX1" fmla="*/ 22093 w 172554"/>
                  <a:gd name="connsiteY1" fmla="*/ 198520 h 280161"/>
                  <a:gd name="connsiteX2" fmla="*/ 22093 w 172554"/>
                  <a:gd name="connsiteY2" fmla="*/ 196543 h 280161"/>
                  <a:gd name="connsiteX3" fmla="*/ 36511 w 172554"/>
                  <a:gd name="connsiteY3" fmla="*/ 182122 h 280161"/>
                  <a:gd name="connsiteX4" fmla="*/ 33837 w 172554"/>
                  <a:gd name="connsiteY4" fmla="*/ 179447 h 280161"/>
                  <a:gd name="connsiteX5" fmla="*/ 36511 w 172554"/>
                  <a:gd name="connsiteY5" fmla="*/ 176772 h 280161"/>
                  <a:gd name="connsiteX6" fmla="*/ 36511 w 172554"/>
                  <a:gd name="connsiteY6" fmla="*/ 170725 h 280161"/>
                  <a:gd name="connsiteX7" fmla="*/ 45813 w 172554"/>
                  <a:gd name="connsiteY7" fmla="*/ 161421 h 280161"/>
                  <a:gd name="connsiteX8" fmla="*/ 45813 w 172554"/>
                  <a:gd name="connsiteY8" fmla="*/ 155374 h 280161"/>
                  <a:gd name="connsiteX9" fmla="*/ 43022 w 172554"/>
                  <a:gd name="connsiteY9" fmla="*/ 152583 h 280161"/>
                  <a:gd name="connsiteX10" fmla="*/ 43022 w 172554"/>
                  <a:gd name="connsiteY10" fmla="*/ 145372 h 280161"/>
                  <a:gd name="connsiteX11" fmla="*/ 40232 w 172554"/>
                  <a:gd name="connsiteY11" fmla="*/ 142581 h 280161"/>
                  <a:gd name="connsiteX12" fmla="*/ 40232 w 172554"/>
                  <a:gd name="connsiteY12" fmla="*/ 139325 h 280161"/>
                  <a:gd name="connsiteX13" fmla="*/ 43022 w 172554"/>
                  <a:gd name="connsiteY13" fmla="*/ 139325 h 280161"/>
                  <a:gd name="connsiteX14" fmla="*/ 43022 w 172554"/>
                  <a:gd name="connsiteY14" fmla="*/ 135487 h 280161"/>
                  <a:gd name="connsiteX15" fmla="*/ 44999 w 172554"/>
                  <a:gd name="connsiteY15" fmla="*/ 133510 h 280161"/>
                  <a:gd name="connsiteX16" fmla="*/ 44999 w 172554"/>
                  <a:gd name="connsiteY16" fmla="*/ 111879 h 280161"/>
                  <a:gd name="connsiteX17" fmla="*/ 42441 w 172554"/>
                  <a:gd name="connsiteY17" fmla="*/ 109320 h 280161"/>
                  <a:gd name="connsiteX18" fmla="*/ 42441 w 172554"/>
                  <a:gd name="connsiteY18" fmla="*/ 105366 h 280161"/>
                  <a:gd name="connsiteX19" fmla="*/ 44185 w 172554"/>
                  <a:gd name="connsiteY19" fmla="*/ 103621 h 280161"/>
                  <a:gd name="connsiteX20" fmla="*/ 38953 w 172554"/>
                  <a:gd name="connsiteY20" fmla="*/ 103621 h 280161"/>
                  <a:gd name="connsiteX21" fmla="*/ 34767 w 172554"/>
                  <a:gd name="connsiteY21" fmla="*/ 99434 h 280161"/>
                  <a:gd name="connsiteX22" fmla="*/ 28488 w 172554"/>
                  <a:gd name="connsiteY22" fmla="*/ 99434 h 280161"/>
                  <a:gd name="connsiteX23" fmla="*/ 24302 w 172554"/>
                  <a:gd name="connsiteY23" fmla="*/ 95248 h 280161"/>
                  <a:gd name="connsiteX24" fmla="*/ 19651 w 172554"/>
                  <a:gd name="connsiteY24" fmla="*/ 95248 h 280161"/>
                  <a:gd name="connsiteX25" fmla="*/ 16395 w 172554"/>
                  <a:gd name="connsiteY25" fmla="*/ 91992 h 280161"/>
                  <a:gd name="connsiteX26" fmla="*/ 2326 w 172554"/>
                  <a:gd name="connsiteY26" fmla="*/ 91992 h 280161"/>
                  <a:gd name="connsiteX27" fmla="*/ 2326 w 172554"/>
                  <a:gd name="connsiteY27" fmla="*/ 81060 h 280161"/>
                  <a:gd name="connsiteX28" fmla="*/ 0 w 172554"/>
                  <a:gd name="connsiteY28" fmla="*/ 78734 h 280161"/>
                  <a:gd name="connsiteX29" fmla="*/ 0 w 172554"/>
                  <a:gd name="connsiteY29" fmla="*/ 74314 h 280161"/>
                  <a:gd name="connsiteX30" fmla="*/ 5349 w 172554"/>
                  <a:gd name="connsiteY30" fmla="*/ 74314 h 280161"/>
                  <a:gd name="connsiteX31" fmla="*/ 8605 w 172554"/>
                  <a:gd name="connsiteY31" fmla="*/ 71058 h 280161"/>
                  <a:gd name="connsiteX32" fmla="*/ 16511 w 172554"/>
                  <a:gd name="connsiteY32" fmla="*/ 71058 h 280161"/>
                  <a:gd name="connsiteX33" fmla="*/ 20814 w 172554"/>
                  <a:gd name="connsiteY33" fmla="*/ 66755 h 280161"/>
                  <a:gd name="connsiteX34" fmla="*/ 26860 w 172554"/>
                  <a:gd name="connsiteY34" fmla="*/ 66755 h 280161"/>
                  <a:gd name="connsiteX35" fmla="*/ 29651 w 172554"/>
                  <a:gd name="connsiteY35" fmla="*/ 63964 h 280161"/>
                  <a:gd name="connsiteX36" fmla="*/ 35697 w 172554"/>
                  <a:gd name="connsiteY36" fmla="*/ 63964 h 280161"/>
                  <a:gd name="connsiteX37" fmla="*/ 38488 w 172554"/>
                  <a:gd name="connsiteY37" fmla="*/ 61173 h 280161"/>
                  <a:gd name="connsiteX38" fmla="*/ 42441 w 172554"/>
                  <a:gd name="connsiteY38" fmla="*/ 61173 h 280161"/>
                  <a:gd name="connsiteX39" fmla="*/ 44185 w 172554"/>
                  <a:gd name="connsiteY39" fmla="*/ 59428 h 280161"/>
                  <a:gd name="connsiteX40" fmla="*/ 48139 w 172554"/>
                  <a:gd name="connsiteY40" fmla="*/ 59428 h 280161"/>
                  <a:gd name="connsiteX41" fmla="*/ 56045 w 172554"/>
                  <a:gd name="connsiteY41" fmla="*/ 67337 h 280161"/>
                  <a:gd name="connsiteX42" fmla="*/ 59417 w 172554"/>
                  <a:gd name="connsiteY42" fmla="*/ 67337 h 280161"/>
                  <a:gd name="connsiteX43" fmla="*/ 61278 w 172554"/>
                  <a:gd name="connsiteY43" fmla="*/ 65476 h 280161"/>
                  <a:gd name="connsiteX44" fmla="*/ 67324 w 172554"/>
                  <a:gd name="connsiteY44" fmla="*/ 65476 h 280161"/>
                  <a:gd name="connsiteX45" fmla="*/ 70580 w 172554"/>
                  <a:gd name="connsiteY45" fmla="*/ 68732 h 280161"/>
                  <a:gd name="connsiteX46" fmla="*/ 70580 w 172554"/>
                  <a:gd name="connsiteY46" fmla="*/ 79780 h 280161"/>
                  <a:gd name="connsiteX47" fmla="*/ 68022 w 172554"/>
                  <a:gd name="connsiteY47" fmla="*/ 82339 h 280161"/>
                  <a:gd name="connsiteX48" fmla="*/ 68022 w 172554"/>
                  <a:gd name="connsiteY48" fmla="*/ 86293 h 280161"/>
                  <a:gd name="connsiteX49" fmla="*/ 64766 w 172554"/>
                  <a:gd name="connsiteY49" fmla="*/ 89666 h 280161"/>
                  <a:gd name="connsiteX50" fmla="*/ 67557 w 172554"/>
                  <a:gd name="connsiteY50" fmla="*/ 92457 h 280161"/>
                  <a:gd name="connsiteX51" fmla="*/ 67557 w 172554"/>
                  <a:gd name="connsiteY51" fmla="*/ 94899 h 280161"/>
                  <a:gd name="connsiteX52" fmla="*/ 78487 w 172554"/>
                  <a:gd name="connsiteY52" fmla="*/ 105831 h 280161"/>
                  <a:gd name="connsiteX53" fmla="*/ 78487 w 172554"/>
                  <a:gd name="connsiteY53" fmla="*/ 105831 h 280161"/>
                  <a:gd name="connsiteX54" fmla="*/ 78487 w 172554"/>
                  <a:gd name="connsiteY54" fmla="*/ 110716 h 280161"/>
                  <a:gd name="connsiteX55" fmla="*/ 82440 w 172554"/>
                  <a:gd name="connsiteY55" fmla="*/ 110716 h 280161"/>
                  <a:gd name="connsiteX56" fmla="*/ 82440 w 172554"/>
                  <a:gd name="connsiteY56" fmla="*/ 110716 h 280161"/>
                  <a:gd name="connsiteX57" fmla="*/ 82440 w 172554"/>
                  <a:gd name="connsiteY57" fmla="*/ 104668 h 280161"/>
                  <a:gd name="connsiteX58" fmla="*/ 80115 w 172554"/>
                  <a:gd name="connsiteY58" fmla="*/ 102342 h 280161"/>
                  <a:gd name="connsiteX59" fmla="*/ 80115 w 172554"/>
                  <a:gd name="connsiteY59" fmla="*/ 97574 h 280161"/>
                  <a:gd name="connsiteX60" fmla="*/ 83487 w 172554"/>
                  <a:gd name="connsiteY60" fmla="*/ 94201 h 280161"/>
                  <a:gd name="connsiteX61" fmla="*/ 87905 w 172554"/>
                  <a:gd name="connsiteY61" fmla="*/ 94201 h 280161"/>
                  <a:gd name="connsiteX62" fmla="*/ 91626 w 172554"/>
                  <a:gd name="connsiteY62" fmla="*/ 90480 h 280161"/>
                  <a:gd name="connsiteX63" fmla="*/ 91626 w 172554"/>
                  <a:gd name="connsiteY63" fmla="*/ 68848 h 280161"/>
                  <a:gd name="connsiteX64" fmla="*/ 85580 w 172554"/>
                  <a:gd name="connsiteY64" fmla="*/ 62801 h 280161"/>
                  <a:gd name="connsiteX65" fmla="*/ 85580 w 172554"/>
                  <a:gd name="connsiteY65" fmla="*/ 59661 h 280161"/>
                  <a:gd name="connsiteX66" fmla="*/ 76742 w 172554"/>
                  <a:gd name="connsiteY66" fmla="*/ 50822 h 280161"/>
                  <a:gd name="connsiteX67" fmla="*/ 73138 w 172554"/>
                  <a:gd name="connsiteY67" fmla="*/ 50822 h 280161"/>
                  <a:gd name="connsiteX68" fmla="*/ 70580 w 172554"/>
                  <a:gd name="connsiteY68" fmla="*/ 48264 h 280161"/>
                  <a:gd name="connsiteX69" fmla="*/ 70580 w 172554"/>
                  <a:gd name="connsiteY69" fmla="*/ 39658 h 280161"/>
                  <a:gd name="connsiteX70" fmla="*/ 68952 w 172554"/>
                  <a:gd name="connsiteY70" fmla="*/ 38030 h 280161"/>
                  <a:gd name="connsiteX71" fmla="*/ 68952 w 172554"/>
                  <a:gd name="connsiteY71" fmla="*/ 31749 h 280161"/>
                  <a:gd name="connsiteX72" fmla="*/ 66743 w 172554"/>
                  <a:gd name="connsiteY72" fmla="*/ 29540 h 280161"/>
                  <a:gd name="connsiteX73" fmla="*/ 66743 w 172554"/>
                  <a:gd name="connsiteY73" fmla="*/ 26167 h 280161"/>
                  <a:gd name="connsiteX74" fmla="*/ 69882 w 172554"/>
                  <a:gd name="connsiteY74" fmla="*/ 23027 h 280161"/>
                  <a:gd name="connsiteX75" fmla="*/ 69882 w 172554"/>
                  <a:gd name="connsiteY75" fmla="*/ 19654 h 280161"/>
                  <a:gd name="connsiteX76" fmla="*/ 71394 w 172554"/>
                  <a:gd name="connsiteY76" fmla="*/ 18143 h 280161"/>
                  <a:gd name="connsiteX77" fmla="*/ 87789 w 172554"/>
                  <a:gd name="connsiteY77" fmla="*/ 18143 h 280161"/>
                  <a:gd name="connsiteX78" fmla="*/ 89998 w 172554"/>
                  <a:gd name="connsiteY78" fmla="*/ 15933 h 280161"/>
                  <a:gd name="connsiteX79" fmla="*/ 93138 w 172554"/>
                  <a:gd name="connsiteY79" fmla="*/ 15933 h 280161"/>
                  <a:gd name="connsiteX80" fmla="*/ 97556 w 172554"/>
                  <a:gd name="connsiteY80" fmla="*/ 20352 h 280161"/>
                  <a:gd name="connsiteX81" fmla="*/ 104533 w 172554"/>
                  <a:gd name="connsiteY81" fmla="*/ 20352 h 280161"/>
                  <a:gd name="connsiteX82" fmla="*/ 106974 w 172554"/>
                  <a:gd name="connsiteY82" fmla="*/ 17910 h 280161"/>
                  <a:gd name="connsiteX83" fmla="*/ 111509 w 172554"/>
                  <a:gd name="connsiteY83" fmla="*/ 17910 h 280161"/>
                  <a:gd name="connsiteX84" fmla="*/ 113486 w 172554"/>
                  <a:gd name="connsiteY84" fmla="*/ 19887 h 280161"/>
                  <a:gd name="connsiteX85" fmla="*/ 119765 w 172554"/>
                  <a:gd name="connsiteY85" fmla="*/ 19887 h 280161"/>
                  <a:gd name="connsiteX86" fmla="*/ 123718 w 172554"/>
                  <a:gd name="connsiteY86" fmla="*/ 15933 h 280161"/>
                  <a:gd name="connsiteX87" fmla="*/ 123718 w 172554"/>
                  <a:gd name="connsiteY87" fmla="*/ 12793 h 280161"/>
                  <a:gd name="connsiteX88" fmla="*/ 132439 w 172554"/>
                  <a:gd name="connsiteY88" fmla="*/ 12793 h 280161"/>
                  <a:gd name="connsiteX89" fmla="*/ 134881 w 172554"/>
                  <a:gd name="connsiteY89" fmla="*/ 15235 h 280161"/>
                  <a:gd name="connsiteX90" fmla="*/ 138718 w 172554"/>
                  <a:gd name="connsiteY90" fmla="*/ 11397 h 280161"/>
                  <a:gd name="connsiteX91" fmla="*/ 147788 w 172554"/>
                  <a:gd name="connsiteY91" fmla="*/ 11397 h 280161"/>
                  <a:gd name="connsiteX92" fmla="*/ 151159 w 172554"/>
                  <a:gd name="connsiteY92" fmla="*/ 8025 h 280161"/>
                  <a:gd name="connsiteX93" fmla="*/ 155694 w 172554"/>
                  <a:gd name="connsiteY93" fmla="*/ 8025 h 280161"/>
                  <a:gd name="connsiteX94" fmla="*/ 158369 w 172554"/>
                  <a:gd name="connsiteY94" fmla="*/ 5350 h 280161"/>
                  <a:gd name="connsiteX95" fmla="*/ 160578 w 172554"/>
                  <a:gd name="connsiteY95" fmla="*/ 5350 h 280161"/>
                  <a:gd name="connsiteX96" fmla="*/ 165927 w 172554"/>
                  <a:gd name="connsiteY96" fmla="*/ 0 h 280161"/>
                  <a:gd name="connsiteX97" fmla="*/ 168368 w 172554"/>
                  <a:gd name="connsiteY97" fmla="*/ 2442 h 280161"/>
                  <a:gd name="connsiteX98" fmla="*/ 168368 w 172554"/>
                  <a:gd name="connsiteY98" fmla="*/ 10234 h 280161"/>
                  <a:gd name="connsiteX99" fmla="*/ 166159 w 172554"/>
                  <a:gd name="connsiteY99" fmla="*/ 12444 h 280161"/>
                  <a:gd name="connsiteX100" fmla="*/ 166159 w 172554"/>
                  <a:gd name="connsiteY100" fmla="*/ 21050 h 280161"/>
                  <a:gd name="connsiteX101" fmla="*/ 167787 w 172554"/>
                  <a:gd name="connsiteY101" fmla="*/ 22678 h 280161"/>
                  <a:gd name="connsiteX102" fmla="*/ 167787 w 172554"/>
                  <a:gd name="connsiteY102" fmla="*/ 39076 h 280161"/>
                  <a:gd name="connsiteX103" fmla="*/ 165578 w 172554"/>
                  <a:gd name="connsiteY103" fmla="*/ 41286 h 280161"/>
                  <a:gd name="connsiteX104" fmla="*/ 168368 w 172554"/>
                  <a:gd name="connsiteY104" fmla="*/ 41286 h 280161"/>
                  <a:gd name="connsiteX105" fmla="*/ 168368 w 172554"/>
                  <a:gd name="connsiteY105" fmla="*/ 61522 h 280161"/>
                  <a:gd name="connsiteX106" fmla="*/ 170926 w 172554"/>
                  <a:gd name="connsiteY106" fmla="*/ 61522 h 280161"/>
                  <a:gd name="connsiteX107" fmla="*/ 170926 w 172554"/>
                  <a:gd name="connsiteY107" fmla="*/ 65011 h 280161"/>
                  <a:gd name="connsiteX108" fmla="*/ 172554 w 172554"/>
                  <a:gd name="connsiteY108" fmla="*/ 65011 h 280161"/>
                  <a:gd name="connsiteX109" fmla="*/ 172554 w 172554"/>
                  <a:gd name="connsiteY109" fmla="*/ 71291 h 280161"/>
                  <a:gd name="connsiteX110" fmla="*/ 169066 w 172554"/>
                  <a:gd name="connsiteY110" fmla="*/ 74779 h 280161"/>
                  <a:gd name="connsiteX111" fmla="*/ 169066 w 172554"/>
                  <a:gd name="connsiteY111" fmla="*/ 81757 h 280161"/>
                  <a:gd name="connsiteX112" fmla="*/ 162090 w 172554"/>
                  <a:gd name="connsiteY112" fmla="*/ 88735 h 280161"/>
                  <a:gd name="connsiteX113" fmla="*/ 162090 w 172554"/>
                  <a:gd name="connsiteY113" fmla="*/ 92108 h 280161"/>
                  <a:gd name="connsiteX114" fmla="*/ 158950 w 172554"/>
                  <a:gd name="connsiteY114" fmla="*/ 95248 h 280161"/>
                  <a:gd name="connsiteX115" fmla="*/ 155578 w 172554"/>
                  <a:gd name="connsiteY115" fmla="*/ 95248 h 280161"/>
                  <a:gd name="connsiteX116" fmla="*/ 155578 w 172554"/>
                  <a:gd name="connsiteY116" fmla="*/ 98620 h 280161"/>
                  <a:gd name="connsiteX117" fmla="*/ 151159 w 172554"/>
                  <a:gd name="connsiteY117" fmla="*/ 103040 h 280161"/>
                  <a:gd name="connsiteX118" fmla="*/ 148020 w 172554"/>
                  <a:gd name="connsiteY118" fmla="*/ 103040 h 280161"/>
                  <a:gd name="connsiteX119" fmla="*/ 142788 w 172554"/>
                  <a:gd name="connsiteY119" fmla="*/ 108273 h 280161"/>
                  <a:gd name="connsiteX120" fmla="*/ 137439 w 172554"/>
                  <a:gd name="connsiteY120" fmla="*/ 108273 h 280161"/>
                  <a:gd name="connsiteX121" fmla="*/ 134299 w 172554"/>
                  <a:gd name="connsiteY121" fmla="*/ 111413 h 280161"/>
                  <a:gd name="connsiteX122" fmla="*/ 130927 w 172554"/>
                  <a:gd name="connsiteY122" fmla="*/ 111413 h 280161"/>
                  <a:gd name="connsiteX123" fmla="*/ 129183 w 172554"/>
                  <a:gd name="connsiteY123" fmla="*/ 113158 h 280161"/>
                  <a:gd name="connsiteX124" fmla="*/ 124648 w 172554"/>
                  <a:gd name="connsiteY124" fmla="*/ 113158 h 280161"/>
                  <a:gd name="connsiteX125" fmla="*/ 118370 w 172554"/>
                  <a:gd name="connsiteY125" fmla="*/ 119438 h 280161"/>
                  <a:gd name="connsiteX126" fmla="*/ 114998 w 172554"/>
                  <a:gd name="connsiteY126" fmla="*/ 119438 h 280161"/>
                  <a:gd name="connsiteX127" fmla="*/ 108719 w 172554"/>
                  <a:gd name="connsiteY127" fmla="*/ 125718 h 280161"/>
                  <a:gd name="connsiteX128" fmla="*/ 108719 w 172554"/>
                  <a:gd name="connsiteY128" fmla="*/ 129090 h 280161"/>
                  <a:gd name="connsiteX129" fmla="*/ 98719 w 172554"/>
                  <a:gd name="connsiteY129" fmla="*/ 139092 h 280161"/>
                  <a:gd name="connsiteX130" fmla="*/ 94184 w 172554"/>
                  <a:gd name="connsiteY130" fmla="*/ 139092 h 280161"/>
                  <a:gd name="connsiteX131" fmla="*/ 75929 w 172554"/>
                  <a:gd name="connsiteY131" fmla="*/ 157351 h 280161"/>
                  <a:gd name="connsiteX132" fmla="*/ 73371 w 172554"/>
                  <a:gd name="connsiteY132" fmla="*/ 154792 h 280161"/>
                  <a:gd name="connsiteX133" fmla="*/ 73371 w 172554"/>
                  <a:gd name="connsiteY133" fmla="*/ 168981 h 280161"/>
                  <a:gd name="connsiteX134" fmla="*/ 78719 w 172554"/>
                  <a:gd name="connsiteY134" fmla="*/ 174330 h 280161"/>
                  <a:gd name="connsiteX135" fmla="*/ 78719 w 172554"/>
                  <a:gd name="connsiteY135" fmla="*/ 184448 h 280161"/>
                  <a:gd name="connsiteX136" fmla="*/ 82091 w 172554"/>
                  <a:gd name="connsiteY136" fmla="*/ 187821 h 280161"/>
                  <a:gd name="connsiteX137" fmla="*/ 82091 w 172554"/>
                  <a:gd name="connsiteY137" fmla="*/ 201079 h 280161"/>
                  <a:gd name="connsiteX138" fmla="*/ 84300 w 172554"/>
                  <a:gd name="connsiteY138" fmla="*/ 201079 h 280161"/>
                  <a:gd name="connsiteX139" fmla="*/ 84300 w 172554"/>
                  <a:gd name="connsiteY139" fmla="*/ 197008 h 280161"/>
                  <a:gd name="connsiteX140" fmla="*/ 86045 w 172554"/>
                  <a:gd name="connsiteY140" fmla="*/ 197008 h 280161"/>
                  <a:gd name="connsiteX141" fmla="*/ 86045 w 172554"/>
                  <a:gd name="connsiteY141" fmla="*/ 216663 h 280161"/>
                  <a:gd name="connsiteX142" fmla="*/ 84417 w 172554"/>
                  <a:gd name="connsiteY142" fmla="*/ 218291 h 280161"/>
                  <a:gd name="connsiteX143" fmla="*/ 84417 w 172554"/>
                  <a:gd name="connsiteY143" fmla="*/ 226199 h 280161"/>
                  <a:gd name="connsiteX144" fmla="*/ 86045 w 172554"/>
                  <a:gd name="connsiteY144" fmla="*/ 224571 h 280161"/>
                  <a:gd name="connsiteX145" fmla="*/ 86045 w 172554"/>
                  <a:gd name="connsiteY145" fmla="*/ 233177 h 280161"/>
                  <a:gd name="connsiteX146" fmla="*/ 79068 w 172554"/>
                  <a:gd name="connsiteY146" fmla="*/ 240155 h 280161"/>
                  <a:gd name="connsiteX147" fmla="*/ 75580 w 172554"/>
                  <a:gd name="connsiteY147" fmla="*/ 240155 h 280161"/>
                  <a:gd name="connsiteX148" fmla="*/ 71278 w 172554"/>
                  <a:gd name="connsiteY148" fmla="*/ 244458 h 280161"/>
                  <a:gd name="connsiteX149" fmla="*/ 66045 w 172554"/>
                  <a:gd name="connsiteY149" fmla="*/ 244458 h 280161"/>
                  <a:gd name="connsiteX150" fmla="*/ 62673 w 172554"/>
                  <a:gd name="connsiteY150" fmla="*/ 247830 h 280161"/>
                  <a:gd name="connsiteX151" fmla="*/ 57441 w 172554"/>
                  <a:gd name="connsiteY151" fmla="*/ 247830 h 280161"/>
                  <a:gd name="connsiteX152" fmla="*/ 54069 w 172554"/>
                  <a:gd name="connsiteY152" fmla="*/ 251203 h 280161"/>
                  <a:gd name="connsiteX153" fmla="*/ 49766 w 172554"/>
                  <a:gd name="connsiteY153" fmla="*/ 251203 h 280161"/>
                  <a:gd name="connsiteX154" fmla="*/ 40348 w 172554"/>
                  <a:gd name="connsiteY154" fmla="*/ 260623 h 280161"/>
                  <a:gd name="connsiteX155" fmla="*/ 40348 w 172554"/>
                  <a:gd name="connsiteY155" fmla="*/ 263763 h 280161"/>
                  <a:gd name="connsiteX156" fmla="*/ 37790 w 172554"/>
                  <a:gd name="connsiteY156" fmla="*/ 266322 h 280161"/>
                  <a:gd name="connsiteX157" fmla="*/ 40929 w 172554"/>
                  <a:gd name="connsiteY157" fmla="*/ 269462 h 280161"/>
                  <a:gd name="connsiteX158" fmla="*/ 42673 w 172554"/>
                  <a:gd name="connsiteY158" fmla="*/ 267717 h 280161"/>
                  <a:gd name="connsiteX159" fmla="*/ 42673 w 172554"/>
                  <a:gd name="connsiteY159" fmla="*/ 280161 h 280161"/>
                  <a:gd name="connsiteX160" fmla="*/ 30232 w 172554"/>
                  <a:gd name="connsiteY160" fmla="*/ 280161 h 280161"/>
                  <a:gd name="connsiteX161" fmla="*/ 30232 w 172554"/>
                  <a:gd name="connsiteY161" fmla="*/ 273765 h 280161"/>
                  <a:gd name="connsiteX162" fmla="*/ 29186 w 172554"/>
                  <a:gd name="connsiteY162" fmla="*/ 272718 h 280161"/>
                  <a:gd name="connsiteX163" fmla="*/ 29186 w 172554"/>
                  <a:gd name="connsiteY163" fmla="*/ 267136 h 280161"/>
                  <a:gd name="connsiteX164" fmla="*/ 26860 w 172554"/>
                  <a:gd name="connsiteY164" fmla="*/ 264810 h 280161"/>
                  <a:gd name="connsiteX165" fmla="*/ 26860 w 172554"/>
                  <a:gd name="connsiteY165" fmla="*/ 259809 h 280161"/>
                  <a:gd name="connsiteX166" fmla="*/ 28255 w 172554"/>
                  <a:gd name="connsiteY166" fmla="*/ 258414 h 280161"/>
                  <a:gd name="connsiteX167" fmla="*/ 28255 w 172554"/>
                  <a:gd name="connsiteY167" fmla="*/ 236433 h 280161"/>
                  <a:gd name="connsiteX168" fmla="*/ 25465 w 172554"/>
                  <a:gd name="connsiteY168" fmla="*/ 233642 h 280161"/>
                  <a:gd name="connsiteX169" fmla="*/ 25465 w 172554"/>
                  <a:gd name="connsiteY169" fmla="*/ 226664 h 280161"/>
                  <a:gd name="connsiteX170" fmla="*/ 21744 w 172554"/>
                  <a:gd name="connsiteY170" fmla="*/ 222943 h 280161"/>
                  <a:gd name="connsiteX171" fmla="*/ 21744 w 172554"/>
                  <a:gd name="connsiteY171" fmla="*/ 218988 h 280161"/>
                  <a:gd name="connsiteX172" fmla="*/ 18721 w 172554"/>
                  <a:gd name="connsiteY172" fmla="*/ 215965 h 280161"/>
                  <a:gd name="connsiteX173" fmla="*/ 18721 w 172554"/>
                  <a:gd name="connsiteY173" fmla="*/ 207940 h 280161"/>
                  <a:gd name="connsiteX174" fmla="*/ 16628 w 172554"/>
                  <a:gd name="connsiteY174" fmla="*/ 205847 h 280161"/>
                  <a:gd name="connsiteX175" fmla="*/ 17325 w 172554"/>
                  <a:gd name="connsiteY175" fmla="*/ 203288 h 280161"/>
                  <a:gd name="connsiteX176" fmla="*/ 17325 w 172554"/>
                  <a:gd name="connsiteY176" fmla="*/ 203288 h 28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2554" h="280161">
                    <a:moveTo>
                      <a:pt x="17325" y="203288"/>
                    </a:moveTo>
                    <a:lnTo>
                      <a:pt x="22093" y="198520"/>
                    </a:lnTo>
                    <a:lnTo>
                      <a:pt x="22093" y="196543"/>
                    </a:lnTo>
                    <a:lnTo>
                      <a:pt x="36511" y="182122"/>
                    </a:lnTo>
                    <a:lnTo>
                      <a:pt x="33837" y="179447"/>
                    </a:lnTo>
                    <a:lnTo>
                      <a:pt x="36511" y="176772"/>
                    </a:lnTo>
                    <a:lnTo>
                      <a:pt x="36511" y="170725"/>
                    </a:lnTo>
                    <a:lnTo>
                      <a:pt x="45813" y="161421"/>
                    </a:lnTo>
                    <a:lnTo>
                      <a:pt x="45813" y="155374"/>
                    </a:lnTo>
                    <a:lnTo>
                      <a:pt x="43022" y="152583"/>
                    </a:lnTo>
                    <a:lnTo>
                      <a:pt x="43022" y="145372"/>
                    </a:lnTo>
                    <a:lnTo>
                      <a:pt x="40232" y="142581"/>
                    </a:lnTo>
                    <a:lnTo>
                      <a:pt x="40232" y="139325"/>
                    </a:lnTo>
                    <a:lnTo>
                      <a:pt x="43022" y="139325"/>
                    </a:lnTo>
                    <a:lnTo>
                      <a:pt x="43022" y="135487"/>
                    </a:lnTo>
                    <a:lnTo>
                      <a:pt x="44999" y="133510"/>
                    </a:lnTo>
                    <a:lnTo>
                      <a:pt x="44999" y="111879"/>
                    </a:lnTo>
                    <a:lnTo>
                      <a:pt x="42441" y="109320"/>
                    </a:lnTo>
                    <a:lnTo>
                      <a:pt x="42441" y="105366"/>
                    </a:lnTo>
                    <a:lnTo>
                      <a:pt x="44185" y="103621"/>
                    </a:lnTo>
                    <a:lnTo>
                      <a:pt x="38953" y="103621"/>
                    </a:lnTo>
                    <a:lnTo>
                      <a:pt x="34767" y="99434"/>
                    </a:lnTo>
                    <a:lnTo>
                      <a:pt x="28488" y="99434"/>
                    </a:lnTo>
                    <a:lnTo>
                      <a:pt x="24302" y="95248"/>
                    </a:lnTo>
                    <a:lnTo>
                      <a:pt x="19651" y="95248"/>
                    </a:lnTo>
                    <a:lnTo>
                      <a:pt x="16395" y="91992"/>
                    </a:lnTo>
                    <a:lnTo>
                      <a:pt x="2326" y="91992"/>
                    </a:lnTo>
                    <a:lnTo>
                      <a:pt x="2326" y="81060"/>
                    </a:lnTo>
                    <a:lnTo>
                      <a:pt x="0" y="78734"/>
                    </a:lnTo>
                    <a:lnTo>
                      <a:pt x="0" y="74314"/>
                    </a:lnTo>
                    <a:lnTo>
                      <a:pt x="5349" y="74314"/>
                    </a:lnTo>
                    <a:lnTo>
                      <a:pt x="8605" y="71058"/>
                    </a:lnTo>
                    <a:lnTo>
                      <a:pt x="16511" y="71058"/>
                    </a:lnTo>
                    <a:lnTo>
                      <a:pt x="20814" y="66755"/>
                    </a:lnTo>
                    <a:lnTo>
                      <a:pt x="26860" y="66755"/>
                    </a:lnTo>
                    <a:lnTo>
                      <a:pt x="29651" y="63964"/>
                    </a:lnTo>
                    <a:lnTo>
                      <a:pt x="35697" y="63964"/>
                    </a:lnTo>
                    <a:lnTo>
                      <a:pt x="38488" y="61173"/>
                    </a:lnTo>
                    <a:lnTo>
                      <a:pt x="42441" y="61173"/>
                    </a:lnTo>
                    <a:lnTo>
                      <a:pt x="44185" y="59428"/>
                    </a:lnTo>
                    <a:lnTo>
                      <a:pt x="48139" y="59428"/>
                    </a:lnTo>
                    <a:lnTo>
                      <a:pt x="56045" y="67337"/>
                    </a:lnTo>
                    <a:lnTo>
                      <a:pt x="59417" y="67337"/>
                    </a:lnTo>
                    <a:lnTo>
                      <a:pt x="61278" y="65476"/>
                    </a:lnTo>
                    <a:lnTo>
                      <a:pt x="67324" y="65476"/>
                    </a:lnTo>
                    <a:lnTo>
                      <a:pt x="70580" y="68732"/>
                    </a:lnTo>
                    <a:lnTo>
                      <a:pt x="70580" y="79780"/>
                    </a:lnTo>
                    <a:lnTo>
                      <a:pt x="68022" y="82339"/>
                    </a:lnTo>
                    <a:lnTo>
                      <a:pt x="68022" y="86293"/>
                    </a:lnTo>
                    <a:lnTo>
                      <a:pt x="64766" y="89666"/>
                    </a:lnTo>
                    <a:lnTo>
                      <a:pt x="67557" y="92457"/>
                    </a:lnTo>
                    <a:lnTo>
                      <a:pt x="67557" y="94899"/>
                    </a:lnTo>
                    <a:lnTo>
                      <a:pt x="78487" y="105831"/>
                    </a:lnTo>
                    <a:lnTo>
                      <a:pt x="78487" y="105831"/>
                    </a:lnTo>
                    <a:lnTo>
                      <a:pt x="78487" y="110716"/>
                    </a:lnTo>
                    <a:lnTo>
                      <a:pt x="82440" y="110716"/>
                    </a:lnTo>
                    <a:lnTo>
                      <a:pt x="82440" y="110716"/>
                    </a:lnTo>
                    <a:lnTo>
                      <a:pt x="82440" y="104668"/>
                    </a:lnTo>
                    <a:lnTo>
                      <a:pt x="80115" y="102342"/>
                    </a:lnTo>
                    <a:lnTo>
                      <a:pt x="80115" y="97574"/>
                    </a:lnTo>
                    <a:lnTo>
                      <a:pt x="83487" y="94201"/>
                    </a:lnTo>
                    <a:lnTo>
                      <a:pt x="87905" y="94201"/>
                    </a:lnTo>
                    <a:lnTo>
                      <a:pt x="91626" y="90480"/>
                    </a:lnTo>
                    <a:lnTo>
                      <a:pt x="91626" y="68848"/>
                    </a:lnTo>
                    <a:lnTo>
                      <a:pt x="85580" y="62801"/>
                    </a:lnTo>
                    <a:lnTo>
                      <a:pt x="85580" y="59661"/>
                    </a:lnTo>
                    <a:lnTo>
                      <a:pt x="76742" y="50822"/>
                    </a:lnTo>
                    <a:lnTo>
                      <a:pt x="73138" y="50822"/>
                    </a:lnTo>
                    <a:lnTo>
                      <a:pt x="70580" y="48264"/>
                    </a:lnTo>
                    <a:lnTo>
                      <a:pt x="70580" y="39658"/>
                    </a:lnTo>
                    <a:lnTo>
                      <a:pt x="68952" y="38030"/>
                    </a:lnTo>
                    <a:lnTo>
                      <a:pt x="68952" y="31749"/>
                    </a:lnTo>
                    <a:lnTo>
                      <a:pt x="66743" y="29540"/>
                    </a:lnTo>
                    <a:lnTo>
                      <a:pt x="66743" y="26167"/>
                    </a:lnTo>
                    <a:lnTo>
                      <a:pt x="69882" y="23027"/>
                    </a:lnTo>
                    <a:lnTo>
                      <a:pt x="69882" y="19654"/>
                    </a:lnTo>
                    <a:lnTo>
                      <a:pt x="71394" y="18143"/>
                    </a:lnTo>
                    <a:lnTo>
                      <a:pt x="87789" y="18143"/>
                    </a:lnTo>
                    <a:lnTo>
                      <a:pt x="89998" y="15933"/>
                    </a:lnTo>
                    <a:lnTo>
                      <a:pt x="93138" y="15933"/>
                    </a:lnTo>
                    <a:lnTo>
                      <a:pt x="97556" y="20352"/>
                    </a:lnTo>
                    <a:lnTo>
                      <a:pt x="104533" y="20352"/>
                    </a:lnTo>
                    <a:lnTo>
                      <a:pt x="106974" y="17910"/>
                    </a:lnTo>
                    <a:lnTo>
                      <a:pt x="111509" y="17910"/>
                    </a:lnTo>
                    <a:lnTo>
                      <a:pt x="113486" y="19887"/>
                    </a:lnTo>
                    <a:lnTo>
                      <a:pt x="119765" y="19887"/>
                    </a:lnTo>
                    <a:lnTo>
                      <a:pt x="123718" y="15933"/>
                    </a:lnTo>
                    <a:lnTo>
                      <a:pt x="123718" y="12793"/>
                    </a:lnTo>
                    <a:lnTo>
                      <a:pt x="132439" y="12793"/>
                    </a:lnTo>
                    <a:lnTo>
                      <a:pt x="134881" y="15235"/>
                    </a:lnTo>
                    <a:lnTo>
                      <a:pt x="138718" y="11397"/>
                    </a:lnTo>
                    <a:lnTo>
                      <a:pt x="147788" y="11397"/>
                    </a:lnTo>
                    <a:lnTo>
                      <a:pt x="151159" y="8025"/>
                    </a:lnTo>
                    <a:lnTo>
                      <a:pt x="155694" y="8025"/>
                    </a:lnTo>
                    <a:lnTo>
                      <a:pt x="158369" y="5350"/>
                    </a:lnTo>
                    <a:lnTo>
                      <a:pt x="160578" y="5350"/>
                    </a:lnTo>
                    <a:lnTo>
                      <a:pt x="165927" y="0"/>
                    </a:lnTo>
                    <a:lnTo>
                      <a:pt x="168368" y="2442"/>
                    </a:lnTo>
                    <a:lnTo>
                      <a:pt x="168368" y="10234"/>
                    </a:lnTo>
                    <a:lnTo>
                      <a:pt x="166159" y="12444"/>
                    </a:lnTo>
                    <a:lnTo>
                      <a:pt x="166159" y="21050"/>
                    </a:lnTo>
                    <a:lnTo>
                      <a:pt x="167787" y="22678"/>
                    </a:lnTo>
                    <a:lnTo>
                      <a:pt x="167787" y="39076"/>
                    </a:lnTo>
                    <a:lnTo>
                      <a:pt x="165578" y="41286"/>
                    </a:lnTo>
                    <a:lnTo>
                      <a:pt x="168368" y="41286"/>
                    </a:lnTo>
                    <a:lnTo>
                      <a:pt x="168368" y="61522"/>
                    </a:lnTo>
                    <a:lnTo>
                      <a:pt x="170926" y="61522"/>
                    </a:lnTo>
                    <a:lnTo>
                      <a:pt x="170926" y="65011"/>
                    </a:lnTo>
                    <a:lnTo>
                      <a:pt x="172554" y="65011"/>
                    </a:lnTo>
                    <a:lnTo>
                      <a:pt x="172554" y="71291"/>
                    </a:lnTo>
                    <a:lnTo>
                      <a:pt x="169066" y="74779"/>
                    </a:lnTo>
                    <a:lnTo>
                      <a:pt x="169066" y="81757"/>
                    </a:lnTo>
                    <a:lnTo>
                      <a:pt x="162090" y="88735"/>
                    </a:lnTo>
                    <a:lnTo>
                      <a:pt x="162090" y="92108"/>
                    </a:lnTo>
                    <a:lnTo>
                      <a:pt x="158950" y="95248"/>
                    </a:lnTo>
                    <a:lnTo>
                      <a:pt x="155578" y="95248"/>
                    </a:lnTo>
                    <a:lnTo>
                      <a:pt x="155578" y="98620"/>
                    </a:lnTo>
                    <a:lnTo>
                      <a:pt x="151159" y="103040"/>
                    </a:lnTo>
                    <a:lnTo>
                      <a:pt x="148020" y="103040"/>
                    </a:lnTo>
                    <a:lnTo>
                      <a:pt x="142788" y="108273"/>
                    </a:lnTo>
                    <a:lnTo>
                      <a:pt x="137439" y="108273"/>
                    </a:lnTo>
                    <a:lnTo>
                      <a:pt x="134299" y="111413"/>
                    </a:lnTo>
                    <a:lnTo>
                      <a:pt x="130927" y="111413"/>
                    </a:lnTo>
                    <a:lnTo>
                      <a:pt x="129183" y="113158"/>
                    </a:lnTo>
                    <a:lnTo>
                      <a:pt x="124648" y="113158"/>
                    </a:lnTo>
                    <a:lnTo>
                      <a:pt x="118370" y="119438"/>
                    </a:lnTo>
                    <a:lnTo>
                      <a:pt x="114998" y="119438"/>
                    </a:lnTo>
                    <a:lnTo>
                      <a:pt x="108719" y="125718"/>
                    </a:lnTo>
                    <a:lnTo>
                      <a:pt x="108719" y="129090"/>
                    </a:lnTo>
                    <a:lnTo>
                      <a:pt x="98719" y="139092"/>
                    </a:lnTo>
                    <a:lnTo>
                      <a:pt x="94184" y="139092"/>
                    </a:lnTo>
                    <a:lnTo>
                      <a:pt x="75929" y="157351"/>
                    </a:lnTo>
                    <a:lnTo>
                      <a:pt x="73371" y="154792"/>
                    </a:lnTo>
                    <a:lnTo>
                      <a:pt x="73371" y="168981"/>
                    </a:lnTo>
                    <a:lnTo>
                      <a:pt x="78719" y="174330"/>
                    </a:lnTo>
                    <a:lnTo>
                      <a:pt x="78719" y="184448"/>
                    </a:lnTo>
                    <a:lnTo>
                      <a:pt x="82091" y="187821"/>
                    </a:lnTo>
                    <a:lnTo>
                      <a:pt x="82091" y="201079"/>
                    </a:lnTo>
                    <a:lnTo>
                      <a:pt x="84300" y="201079"/>
                    </a:lnTo>
                    <a:lnTo>
                      <a:pt x="84300" y="197008"/>
                    </a:lnTo>
                    <a:lnTo>
                      <a:pt x="86045" y="197008"/>
                    </a:lnTo>
                    <a:lnTo>
                      <a:pt x="86045" y="216663"/>
                    </a:lnTo>
                    <a:lnTo>
                      <a:pt x="84417" y="218291"/>
                    </a:lnTo>
                    <a:lnTo>
                      <a:pt x="84417" y="226199"/>
                    </a:lnTo>
                    <a:lnTo>
                      <a:pt x="86045" y="224571"/>
                    </a:lnTo>
                    <a:lnTo>
                      <a:pt x="86045" y="233177"/>
                    </a:lnTo>
                    <a:lnTo>
                      <a:pt x="79068" y="240155"/>
                    </a:lnTo>
                    <a:lnTo>
                      <a:pt x="75580" y="240155"/>
                    </a:lnTo>
                    <a:lnTo>
                      <a:pt x="71278" y="244458"/>
                    </a:lnTo>
                    <a:lnTo>
                      <a:pt x="66045" y="244458"/>
                    </a:lnTo>
                    <a:lnTo>
                      <a:pt x="62673" y="247830"/>
                    </a:lnTo>
                    <a:lnTo>
                      <a:pt x="57441" y="247830"/>
                    </a:lnTo>
                    <a:lnTo>
                      <a:pt x="54069" y="251203"/>
                    </a:lnTo>
                    <a:lnTo>
                      <a:pt x="49766" y="251203"/>
                    </a:lnTo>
                    <a:lnTo>
                      <a:pt x="40348" y="260623"/>
                    </a:lnTo>
                    <a:lnTo>
                      <a:pt x="40348" y="263763"/>
                    </a:lnTo>
                    <a:lnTo>
                      <a:pt x="37790" y="266322"/>
                    </a:lnTo>
                    <a:lnTo>
                      <a:pt x="40929" y="269462"/>
                    </a:lnTo>
                    <a:lnTo>
                      <a:pt x="42673" y="267717"/>
                    </a:lnTo>
                    <a:lnTo>
                      <a:pt x="42673" y="280161"/>
                    </a:lnTo>
                    <a:lnTo>
                      <a:pt x="30232" y="280161"/>
                    </a:lnTo>
                    <a:lnTo>
                      <a:pt x="30232" y="273765"/>
                    </a:lnTo>
                    <a:lnTo>
                      <a:pt x="29186" y="272718"/>
                    </a:lnTo>
                    <a:lnTo>
                      <a:pt x="29186" y="267136"/>
                    </a:lnTo>
                    <a:lnTo>
                      <a:pt x="26860" y="264810"/>
                    </a:lnTo>
                    <a:lnTo>
                      <a:pt x="26860" y="259809"/>
                    </a:lnTo>
                    <a:lnTo>
                      <a:pt x="28255" y="258414"/>
                    </a:lnTo>
                    <a:lnTo>
                      <a:pt x="28255" y="236433"/>
                    </a:lnTo>
                    <a:lnTo>
                      <a:pt x="25465" y="233642"/>
                    </a:lnTo>
                    <a:lnTo>
                      <a:pt x="25465" y="226664"/>
                    </a:lnTo>
                    <a:lnTo>
                      <a:pt x="21744" y="222943"/>
                    </a:lnTo>
                    <a:lnTo>
                      <a:pt x="21744" y="218988"/>
                    </a:lnTo>
                    <a:lnTo>
                      <a:pt x="18721" y="215965"/>
                    </a:lnTo>
                    <a:lnTo>
                      <a:pt x="18721" y="207940"/>
                    </a:lnTo>
                    <a:lnTo>
                      <a:pt x="16628" y="205847"/>
                    </a:lnTo>
                    <a:lnTo>
                      <a:pt x="17325" y="203288"/>
                    </a:lnTo>
                    <a:lnTo>
                      <a:pt x="17325" y="203288"/>
                    </a:lnTo>
                    <a:close/>
                  </a:path>
                </a:pathLst>
              </a:custGeom>
              <a:grpFill/>
              <a:ln w="1162" cap="rnd">
                <a:solidFill>
                  <a:schemeClr val="bg2"/>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D6392DCF-A07D-0401-65C0-6E68EB9F0884}"/>
                  </a:ext>
                </a:extLst>
              </p:cNvPr>
              <p:cNvSpPr/>
              <p:nvPr/>
            </p:nvSpPr>
            <p:spPr>
              <a:xfrm>
                <a:off x="5444369" y="2973234"/>
                <a:ext cx="197786" cy="156652"/>
              </a:xfrm>
              <a:custGeom>
                <a:avLst/>
                <a:gdLst>
                  <a:gd name="connsiteX0" fmla="*/ 155578 w 197786"/>
                  <a:gd name="connsiteY0" fmla="*/ 95364 h 156652"/>
                  <a:gd name="connsiteX1" fmla="*/ 155578 w 197786"/>
                  <a:gd name="connsiteY1" fmla="*/ 92457 h 156652"/>
                  <a:gd name="connsiteX2" fmla="*/ 152671 w 197786"/>
                  <a:gd name="connsiteY2" fmla="*/ 89549 h 156652"/>
                  <a:gd name="connsiteX3" fmla="*/ 152671 w 197786"/>
                  <a:gd name="connsiteY3" fmla="*/ 80594 h 156652"/>
                  <a:gd name="connsiteX4" fmla="*/ 162438 w 197786"/>
                  <a:gd name="connsiteY4" fmla="*/ 80594 h 156652"/>
                  <a:gd name="connsiteX5" fmla="*/ 170113 w 197786"/>
                  <a:gd name="connsiteY5" fmla="*/ 72919 h 156652"/>
                  <a:gd name="connsiteX6" fmla="*/ 194763 w 197786"/>
                  <a:gd name="connsiteY6" fmla="*/ 72919 h 156652"/>
                  <a:gd name="connsiteX7" fmla="*/ 194763 w 197786"/>
                  <a:gd name="connsiteY7" fmla="*/ 68732 h 156652"/>
                  <a:gd name="connsiteX8" fmla="*/ 197786 w 197786"/>
                  <a:gd name="connsiteY8" fmla="*/ 65708 h 156652"/>
                  <a:gd name="connsiteX9" fmla="*/ 197786 w 197786"/>
                  <a:gd name="connsiteY9" fmla="*/ 65708 h 156652"/>
                  <a:gd name="connsiteX10" fmla="*/ 189066 w 197786"/>
                  <a:gd name="connsiteY10" fmla="*/ 56986 h 156652"/>
                  <a:gd name="connsiteX11" fmla="*/ 189066 w 197786"/>
                  <a:gd name="connsiteY11" fmla="*/ 43030 h 156652"/>
                  <a:gd name="connsiteX12" fmla="*/ 186507 w 197786"/>
                  <a:gd name="connsiteY12" fmla="*/ 40472 h 156652"/>
                  <a:gd name="connsiteX13" fmla="*/ 186507 w 197786"/>
                  <a:gd name="connsiteY13" fmla="*/ 21748 h 156652"/>
                  <a:gd name="connsiteX14" fmla="*/ 179415 w 197786"/>
                  <a:gd name="connsiteY14" fmla="*/ 14653 h 156652"/>
                  <a:gd name="connsiteX15" fmla="*/ 168485 w 197786"/>
                  <a:gd name="connsiteY15" fmla="*/ 14653 h 156652"/>
                  <a:gd name="connsiteX16" fmla="*/ 166275 w 197786"/>
                  <a:gd name="connsiteY16" fmla="*/ 12444 h 156652"/>
                  <a:gd name="connsiteX17" fmla="*/ 166275 w 197786"/>
                  <a:gd name="connsiteY17" fmla="*/ 9071 h 156652"/>
                  <a:gd name="connsiteX18" fmla="*/ 162903 w 197786"/>
                  <a:gd name="connsiteY18" fmla="*/ 12444 h 156652"/>
                  <a:gd name="connsiteX19" fmla="*/ 137323 w 197786"/>
                  <a:gd name="connsiteY19" fmla="*/ 12444 h 156652"/>
                  <a:gd name="connsiteX20" fmla="*/ 128486 w 197786"/>
                  <a:gd name="connsiteY20" fmla="*/ 3605 h 156652"/>
                  <a:gd name="connsiteX21" fmla="*/ 128486 w 197786"/>
                  <a:gd name="connsiteY21" fmla="*/ 0 h 156652"/>
                  <a:gd name="connsiteX22" fmla="*/ 118718 w 197786"/>
                  <a:gd name="connsiteY22" fmla="*/ 0 h 156652"/>
                  <a:gd name="connsiteX23" fmla="*/ 118718 w 197786"/>
                  <a:gd name="connsiteY23" fmla="*/ 5582 h 156652"/>
                  <a:gd name="connsiteX24" fmla="*/ 115695 w 197786"/>
                  <a:gd name="connsiteY24" fmla="*/ 8606 h 156652"/>
                  <a:gd name="connsiteX25" fmla="*/ 115695 w 197786"/>
                  <a:gd name="connsiteY25" fmla="*/ 12793 h 156652"/>
                  <a:gd name="connsiteX26" fmla="*/ 110230 w 197786"/>
                  <a:gd name="connsiteY26" fmla="*/ 18259 h 156652"/>
                  <a:gd name="connsiteX27" fmla="*/ 110230 w 197786"/>
                  <a:gd name="connsiteY27" fmla="*/ 27214 h 156652"/>
                  <a:gd name="connsiteX28" fmla="*/ 94416 w 197786"/>
                  <a:gd name="connsiteY28" fmla="*/ 43030 h 156652"/>
                  <a:gd name="connsiteX29" fmla="*/ 88952 w 197786"/>
                  <a:gd name="connsiteY29" fmla="*/ 43030 h 156652"/>
                  <a:gd name="connsiteX30" fmla="*/ 81859 w 197786"/>
                  <a:gd name="connsiteY30" fmla="*/ 50124 h 156652"/>
                  <a:gd name="connsiteX31" fmla="*/ 76394 w 197786"/>
                  <a:gd name="connsiteY31" fmla="*/ 50124 h 156652"/>
                  <a:gd name="connsiteX32" fmla="*/ 63836 w 197786"/>
                  <a:gd name="connsiteY32" fmla="*/ 62684 h 156652"/>
                  <a:gd name="connsiteX33" fmla="*/ 63836 w 197786"/>
                  <a:gd name="connsiteY33" fmla="*/ 72919 h 156652"/>
                  <a:gd name="connsiteX34" fmla="*/ 54301 w 197786"/>
                  <a:gd name="connsiteY34" fmla="*/ 82455 h 156652"/>
                  <a:gd name="connsiteX35" fmla="*/ 54301 w 197786"/>
                  <a:gd name="connsiteY35" fmla="*/ 102691 h 156652"/>
                  <a:gd name="connsiteX36" fmla="*/ 57673 w 197786"/>
                  <a:gd name="connsiteY36" fmla="*/ 106064 h 156652"/>
                  <a:gd name="connsiteX37" fmla="*/ 57673 w 197786"/>
                  <a:gd name="connsiteY37" fmla="*/ 111646 h 156652"/>
                  <a:gd name="connsiteX38" fmla="*/ 49883 w 197786"/>
                  <a:gd name="connsiteY38" fmla="*/ 119438 h 156652"/>
                  <a:gd name="connsiteX39" fmla="*/ 49883 w 197786"/>
                  <a:gd name="connsiteY39" fmla="*/ 122810 h 156652"/>
                  <a:gd name="connsiteX40" fmla="*/ 28953 w 197786"/>
                  <a:gd name="connsiteY40" fmla="*/ 143744 h 156652"/>
                  <a:gd name="connsiteX41" fmla="*/ 25581 w 197786"/>
                  <a:gd name="connsiteY41" fmla="*/ 143744 h 156652"/>
                  <a:gd name="connsiteX42" fmla="*/ 20697 w 197786"/>
                  <a:gd name="connsiteY42" fmla="*/ 148628 h 156652"/>
                  <a:gd name="connsiteX43" fmla="*/ 12907 w 197786"/>
                  <a:gd name="connsiteY43" fmla="*/ 148628 h 156652"/>
                  <a:gd name="connsiteX44" fmla="*/ 10465 w 197786"/>
                  <a:gd name="connsiteY44" fmla="*/ 151071 h 156652"/>
                  <a:gd name="connsiteX45" fmla="*/ 5581 w 197786"/>
                  <a:gd name="connsiteY45" fmla="*/ 151071 h 156652"/>
                  <a:gd name="connsiteX46" fmla="*/ 0 w 197786"/>
                  <a:gd name="connsiteY46" fmla="*/ 156653 h 156652"/>
                  <a:gd name="connsiteX47" fmla="*/ 73371 w 197786"/>
                  <a:gd name="connsiteY47" fmla="*/ 156653 h 156652"/>
                  <a:gd name="connsiteX48" fmla="*/ 73371 w 197786"/>
                  <a:gd name="connsiteY48" fmla="*/ 137347 h 156652"/>
                  <a:gd name="connsiteX49" fmla="*/ 79766 w 197786"/>
                  <a:gd name="connsiteY49" fmla="*/ 130951 h 156652"/>
                  <a:gd name="connsiteX50" fmla="*/ 83138 w 197786"/>
                  <a:gd name="connsiteY50" fmla="*/ 130951 h 156652"/>
                  <a:gd name="connsiteX51" fmla="*/ 88952 w 197786"/>
                  <a:gd name="connsiteY51" fmla="*/ 125136 h 156652"/>
                  <a:gd name="connsiteX52" fmla="*/ 92323 w 197786"/>
                  <a:gd name="connsiteY52" fmla="*/ 125136 h 156652"/>
                  <a:gd name="connsiteX53" fmla="*/ 98137 w 197786"/>
                  <a:gd name="connsiteY53" fmla="*/ 119321 h 156652"/>
                  <a:gd name="connsiteX54" fmla="*/ 109881 w 197786"/>
                  <a:gd name="connsiteY54" fmla="*/ 119321 h 156652"/>
                  <a:gd name="connsiteX55" fmla="*/ 109881 w 197786"/>
                  <a:gd name="connsiteY55" fmla="*/ 116298 h 156652"/>
                  <a:gd name="connsiteX56" fmla="*/ 123951 w 197786"/>
                  <a:gd name="connsiteY56" fmla="*/ 116298 h 156652"/>
                  <a:gd name="connsiteX57" fmla="*/ 139764 w 197786"/>
                  <a:gd name="connsiteY57" fmla="*/ 100481 h 156652"/>
                  <a:gd name="connsiteX58" fmla="*/ 143834 w 197786"/>
                  <a:gd name="connsiteY58" fmla="*/ 100481 h 156652"/>
                  <a:gd name="connsiteX59" fmla="*/ 149066 w 197786"/>
                  <a:gd name="connsiteY59" fmla="*/ 95248 h 156652"/>
                  <a:gd name="connsiteX60" fmla="*/ 155578 w 197786"/>
                  <a:gd name="connsiteY60" fmla="*/ 95364 h 156652"/>
                  <a:gd name="connsiteX61" fmla="*/ 155578 w 197786"/>
                  <a:gd name="connsiteY61" fmla="*/ 95364 h 15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7786" h="156652">
                    <a:moveTo>
                      <a:pt x="155578" y="95364"/>
                    </a:moveTo>
                    <a:lnTo>
                      <a:pt x="155578" y="92457"/>
                    </a:lnTo>
                    <a:lnTo>
                      <a:pt x="152671" y="89549"/>
                    </a:lnTo>
                    <a:lnTo>
                      <a:pt x="152671" y="80594"/>
                    </a:lnTo>
                    <a:lnTo>
                      <a:pt x="162438" y="80594"/>
                    </a:lnTo>
                    <a:lnTo>
                      <a:pt x="170113" y="72919"/>
                    </a:lnTo>
                    <a:lnTo>
                      <a:pt x="194763" y="72919"/>
                    </a:lnTo>
                    <a:lnTo>
                      <a:pt x="194763" y="68732"/>
                    </a:lnTo>
                    <a:lnTo>
                      <a:pt x="197786" y="65708"/>
                    </a:lnTo>
                    <a:lnTo>
                      <a:pt x="197786" y="65708"/>
                    </a:lnTo>
                    <a:lnTo>
                      <a:pt x="189066" y="56986"/>
                    </a:lnTo>
                    <a:lnTo>
                      <a:pt x="189066" y="43030"/>
                    </a:lnTo>
                    <a:lnTo>
                      <a:pt x="186507" y="40472"/>
                    </a:lnTo>
                    <a:lnTo>
                      <a:pt x="186507" y="21748"/>
                    </a:lnTo>
                    <a:lnTo>
                      <a:pt x="179415" y="14653"/>
                    </a:lnTo>
                    <a:lnTo>
                      <a:pt x="168485" y="14653"/>
                    </a:lnTo>
                    <a:lnTo>
                      <a:pt x="166275" y="12444"/>
                    </a:lnTo>
                    <a:lnTo>
                      <a:pt x="166275" y="9071"/>
                    </a:lnTo>
                    <a:lnTo>
                      <a:pt x="162903" y="12444"/>
                    </a:lnTo>
                    <a:lnTo>
                      <a:pt x="137323" y="12444"/>
                    </a:lnTo>
                    <a:lnTo>
                      <a:pt x="128486" y="3605"/>
                    </a:lnTo>
                    <a:lnTo>
                      <a:pt x="128486" y="0"/>
                    </a:lnTo>
                    <a:lnTo>
                      <a:pt x="118718" y="0"/>
                    </a:lnTo>
                    <a:lnTo>
                      <a:pt x="118718" y="5582"/>
                    </a:lnTo>
                    <a:lnTo>
                      <a:pt x="115695" y="8606"/>
                    </a:lnTo>
                    <a:lnTo>
                      <a:pt x="115695" y="12793"/>
                    </a:lnTo>
                    <a:lnTo>
                      <a:pt x="110230" y="18259"/>
                    </a:lnTo>
                    <a:lnTo>
                      <a:pt x="110230" y="27214"/>
                    </a:lnTo>
                    <a:lnTo>
                      <a:pt x="94416" y="43030"/>
                    </a:lnTo>
                    <a:lnTo>
                      <a:pt x="88952" y="43030"/>
                    </a:lnTo>
                    <a:lnTo>
                      <a:pt x="81859" y="50124"/>
                    </a:lnTo>
                    <a:lnTo>
                      <a:pt x="76394" y="50124"/>
                    </a:lnTo>
                    <a:lnTo>
                      <a:pt x="63836" y="62684"/>
                    </a:lnTo>
                    <a:lnTo>
                      <a:pt x="63836" y="72919"/>
                    </a:lnTo>
                    <a:lnTo>
                      <a:pt x="54301" y="82455"/>
                    </a:lnTo>
                    <a:lnTo>
                      <a:pt x="54301" y="102691"/>
                    </a:lnTo>
                    <a:lnTo>
                      <a:pt x="57673" y="106064"/>
                    </a:lnTo>
                    <a:lnTo>
                      <a:pt x="57673" y="111646"/>
                    </a:lnTo>
                    <a:lnTo>
                      <a:pt x="49883" y="119438"/>
                    </a:lnTo>
                    <a:lnTo>
                      <a:pt x="49883" y="122810"/>
                    </a:lnTo>
                    <a:lnTo>
                      <a:pt x="28953" y="143744"/>
                    </a:lnTo>
                    <a:lnTo>
                      <a:pt x="25581" y="143744"/>
                    </a:lnTo>
                    <a:lnTo>
                      <a:pt x="20697" y="148628"/>
                    </a:lnTo>
                    <a:lnTo>
                      <a:pt x="12907" y="148628"/>
                    </a:lnTo>
                    <a:lnTo>
                      <a:pt x="10465" y="151071"/>
                    </a:lnTo>
                    <a:lnTo>
                      <a:pt x="5581" y="151071"/>
                    </a:lnTo>
                    <a:lnTo>
                      <a:pt x="0" y="156653"/>
                    </a:lnTo>
                    <a:lnTo>
                      <a:pt x="73371" y="156653"/>
                    </a:lnTo>
                    <a:lnTo>
                      <a:pt x="73371" y="137347"/>
                    </a:lnTo>
                    <a:lnTo>
                      <a:pt x="79766" y="130951"/>
                    </a:lnTo>
                    <a:lnTo>
                      <a:pt x="83138" y="130951"/>
                    </a:lnTo>
                    <a:lnTo>
                      <a:pt x="88952" y="125136"/>
                    </a:lnTo>
                    <a:lnTo>
                      <a:pt x="92323" y="125136"/>
                    </a:lnTo>
                    <a:lnTo>
                      <a:pt x="98137" y="119321"/>
                    </a:lnTo>
                    <a:lnTo>
                      <a:pt x="109881" y="119321"/>
                    </a:lnTo>
                    <a:lnTo>
                      <a:pt x="109881" y="116298"/>
                    </a:lnTo>
                    <a:lnTo>
                      <a:pt x="123951" y="116298"/>
                    </a:lnTo>
                    <a:lnTo>
                      <a:pt x="139764" y="100481"/>
                    </a:lnTo>
                    <a:lnTo>
                      <a:pt x="143834" y="100481"/>
                    </a:lnTo>
                    <a:lnTo>
                      <a:pt x="149066" y="95248"/>
                    </a:lnTo>
                    <a:lnTo>
                      <a:pt x="155578" y="95364"/>
                    </a:lnTo>
                    <a:lnTo>
                      <a:pt x="155578" y="95364"/>
                    </a:lnTo>
                    <a:close/>
                  </a:path>
                </a:pathLst>
              </a:custGeom>
              <a:grpFill/>
              <a:ln w="1162" cap="rnd">
                <a:solidFill>
                  <a:schemeClr val="bg2"/>
                </a:solidFill>
                <a:prstDash val="solid"/>
                <a:round/>
              </a:ln>
            </p:spPr>
            <p:txBody>
              <a:bodyPr rtlCol="0" anchor="ctr"/>
              <a:lstStyle/>
              <a:p>
                <a:endParaRPr lang="en-US"/>
              </a:p>
            </p:txBody>
          </p:sp>
          <p:sp>
            <p:nvSpPr>
              <p:cNvPr id="44" name="Freeform 43">
                <a:extLst>
                  <a:ext uri="{FF2B5EF4-FFF2-40B4-BE49-F238E27FC236}">
                    <a16:creationId xmlns:a16="http://schemas.microsoft.com/office/drawing/2014/main" id="{1FD5FC88-83AE-A7FD-98D6-6C0DE2D98276}"/>
                  </a:ext>
                </a:extLst>
              </p:cNvPr>
              <p:cNvSpPr/>
              <p:nvPr/>
            </p:nvSpPr>
            <p:spPr>
              <a:xfrm>
                <a:off x="6594692" y="3927456"/>
                <a:ext cx="6511" cy="8256"/>
              </a:xfrm>
              <a:custGeom>
                <a:avLst/>
                <a:gdLst>
                  <a:gd name="connsiteX0" fmla="*/ 4186 w 6511"/>
                  <a:gd name="connsiteY0" fmla="*/ 0 h 8256"/>
                  <a:gd name="connsiteX1" fmla="*/ 6511 w 6511"/>
                  <a:gd name="connsiteY1" fmla="*/ 2326 h 8256"/>
                  <a:gd name="connsiteX2" fmla="*/ 6511 w 6511"/>
                  <a:gd name="connsiteY2" fmla="*/ 5350 h 8256"/>
                  <a:gd name="connsiteX3" fmla="*/ 3604 w 6511"/>
                  <a:gd name="connsiteY3" fmla="*/ 8257 h 8256"/>
                  <a:gd name="connsiteX4" fmla="*/ 0 w 6511"/>
                  <a:gd name="connsiteY4" fmla="*/ 8257 h 8256"/>
                  <a:gd name="connsiteX5" fmla="*/ 0 w 6511"/>
                  <a:gd name="connsiteY5" fmla="*/ 4070 h 8256"/>
                  <a:gd name="connsiteX6" fmla="*/ 4186 w 6511"/>
                  <a:gd name="connsiteY6" fmla="*/ 0 h 8256"/>
                  <a:gd name="connsiteX7" fmla="*/ 4186 w 6511"/>
                  <a:gd name="connsiteY7" fmla="*/ 0 h 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 h="8256">
                    <a:moveTo>
                      <a:pt x="4186" y="0"/>
                    </a:moveTo>
                    <a:lnTo>
                      <a:pt x="6511" y="2326"/>
                    </a:lnTo>
                    <a:lnTo>
                      <a:pt x="6511" y="5350"/>
                    </a:lnTo>
                    <a:lnTo>
                      <a:pt x="3604" y="8257"/>
                    </a:lnTo>
                    <a:lnTo>
                      <a:pt x="0" y="8257"/>
                    </a:lnTo>
                    <a:lnTo>
                      <a:pt x="0" y="4070"/>
                    </a:lnTo>
                    <a:lnTo>
                      <a:pt x="4186" y="0"/>
                    </a:lnTo>
                    <a:lnTo>
                      <a:pt x="4186" y="0"/>
                    </a:lnTo>
                    <a:close/>
                  </a:path>
                </a:pathLst>
              </a:custGeom>
              <a:grpFill/>
              <a:ln w="1162" cap="rnd">
                <a:solidFill>
                  <a:schemeClr val="bg2"/>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ADD33B1D-4D2D-6EEA-0942-5140FA4D12C4}"/>
                  </a:ext>
                </a:extLst>
              </p:cNvPr>
              <p:cNvSpPr/>
              <p:nvPr/>
            </p:nvSpPr>
            <p:spPr>
              <a:xfrm>
                <a:off x="5382858" y="3136749"/>
                <a:ext cx="198716" cy="218174"/>
              </a:xfrm>
              <a:custGeom>
                <a:avLst/>
                <a:gdLst>
                  <a:gd name="connsiteX0" fmla="*/ 134997 w 198716"/>
                  <a:gd name="connsiteY0" fmla="*/ 0 h 218174"/>
                  <a:gd name="connsiteX1" fmla="*/ 134997 w 198716"/>
                  <a:gd name="connsiteY1" fmla="*/ 23260 h 218174"/>
                  <a:gd name="connsiteX2" fmla="*/ 80463 w 198716"/>
                  <a:gd name="connsiteY2" fmla="*/ 23260 h 218174"/>
                  <a:gd name="connsiteX3" fmla="*/ 80463 w 198716"/>
                  <a:gd name="connsiteY3" fmla="*/ 68034 h 218174"/>
                  <a:gd name="connsiteX4" fmla="*/ 76394 w 198716"/>
                  <a:gd name="connsiteY4" fmla="*/ 72105 h 218174"/>
                  <a:gd name="connsiteX5" fmla="*/ 70696 w 198716"/>
                  <a:gd name="connsiteY5" fmla="*/ 72105 h 218174"/>
                  <a:gd name="connsiteX6" fmla="*/ 62324 w 198716"/>
                  <a:gd name="connsiteY6" fmla="*/ 80478 h 218174"/>
                  <a:gd name="connsiteX7" fmla="*/ 62324 w 198716"/>
                  <a:gd name="connsiteY7" fmla="*/ 106412 h 218174"/>
                  <a:gd name="connsiteX8" fmla="*/ 0 w 198716"/>
                  <a:gd name="connsiteY8" fmla="*/ 106412 h 218174"/>
                  <a:gd name="connsiteX9" fmla="*/ 0 w 198716"/>
                  <a:gd name="connsiteY9" fmla="*/ 109785 h 218174"/>
                  <a:gd name="connsiteX10" fmla="*/ 2326 w 198716"/>
                  <a:gd name="connsiteY10" fmla="*/ 109785 h 218174"/>
                  <a:gd name="connsiteX11" fmla="*/ 2326 w 198716"/>
                  <a:gd name="connsiteY11" fmla="*/ 113856 h 218174"/>
                  <a:gd name="connsiteX12" fmla="*/ 6977 w 198716"/>
                  <a:gd name="connsiteY12" fmla="*/ 118507 h 218174"/>
                  <a:gd name="connsiteX13" fmla="*/ 6977 w 198716"/>
                  <a:gd name="connsiteY13" fmla="*/ 116065 h 218174"/>
                  <a:gd name="connsiteX14" fmla="*/ 12093 w 198716"/>
                  <a:gd name="connsiteY14" fmla="*/ 121182 h 218174"/>
                  <a:gd name="connsiteX15" fmla="*/ 12093 w 198716"/>
                  <a:gd name="connsiteY15" fmla="*/ 132114 h 218174"/>
                  <a:gd name="connsiteX16" fmla="*/ 7442 w 198716"/>
                  <a:gd name="connsiteY16" fmla="*/ 136766 h 218174"/>
                  <a:gd name="connsiteX17" fmla="*/ 7442 w 198716"/>
                  <a:gd name="connsiteY17" fmla="*/ 140139 h 218174"/>
                  <a:gd name="connsiteX18" fmla="*/ 11976 w 198716"/>
                  <a:gd name="connsiteY18" fmla="*/ 144674 h 218174"/>
                  <a:gd name="connsiteX19" fmla="*/ 11976 w 198716"/>
                  <a:gd name="connsiteY19" fmla="*/ 149908 h 218174"/>
                  <a:gd name="connsiteX20" fmla="*/ 14767 w 198716"/>
                  <a:gd name="connsiteY20" fmla="*/ 152699 h 218174"/>
                  <a:gd name="connsiteX21" fmla="*/ 14767 w 198716"/>
                  <a:gd name="connsiteY21" fmla="*/ 172935 h 218174"/>
                  <a:gd name="connsiteX22" fmla="*/ 10697 w 198716"/>
                  <a:gd name="connsiteY22" fmla="*/ 177005 h 218174"/>
                  <a:gd name="connsiteX23" fmla="*/ 10697 w 198716"/>
                  <a:gd name="connsiteY23" fmla="*/ 181541 h 218174"/>
                  <a:gd name="connsiteX24" fmla="*/ 7093 w 198716"/>
                  <a:gd name="connsiteY24" fmla="*/ 185146 h 218174"/>
                  <a:gd name="connsiteX25" fmla="*/ 7093 w 198716"/>
                  <a:gd name="connsiteY25" fmla="*/ 193054 h 218174"/>
                  <a:gd name="connsiteX26" fmla="*/ 11628 w 198716"/>
                  <a:gd name="connsiteY26" fmla="*/ 188519 h 218174"/>
                  <a:gd name="connsiteX27" fmla="*/ 27325 w 198716"/>
                  <a:gd name="connsiteY27" fmla="*/ 188519 h 218174"/>
                  <a:gd name="connsiteX28" fmla="*/ 30115 w 198716"/>
                  <a:gd name="connsiteY28" fmla="*/ 185727 h 218174"/>
                  <a:gd name="connsiteX29" fmla="*/ 41860 w 198716"/>
                  <a:gd name="connsiteY29" fmla="*/ 185727 h 218174"/>
                  <a:gd name="connsiteX30" fmla="*/ 50464 w 198716"/>
                  <a:gd name="connsiteY30" fmla="*/ 194333 h 218174"/>
                  <a:gd name="connsiteX31" fmla="*/ 56278 w 198716"/>
                  <a:gd name="connsiteY31" fmla="*/ 194333 h 218174"/>
                  <a:gd name="connsiteX32" fmla="*/ 59650 w 198716"/>
                  <a:gd name="connsiteY32" fmla="*/ 197706 h 218174"/>
                  <a:gd name="connsiteX33" fmla="*/ 59650 w 198716"/>
                  <a:gd name="connsiteY33" fmla="*/ 201311 h 218174"/>
                  <a:gd name="connsiteX34" fmla="*/ 76510 w 198716"/>
                  <a:gd name="connsiteY34" fmla="*/ 218174 h 218174"/>
                  <a:gd name="connsiteX35" fmla="*/ 79533 w 198716"/>
                  <a:gd name="connsiteY35" fmla="*/ 218174 h 218174"/>
                  <a:gd name="connsiteX36" fmla="*/ 83254 w 198716"/>
                  <a:gd name="connsiteY36" fmla="*/ 214453 h 218174"/>
                  <a:gd name="connsiteX37" fmla="*/ 83254 w 198716"/>
                  <a:gd name="connsiteY37" fmla="*/ 209685 h 218174"/>
                  <a:gd name="connsiteX38" fmla="*/ 90114 w 198716"/>
                  <a:gd name="connsiteY38" fmla="*/ 202823 h 218174"/>
                  <a:gd name="connsiteX39" fmla="*/ 98137 w 198716"/>
                  <a:gd name="connsiteY39" fmla="*/ 210848 h 218174"/>
                  <a:gd name="connsiteX40" fmla="*/ 102207 w 198716"/>
                  <a:gd name="connsiteY40" fmla="*/ 206777 h 218174"/>
                  <a:gd name="connsiteX41" fmla="*/ 120928 w 198716"/>
                  <a:gd name="connsiteY41" fmla="*/ 206777 h 218174"/>
                  <a:gd name="connsiteX42" fmla="*/ 125695 w 198716"/>
                  <a:gd name="connsiteY42" fmla="*/ 202009 h 218174"/>
                  <a:gd name="connsiteX43" fmla="*/ 125695 w 198716"/>
                  <a:gd name="connsiteY43" fmla="*/ 205614 h 218174"/>
                  <a:gd name="connsiteX44" fmla="*/ 189065 w 198716"/>
                  <a:gd name="connsiteY44" fmla="*/ 205614 h 218174"/>
                  <a:gd name="connsiteX45" fmla="*/ 189065 w 198716"/>
                  <a:gd name="connsiteY45" fmla="*/ 192822 h 218174"/>
                  <a:gd name="connsiteX46" fmla="*/ 183252 w 198716"/>
                  <a:gd name="connsiteY46" fmla="*/ 187007 h 218174"/>
                  <a:gd name="connsiteX47" fmla="*/ 183252 w 198716"/>
                  <a:gd name="connsiteY47" fmla="*/ 158281 h 218174"/>
                  <a:gd name="connsiteX48" fmla="*/ 179647 w 198716"/>
                  <a:gd name="connsiteY48" fmla="*/ 154676 h 218174"/>
                  <a:gd name="connsiteX49" fmla="*/ 179647 w 198716"/>
                  <a:gd name="connsiteY49" fmla="*/ 122927 h 218174"/>
                  <a:gd name="connsiteX50" fmla="*/ 176043 w 198716"/>
                  <a:gd name="connsiteY50" fmla="*/ 119321 h 218174"/>
                  <a:gd name="connsiteX51" fmla="*/ 176043 w 198716"/>
                  <a:gd name="connsiteY51" fmla="*/ 119321 h 218174"/>
                  <a:gd name="connsiteX52" fmla="*/ 176043 w 198716"/>
                  <a:gd name="connsiteY52" fmla="*/ 89200 h 218174"/>
                  <a:gd name="connsiteX53" fmla="*/ 172438 w 198716"/>
                  <a:gd name="connsiteY53" fmla="*/ 85595 h 218174"/>
                  <a:gd name="connsiteX54" fmla="*/ 172438 w 198716"/>
                  <a:gd name="connsiteY54" fmla="*/ 65359 h 218174"/>
                  <a:gd name="connsiteX55" fmla="*/ 168833 w 198716"/>
                  <a:gd name="connsiteY55" fmla="*/ 61754 h 218174"/>
                  <a:gd name="connsiteX56" fmla="*/ 168833 w 198716"/>
                  <a:gd name="connsiteY56" fmla="*/ 41518 h 218174"/>
                  <a:gd name="connsiteX57" fmla="*/ 198716 w 198716"/>
                  <a:gd name="connsiteY57" fmla="*/ 41518 h 218174"/>
                  <a:gd name="connsiteX58" fmla="*/ 189763 w 198716"/>
                  <a:gd name="connsiteY58" fmla="*/ 32563 h 218174"/>
                  <a:gd name="connsiteX59" fmla="*/ 182438 w 198716"/>
                  <a:gd name="connsiteY59" fmla="*/ 32563 h 218174"/>
                  <a:gd name="connsiteX60" fmla="*/ 165345 w 198716"/>
                  <a:gd name="connsiteY60" fmla="*/ 15468 h 218174"/>
                  <a:gd name="connsiteX61" fmla="*/ 158020 w 198716"/>
                  <a:gd name="connsiteY61" fmla="*/ 15468 h 218174"/>
                  <a:gd name="connsiteX62" fmla="*/ 151043 w 198716"/>
                  <a:gd name="connsiteY62" fmla="*/ 8490 h 218174"/>
                  <a:gd name="connsiteX63" fmla="*/ 143718 w 198716"/>
                  <a:gd name="connsiteY63" fmla="*/ 8490 h 218174"/>
                  <a:gd name="connsiteX64" fmla="*/ 134997 w 198716"/>
                  <a:gd name="connsiteY64" fmla="*/ 0 h 218174"/>
                  <a:gd name="connsiteX65" fmla="*/ 134997 w 198716"/>
                  <a:gd name="connsiteY65" fmla="*/ 0 h 2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8716" h="218174">
                    <a:moveTo>
                      <a:pt x="134997" y="0"/>
                    </a:moveTo>
                    <a:lnTo>
                      <a:pt x="134997" y="23260"/>
                    </a:lnTo>
                    <a:lnTo>
                      <a:pt x="80463" y="23260"/>
                    </a:lnTo>
                    <a:lnTo>
                      <a:pt x="80463" y="68034"/>
                    </a:lnTo>
                    <a:lnTo>
                      <a:pt x="76394" y="72105"/>
                    </a:lnTo>
                    <a:lnTo>
                      <a:pt x="70696" y="72105"/>
                    </a:lnTo>
                    <a:lnTo>
                      <a:pt x="62324" y="80478"/>
                    </a:lnTo>
                    <a:lnTo>
                      <a:pt x="62324" y="106412"/>
                    </a:lnTo>
                    <a:lnTo>
                      <a:pt x="0" y="106412"/>
                    </a:lnTo>
                    <a:lnTo>
                      <a:pt x="0" y="109785"/>
                    </a:lnTo>
                    <a:lnTo>
                      <a:pt x="2326" y="109785"/>
                    </a:lnTo>
                    <a:lnTo>
                      <a:pt x="2326" y="113856"/>
                    </a:lnTo>
                    <a:lnTo>
                      <a:pt x="6977" y="118507"/>
                    </a:lnTo>
                    <a:lnTo>
                      <a:pt x="6977" y="116065"/>
                    </a:lnTo>
                    <a:lnTo>
                      <a:pt x="12093" y="121182"/>
                    </a:lnTo>
                    <a:lnTo>
                      <a:pt x="12093" y="132114"/>
                    </a:lnTo>
                    <a:lnTo>
                      <a:pt x="7442" y="136766"/>
                    </a:lnTo>
                    <a:lnTo>
                      <a:pt x="7442" y="140139"/>
                    </a:lnTo>
                    <a:lnTo>
                      <a:pt x="11976" y="144674"/>
                    </a:lnTo>
                    <a:lnTo>
                      <a:pt x="11976" y="149908"/>
                    </a:lnTo>
                    <a:lnTo>
                      <a:pt x="14767" y="152699"/>
                    </a:lnTo>
                    <a:lnTo>
                      <a:pt x="14767" y="172935"/>
                    </a:lnTo>
                    <a:lnTo>
                      <a:pt x="10697" y="177005"/>
                    </a:lnTo>
                    <a:lnTo>
                      <a:pt x="10697" y="181541"/>
                    </a:lnTo>
                    <a:lnTo>
                      <a:pt x="7093" y="185146"/>
                    </a:lnTo>
                    <a:lnTo>
                      <a:pt x="7093" y="193054"/>
                    </a:lnTo>
                    <a:lnTo>
                      <a:pt x="11628" y="188519"/>
                    </a:lnTo>
                    <a:lnTo>
                      <a:pt x="27325" y="188519"/>
                    </a:lnTo>
                    <a:lnTo>
                      <a:pt x="30115" y="185727"/>
                    </a:lnTo>
                    <a:lnTo>
                      <a:pt x="41860" y="185727"/>
                    </a:lnTo>
                    <a:lnTo>
                      <a:pt x="50464" y="194333"/>
                    </a:lnTo>
                    <a:lnTo>
                      <a:pt x="56278" y="194333"/>
                    </a:lnTo>
                    <a:lnTo>
                      <a:pt x="59650" y="197706"/>
                    </a:lnTo>
                    <a:lnTo>
                      <a:pt x="59650" y="201311"/>
                    </a:lnTo>
                    <a:lnTo>
                      <a:pt x="76510" y="218174"/>
                    </a:lnTo>
                    <a:lnTo>
                      <a:pt x="79533" y="218174"/>
                    </a:lnTo>
                    <a:lnTo>
                      <a:pt x="83254" y="214453"/>
                    </a:lnTo>
                    <a:lnTo>
                      <a:pt x="83254" y="209685"/>
                    </a:lnTo>
                    <a:lnTo>
                      <a:pt x="90114" y="202823"/>
                    </a:lnTo>
                    <a:lnTo>
                      <a:pt x="98137" y="210848"/>
                    </a:lnTo>
                    <a:lnTo>
                      <a:pt x="102207" y="206777"/>
                    </a:lnTo>
                    <a:lnTo>
                      <a:pt x="120928" y="206777"/>
                    </a:lnTo>
                    <a:lnTo>
                      <a:pt x="125695" y="202009"/>
                    </a:lnTo>
                    <a:lnTo>
                      <a:pt x="125695" y="205614"/>
                    </a:lnTo>
                    <a:lnTo>
                      <a:pt x="189065" y="205614"/>
                    </a:lnTo>
                    <a:lnTo>
                      <a:pt x="189065" y="192822"/>
                    </a:lnTo>
                    <a:lnTo>
                      <a:pt x="183252" y="187007"/>
                    </a:lnTo>
                    <a:lnTo>
                      <a:pt x="183252" y="158281"/>
                    </a:lnTo>
                    <a:lnTo>
                      <a:pt x="179647" y="154676"/>
                    </a:lnTo>
                    <a:lnTo>
                      <a:pt x="179647" y="122927"/>
                    </a:lnTo>
                    <a:lnTo>
                      <a:pt x="176043" y="119321"/>
                    </a:lnTo>
                    <a:lnTo>
                      <a:pt x="176043" y="119321"/>
                    </a:lnTo>
                    <a:lnTo>
                      <a:pt x="176043" y="89200"/>
                    </a:lnTo>
                    <a:lnTo>
                      <a:pt x="172438" y="85595"/>
                    </a:lnTo>
                    <a:lnTo>
                      <a:pt x="172438" y="65359"/>
                    </a:lnTo>
                    <a:lnTo>
                      <a:pt x="168833" y="61754"/>
                    </a:lnTo>
                    <a:lnTo>
                      <a:pt x="168833" y="41518"/>
                    </a:lnTo>
                    <a:lnTo>
                      <a:pt x="198716" y="41518"/>
                    </a:lnTo>
                    <a:lnTo>
                      <a:pt x="189763" y="32563"/>
                    </a:lnTo>
                    <a:lnTo>
                      <a:pt x="182438" y="32563"/>
                    </a:lnTo>
                    <a:lnTo>
                      <a:pt x="165345" y="15468"/>
                    </a:lnTo>
                    <a:lnTo>
                      <a:pt x="158020" y="15468"/>
                    </a:lnTo>
                    <a:lnTo>
                      <a:pt x="151043" y="8490"/>
                    </a:lnTo>
                    <a:lnTo>
                      <a:pt x="143718" y="8490"/>
                    </a:lnTo>
                    <a:lnTo>
                      <a:pt x="134997" y="0"/>
                    </a:lnTo>
                    <a:lnTo>
                      <a:pt x="134997" y="0"/>
                    </a:lnTo>
                    <a:close/>
                  </a:path>
                </a:pathLst>
              </a:custGeom>
              <a:grpFill/>
              <a:ln w="1162" cap="rnd">
                <a:solidFill>
                  <a:schemeClr val="bg2"/>
                </a:solidFill>
                <a:prstDash val="solid"/>
                <a:round/>
              </a:ln>
            </p:spPr>
            <p:txBody>
              <a:bodyPr rtlCol="0" anchor="ctr"/>
              <a:lstStyle/>
              <a:p>
                <a:endParaRPr lang="en-US"/>
              </a:p>
            </p:txBody>
          </p:sp>
          <p:sp>
            <p:nvSpPr>
              <p:cNvPr id="46" name="Freeform 45">
                <a:extLst>
                  <a:ext uri="{FF2B5EF4-FFF2-40B4-BE49-F238E27FC236}">
                    <a16:creationId xmlns:a16="http://schemas.microsoft.com/office/drawing/2014/main" id="{AB781494-71C1-17BD-560C-F64318B334D1}"/>
                  </a:ext>
                </a:extLst>
              </p:cNvPr>
              <p:cNvSpPr/>
              <p:nvPr/>
            </p:nvSpPr>
            <p:spPr>
              <a:xfrm>
                <a:off x="6393417" y="3803018"/>
                <a:ext cx="3023" cy="5582"/>
              </a:xfrm>
              <a:custGeom>
                <a:avLst/>
                <a:gdLst>
                  <a:gd name="connsiteX0" fmla="*/ 1163 w 3023"/>
                  <a:gd name="connsiteY0" fmla="*/ 0 h 5582"/>
                  <a:gd name="connsiteX1" fmla="*/ 3023 w 3023"/>
                  <a:gd name="connsiteY1" fmla="*/ 1861 h 5582"/>
                  <a:gd name="connsiteX2" fmla="*/ 3023 w 3023"/>
                  <a:gd name="connsiteY2" fmla="*/ 2791 h 5582"/>
                  <a:gd name="connsiteX3" fmla="*/ 2442 w 3023"/>
                  <a:gd name="connsiteY3" fmla="*/ 3373 h 5582"/>
                  <a:gd name="connsiteX4" fmla="*/ 2442 w 3023"/>
                  <a:gd name="connsiteY4" fmla="*/ 5582 h 5582"/>
                  <a:gd name="connsiteX5" fmla="*/ 1163 w 3023"/>
                  <a:gd name="connsiteY5" fmla="*/ 5582 h 5582"/>
                  <a:gd name="connsiteX6" fmla="*/ 1163 w 3023"/>
                  <a:gd name="connsiteY6" fmla="*/ 2326 h 5582"/>
                  <a:gd name="connsiteX7" fmla="*/ 0 w 3023"/>
                  <a:gd name="connsiteY7" fmla="*/ 1163 h 5582"/>
                  <a:gd name="connsiteX8" fmla="*/ 1163 w 3023"/>
                  <a:gd name="connsiteY8" fmla="*/ 0 h 5582"/>
                  <a:gd name="connsiteX9" fmla="*/ 1163 w 3023"/>
                  <a:gd name="connsiteY9" fmla="*/ 0 h 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 h="5582">
                    <a:moveTo>
                      <a:pt x="1163" y="0"/>
                    </a:moveTo>
                    <a:lnTo>
                      <a:pt x="3023" y="1861"/>
                    </a:lnTo>
                    <a:lnTo>
                      <a:pt x="3023" y="2791"/>
                    </a:lnTo>
                    <a:lnTo>
                      <a:pt x="2442" y="3373"/>
                    </a:lnTo>
                    <a:lnTo>
                      <a:pt x="2442" y="5582"/>
                    </a:lnTo>
                    <a:lnTo>
                      <a:pt x="1163" y="5582"/>
                    </a:lnTo>
                    <a:lnTo>
                      <a:pt x="1163" y="2326"/>
                    </a:lnTo>
                    <a:lnTo>
                      <a:pt x="0" y="1163"/>
                    </a:lnTo>
                    <a:lnTo>
                      <a:pt x="1163" y="0"/>
                    </a:lnTo>
                    <a:lnTo>
                      <a:pt x="1163" y="0"/>
                    </a:lnTo>
                    <a:close/>
                  </a:path>
                </a:pathLst>
              </a:custGeom>
              <a:grpFill/>
              <a:ln w="1162" cap="rnd">
                <a:solidFill>
                  <a:schemeClr val="bg2"/>
                </a:solidFill>
                <a:prstDash val="solid"/>
                <a:round/>
              </a:ln>
            </p:spPr>
            <p:txBody>
              <a:bodyPr rtlCol="0" anchor="ctr"/>
              <a:lstStyle/>
              <a:p>
                <a:endParaRPr lang="en-US"/>
              </a:p>
            </p:txBody>
          </p:sp>
          <p:sp>
            <p:nvSpPr>
              <p:cNvPr id="47" name="Freeform 46">
                <a:extLst>
                  <a:ext uri="{FF2B5EF4-FFF2-40B4-BE49-F238E27FC236}">
                    <a16:creationId xmlns:a16="http://schemas.microsoft.com/office/drawing/2014/main" id="{2253228E-63BA-44E9-68FE-754F8C8070A0}"/>
                  </a:ext>
                </a:extLst>
              </p:cNvPr>
              <p:cNvSpPr/>
              <p:nvPr/>
            </p:nvSpPr>
            <p:spPr>
              <a:xfrm>
                <a:off x="5459368" y="3178151"/>
                <a:ext cx="269296" cy="253179"/>
              </a:xfrm>
              <a:custGeom>
                <a:avLst/>
                <a:gdLst>
                  <a:gd name="connsiteX0" fmla="*/ 0 w 269296"/>
                  <a:gd name="connsiteY0" fmla="*/ 176889 h 253179"/>
                  <a:gd name="connsiteX1" fmla="*/ 1396 w 269296"/>
                  <a:gd name="connsiteY1" fmla="*/ 178284 h 253179"/>
                  <a:gd name="connsiteX2" fmla="*/ 1396 w 269296"/>
                  <a:gd name="connsiteY2" fmla="*/ 183285 h 253179"/>
                  <a:gd name="connsiteX3" fmla="*/ 4070 w 269296"/>
                  <a:gd name="connsiteY3" fmla="*/ 185960 h 253179"/>
                  <a:gd name="connsiteX4" fmla="*/ 4070 w 269296"/>
                  <a:gd name="connsiteY4" fmla="*/ 196659 h 253179"/>
                  <a:gd name="connsiteX5" fmla="*/ 8023 w 269296"/>
                  <a:gd name="connsiteY5" fmla="*/ 200613 h 253179"/>
                  <a:gd name="connsiteX6" fmla="*/ 10698 w 269296"/>
                  <a:gd name="connsiteY6" fmla="*/ 200613 h 253179"/>
                  <a:gd name="connsiteX7" fmla="*/ 13256 w 269296"/>
                  <a:gd name="connsiteY7" fmla="*/ 203172 h 253179"/>
                  <a:gd name="connsiteX8" fmla="*/ 13256 w 269296"/>
                  <a:gd name="connsiteY8" fmla="*/ 213290 h 253179"/>
                  <a:gd name="connsiteX9" fmla="*/ 14418 w 269296"/>
                  <a:gd name="connsiteY9" fmla="*/ 214453 h 253179"/>
                  <a:gd name="connsiteX10" fmla="*/ 14418 w 269296"/>
                  <a:gd name="connsiteY10" fmla="*/ 216081 h 253179"/>
                  <a:gd name="connsiteX11" fmla="*/ 12325 w 269296"/>
                  <a:gd name="connsiteY11" fmla="*/ 218174 h 253179"/>
                  <a:gd name="connsiteX12" fmla="*/ 17209 w 269296"/>
                  <a:gd name="connsiteY12" fmla="*/ 223059 h 253179"/>
                  <a:gd name="connsiteX13" fmla="*/ 21395 w 269296"/>
                  <a:gd name="connsiteY13" fmla="*/ 219105 h 253179"/>
                  <a:gd name="connsiteX14" fmla="*/ 26162 w 269296"/>
                  <a:gd name="connsiteY14" fmla="*/ 223873 h 253179"/>
                  <a:gd name="connsiteX15" fmla="*/ 30930 w 269296"/>
                  <a:gd name="connsiteY15" fmla="*/ 219105 h 253179"/>
                  <a:gd name="connsiteX16" fmla="*/ 34650 w 269296"/>
                  <a:gd name="connsiteY16" fmla="*/ 219105 h 253179"/>
                  <a:gd name="connsiteX17" fmla="*/ 37325 w 269296"/>
                  <a:gd name="connsiteY17" fmla="*/ 221780 h 253179"/>
                  <a:gd name="connsiteX18" fmla="*/ 41860 w 269296"/>
                  <a:gd name="connsiteY18" fmla="*/ 221780 h 253179"/>
                  <a:gd name="connsiteX19" fmla="*/ 45115 w 269296"/>
                  <a:gd name="connsiteY19" fmla="*/ 218523 h 253179"/>
                  <a:gd name="connsiteX20" fmla="*/ 47208 w 269296"/>
                  <a:gd name="connsiteY20" fmla="*/ 218523 h 253179"/>
                  <a:gd name="connsiteX21" fmla="*/ 47208 w 269296"/>
                  <a:gd name="connsiteY21" fmla="*/ 214918 h 253179"/>
                  <a:gd name="connsiteX22" fmla="*/ 51859 w 269296"/>
                  <a:gd name="connsiteY22" fmla="*/ 214918 h 253179"/>
                  <a:gd name="connsiteX23" fmla="*/ 53604 w 269296"/>
                  <a:gd name="connsiteY23" fmla="*/ 216663 h 253179"/>
                  <a:gd name="connsiteX24" fmla="*/ 53604 w 269296"/>
                  <a:gd name="connsiteY24" fmla="*/ 218988 h 253179"/>
                  <a:gd name="connsiteX25" fmla="*/ 56278 w 269296"/>
                  <a:gd name="connsiteY25" fmla="*/ 221663 h 253179"/>
                  <a:gd name="connsiteX26" fmla="*/ 56278 w 269296"/>
                  <a:gd name="connsiteY26" fmla="*/ 226431 h 253179"/>
                  <a:gd name="connsiteX27" fmla="*/ 63603 w 269296"/>
                  <a:gd name="connsiteY27" fmla="*/ 233758 h 253179"/>
                  <a:gd name="connsiteX28" fmla="*/ 58952 w 269296"/>
                  <a:gd name="connsiteY28" fmla="*/ 238410 h 253179"/>
                  <a:gd name="connsiteX29" fmla="*/ 64533 w 269296"/>
                  <a:gd name="connsiteY29" fmla="*/ 238410 h 253179"/>
                  <a:gd name="connsiteX30" fmla="*/ 64533 w 269296"/>
                  <a:gd name="connsiteY30" fmla="*/ 245039 h 253179"/>
                  <a:gd name="connsiteX31" fmla="*/ 70115 w 269296"/>
                  <a:gd name="connsiteY31" fmla="*/ 250621 h 253179"/>
                  <a:gd name="connsiteX32" fmla="*/ 70115 w 269296"/>
                  <a:gd name="connsiteY32" fmla="*/ 252947 h 253179"/>
                  <a:gd name="connsiteX33" fmla="*/ 74301 w 269296"/>
                  <a:gd name="connsiteY33" fmla="*/ 248761 h 253179"/>
                  <a:gd name="connsiteX34" fmla="*/ 77091 w 269296"/>
                  <a:gd name="connsiteY34" fmla="*/ 248761 h 253179"/>
                  <a:gd name="connsiteX35" fmla="*/ 79998 w 269296"/>
                  <a:gd name="connsiteY35" fmla="*/ 251668 h 253179"/>
                  <a:gd name="connsiteX36" fmla="*/ 82208 w 269296"/>
                  <a:gd name="connsiteY36" fmla="*/ 251668 h 253179"/>
                  <a:gd name="connsiteX37" fmla="*/ 83719 w 269296"/>
                  <a:gd name="connsiteY37" fmla="*/ 253180 h 253179"/>
                  <a:gd name="connsiteX38" fmla="*/ 86742 w 269296"/>
                  <a:gd name="connsiteY38" fmla="*/ 253180 h 253179"/>
                  <a:gd name="connsiteX39" fmla="*/ 86742 w 269296"/>
                  <a:gd name="connsiteY39" fmla="*/ 250156 h 253179"/>
                  <a:gd name="connsiteX40" fmla="*/ 90928 w 269296"/>
                  <a:gd name="connsiteY40" fmla="*/ 250156 h 253179"/>
                  <a:gd name="connsiteX41" fmla="*/ 90928 w 269296"/>
                  <a:gd name="connsiteY41" fmla="*/ 246551 h 253179"/>
                  <a:gd name="connsiteX42" fmla="*/ 95231 w 269296"/>
                  <a:gd name="connsiteY42" fmla="*/ 246551 h 253179"/>
                  <a:gd name="connsiteX43" fmla="*/ 95231 w 269296"/>
                  <a:gd name="connsiteY43" fmla="*/ 244458 h 253179"/>
                  <a:gd name="connsiteX44" fmla="*/ 98835 w 269296"/>
                  <a:gd name="connsiteY44" fmla="*/ 244458 h 253179"/>
                  <a:gd name="connsiteX45" fmla="*/ 98835 w 269296"/>
                  <a:gd name="connsiteY45" fmla="*/ 252482 h 253179"/>
                  <a:gd name="connsiteX46" fmla="*/ 101858 w 269296"/>
                  <a:gd name="connsiteY46" fmla="*/ 252482 h 253179"/>
                  <a:gd name="connsiteX47" fmla="*/ 105696 w 269296"/>
                  <a:gd name="connsiteY47" fmla="*/ 248644 h 253179"/>
                  <a:gd name="connsiteX48" fmla="*/ 109998 w 269296"/>
                  <a:gd name="connsiteY48" fmla="*/ 248644 h 253179"/>
                  <a:gd name="connsiteX49" fmla="*/ 109998 w 269296"/>
                  <a:gd name="connsiteY49" fmla="*/ 239457 h 253179"/>
                  <a:gd name="connsiteX50" fmla="*/ 114765 w 269296"/>
                  <a:gd name="connsiteY50" fmla="*/ 234689 h 253179"/>
                  <a:gd name="connsiteX51" fmla="*/ 114765 w 269296"/>
                  <a:gd name="connsiteY51" fmla="*/ 230037 h 253179"/>
                  <a:gd name="connsiteX52" fmla="*/ 113370 w 269296"/>
                  <a:gd name="connsiteY52" fmla="*/ 228641 h 253179"/>
                  <a:gd name="connsiteX53" fmla="*/ 113370 w 269296"/>
                  <a:gd name="connsiteY53" fmla="*/ 225966 h 253179"/>
                  <a:gd name="connsiteX54" fmla="*/ 116742 w 269296"/>
                  <a:gd name="connsiteY54" fmla="*/ 222594 h 253179"/>
                  <a:gd name="connsiteX55" fmla="*/ 122556 w 269296"/>
                  <a:gd name="connsiteY55" fmla="*/ 222594 h 253179"/>
                  <a:gd name="connsiteX56" fmla="*/ 128369 w 269296"/>
                  <a:gd name="connsiteY56" fmla="*/ 216779 h 253179"/>
                  <a:gd name="connsiteX57" fmla="*/ 128369 w 269296"/>
                  <a:gd name="connsiteY57" fmla="*/ 212825 h 253179"/>
                  <a:gd name="connsiteX58" fmla="*/ 127090 w 269296"/>
                  <a:gd name="connsiteY58" fmla="*/ 211545 h 253179"/>
                  <a:gd name="connsiteX59" fmla="*/ 129067 w 269296"/>
                  <a:gd name="connsiteY59" fmla="*/ 209568 h 253179"/>
                  <a:gd name="connsiteX60" fmla="*/ 131276 w 269296"/>
                  <a:gd name="connsiteY60" fmla="*/ 209568 h 253179"/>
                  <a:gd name="connsiteX61" fmla="*/ 131276 w 269296"/>
                  <a:gd name="connsiteY61" fmla="*/ 205963 h 253179"/>
                  <a:gd name="connsiteX62" fmla="*/ 129532 w 269296"/>
                  <a:gd name="connsiteY62" fmla="*/ 204218 h 253179"/>
                  <a:gd name="connsiteX63" fmla="*/ 134648 w 269296"/>
                  <a:gd name="connsiteY63" fmla="*/ 199101 h 253179"/>
                  <a:gd name="connsiteX64" fmla="*/ 137555 w 269296"/>
                  <a:gd name="connsiteY64" fmla="*/ 199101 h 253179"/>
                  <a:gd name="connsiteX65" fmla="*/ 140230 w 269296"/>
                  <a:gd name="connsiteY65" fmla="*/ 201776 h 253179"/>
                  <a:gd name="connsiteX66" fmla="*/ 146741 w 269296"/>
                  <a:gd name="connsiteY66" fmla="*/ 201776 h 253179"/>
                  <a:gd name="connsiteX67" fmla="*/ 146741 w 269296"/>
                  <a:gd name="connsiteY67" fmla="*/ 195264 h 253179"/>
                  <a:gd name="connsiteX68" fmla="*/ 152439 w 269296"/>
                  <a:gd name="connsiteY68" fmla="*/ 195264 h 253179"/>
                  <a:gd name="connsiteX69" fmla="*/ 152439 w 269296"/>
                  <a:gd name="connsiteY69" fmla="*/ 190263 h 253179"/>
                  <a:gd name="connsiteX70" fmla="*/ 158136 w 269296"/>
                  <a:gd name="connsiteY70" fmla="*/ 184564 h 253179"/>
                  <a:gd name="connsiteX71" fmla="*/ 161043 w 269296"/>
                  <a:gd name="connsiteY71" fmla="*/ 184564 h 253179"/>
                  <a:gd name="connsiteX72" fmla="*/ 162671 w 269296"/>
                  <a:gd name="connsiteY72" fmla="*/ 186192 h 253179"/>
                  <a:gd name="connsiteX73" fmla="*/ 167671 w 269296"/>
                  <a:gd name="connsiteY73" fmla="*/ 186192 h 253179"/>
                  <a:gd name="connsiteX74" fmla="*/ 167671 w 269296"/>
                  <a:gd name="connsiteY74" fmla="*/ 181192 h 253179"/>
                  <a:gd name="connsiteX75" fmla="*/ 174648 w 269296"/>
                  <a:gd name="connsiteY75" fmla="*/ 181192 h 253179"/>
                  <a:gd name="connsiteX76" fmla="*/ 179647 w 269296"/>
                  <a:gd name="connsiteY76" fmla="*/ 176191 h 253179"/>
                  <a:gd name="connsiteX77" fmla="*/ 183135 w 269296"/>
                  <a:gd name="connsiteY77" fmla="*/ 176191 h 253179"/>
                  <a:gd name="connsiteX78" fmla="*/ 188135 w 269296"/>
                  <a:gd name="connsiteY78" fmla="*/ 171190 h 253179"/>
                  <a:gd name="connsiteX79" fmla="*/ 198019 w 269296"/>
                  <a:gd name="connsiteY79" fmla="*/ 171190 h 253179"/>
                  <a:gd name="connsiteX80" fmla="*/ 199879 w 269296"/>
                  <a:gd name="connsiteY80" fmla="*/ 173051 h 253179"/>
                  <a:gd name="connsiteX81" fmla="*/ 216158 w 269296"/>
                  <a:gd name="connsiteY81" fmla="*/ 173051 h 253179"/>
                  <a:gd name="connsiteX82" fmla="*/ 221042 w 269296"/>
                  <a:gd name="connsiteY82" fmla="*/ 168166 h 253179"/>
                  <a:gd name="connsiteX83" fmla="*/ 231042 w 269296"/>
                  <a:gd name="connsiteY83" fmla="*/ 168166 h 253179"/>
                  <a:gd name="connsiteX84" fmla="*/ 233367 w 269296"/>
                  <a:gd name="connsiteY84" fmla="*/ 165840 h 253179"/>
                  <a:gd name="connsiteX85" fmla="*/ 257436 w 269296"/>
                  <a:gd name="connsiteY85" fmla="*/ 165840 h 253179"/>
                  <a:gd name="connsiteX86" fmla="*/ 265227 w 269296"/>
                  <a:gd name="connsiteY86" fmla="*/ 158048 h 253179"/>
                  <a:gd name="connsiteX87" fmla="*/ 265227 w 269296"/>
                  <a:gd name="connsiteY87" fmla="*/ 153164 h 253179"/>
                  <a:gd name="connsiteX88" fmla="*/ 269296 w 269296"/>
                  <a:gd name="connsiteY88" fmla="*/ 149094 h 253179"/>
                  <a:gd name="connsiteX89" fmla="*/ 269296 w 269296"/>
                  <a:gd name="connsiteY89" fmla="*/ 102109 h 253179"/>
                  <a:gd name="connsiteX90" fmla="*/ 262669 w 269296"/>
                  <a:gd name="connsiteY90" fmla="*/ 102109 h 253179"/>
                  <a:gd name="connsiteX91" fmla="*/ 259645 w 269296"/>
                  <a:gd name="connsiteY91" fmla="*/ 105133 h 253179"/>
                  <a:gd name="connsiteX92" fmla="*/ 254181 w 269296"/>
                  <a:gd name="connsiteY92" fmla="*/ 105133 h 253179"/>
                  <a:gd name="connsiteX93" fmla="*/ 251157 w 269296"/>
                  <a:gd name="connsiteY93" fmla="*/ 102109 h 253179"/>
                  <a:gd name="connsiteX94" fmla="*/ 253483 w 269296"/>
                  <a:gd name="connsiteY94" fmla="*/ 99667 h 253179"/>
                  <a:gd name="connsiteX95" fmla="*/ 253483 w 269296"/>
                  <a:gd name="connsiteY95" fmla="*/ 93038 h 253179"/>
                  <a:gd name="connsiteX96" fmla="*/ 248716 w 269296"/>
                  <a:gd name="connsiteY96" fmla="*/ 88270 h 253179"/>
                  <a:gd name="connsiteX97" fmla="*/ 242088 w 269296"/>
                  <a:gd name="connsiteY97" fmla="*/ 88270 h 253179"/>
                  <a:gd name="connsiteX98" fmla="*/ 235460 w 269296"/>
                  <a:gd name="connsiteY98" fmla="*/ 81641 h 253179"/>
                  <a:gd name="connsiteX99" fmla="*/ 228135 w 269296"/>
                  <a:gd name="connsiteY99" fmla="*/ 81641 h 253179"/>
                  <a:gd name="connsiteX100" fmla="*/ 219646 w 269296"/>
                  <a:gd name="connsiteY100" fmla="*/ 73151 h 253179"/>
                  <a:gd name="connsiteX101" fmla="*/ 219646 w 269296"/>
                  <a:gd name="connsiteY101" fmla="*/ 69779 h 253179"/>
                  <a:gd name="connsiteX102" fmla="*/ 204879 w 269296"/>
                  <a:gd name="connsiteY102" fmla="*/ 55009 h 253179"/>
                  <a:gd name="connsiteX103" fmla="*/ 199414 w 269296"/>
                  <a:gd name="connsiteY103" fmla="*/ 55009 h 253179"/>
                  <a:gd name="connsiteX104" fmla="*/ 186624 w 269296"/>
                  <a:gd name="connsiteY104" fmla="*/ 42216 h 253179"/>
                  <a:gd name="connsiteX105" fmla="*/ 181159 w 269296"/>
                  <a:gd name="connsiteY105" fmla="*/ 42216 h 253179"/>
                  <a:gd name="connsiteX106" fmla="*/ 168368 w 269296"/>
                  <a:gd name="connsiteY106" fmla="*/ 29423 h 253179"/>
                  <a:gd name="connsiteX107" fmla="*/ 162903 w 269296"/>
                  <a:gd name="connsiteY107" fmla="*/ 29423 h 253179"/>
                  <a:gd name="connsiteX108" fmla="*/ 150113 w 269296"/>
                  <a:gd name="connsiteY108" fmla="*/ 16631 h 253179"/>
                  <a:gd name="connsiteX109" fmla="*/ 144648 w 269296"/>
                  <a:gd name="connsiteY109" fmla="*/ 16631 h 253179"/>
                  <a:gd name="connsiteX110" fmla="*/ 131858 w 269296"/>
                  <a:gd name="connsiteY110" fmla="*/ 3838 h 253179"/>
                  <a:gd name="connsiteX111" fmla="*/ 126393 w 269296"/>
                  <a:gd name="connsiteY111" fmla="*/ 3838 h 253179"/>
                  <a:gd name="connsiteX112" fmla="*/ 122556 w 269296"/>
                  <a:gd name="connsiteY112" fmla="*/ 0 h 253179"/>
                  <a:gd name="connsiteX113" fmla="*/ 92673 w 269296"/>
                  <a:gd name="connsiteY113" fmla="*/ 0 h 253179"/>
                  <a:gd name="connsiteX114" fmla="*/ 92673 w 269296"/>
                  <a:gd name="connsiteY114" fmla="*/ 20236 h 253179"/>
                  <a:gd name="connsiteX115" fmla="*/ 96277 w 269296"/>
                  <a:gd name="connsiteY115" fmla="*/ 23841 h 253179"/>
                  <a:gd name="connsiteX116" fmla="*/ 96277 w 269296"/>
                  <a:gd name="connsiteY116" fmla="*/ 44077 h 253179"/>
                  <a:gd name="connsiteX117" fmla="*/ 99882 w 269296"/>
                  <a:gd name="connsiteY117" fmla="*/ 47682 h 253179"/>
                  <a:gd name="connsiteX118" fmla="*/ 99882 w 269296"/>
                  <a:gd name="connsiteY118" fmla="*/ 77803 h 253179"/>
                  <a:gd name="connsiteX119" fmla="*/ 99882 w 269296"/>
                  <a:gd name="connsiteY119" fmla="*/ 77803 h 253179"/>
                  <a:gd name="connsiteX120" fmla="*/ 103486 w 269296"/>
                  <a:gd name="connsiteY120" fmla="*/ 81408 h 253179"/>
                  <a:gd name="connsiteX121" fmla="*/ 103486 w 269296"/>
                  <a:gd name="connsiteY121" fmla="*/ 113158 h 253179"/>
                  <a:gd name="connsiteX122" fmla="*/ 107091 w 269296"/>
                  <a:gd name="connsiteY122" fmla="*/ 116763 h 253179"/>
                  <a:gd name="connsiteX123" fmla="*/ 107091 w 269296"/>
                  <a:gd name="connsiteY123" fmla="*/ 145488 h 253179"/>
                  <a:gd name="connsiteX124" fmla="*/ 112905 w 269296"/>
                  <a:gd name="connsiteY124" fmla="*/ 151303 h 253179"/>
                  <a:gd name="connsiteX125" fmla="*/ 112905 w 269296"/>
                  <a:gd name="connsiteY125" fmla="*/ 164096 h 253179"/>
                  <a:gd name="connsiteX126" fmla="*/ 49534 w 269296"/>
                  <a:gd name="connsiteY126" fmla="*/ 164096 h 253179"/>
                  <a:gd name="connsiteX127" fmla="*/ 49534 w 269296"/>
                  <a:gd name="connsiteY127" fmla="*/ 160491 h 253179"/>
                  <a:gd name="connsiteX128" fmla="*/ 44766 w 269296"/>
                  <a:gd name="connsiteY128" fmla="*/ 165259 h 253179"/>
                  <a:gd name="connsiteX129" fmla="*/ 26046 w 269296"/>
                  <a:gd name="connsiteY129" fmla="*/ 165259 h 253179"/>
                  <a:gd name="connsiteX130" fmla="*/ 21976 w 269296"/>
                  <a:gd name="connsiteY130" fmla="*/ 169329 h 253179"/>
                  <a:gd name="connsiteX131" fmla="*/ 13953 w 269296"/>
                  <a:gd name="connsiteY131" fmla="*/ 161305 h 253179"/>
                  <a:gd name="connsiteX132" fmla="*/ 7093 w 269296"/>
                  <a:gd name="connsiteY132" fmla="*/ 168166 h 253179"/>
                  <a:gd name="connsiteX133" fmla="*/ 7093 w 269296"/>
                  <a:gd name="connsiteY133" fmla="*/ 172935 h 253179"/>
                  <a:gd name="connsiteX134" fmla="*/ 3372 w 269296"/>
                  <a:gd name="connsiteY134" fmla="*/ 176656 h 253179"/>
                  <a:gd name="connsiteX135" fmla="*/ 0 w 269296"/>
                  <a:gd name="connsiteY135" fmla="*/ 176656 h 2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69296" h="253179">
                    <a:moveTo>
                      <a:pt x="0" y="176889"/>
                    </a:moveTo>
                    <a:lnTo>
                      <a:pt x="1396" y="178284"/>
                    </a:lnTo>
                    <a:lnTo>
                      <a:pt x="1396" y="183285"/>
                    </a:lnTo>
                    <a:lnTo>
                      <a:pt x="4070" y="185960"/>
                    </a:lnTo>
                    <a:lnTo>
                      <a:pt x="4070" y="196659"/>
                    </a:lnTo>
                    <a:lnTo>
                      <a:pt x="8023" y="200613"/>
                    </a:lnTo>
                    <a:lnTo>
                      <a:pt x="10698" y="200613"/>
                    </a:lnTo>
                    <a:lnTo>
                      <a:pt x="13256" y="203172"/>
                    </a:lnTo>
                    <a:lnTo>
                      <a:pt x="13256" y="213290"/>
                    </a:lnTo>
                    <a:lnTo>
                      <a:pt x="14418" y="214453"/>
                    </a:lnTo>
                    <a:lnTo>
                      <a:pt x="14418" y="216081"/>
                    </a:lnTo>
                    <a:lnTo>
                      <a:pt x="12325" y="218174"/>
                    </a:lnTo>
                    <a:lnTo>
                      <a:pt x="17209" y="223059"/>
                    </a:lnTo>
                    <a:lnTo>
                      <a:pt x="21395" y="219105"/>
                    </a:lnTo>
                    <a:lnTo>
                      <a:pt x="26162" y="223873"/>
                    </a:lnTo>
                    <a:lnTo>
                      <a:pt x="30930" y="219105"/>
                    </a:lnTo>
                    <a:lnTo>
                      <a:pt x="34650" y="219105"/>
                    </a:lnTo>
                    <a:lnTo>
                      <a:pt x="37325" y="221780"/>
                    </a:lnTo>
                    <a:lnTo>
                      <a:pt x="41860" y="221780"/>
                    </a:lnTo>
                    <a:lnTo>
                      <a:pt x="45115" y="218523"/>
                    </a:lnTo>
                    <a:lnTo>
                      <a:pt x="47208" y="218523"/>
                    </a:lnTo>
                    <a:lnTo>
                      <a:pt x="47208" y="214918"/>
                    </a:lnTo>
                    <a:lnTo>
                      <a:pt x="51859" y="214918"/>
                    </a:lnTo>
                    <a:lnTo>
                      <a:pt x="53604" y="216663"/>
                    </a:lnTo>
                    <a:lnTo>
                      <a:pt x="53604" y="218988"/>
                    </a:lnTo>
                    <a:lnTo>
                      <a:pt x="56278" y="221663"/>
                    </a:lnTo>
                    <a:lnTo>
                      <a:pt x="56278" y="226431"/>
                    </a:lnTo>
                    <a:lnTo>
                      <a:pt x="63603" y="233758"/>
                    </a:lnTo>
                    <a:lnTo>
                      <a:pt x="58952" y="238410"/>
                    </a:lnTo>
                    <a:lnTo>
                      <a:pt x="64533" y="238410"/>
                    </a:lnTo>
                    <a:lnTo>
                      <a:pt x="64533" y="245039"/>
                    </a:lnTo>
                    <a:lnTo>
                      <a:pt x="70115" y="250621"/>
                    </a:lnTo>
                    <a:lnTo>
                      <a:pt x="70115" y="252947"/>
                    </a:lnTo>
                    <a:lnTo>
                      <a:pt x="74301" y="248761"/>
                    </a:lnTo>
                    <a:lnTo>
                      <a:pt x="77091" y="248761"/>
                    </a:lnTo>
                    <a:lnTo>
                      <a:pt x="79998" y="251668"/>
                    </a:lnTo>
                    <a:lnTo>
                      <a:pt x="82208" y="251668"/>
                    </a:lnTo>
                    <a:lnTo>
                      <a:pt x="83719" y="253180"/>
                    </a:lnTo>
                    <a:lnTo>
                      <a:pt x="86742" y="253180"/>
                    </a:lnTo>
                    <a:lnTo>
                      <a:pt x="86742" y="250156"/>
                    </a:lnTo>
                    <a:lnTo>
                      <a:pt x="90928" y="250156"/>
                    </a:lnTo>
                    <a:lnTo>
                      <a:pt x="90928" y="246551"/>
                    </a:lnTo>
                    <a:lnTo>
                      <a:pt x="95231" y="246551"/>
                    </a:lnTo>
                    <a:lnTo>
                      <a:pt x="95231" y="244458"/>
                    </a:lnTo>
                    <a:lnTo>
                      <a:pt x="98835" y="244458"/>
                    </a:lnTo>
                    <a:lnTo>
                      <a:pt x="98835" y="252482"/>
                    </a:lnTo>
                    <a:lnTo>
                      <a:pt x="101858" y="252482"/>
                    </a:lnTo>
                    <a:lnTo>
                      <a:pt x="105696" y="248644"/>
                    </a:lnTo>
                    <a:lnTo>
                      <a:pt x="109998" y="248644"/>
                    </a:lnTo>
                    <a:lnTo>
                      <a:pt x="109998" y="239457"/>
                    </a:lnTo>
                    <a:lnTo>
                      <a:pt x="114765" y="234689"/>
                    </a:lnTo>
                    <a:lnTo>
                      <a:pt x="114765" y="230037"/>
                    </a:lnTo>
                    <a:lnTo>
                      <a:pt x="113370" y="228641"/>
                    </a:lnTo>
                    <a:lnTo>
                      <a:pt x="113370" y="225966"/>
                    </a:lnTo>
                    <a:lnTo>
                      <a:pt x="116742" y="222594"/>
                    </a:lnTo>
                    <a:lnTo>
                      <a:pt x="122556" y="222594"/>
                    </a:lnTo>
                    <a:lnTo>
                      <a:pt x="128369" y="216779"/>
                    </a:lnTo>
                    <a:lnTo>
                      <a:pt x="128369" y="212825"/>
                    </a:lnTo>
                    <a:lnTo>
                      <a:pt x="127090" y="211545"/>
                    </a:lnTo>
                    <a:lnTo>
                      <a:pt x="129067" y="209568"/>
                    </a:lnTo>
                    <a:lnTo>
                      <a:pt x="131276" y="209568"/>
                    </a:lnTo>
                    <a:lnTo>
                      <a:pt x="131276" y="205963"/>
                    </a:lnTo>
                    <a:lnTo>
                      <a:pt x="129532" y="204218"/>
                    </a:lnTo>
                    <a:lnTo>
                      <a:pt x="134648" y="199101"/>
                    </a:lnTo>
                    <a:lnTo>
                      <a:pt x="137555" y="199101"/>
                    </a:lnTo>
                    <a:lnTo>
                      <a:pt x="140230" y="201776"/>
                    </a:lnTo>
                    <a:lnTo>
                      <a:pt x="146741" y="201776"/>
                    </a:lnTo>
                    <a:lnTo>
                      <a:pt x="146741" y="195264"/>
                    </a:lnTo>
                    <a:lnTo>
                      <a:pt x="152439" y="195264"/>
                    </a:lnTo>
                    <a:lnTo>
                      <a:pt x="152439" y="190263"/>
                    </a:lnTo>
                    <a:lnTo>
                      <a:pt x="158136" y="184564"/>
                    </a:lnTo>
                    <a:lnTo>
                      <a:pt x="161043" y="184564"/>
                    </a:lnTo>
                    <a:lnTo>
                      <a:pt x="162671" y="186192"/>
                    </a:lnTo>
                    <a:lnTo>
                      <a:pt x="167671" y="186192"/>
                    </a:lnTo>
                    <a:lnTo>
                      <a:pt x="167671" y="181192"/>
                    </a:lnTo>
                    <a:lnTo>
                      <a:pt x="174648" y="181192"/>
                    </a:lnTo>
                    <a:lnTo>
                      <a:pt x="179647" y="176191"/>
                    </a:lnTo>
                    <a:lnTo>
                      <a:pt x="183135" y="176191"/>
                    </a:lnTo>
                    <a:lnTo>
                      <a:pt x="188135" y="171190"/>
                    </a:lnTo>
                    <a:lnTo>
                      <a:pt x="198019" y="171190"/>
                    </a:lnTo>
                    <a:lnTo>
                      <a:pt x="199879" y="173051"/>
                    </a:lnTo>
                    <a:lnTo>
                      <a:pt x="216158" y="173051"/>
                    </a:lnTo>
                    <a:lnTo>
                      <a:pt x="221042" y="168166"/>
                    </a:lnTo>
                    <a:lnTo>
                      <a:pt x="231042" y="168166"/>
                    </a:lnTo>
                    <a:lnTo>
                      <a:pt x="233367" y="165840"/>
                    </a:lnTo>
                    <a:lnTo>
                      <a:pt x="257436" y="165840"/>
                    </a:lnTo>
                    <a:lnTo>
                      <a:pt x="265227" y="158048"/>
                    </a:lnTo>
                    <a:lnTo>
                      <a:pt x="265227" y="153164"/>
                    </a:lnTo>
                    <a:lnTo>
                      <a:pt x="269296" y="149094"/>
                    </a:lnTo>
                    <a:lnTo>
                      <a:pt x="269296" y="102109"/>
                    </a:lnTo>
                    <a:lnTo>
                      <a:pt x="262669" y="102109"/>
                    </a:lnTo>
                    <a:lnTo>
                      <a:pt x="259645" y="105133"/>
                    </a:lnTo>
                    <a:lnTo>
                      <a:pt x="254181" y="105133"/>
                    </a:lnTo>
                    <a:lnTo>
                      <a:pt x="251157" y="102109"/>
                    </a:lnTo>
                    <a:lnTo>
                      <a:pt x="253483" y="99667"/>
                    </a:lnTo>
                    <a:lnTo>
                      <a:pt x="253483" y="93038"/>
                    </a:lnTo>
                    <a:lnTo>
                      <a:pt x="248716" y="88270"/>
                    </a:lnTo>
                    <a:lnTo>
                      <a:pt x="242088" y="88270"/>
                    </a:lnTo>
                    <a:lnTo>
                      <a:pt x="235460" y="81641"/>
                    </a:lnTo>
                    <a:lnTo>
                      <a:pt x="228135" y="81641"/>
                    </a:lnTo>
                    <a:lnTo>
                      <a:pt x="219646" y="73151"/>
                    </a:lnTo>
                    <a:lnTo>
                      <a:pt x="219646" y="69779"/>
                    </a:lnTo>
                    <a:lnTo>
                      <a:pt x="204879" y="55009"/>
                    </a:lnTo>
                    <a:lnTo>
                      <a:pt x="199414" y="55009"/>
                    </a:lnTo>
                    <a:lnTo>
                      <a:pt x="186624" y="42216"/>
                    </a:lnTo>
                    <a:lnTo>
                      <a:pt x="181159" y="42216"/>
                    </a:lnTo>
                    <a:lnTo>
                      <a:pt x="168368" y="29423"/>
                    </a:lnTo>
                    <a:lnTo>
                      <a:pt x="162903" y="29423"/>
                    </a:lnTo>
                    <a:lnTo>
                      <a:pt x="150113" y="16631"/>
                    </a:lnTo>
                    <a:lnTo>
                      <a:pt x="144648" y="16631"/>
                    </a:lnTo>
                    <a:lnTo>
                      <a:pt x="131858" y="3838"/>
                    </a:lnTo>
                    <a:lnTo>
                      <a:pt x="126393" y="3838"/>
                    </a:lnTo>
                    <a:lnTo>
                      <a:pt x="122556" y="0"/>
                    </a:lnTo>
                    <a:lnTo>
                      <a:pt x="92673" y="0"/>
                    </a:lnTo>
                    <a:lnTo>
                      <a:pt x="92673" y="20236"/>
                    </a:lnTo>
                    <a:lnTo>
                      <a:pt x="96277" y="23841"/>
                    </a:lnTo>
                    <a:lnTo>
                      <a:pt x="96277" y="44077"/>
                    </a:lnTo>
                    <a:lnTo>
                      <a:pt x="99882" y="47682"/>
                    </a:lnTo>
                    <a:lnTo>
                      <a:pt x="99882" y="77803"/>
                    </a:lnTo>
                    <a:lnTo>
                      <a:pt x="99882" y="77803"/>
                    </a:lnTo>
                    <a:lnTo>
                      <a:pt x="103486" y="81408"/>
                    </a:lnTo>
                    <a:lnTo>
                      <a:pt x="103486" y="113158"/>
                    </a:lnTo>
                    <a:lnTo>
                      <a:pt x="107091" y="116763"/>
                    </a:lnTo>
                    <a:lnTo>
                      <a:pt x="107091" y="145488"/>
                    </a:lnTo>
                    <a:lnTo>
                      <a:pt x="112905" y="151303"/>
                    </a:lnTo>
                    <a:lnTo>
                      <a:pt x="112905" y="164096"/>
                    </a:lnTo>
                    <a:lnTo>
                      <a:pt x="49534" y="164096"/>
                    </a:lnTo>
                    <a:lnTo>
                      <a:pt x="49534" y="160491"/>
                    </a:lnTo>
                    <a:lnTo>
                      <a:pt x="44766" y="165259"/>
                    </a:lnTo>
                    <a:lnTo>
                      <a:pt x="26046" y="165259"/>
                    </a:lnTo>
                    <a:lnTo>
                      <a:pt x="21976" y="169329"/>
                    </a:lnTo>
                    <a:lnTo>
                      <a:pt x="13953" y="161305"/>
                    </a:lnTo>
                    <a:lnTo>
                      <a:pt x="7093" y="168166"/>
                    </a:lnTo>
                    <a:lnTo>
                      <a:pt x="7093" y="172935"/>
                    </a:lnTo>
                    <a:lnTo>
                      <a:pt x="3372" y="176656"/>
                    </a:lnTo>
                    <a:lnTo>
                      <a:pt x="0" y="176656"/>
                    </a:lnTo>
                    <a:close/>
                  </a:path>
                </a:pathLst>
              </a:custGeom>
              <a:grpFill/>
              <a:ln w="1162" cap="rnd">
                <a:solidFill>
                  <a:schemeClr val="bg2"/>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8B629A7-5E43-C9A3-C393-06547E09EE2C}"/>
                  </a:ext>
                </a:extLst>
              </p:cNvPr>
              <p:cNvSpPr/>
              <p:nvPr/>
            </p:nvSpPr>
            <p:spPr>
              <a:xfrm>
                <a:off x="6191561" y="3749637"/>
                <a:ext cx="52324" cy="128392"/>
              </a:xfrm>
              <a:custGeom>
                <a:avLst/>
                <a:gdLst>
                  <a:gd name="connsiteX0" fmla="*/ 2907 w 52324"/>
                  <a:gd name="connsiteY0" fmla="*/ 0 h 128392"/>
                  <a:gd name="connsiteX1" fmla="*/ 6860 w 52324"/>
                  <a:gd name="connsiteY1" fmla="*/ 0 h 128392"/>
                  <a:gd name="connsiteX2" fmla="*/ 8604 w 52324"/>
                  <a:gd name="connsiteY2" fmla="*/ 1744 h 128392"/>
                  <a:gd name="connsiteX3" fmla="*/ 11162 w 52324"/>
                  <a:gd name="connsiteY3" fmla="*/ 1744 h 128392"/>
                  <a:gd name="connsiteX4" fmla="*/ 13023 w 52324"/>
                  <a:gd name="connsiteY4" fmla="*/ 3605 h 128392"/>
                  <a:gd name="connsiteX5" fmla="*/ 21744 w 52324"/>
                  <a:gd name="connsiteY5" fmla="*/ 3605 h 128392"/>
                  <a:gd name="connsiteX6" fmla="*/ 21744 w 52324"/>
                  <a:gd name="connsiteY6" fmla="*/ 581 h 128392"/>
                  <a:gd name="connsiteX7" fmla="*/ 30464 w 52324"/>
                  <a:gd name="connsiteY7" fmla="*/ 9304 h 128392"/>
                  <a:gd name="connsiteX8" fmla="*/ 30464 w 52324"/>
                  <a:gd name="connsiteY8" fmla="*/ 15933 h 128392"/>
                  <a:gd name="connsiteX9" fmla="*/ 32092 w 52324"/>
                  <a:gd name="connsiteY9" fmla="*/ 17561 h 128392"/>
                  <a:gd name="connsiteX10" fmla="*/ 32092 w 52324"/>
                  <a:gd name="connsiteY10" fmla="*/ 29191 h 128392"/>
                  <a:gd name="connsiteX11" fmla="*/ 38720 w 52324"/>
                  <a:gd name="connsiteY11" fmla="*/ 35820 h 128392"/>
                  <a:gd name="connsiteX12" fmla="*/ 32092 w 52324"/>
                  <a:gd name="connsiteY12" fmla="*/ 35820 h 128392"/>
                  <a:gd name="connsiteX13" fmla="*/ 30580 w 52324"/>
                  <a:gd name="connsiteY13" fmla="*/ 37332 h 128392"/>
                  <a:gd name="connsiteX14" fmla="*/ 30580 w 52324"/>
                  <a:gd name="connsiteY14" fmla="*/ 40704 h 128392"/>
                  <a:gd name="connsiteX15" fmla="*/ 27441 w 52324"/>
                  <a:gd name="connsiteY15" fmla="*/ 43844 h 128392"/>
                  <a:gd name="connsiteX16" fmla="*/ 27441 w 52324"/>
                  <a:gd name="connsiteY16" fmla="*/ 47217 h 128392"/>
                  <a:gd name="connsiteX17" fmla="*/ 29651 w 52324"/>
                  <a:gd name="connsiteY17" fmla="*/ 49426 h 128392"/>
                  <a:gd name="connsiteX18" fmla="*/ 29651 w 52324"/>
                  <a:gd name="connsiteY18" fmla="*/ 55707 h 128392"/>
                  <a:gd name="connsiteX19" fmla="*/ 31278 w 52324"/>
                  <a:gd name="connsiteY19" fmla="*/ 57335 h 128392"/>
                  <a:gd name="connsiteX20" fmla="*/ 31278 w 52324"/>
                  <a:gd name="connsiteY20" fmla="*/ 65941 h 128392"/>
                  <a:gd name="connsiteX21" fmla="*/ 33836 w 52324"/>
                  <a:gd name="connsiteY21" fmla="*/ 68499 h 128392"/>
                  <a:gd name="connsiteX22" fmla="*/ 37441 w 52324"/>
                  <a:gd name="connsiteY22" fmla="*/ 68499 h 128392"/>
                  <a:gd name="connsiteX23" fmla="*/ 46278 w 52324"/>
                  <a:gd name="connsiteY23" fmla="*/ 77338 h 128392"/>
                  <a:gd name="connsiteX24" fmla="*/ 46278 w 52324"/>
                  <a:gd name="connsiteY24" fmla="*/ 80478 h 128392"/>
                  <a:gd name="connsiteX25" fmla="*/ 52324 w 52324"/>
                  <a:gd name="connsiteY25" fmla="*/ 86526 h 128392"/>
                  <a:gd name="connsiteX26" fmla="*/ 52324 w 52324"/>
                  <a:gd name="connsiteY26" fmla="*/ 108157 h 128392"/>
                  <a:gd name="connsiteX27" fmla="*/ 48603 w 52324"/>
                  <a:gd name="connsiteY27" fmla="*/ 111878 h 128392"/>
                  <a:gd name="connsiteX28" fmla="*/ 44185 w 52324"/>
                  <a:gd name="connsiteY28" fmla="*/ 111878 h 128392"/>
                  <a:gd name="connsiteX29" fmla="*/ 40813 w 52324"/>
                  <a:gd name="connsiteY29" fmla="*/ 115251 h 128392"/>
                  <a:gd name="connsiteX30" fmla="*/ 40813 w 52324"/>
                  <a:gd name="connsiteY30" fmla="*/ 120019 h 128392"/>
                  <a:gd name="connsiteX31" fmla="*/ 43138 w 52324"/>
                  <a:gd name="connsiteY31" fmla="*/ 122345 h 128392"/>
                  <a:gd name="connsiteX32" fmla="*/ 43138 w 52324"/>
                  <a:gd name="connsiteY32" fmla="*/ 128393 h 128392"/>
                  <a:gd name="connsiteX33" fmla="*/ 43138 w 52324"/>
                  <a:gd name="connsiteY33" fmla="*/ 128393 h 128392"/>
                  <a:gd name="connsiteX34" fmla="*/ 39185 w 52324"/>
                  <a:gd name="connsiteY34" fmla="*/ 128393 h 128392"/>
                  <a:gd name="connsiteX35" fmla="*/ 39185 w 52324"/>
                  <a:gd name="connsiteY35" fmla="*/ 123508 h 128392"/>
                  <a:gd name="connsiteX36" fmla="*/ 39185 w 52324"/>
                  <a:gd name="connsiteY36" fmla="*/ 123508 h 128392"/>
                  <a:gd name="connsiteX37" fmla="*/ 28255 w 52324"/>
                  <a:gd name="connsiteY37" fmla="*/ 112576 h 128392"/>
                  <a:gd name="connsiteX38" fmla="*/ 28255 w 52324"/>
                  <a:gd name="connsiteY38" fmla="*/ 110134 h 128392"/>
                  <a:gd name="connsiteX39" fmla="*/ 25464 w 52324"/>
                  <a:gd name="connsiteY39" fmla="*/ 107343 h 128392"/>
                  <a:gd name="connsiteX40" fmla="*/ 28720 w 52324"/>
                  <a:gd name="connsiteY40" fmla="*/ 103970 h 128392"/>
                  <a:gd name="connsiteX41" fmla="*/ 28720 w 52324"/>
                  <a:gd name="connsiteY41" fmla="*/ 100016 h 128392"/>
                  <a:gd name="connsiteX42" fmla="*/ 31278 w 52324"/>
                  <a:gd name="connsiteY42" fmla="*/ 97457 h 128392"/>
                  <a:gd name="connsiteX43" fmla="*/ 31278 w 52324"/>
                  <a:gd name="connsiteY43" fmla="*/ 86409 h 128392"/>
                  <a:gd name="connsiteX44" fmla="*/ 28022 w 52324"/>
                  <a:gd name="connsiteY44" fmla="*/ 83153 h 128392"/>
                  <a:gd name="connsiteX45" fmla="*/ 21976 w 52324"/>
                  <a:gd name="connsiteY45" fmla="*/ 83153 h 128392"/>
                  <a:gd name="connsiteX46" fmla="*/ 20116 w 52324"/>
                  <a:gd name="connsiteY46" fmla="*/ 85014 h 128392"/>
                  <a:gd name="connsiteX47" fmla="*/ 16744 w 52324"/>
                  <a:gd name="connsiteY47" fmla="*/ 85014 h 128392"/>
                  <a:gd name="connsiteX48" fmla="*/ 6744 w 52324"/>
                  <a:gd name="connsiteY48" fmla="*/ 75012 h 128392"/>
                  <a:gd name="connsiteX49" fmla="*/ 4651 w 52324"/>
                  <a:gd name="connsiteY49" fmla="*/ 75012 h 128392"/>
                  <a:gd name="connsiteX50" fmla="*/ 0 w 52324"/>
                  <a:gd name="connsiteY50" fmla="*/ 70360 h 128392"/>
                  <a:gd name="connsiteX51" fmla="*/ 5232 w 52324"/>
                  <a:gd name="connsiteY51" fmla="*/ 65127 h 128392"/>
                  <a:gd name="connsiteX52" fmla="*/ 5232 w 52324"/>
                  <a:gd name="connsiteY52" fmla="*/ 54311 h 128392"/>
                  <a:gd name="connsiteX53" fmla="*/ 7790 w 52324"/>
                  <a:gd name="connsiteY53" fmla="*/ 51752 h 128392"/>
                  <a:gd name="connsiteX54" fmla="*/ 11395 w 52324"/>
                  <a:gd name="connsiteY54" fmla="*/ 51752 h 128392"/>
                  <a:gd name="connsiteX55" fmla="*/ 14883 w 52324"/>
                  <a:gd name="connsiteY55" fmla="*/ 48264 h 128392"/>
                  <a:gd name="connsiteX56" fmla="*/ 11279 w 52324"/>
                  <a:gd name="connsiteY56" fmla="*/ 48264 h 128392"/>
                  <a:gd name="connsiteX57" fmla="*/ 9535 w 52324"/>
                  <a:gd name="connsiteY57" fmla="*/ 46519 h 128392"/>
                  <a:gd name="connsiteX58" fmla="*/ 9535 w 52324"/>
                  <a:gd name="connsiteY58" fmla="*/ 32331 h 128392"/>
                  <a:gd name="connsiteX59" fmla="*/ 11279 w 52324"/>
                  <a:gd name="connsiteY59" fmla="*/ 30586 h 128392"/>
                  <a:gd name="connsiteX60" fmla="*/ 11279 w 52324"/>
                  <a:gd name="connsiteY60" fmla="*/ 27097 h 128392"/>
                  <a:gd name="connsiteX61" fmla="*/ 9535 w 52324"/>
                  <a:gd name="connsiteY61" fmla="*/ 25353 h 128392"/>
                  <a:gd name="connsiteX62" fmla="*/ 16627 w 52324"/>
                  <a:gd name="connsiteY62" fmla="*/ 18259 h 128392"/>
                  <a:gd name="connsiteX63" fmla="*/ 16627 w 52324"/>
                  <a:gd name="connsiteY63" fmla="*/ 18259 h 128392"/>
                  <a:gd name="connsiteX64" fmla="*/ 14069 w 52324"/>
                  <a:gd name="connsiteY64" fmla="*/ 15700 h 128392"/>
                  <a:gd name="connsiteX65" fmla="*/ 14069 w 52324"/>
                  <a:gd name="connsiteY65" fmla="*/ 13142 h 128392"/>
                  <a:gd name="connsiteX66" fmla="*/ 11162 w 52324"/>
                  <a:gd name="connsiteY66" fmla="*/ 10234 h 128392"/>
                  <a:gd name="connsiteX67" fmla="*/ 11162 w 52324"/>
                  <a:gd name="connsiteY67" fmla="*/ 6164 h 128392"/>
                  <a:gd name="connsiteX68" fmla="*/ 8255 w 52324"/>
                  <a:gd name="connsiteY68" fmla="*/ 3256 h 128392"/>
                  <a:gd name="connsiteX69" fmla="*/ 6162 w 52324"/>
                  <a:gd name="connsiteY69" fmla="*/ 3256 h 128392"/>
                  <a:gd name="connsiteX70" fmla="*/ 2907 w 52324"/>
                  <a:gd name="connsiteY70" fmla="*/ 0 h 128392"/>
                  <a:gd name="connsiteX71" fmla="*/ 2907 w 52324"/>
                  <a:gd name="connsiteY71" fmla="*/ 0 h 1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324" h="128392">
                    <a:moveTo>
                      <a:pt x="2907" y="0"/>
                    </a:moveTo>
                    <a:lnTo>
                      <a:pt x="6860" y="0"/>
                    </a:lnTo>
                    <a:lnTo>
                      <a:pt x="8604" y="1744"/>
                    </a:lnTo>
                    <a:lnTo>
                      <a:pt x="11162" y="1744"/>
                    </a:lnTo>
                    <a:lnTo>
                      <a:pt x="13023" y="3605"/>
                    </a:lnTo>
                    <a:lnTo>
                      <a:pt x="21744" y="3605"/>
                    </a:lnTo>
                    <a:lnTo>
                      <a:pt x="21744" y="581"/>
                    </a:lnTo>
                    <a:lnTo>
                      <a:pt x="30464" y="9304"/>
                    </a:lnTo>
                    <a:lnTo>
                      <a:pt x="30464" y="15933"/>
                    </a:lnTo>
                    <a:lnTo>
                      <a:pt x="32092" y="17561"/>
                    </a:lnTo>
                    <a:lnTo>
                      <a:pt x="32092" y="29191"/>
                    </a:lnTo>
                    <a:lnTo>
                      <a:pt x="38720" y="35820"/>
                    </a:lnTo>
                    <a:lnTo>
                      <a:pt x="32092" y="35820"/>
                    </a:lnTo>
                    <a:lnTo>
                      <a:pt x="30580" y="37332"/>
                    </a:lnTo>
                    <a:lnTo>
                      <a:pt x="30580" y="40704"/>
                    </a:lnTo>
                    <a:lnTo>
                      <a:pt x="27441" y="43844"/>
                    </a:lnTo>
                    <a:lnTo>
                      <a:pt x="27441" y="47217"/>
                    </a:lnTo>
                    <a:lnTo>
                      <a:pt x="29651" y="49426"/>
                    </a:lnTo>
                    <a:lnTo>
                      <a:pt x="29651" y="55707"/>
                    </a:lnTo>
                    <a:lnTo>
                      <a:pt x="31278" y="57335"/>
                    </a:lnTo>
                    <a:lnTo>
                      <a:pt x="31278" y="65941"/>
                    </a:lnTo>
                    <a:lnTo>
                      <a:pt x="33836" y="68499"/>
                    </a:lnTo>
                    <a:lnTo>
                      <a:pt x="37441" y="68499"/>
                    </a:lnTo>
                    <a:lnTo>
                      <a:pt x="46278" y="77338"/>
                    </a:lnTo>
                    <a:lnTo>
                      <a:pt x="46278" y="80478"/>
                    </a:lnTo>
                    <a:lnTo>
                      <a:pt x="52324" y="86526"/>
                    </a:lnTo>
                    <a:lnTo>
                      <a:pt x="52324" y="108157"/>
                    </a:lnTo>
                    <a:lnTo>
                      <a:pt x="48603" y="111878"/>
                    </a:lnTo>
                    <a:lnTo>
                      <a:pt x="44185" y="111878"/>
                    </a:lnTo>
                    <a:lnTo>
                      <a:pt x="40813" y="115251"/>
                    </a:lnTo>
                    <a:lnTo>
                      <a:pt x="40813" y="120019"/>
                    </a:lnTo>
                    <a:lnTo>
                      <a:pt x="43138" y="122345"/>
                    </a:lnTo>
                    <a:lnTo>
                      <a:pt x="43138" y="128393"/>
                    </a:lnTo>
                    <a:lnTo>
                      <a:pt x="43138" y="128393"/>
                    </a:lnTo>
                    <a:lnTo>
                      <a:pt x="39185" y="128393"/>
                    </a:lnTo>
                    <a:lnTo>
                      <a:pt x="39185" y="123508"/>
                    </a:lnTo>
                    <a:lnTo>
                      <a:pt x="39185" y="123508"/>
                    </a:lnTo>
                    <a:lnTo>
                      <a:pt x="28255" y="112576"/>
                    </a:lnTo>
                    <a:lnTo>
                      <a:pt x="28255" y="110134"/>
                    </a:lnTo>
                    <a:lnTo>
                      <a:pt x="25464" y="107343"/>
                    </a:lnTo>
                    <a:lnTo>
                      <a:pt x="28720" y="103970"/>
                    </a:lnTo>
                    <a:lnTo>
                      <a:pt x="28720" y="100016"/>
                    </a:lnTo>
                    <a:lnTo>
                      <a:pt x="31278" y="97457"/>
                    </a:lnTo>
                    <a:lnTo>
                      <a:pt x="31278" y="86409"/>
                    </a:lnTo>
                    <a:lnTo>
                      <a:pt x="28022" y="83153"/>
                    </a:lnTo>
                    <a:lnTo>
                      <a:pt x="21976" y="83153"/>
                    </a:lnTo>
                    <a:lnTo>
                      <a:pt x="20116" y="85014"/>
                    </a:lnTo>
                    <a:lnTo>
                      <a:pt x="16744" y="85014"/>
                    </a:lnTo>
                    <a:lnTo>
                      <a:pt x="6744" y="75012"/>
                    </a:lnTo>
                    <a:lnTo>
                      <a:pt x="4651" y="75012"/>
                    </a:lnTo>
                    <a:lnTo>
                      <a:pt x="0" y="70360"/>
                    </a:lnTo>
                    <a:lnTo>
                      <a:pt x="5232" y="65127"/>
                    </a:lnTo>
                    <a:lnTo>
                      <a:pt x="5232" y="54311"/>
                    </a:lnTo>
                    <a:lnTo>
                      <a:pt x="7790" y="51752"/>
                    </a:lnTo>
                    <a:lnTo>
                      <a:pt x="11395" y="51752"/>
                    </a:lnTo>
                    <a:lnTo>
                      <a:pt x="14883" y="48264"/>
                    </a:lnTo>
                    <a:lnTo>
                      <a:pt x="11279" y="48264"/>
                    </a:lnTo>
                    <a:lnTo>
                      <a:pt x="9535" y="46519"/>
                    </a:lnTo>
                    <a:lnTo>
                      <a:pt x="9535" y="32331"/>
                    </a:lnTo>
                    <a:lnTo>
                      <a:pt x="11279" y="30586"/>
                    </a:lnTo>
                    <a:lnTo>
                      <a:pt x="11279" y="27097"/>
                    </a:lnTo>
                    <a:lnTo>
                      <a:pt x="9535" y="25353"/>
                    </a:lnTo>
                    <a:lnTo>
                      <a:pt x="16627" y="18259"/>
                    </a:lnTo>
                    <a:lnTo>
                      <a:pt x="16627" y="18259"/>
                    </a:lnTo>
                    <a:lnTo>
                      <a:pt x="14069" y="15700"/>
                    </a:lnTo>
                    <a:lnTo>
                      <a:pt x="14069" y="13142"/>
                    </a:lnTo>
                    <a:lnTo>
                      <a:pt x="11162" y="10234"/>
                    </a:lnTo>
                    <a:lnTo>
                      <a:pt x="11162" y="6164"/>
                    </a:lnTo>
                    <a:lnTo>
                      <a:pt x="8255" y="3256"/>
                    </a:lnTo>
                    <a:lnTo>
                      <a:pt x="6162" y="3256"/>
                    </a:lnTo>
                    <a:lnTo>
                      <a:pt x="2907" y="0"/>
                    </a:lnTo>
                    <a:lnTo>
                      <a:pt x="2907" y="0"/>
                    </a:lnTo>
                    <a:close/>
                  </a:path>
                </a:pathLst>
              </a:custGeom>
              <a:grpFill/>
              <a:ln w="1162" cap="rnd">
                <a:solidFill>
                  <a:schemeClr val="bg2"/>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39F30C8A-2CE6-585D-F77F-8B5B95E67BC0}"/>
                  </a:ext>
                </a:extLst>
              </p:cNvPr>
              <p:cNvSpPr/>
              <p:nvPr/>
            </p:nvSpPr>
            <p:spPr>
              <a:xfrm>
                <a:off x="6365976" y="3793947"/>
                <a:ext cx="116043" cy="231781"/>
              </a:xfrm>
              <a:custGeom>
                <a:avLst/>
                <a:gdLst>
                  <a:gd name="connsiteX0" fmla="*/ 60115 w 116043"/>
                  <a:gd name="connsiteY0" fmla="*/ 51636 h 231781"/>
                  <a:gd name="connsiteX1" fmla="*/ 64417 w 116043"/>
                  <a:gd name="connsiteY1" fmla="*/ 47333 h 231781"/>
                  <a:gd name="connsiteX2" fmla="*/ 64417 w 116043"/>
                  <a:gd name="connsiteY2" fmla="*/ 44542 h 231781"/>
                  <a:gd name="connsiteX3" fmla="*/ 66394 w 116043"/>
                  <a:gd name="connsiteY3" fmla="*/ 42565 h 231781"/>
                  <a:gd name="connsiteX4" fmla="*/ 69301 w 116043"/>
                  <a:gd name="connsiteY4" fmla="*/ 45472 h 231781"/>
                  <a:gd name="connsiteX5" fmla="*/ 72208 w 116043"/>
                  <a:gd name="connsiteY5" fmla="*/ 42565 h 231781"/>
                  <a:gd name="connsiteX6" fmla="*/ 72208 w 116043"/>
                  <a:gd name="connsiteY6" fmla="*/ 36866 h 231781"/>
                  <a:gd name="connsiteX7" fmla="*/ 75347 w 116043"/>
                  <a:gd name="connsiteY7" fmla="*/ 33726 h 231781"/>
                  <a:gd name="connsiteX8" fmla="*/ 75347 w 116043"/>
                  <a:gd name="connsiteY8" fmla="*/ 30005 h 231781"/>
                  <a:gd name="connsiteX9" fmla="*/ 73370 w 116043"/>
                  <a:gd name="connsiteY9" fmla="*/ 28028 h 231781"/>
                  <a:gd name="connsiteX10" fmla="*/ 76394 w 116043"/>
                  <a:gd name="connsiteY10" fmla="*/ 25004 h 231781"/>
                  <a:gd name="connsiteX11" fmla="*/ 78603 w 116043"/>
                  <a:gd name="connsiteY11" fmla="*/ 27214 h 231781"/>
                  <a:gd name="connsiteX12" fmla="*/ 80579 w 116043"/>
                  <a:gd name="connsiteY12" fmla="*/ 27214 h 231781"/>
                  <a:gd name="connsiteX13" fmla="*/ 90230 w 116043"/>
                  <a:gd name="connsiteY13" fmla="*/ 17561 h 231781"/>
                  <a:gd name="connsiteX14" fmla="*/ 90230 w 116043"/>
                  <a:gd name="connsiteY14" fmla="*/ 5815 h 231781"/>
                  <a:gd name="connsiteX15" fmla="*/ 96044 w 116043"/>
                  <a:gd name="connsiteY15" fmla="*/ 0 h 231781"/>
                  <a:gd name="connsiteX16" fmla="*/ 101858 w 116043"/>
                  <a:gd name="connsiteY16" fmla="*/ 5815 h 231781"/>
                  <a:gd name="connsiteX17" fmla="*/ 101858 w 116043"/>
                  <a:gd name="connsiteY17" fmla="*/ 8838 h 231781"/>
                  <a:gd name="connsiteX18" fmla="*/ 107672 w 116043"/>
                  <a:gd name="connsiteY18" fmla="*/ 14653 h 231781"/>
                  <a:gd name="connsiteX19" fmla="*/ 107672 w 116043"/>
                  <a:gd name="connsiteY19" fmla="*/ 20468 h 231781"/>
                  <a:gd name="connsiteX20" fmla="*/ 110346 w 116043"/>
                  <a:gd name="connsiteY20" fmla="*/ 23143 h 231781"/>
                  <a:gd name="connsiteX21" fmla="*/ 110346 w 116043"/>
                  <a:gd name="connsiteY21" fmla="*/ 31168 h 231781"/>
                  <a:gd name="connsiteX22" fmla="*/ 111974 w 116043"/>
                  <a:gd name="connsiteY22" fmla="*/ 32796 h 231781"/>
                  <a:gd name="connsiteX23" fmla="*/ 111974 w 116043"/>
                  <a:gd name="connsiteY23" fmla="*/ 43961 h 231781"/>
                  <a:gd name="connsiteX24" fmla="*/ 114765 w 116043"/>
                  <a:gd name="connsiteY24" fmla="*/ 46752 h 231781"/>
                  <a:gd name="connsiteX25" fmla="*/ 114765 w 116043"/>
                  <a:gd name="connsiteY25" fmla="*/ 50357 h 231781"/>
                  <a:gd name="connsiteX26" fmla="*/ 116044 w 116043"/>
                  <a:gd name="connsiteY26" fmla="*/ 51520 h 231781"/>
                  <a:gd name="connsiteX27" fmla="*/ 116044 w 116043"/>
                  <a:gd name="connsiteY27" fmla="*/ 57800 h 231781"/>
                  <a:gd name="connsiteX28" fmla="*/ 113835 w 116043"/>
                  <a:gd name="connsiteY28" fmla="*/ 60009 h 231781"/>
                  <a:gd name="connsiteX29" fmla="*/ 113835 w 116043"/>
                  <a:gd name="connsiteY29" fmla="*/ 61638 h 231781"/>
                  <a:gd name="connsiteX30" fmla="*/ 111625 w 116043"/>
                  <a:gd name="connsiteY30" fmla="*/ 63847 h 231781"/>
                  <a:gd name="connsiteX31" fmla="*/ 106742 w 116043"/>
                  <a:gd name="connsiteY31" fmla="*/ 58963 h 231781"/>
                  <a:gd name="connsiteX32" fmla="*/ 106742 w 116043"/>
                  <a:gd name="connsiteY32" fmla="*/ 55823 h 231781"/>
                  <a:gd name="connsiteX33" fmla="*/ 102672 w 116043"/>
                  <a:gd name="connsiteY33" fmla="*/ 55823 h 231781"/>
                  <a:gd name="connsiteX34" fmla="*/ 102672 w 116043"/>
                  <a:gd name="connsiteY34" fmla="*/ 65010 h 231781"/>
                  <a:gd name="connsiteX35" fmla="*/ 106277 w 116043"/>
                  <a:gd name="connsiteY35" fmla="*/ 68616 h 231781"/>
                  <a:gd name="connsiteX36" fmla="*/ 106277 w 116043"/>
                  <a:gd name="connsiteY36" fmla="*/ 74896 h 231781"/>
                  <a:gd name="connsiteX37" fmla="*/ 104184 w 116043"/>
                  <a:gd name="connsiteY37" fmla="*/ 76989 h 231781"/>
                  <a:gd name="connsiteX38" fmla="*/ 104184 w 116043"/>
                  <a:gd name="connsiteY38" fmla="*/ 79431 h 231781"/>
                  <a:gd name="connsiteX39" fmla="*/ 99881 w 116043"/>
                  <a:gd name="connsiteY39" fmla="*/ 83734 h 231781"/>
                  <a:gd name="connsiteX40" fmla="*/ 99881 w 116043"/>
                  <a:gd name="connsiteY40" fmla="*/ 104668 h 231781"/>
                  <a:gd name="connsiteX41" fmla="*/ 96742 w 116043"/>
                  <a:gd name="connsiteY41" fmla="*/ 107808 h 231781"/>
                  <a:gd name="connsiteX42" fmla="*/ 96742 w 116043"/>
                  <a:gd name="connsiteY42" fmla="*/ 112576 h 231781"/>
                  <a:gd name="connsiteX43" fmla="*/ 93137 w 116043"/>
                  <a:gd name="connsiteY43" fmla="*/ 116181 h 231781"/>
                  <a:gd name="connsiteX44" fmla="*/ 93137 w 116043"/>
                  <a:gd name="connsiteY44" fmla="*/ 123508 h 231781"/>
                  <a:gd name="connsiteX45" fmla="*/ 89882 w 116043"/>
                  <a:gd name="connsiteY45" fmla="*/ 126764 h 231781"/>
                  <a:gd name="connsiteX46" fmla="*/ 89882 w 116043"/>
                  <a:gd name="connsiteY46" fmla="*/ 134091 h 231781"/>
                  <a:gd name="connsiteX47" fmla="*/ 86626 w 116043"/>
                  <a:gd name="connsiteY47" fmla="*/ 137347 h 231781"/>
                  <a:gd name="connsiteX48" fmla="*/ 86626 w 116043"/>
                  <a:gd name="connsiteY48" fmla="*/ 144674 h 231781"/>
                  <a:gd name="connsiteX49" fmla="*/ 82905 w 116043"/>
                  <a:gd name="connsiteY49" fmla="*/ 148396 h 231781"/>
                  <a:gd name="connsiteX50" fmla="*/ 82905 w 116043"/>
                  <a:gd name="connsiteY50" fmla="*/ 158746 h 231781"/>
                  <a:gd name="connsiteX51" fmla="*/ 78603 w 116043"/>
                  <a:gd name="connsiteY51" fmla="*/ 163049 h 231781"/>
                  <a:gd name="connsiteX52" fmla="*/ 78603 w 116043"/>
                  <a:gd name="connsiteY52" fmla="*/ 168166 h 231781"/>
                  <a:gd name="connsiteX53" fmla="*/ 75347 w 116043"/>
                  <a:gd name="connsiteY53" fmla="*/ 171423 h 231781"/>
                  <a:gd name="connsiteX54" fmla="*/ 75347 w 116043"/>
                  <a:gd name="connsiteY54" fmla="*/ 179796 h 231781"/>
                  <a:gd name="connsiteX55" fmla="*/ 73021 w 116043"/>
                  <a:gd name="connsiteY55" fmla="*/ 182122 h 231781"/>
                  <a:gd name="connsiteX56" fmla="*/ 73021 w 116043"/>
                  <a:gd name="connsiteY56" fmla="*/ 190496 h 231781"/>
                  <a:gd name="connsiteX57" fmla="*/ 70115 w 116043"/>
                  <a:gd name="connsiteY57" fmla="*/ 193403 h 231781"/>
                  <a:gd name="connsiteX58" fmla="*/ 70115 w 116043"/>
                  <a:gd name="connsiteY58" fmla="*/ 201776 h 231781"/>
                  <a:gd name="connsiteX59" fmla="*/ 64882 w 116043"/>
                  <a:gd name="connsiteY59" fmla="*/ 207010 h 231781"/>
                  <a:gd name="connsiteX60" fmla="*/ 64882 w 116043"/>
                  <a:gd name="connsiteY60" fmla="*/ 215383 h 231781"/>
                  <a:gd name="connsiteX61" fmla="*/ 55347 w 116043"/>
                  <a:gd name="connsiteY61" fmla="*/ 224920 h 231781"/>
                  <a:gd name="connsiteX62" fmla="*/ 44883 w 116043"/>
                  <a:gd name="connsiteY62" fmla="*/ 224920 h 231781"/>
                  <a:gd name="connsiteX63" fmla="*/ 38022 w 116043"/>
                  <a:gd name="connsiteY63" fmla="*/ 231781 h 231781"/>
                  <a:gd name="connsiteX64" fmla="*/ 29185 w 116043"/>
                  <a:gd name="connsiteY64" fmla="*/ 231781 h 231781"/>
                  <a:gd name="connsiteX65" fmla="*/ 24069 w 116043"/>
                  <a:gd name="connsiteY65" fmla="*/ 226664 h 231781"/>
                  <a:gd name="connsiteX66" fmla="*/ 16860 w 116043"/>
                  <a:gd name="connsiteY66" fmla="*/ 226664 h 231781"/>
                  <a:gd name="connsiteX67" fmla="*/ 9418 w 116043"/>
                  <a:gd name="connsiteY67" fmla="*/ 219221 h 231781"/>
                  <a:gd name="connsiteX68" fmla="*/ 9418 w 116043"/>
                  <a:gd name="connsiteY68" fmla="*/ 214104 h 231781"/>
                  <a:gd name="connsiteX69" fmla="*/ 5349 w 116043"/>
                  <a:gd name="connsiteY69" fmla="*/ 210033 h 231781"/>
                  <a:gd name="connsiteX70" fmla="*/ 5349 w 116043"/>
                  <a:gd name="connsiteY70" fmla="*/ 189681 h 231781"/>
                  <a:gd name="connsiteX71" fmla="*/ 0 w 116043"/>
                  <a:gd name="connsiteY71" fmla="*/ 184332 h 231781"/>
                  <a:gd name="connsiteX72" fmla="*/ 0 w 116043"/>
                  <a:gd name="connsiteY72" fmla="*/ 163980 h 231781"/>
                  <a:gd name="connsiteX73" fmla="*/ 2674 w 116043"/>
                  <a:gd name="connsiteY73" fmla="*/ 161305 h 231781"/>
                  <a:gd name="connsiteX74" fmla="*/ 2674 w 116043"/>
                  <a:gd name="connsiteY74" fmla="*/ 156536 h 231781"/>
                  <a:gd name="connsiteX75" fmla="*/ 5814 w 116043"/>
                  <a:gd name="connsiteY75" fmla="*/ 156536 h 231781"/>
                  <a:gd name="connsiteX76" fmla="*/ 9535 w 116043"/>
                  <a:gd name="connsiteY76" fmla="*/ 152815 h 231781"/>
                  <a:gd name="connsiteX77" fmla="*/ 9535 w 116043"/>
                  <a:gd name="connsiteY77" fmla="*/ 147582 h 231781"/>
                  <a:gd name="connsiteX78" fmla="*/ 14651 w 116043"/>
                  <a:gd name="connsiteY78" fmla="*/ 142465 h 231781"/>
                  <a:gd name="connsiteX79" fmla="*/ 14651 w 116043"/>
                  <a:gd name="connsiteY79" fmla="*/ 139325 h 231781"/>
                  <a:gd name="connsiteX80" fmla="*/ 17674 w 116043"/>
                  <a:gd name="connsiteY80" fmla="*/ 136301 h 231781"/>
                  <a:gd name="connsiteX81" fmla="*/ 17674 w 116043"/>
                  <a:gd name="connsiteY81" fmla="*/ 121764 h 231781"/>
                  <a:gd name="connsiteX82" fmla="*/ 14302 w 116043"/>
                  <a:gd name="connsiteY82" fmla="*/ 118391 h 231781"/>
                  <a:gd name="connsiteX83" fmla="*/ 14302 w 116043"/>
                  <a:gd name="connsiteY83" fmla="*/ 110832 h 231781"/>
                  <a:gd name="connsiteX84" fmla="*/ 10930 w 116043"/>
                  <a:gd name="connsiteY84" fmla="*/ 107459 h 231781"/>
                  <a:gd name="connsiteX85" fmla="*/ 10930 w 116043"/>
                  <a:gd name="connsiteY85" fmla="*/ 93387 h 231781"/>
                  <a:gd name="connsiteX86" fmla="*/ 10930 w 116043"/>
                  <a:gd name="connsiteY86" fmla="*/ 93387 h 231781"/>
                  <a:gd name="connsiteX87" fmla="*/ 9418 w 116043"/>
                  <a:gd name="connsiteY87" fmla="*/ 91875 h 231781"/>
                  <a:gd name="connsiteX88" fmla="*/ 9418 w 116043"/>
                  <a:gd name="connsiteY88" fmla="*/ 88154 h 231781"/>
                  <a:gd name="connsiteX89" fmla="*/ 14651 w 116043"/>
                  <a:gd name="connsiteY89" fmla="*/ 82920 h 231781"/>
                  <a:gd name="connsiteX90" fmla="*/ 14651 w 116043"/>
                  <a:gd name="connsiteY90" fmla="*/ 80129 h 231781"/>
                  <a:gd name="connsiteX91" fmla="*/ 18371 w 116043"/>
                  <a:gd name="connsiteY91" fmla="*/ 76407 h 231781"/>
                  <a:gd name="connsiteX92" fmla="*/ 18371 w 116043"/>
                  <a:gd name="connsiteY92" fmla="*/ 68034 h 231781"/>
                  <a:gd name="connsiteX93" fmla="*/ 26744 w 116043"/>
                  <a:gd name="connsiteY93" fmla="*/ 68034 h 231781"/>
                  <a:gd name="connsiteX94" fmla="*/ 30348 w 116043"/>
                  <a:gd name="connsiteY94" fmla="*/ 64429 h 231781"/>
                  <a:gd name="connsiteX95" fmla="*/ 37208 w 116043"/>
                  <a:gd name="connsiteY95" fmla="*/ 64429 h 231781"/>
                  <a:gd name="connsiteX96" fmla="*/ 39650 w 116043"/>
                  <a:gd name="connsiteY96" fmla="*/ 61987 h 231781"/>
                  <a:gd name="connsiteX97" fmla="*/ 46859 w 116043"/>
                  <a:gd name="connsiteY97" fmla="*/ 61987 h 231781"/>
                  <a:gd name="connsiteX98" fmla="*/ 57208 w 116043"/>
                  <a:gd name="connsiteY98" fmla="*/ 51636 h 231781"/>
                  <a:gd name="connsiteX99" fmla="*/ 60115 w 116043"/>
                  <a:gd name="connsiteY99" fmla="*/ 51636 h 231781"/>
                  <a:gd name="connsiteX100" fmla="*/ 60115 w 116043"/>
                  <a:gd name="connsiteY100" fmla="*/ 51636 h 23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16043" h="231781">
                    <a:moveTo>
                      <a:pt x="60115" y="51636"/>
                    </a:moveTo>
                    <a:lnTo>
                      <a:pt x="64417" y="47333"/>
                    </a:lnTo>
                    <a:lnTo>
                      <a:pt x="64417" y="44542"/>
                    </a:lnTo>
                    <a:lnTo>
                      <a:pt x="66394" y="42565"/>
                    </a:lnTo>
                    <a:lnTo>
                      <a:pt x="69301" y="45472"/>
                    </a:lnTo>
                    <a:lnTo>
                      <a:pt x="72208" y="42565"/>
                    </a:lnTo>
                    <a:lnTo>
                      <a:pt x="72208" y="36866"/>
                    </a:lnTo>
                    <a:lnTo>
                      <a:pt x="75347" y="33726"/>
                    </a:lnTo>
                    <a:lnTo>
                      <a:pt x="75347" y="30005"/>
                    </a:lnTo>
                    <a:lnTo>
                      <a:pt x="73370" y="28028"/>
                    </a:lnTo>
                    <a:lnTo>
                      <a:pt x="76394" y="25004"/>
                    </a:lnTo>
                    <a:lnTo>
                      <a:pt x="78603" y="27214"/>
                    </a:lnTo>
                    <a:lnTo>
                      <a:pt x="80579" y="27214"/>
                    </a:lnTo>
                    <a:lnTo>
                      <a:pt x="90230" y="17561"/>
                    </a:lnTo>
                    <a:lnTo>
                      <a:pt x="90230" y="5815"/>
                    </a:lnTo>
                    <a:lnTo>
                      <a:pt x="96044" y="0"/>
                    </a:lnTo>
                    <a:lnTo>
                      <a:pt x="101858" y="5815"/>
                    </a:lnTo>
                    <a:lnTo>
                      <a:pt x="101858" y="8838"/>
                    </a:lnTo>
                    <a:lnTo>
                      <a:pt x="107672" y="14653"/>
                    </a:lnTo>
                    <a:lnTo>
                      <a:pt x="107672" y="20468"/>
                    </a:lnTo>
                    <a:lnTo>
                      <a:pt x="110346" y="23143"/>
                    </a:lnTo>
                    <a:lnTo>
                      <a:pt x="110346" y="31168"/>
                    </a:lnTo>
                    <a:lnTo>
                      <a:pt x="111974" y="32796"/>
                    </a:lnTo>
                    <a:lnTo>
                      <a:pt x="111974" y="43961"/>
                    </a:lnTo>
                    <a:lnTo>
                      <a:pt x="114765" y="46752"/>
                    </a:lnTo>
                    <a:lnTo>
                      <a:pt x="114765" y="50357"/>
                    </a:lnTo>
                    <a:lnTo>
                      <a:pt x="116044" y="51520"/>
                    </a:lnTo>
                    <a:lnTo>
                      <a:pt x="116044" y="57800"/>
                    </a:lnTo>
                    <a:lnTo>
                      <a:pt x="113835" y="60009"/>
                    </a:lnTo>
                    <a:lnTo>
                      <a:pt x="113835" y="61638"/>
                    </a:lnTo>
                    <a:lnTo>
                      <a:pt x="111625" y="63847"/>
                    </a:lnTo>
                    <a:lnTo>
                      <a:pt x="106742" y="58963"/>
                    </a:lnTo>
                    <a:lnTo>
                      <a:pt x="106742" y="55823"/>
                    </a:lnTo>
                    <a:lnTo>
                      <a:pt x="102672" y="55823"/>
                    </a:lnTo>
                    <a:lnTo>
                      <a:pt x="102672" y="65010"/>
                    </a:lnTo>
                    <a:lnTo>
                      <a:pt x="106277" y="68616"/>
                    </a:lnTo>
                    <a:lnTo>
                      <a:pt x="106277" y="74896"/>
                    </a:lnTo>
                    <a:lnTo>
                      <a:pt x="104184" y="76989"/>
                    </a:lnTo>
                    <a:lnTo>
                      <a:pt x="104184" y="79431"/>
                    </a:lnTo>
                    <a:lnTo>
                      <a:pt x="99881" y="83734"/>
                    </a:lnTo>
                    <a:lnTo>
                      <a:pt x="99881" y="104668"/>
                    </a:lnTo>
                    <a:lnTo>
                      <a:pt x="96742" y="107808"/>
                    </a:lnTo>
                    <a:lnTo>
                      <a:pt x="96742" y="112576"/>
                    </a:lnTo>
                    <a:lnTo>
                      <a:pt x="93137" y="116181"/>
                    </a:lnTo>
                    <a:lnTo>
                      <a:pt x="93137" y="123508"/>
                    </a:lnTo>
                    <a:lnTo>
                      <a:pt x="89882" y="126764"/>
                    </a:lnTo>
                    <a:lnTo>
                      <a:pt x="89882" y="134091"/>
                    </a:lnTo>
                    <a:lnTo>
                      <a:pt x="86626" y="137347"/>
                    </a:lnTo>
                    <a:lnTo>
                      <a:pt x="86626" y="144674"/>
                    </a:lnTo>
                    <a:lnTo>
                      <a:pt x="82905" y="148396"/>
                    </a:lnTo>
                    <a:lnTo>
                      <a:pt x="82905" y="158746"/>
                    </a:lnTo>
                    <a:lnTo>
                      <a:pt x="78603" y="163049"/>
                    </a:lnTo>
                    <a:lnTo>
                      <a:pt x="78603" y="168166"/>
                    </a:lnTo>
                    <a:lnTo>
                      <a:pt x="75347" y="171423"/>
                    </a:lnTo>
                    <a:lnTo>
                      <a:pt x="75347" y="179796"/>
                    </a:lnTo>
                    <a:lnTo>
                      <a:pt x="73021" y="182122"/>
                    </a:lnTo>
                    <a:lnTo>
                      <a:pt x="73021" y="190496"/>
                    </a:lnTo>
                    <a:lnTo>
                      <a:pt x="70115" y="193403"/>
                    </a:lnTo>
                    <a:lnTo>
                      <a:pt x="70115" y="201776"/>
                    </a:lnTo>
                    <a:lnTo>
                      <a:pt x="64882" y="207010"/>
                    </a:lnTo>
                    <a:lnTo>
                      <a:pt x="64882" y="215383"/>
                    </a:lnTo>
                    <a:lnTo>
                      <a:pt x="55347" y="224920"/>
                    </a:lnTo>
                    <a:lnTo>
                      <a:pt x="44883" y="224920"/>
                    </a:lnTo>
                    <a:lnTo>
                      <a:pt x="38022" y="231781"/>
                    </a:lnTo>
                    <a:lnTo>
                      <a:pt x="29185" y="231781"/>
                    </a:lnTo>
                    <a:lnTo>
                      <a:pt x="24069" y="226664"/>
                    </a:lnTo>
                    <a:lnTo>
                      <a:pt x="16860" y="226664"/>
                    </a:lnTo>
                    <a:lnTo>
                      <a:pt x="9418" y="219221"/>
                    </a:lnTo>
                    <a:lnTo>
                      <a:pt x="9418" y="214104"/>
                    </a:lnTo>
                    <a:lnTo>
                      <a:pt x="5349" y="210033"/>
                    </a:lnTo>
                    <a:lnTo>
                      <a:pt x="5349" y="189681"/>
                    </a:lnTo>
                    <a:lnTo>
                      <a:pt x="0" y="184332"/>
                    </a:lnTo>
                    <a:lnTo>
                      <a:pt x="0" y="163980"/>
                    </a:lnTo>
                    <a:lnTo>
                      <a:pt x="2674" y="161305"/>
                    </a:lnTo>
                    <a:lnTo>
                      <a:pt x="2674" y="156536"/>
                    </a:lnTo>
                    <a:lnTo>
                      <a:pt x="5814" y="156536"/>
                    </a:lnTo>
                    <a:lnTo>
                      <a:pt x="9535" y="152815"/>
                    </a:lnTo>
                    <a:lnTo>
                      <a:pt x="9535" y="147582"/>
                    </a:lnTo>
                    <a:lnTo>
                      <a:pt x="14651" y="142465"/>
                    </a:lnTo>
                    <a:lnTo>
                      <a:pt x="14651" y="139325"/>
                    </a:lnTo>
                    <a:lnTo>
                      <a:pt x="17674" y="136301"/>
                    </a:lnTo>
                    <a:lnTo>
                      <a:pt x="17674" y="121764"/>
                    </a:lnTo>
                    <a:lnTo>
                      <a:pt x="14302" y="118391"/>
                    </a:lnTo>
                    <a:lnTo>
                      <a:pt x="14302" y="110832"/>
                    </a:lnTo>
                    <a:lnTo>
                      <a:pt x="10930" y="107459"/>
                    </a:lnTo>
                    <a:lnTo>
                      <a:pt x="10930" y="93387"/>
                    </a:lnTo>
                    <a:lnTo>
                      <a:pt x="10930" y="93387"/>
                    </a:lnTo>
                    <a:lnTo>
                      <a:pt x="9418" y="91875"/>
                    </a:lnTo>
                    <a:lnTo>
                      <a:pt x="9418" y="88154"/>
                    </a:lnTo>
                    <a:lnTo>
                      <a:pt x="14651" y="82920"/>
                    </a:lnTo>
                    <a:lnTo>
                      <a:pt x="14651" y="80129"/>
                    </a:lnTo>
                    <a:lnTo>
                      <a:pt x="18371" y="76407"/>
                    </a:lnTo>
                    <a:lnTo>
                      <a:pt x="18371" y="68034"/>
                    </a:lnTo>
                    <a:lnTo>
                      <a:pt x="26744" y="68034"/>
                    </a:lnTo>
                    <a:lnTo>
                      <a:pt x="30348" y="64429"/>
                    </a:lnTo>
                    <a:lnTo>
                      <a:pt x="37208" y="64429"/>
                    </a:lnTo>
                    <a:lnTo>
                      <a:pt x="39650" y="61987"/>
                    </a:lnTo>
                    <a:lnTo>
                      <a:pt x="46859" y="61987"/>
                    </a:lnTo>
                    <a:lnTo>
                      <a:pt x="57208" y="51636"/>
                    </a:lnTo>
                    <a:lnTo>
                      <a:pt x="60115" y="51636"/>
                    </a:lnTo>
                    <a:lnTo>
                      <a:pt x="60115" y="51636"/>
                    </a:lnTo>
                    <a:close/>
                  </a:path>
                </a:pathLst>
              </a:custGeom>
              <a:grpFill/>
              <a:ln w="1162" cap="rnd">
                <a:solidFill>
                  <a:schemeClr val="bg2"/>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42553177-2F0B-4B3C-EBEF-BE96CECF16A4}"/>
                  </a:ext>
                </a:extLst>
              </p:cNvPr>
              <p:cNvSpPr/>
              <p:nvPr/>
            </p:nvSpPr>
            <p:spPr>
              <a:xfrm>
                <a:off x="5810756" y="3024987"/>
                <a:ext cx="258249" cy="249225"/>
              </a:xfrm>
              <a:custGeom>
                <a:avLst/>
                <a:gdLst>
                  <a:gd name="connsiteX0" fmla="*/ 35232 w 258249"/>
                  <a:gd name="connsiteY0" fmla="*/ 581 h 249225"/>
                  <a:gd name="connsiteX1" fmla="*/ 35232 w 258249"/>
                  <a:gd name="connsiteY1" fmla="*/ 10583 h 249225"/>
                  <a:gd name="connsiteX2" fmla="*/ 36976 w 258249"/>
                  <a:gd name="connsiteY2" fmla="*/ 12328 h 249225"/>
                  <a:gd name="connsiteX3" fmla="*/ 36976 w 258249"/>
                  <a:gd name="connsiteY3" fmla="*/ 15351 h 249225"/>
                  <a:gd name="connsiteX4" fmla="*/ 34883 w 258249"/>
                  <a:gd name="connsiteY4" fmla="*/ 17445 h 249225"/>
                  <a:gd name="connsiteX5" fmla="*/ 32674 w 258249"/>
                  <a:gd name="connsiteY5" fmla="*/ 17445 h 249225"/>
                  <a:gd name="connsiteX6" fmla="*/ 28836 w 258249"/>
                  <a:gd name="connsiteY6" fmla="*/ 21283 h 249225"/>
                  <a:gd name="connsiteX7" fmla="*/ 25813 w 258249"/>
                  <a:gd name="connsiteY7" fmla="*/ 21283 h 249225"/>
                  <a:gd name="connsiteX8" fmla="*/ 13604 w 258249"/>
                  <a:gd name="connsiteY8" fmla="*/ 33494 h 249225"/>
                  <a:gd name="connsiteX9" fmla="*/ 13604 w 258249"/>
                  <a:gd name="connsiteY9" fmla="*/ 37332 h 249225"/>
                  <a:gd name="connsiteX10" fmla="*/ 15813 w 258249"/>
                  <a:gd name="connsiteY10" fmla="*/ 39541 h 249225"/>
                  <a:gd name="connsiteX11" fmla="*/ 15813 w 258249"/>
                  <a:gd name="connsiteY11" fmla="*/ 49078 h 249225"/>
                  <a:gd name="connsiteX12" fmla="*/ 8372 w 258249"/>
                  <a:gd name="connsiteY12" fmla="*/ 56521 h 249225"/>
                  <a:gd name="connsiteX13" fmla="*/ 8372 w 258249"/>
                  <a:gd name="connsiteY13" fmla="*/ 56521 h 249225"/>
                  <a:gd name="connsiteX14" fmla="*/ 4186 w 258249"/>
                  <a:gd name="connsiteY14" fmla="*/ 56521 h 249225"/>
                  <a:gd name="connsiteX15" fmla="*/ 0 w 258249"/>
                  <a:gd name="connsiteY15" fmla="*/ 60707 h 249225"/>
                  <a:gd name="connsiteX16" fmla="*/ 0 w 258249"/>
                  <a:gd name="connsiteY16" fmla="*/ 60707 h 249225"/>
                  <a:gd name="connsiteX17" fmla="*/ 6279 w 258249"/>
                  <a:gd name="connsiteY17" fmla="*/ 66987 h 249225"/>
                  <a:gd name="connsiteX18" fmla="*/ 6279 w 258249"/>
                  <a:gd name="connsiteY18" fmla="*/ 71872 h 249225"/>
                  <a:gd name="connsiteX19" fmla="*/ 9767 w 258249"/>
                  <a:gd name="connsiteY19" fmla="*/ 75361 h 249225"/>
                  <a:gd name="connsiteX20" fmla="*/ 9767 w 258249"/>
                  <a:gd name="connsiteY20" fmla="*/ 105482 h 249225"/>
                  <a:gd name="connsiteX21" fmla="*/ 9767 w 258249"/>
                  <a:gd name="connsiteY21" fmla="*/ 105482 h 249225"/>
                  <a:gd name="connsiteX22" fmla="*/ 7558 w 258249"/>
                  <a:gd name="connsiteY22" fmla="*/ 107692 h 249225"/>
                  <a:gd name="connsiteX23" fmla="*/ 7558 w 258249"/>
                  <a:gd name="connsiteY23" fmla="*/ 115832 h 249225"/>
                  <a:gd name="connsiteX24" fmla="*/ 9767 w 258249"/>
                  <a:gd name="connsiteY24" fmla="*/ 118042 h 249225"/>
                  <a:gd name="connsiteX25" fmla="*/ 9767 w 258249"/>
                  <a:gd name="connsiteY25" fmla="*/ 123624 h 249225"/>
                  <a:gd name="connsiteX26" fmla="*/ 2791 w 258249"/>
                  <a:gd name="connsiteY26" fmla="*/ 130602 h 249225"/>
                  <a:gd name="connsiteX27" fmla="*/ 2791 w 258249"/>
                  <a:gd name="connsiteY27" fmla="*/ 136185 h 249225"/>
                  <a:gd name="connsiteX28" fmla="*/ 12325 w 258249"/>
                  <a:gd name="connsiteY28" fmla="*/ 145721 h 249225"/>
                  <a:gd name="connsiteX29" fmla="*/ 12325 w 258249"/>
                  <a:gd name="connsiteY29" fmla="*/ 156420 h 249225"/>
                  <a:gd name="connsiteX30" fmla="*/ 17674 w 258249"/>
                  <a:gd name="connsiteY30" fmla="*/ 161886 h 249225"/>
                  <a:gd name="connsiteX31" fmla="*/ 30464 w 258249"/>
                  <a:gd name="connsiteY31" fmla="*/ 161886 h 249225"/>
                  <a:gd name="connsiteX32" fmla="*/ 40231 w 258249"/>
                  <a:gd name="connsiteY32" fmla="*/ 171655 h 249225"/>
                  <a:gd name="connsiteX33" fmla="*/ 40231 w 258249"/>
                  <a:gd name="connsiteY33" fmla="*/ 175261 h 249225"/>
                  <a:gd name="connsiteX34" fmla="*/ 46045 w 258249"/>
                  <a:gd name="connsiteY34" fmla="*/ 181076 h 249225"/>
                  <a:gd name="connsiteX35" fmla="*/ 53836 w 258249"/>
                  <a:gd name="connsiteY35" fmla="*/ 181076 h 249225"/>
                  <a:gd name="connsiteX36" fmla="*/ 55347 w 258249"/>
                  <a:gd name="connsiteY36" fmla="*/ 182587 h 249225"/>
                  <a:gd name="connsiteX37" fmla="*/ 61859 w 258249"/>
                  <a:gd name="connsiteY37" fmla="*/ 182587 h 249225"/>
                  <a:gd name="connsiteX38" fmla="*/ 63603 w 258249"/>
                  <a:gd name="connsiteY38" fmla="*/ 184332 h 249225"/>
                  <a:gd name="connsiteX39" fmla="*/ 70115 w 258249"/>
                  <a:gd name="connsiteY39" fmla="*/ 184332 h 249225"/>
                  <a:gd name="connsiteX40" fmla="*/ 80463 w 258249"/>
                  <a:gd name="connsiteY40" fmla="*/ 194682 h 249225"/>
                  <a:gd name="connsiteX41" fmla="*/ 84068 w 258249"/>
                  <a:gd name="connsiteY41" fmla="*/ 194682 h 249225"/>
                  <a:gd name="connsiteX42" fmla="*/ 87789 w 258249"/>
                  <a:gd name="connsiteY42" fmla="*/ 190961 h 249225"/>
                  <a:gd name="connsiteX43" fmla="*/ 90463 w 258249"/>
                  <a:gd name="connsiteY43" fmla="*/ 190961 h 249225"/>
                  <a:gd name="connsiteX44" fmla="*/ 94649 w 258249"/>
                  <a:gd name="connsiteY44" fmla="*/ 186774 h 249225"/>
                  <a:gd name="connsiteX45" fmla="*/ 96858 w 258249"/>
                  <a:gd name="connsiteY45" fmla="*/ 186774 h 249225"/>
                  <a:gd name="connsiteX46" fmla="*/ 99184 w 258249"/>
                  <a:gd name="connsiteY46" fmla="*/ 184448 h 249225"/>
                  <a:gd name="connsiteX47" fmla="*/ 103486 w 258249"/>
                  <a:gd name="connsiteY47" fmla="*/ 184448 h 249225"/>
                  <a:gd name="connsiteX48" fmla="*/ 106277 w 258249"/>
                  <a:gd name="connsiteY48" fmla="*/ 181657 h 249225"/>
                  <a:gd name="connsiteX49" fmla="*/ 114183 w 258249"/>
                  <a:gd name="connsiteY49" fmla="*/ 181657 h 249225"/>
                  <a:gd name="connsiteX50" fmla="*/ 119648 w 258249"/>
                  <a:gd name="connsiteY50" fmla="*/ 187123 h 249225"/>
                  <a:gd name="connsiteX51" fmla="*/ 124183 w 258249"/>
                  <a:gd name="connsiteY51" fmla="*/ 187123 h 249225"/>
                  <a:gd name="connsiteX52" fmla="*/ 129648 w 258249"/>
                  <a:gd name="connsiteY52" fmla="*/ 192589 h 249225"/>
                  <a:gd name="connsiteX53" fmla="*/ 134183 w 258249"/>
                  <a:gd name="connsiteY53" fmla="*/ 192589 h 249225"/>
                  <a:gd name="connsiteX54" fmla="*/ 139648 w 258249"/>
                  <a:gd name="connsiteY54" fmla="*/ 198055 h 249225"/>
                  <a:gd name="connsiteX55" fmla="*/ 145694 w 258249"/>
                  <a:gd name="connsiteY55" fmla="*/ 198055 h 249225"/>
                  <a:gd name="connsiteX56" fmla="*/ 151159 w 258249"/>
                  <a:gd name="connsiteY56" fmla="*/ 203521 h 249225"/>
                  <a:gd name="connsiteX57" fmla="*/ 154648 w 258249"/>
                  <a:gd name="connsiteY57" fmla="*/ 203521 h 249225"/>
                  <a:gd name="connsiteX58" fmla="*/ 160113 w 258249"/>
                  <a:gd name="connsiteY58" fmla="*/ 208987 h 249225"/>
                  <a:gd name="connsiteX59" fmla="*/ 163601 w 258249"/>
                  <a:gd name="connsiteY59" fmla="*/ 208987 h 249225"/>
                  <a:gd name="connsiteX60" fmla="*/ 169066 w 258249"/>
                  <a:gd name="connsiteY60" fmla="*/ 214453 h 249225"/>
                  <a:gd name="connsiteX61" fmla="*/ 175112 w 258249"/>
                  <a:gd name="connsiteY61" fmla="*/ 214453 h 249225"/>
                  <a:gd name="connsiteX62" fmla="*/ 180577 w 258249"/>
                  <a:gd name="connsiteY62" fmla="*/ 219919 h 249225"/>
                  <a:gd name="connsiteX63" fmla="*/ 186624 w 258249"/>
                  <a:gd name="connsiteY63" fmla="*/ 219919 h 249225"/>
                  <a:gd name="connsiteX64" fmla="*/ 192089 w 258249"/>
                  <a:gd name="connsiteY64" fmla="*/ 225385 h 249225"/>
                  <a:gd name="connsiteX65" fmla="*/ 197205 w 258249"/>
                  <a:gd name="connsiteY65" fmla="*/ 225385 h 249225"/>
                  <a:gd name="connsiteX66" fmla="*/ 202670 w 258249"/>
                  <a:gd name="connsiteY66" fmla="*/ 230851 h 249225"/>
                  <a:gd name="connsiteX67" fmla="*/ 206856 w 258249"/>
                  <a:gd name="connsiteY67" fmla="*/ 230851 h 249225"/>
                  <a:gd name="connsiteX68" fmla="*/ 212321 w 258249"/>
                  <a:gd name="connsiteY68" fmla="*/ 236317 h 249225"/>
                  <a:gd name="connsiteX69" fmla="*/ 216507 w 258249"/>
                  <a:gd name="connsiteY69" fmla="*/ 236317 h 249225"/>
                  <a:gd name="connsiteX70" fmla="*/ 221274 w 258249"/>
                  <a:gd name="connsiteY70" fmla="*/ 241085 h 249225"/>
                  <a:gd name="connsiteX71" fmla="*/ 226623 w 258249"/>
                  <a:gd name="connsiteY71" fmla="*/ 241085 h 249225"/>
                  <a:gd name="connsiteX72" fmla="*/ 231390 w 258249"/>
                  <a:gd name="connsiteY72" fmla="*/ 245853 h 249225"/>
                  <a:gd name="connsiteX73" fmla="*/ 235576 w 258249"/>
                  <a:gd name="connsiteY73" fmla="*/ 245853 h 249225"/>
                  <a:gd name="connsiteX74" fmla="*/ 238948 w 258249"/>
                  <a:gd name="connsiteY74" fmla="*/ 249226 h 249225"/>
                  <a:gd name="connsiteX75" fmla="*/ 238948 w 258249"/>
                  <a:gd name="connsiteY75" fmla="*/ 239922 h 249225"/>
                  <a:gd name="connsiteX76" fmla="*/ 255343 w 258249"/>
                  <a:gd name="connsiteY76" fmla="*/ 239922 h 249225"/>
                  <a:gd name="connsiteX77" fmla="*/ 255343 w 258249"/>
                  <a:gd name="connsiteY77" fmla="*/ 70942 h 249225"/>
                  <a:gd name="connsiteX78" fmla="*/ 253250 w 258249"/>
                  <a:gd name="connsiteY78" fmla="*/ 68848 h 249225"/>
                  <a:gd name="connsiteX79" fmla="*/ 253250 w 258249"/>
                  <a:gd name="connsiteY79" fmla="*/ 62336 h 249225"/>
                  <a:gd name="connsiteX80" fmla="*/ 251157 w 258249"/>
                  <a:gd name="connsiteY80" fmla="*/ 60242 h 249225"/>
                  <a:gd name="connsiteX81" fmla="*/ 251157 w 258249"/>
                  <a:gd name="connsiteY81" fmla="*/ 55241 h 249225"/>
                  <a:gd name="connsiteX82" fmla="*/ 255343 w 258249"/>
                  <a:gd name="connsiteY82" fmla="*/ 51055 h 249225"/>
                  <a:gd name="connsiteX83" fmla="*/ 255343 w 258249"/>
                  <a:gd name="connsiteY83" fmla="*/ 43961 h 249225"/>
                  <a:gd name="connsiteX84" fmla="*/ 253250 w 258249"/>
                  <a:gd name="connsiteY84" fmla="*/ 41867 h 249225"/>
                  <a:gd name="connsiteX85" fmla="*/ 253250 w 258249"/>
                  <a:gd name="connsiteY85" fmla="*/ 34773 h 249225"/>
                  <a:gd name="connsiteX86" fmla="*/ 253250 w 258249"/>
                  <a:gd name="connsiteY86" fmla="*/ 34773 h 249225"/>
                  <a:gd name="connsiteX87" fmla="*/ 258250 w 258249"/>
                  <a:gd name="connsiteY87" fmla="*/ 29772 h 249225"/>
                  <a:gd name="connsiteX88" fmla="*/ 251739 w 258249"/>
                  <a:gd name="connsiteY88" fmla="*/ 23260 h 249225"/>
                  <a:gd name="connsiteX89" fmla="*/ 240692 w 258249"/>
                  <a:gd name="connsiteY89" fmla="*/ 23260 h 249225"/>
                  <a:gd name="connsiteX90" fmla="*/ 237320 w 258249"/>
                  <a:gd name="connsiteY90" fmla="*/ 19887 h 249225"/>
                  <a:gd name="connsiteX91" fmla="*/ 228018 w 258249"/>
                  <a:gd name="connsiteY91" fmla="*/ 19887 h 249225"/>
                  <a:gd name="connsiteX92" fmla="*/ 225809 w 258249"/>
                  <a:gd name="connsiteY92" fmla="*/ 17677 h 249225"/>
                  <a:gd name="connsiteX93" fmla="*/ 225809 w 258249"/>
                  <a:gd name="connsiteY93" fmla="*/ 14653 h 249225"/>
                  <a:gd name="connsiteX94" fmla="*/ 219763 w 258249"/>
                  <a:gd name="connsiteY94" fmla="*/ 8606 h 249225"/>
                  <a:gd name="connsiteX95" fmla="*/ 215112 w 258249"/>
                  <a:gd name="connsiteY95" fmla="*/ 8606 h 249225"/>
                  <a:gd name="connsiteX96" fmla="*/ 215112 w 258249"/>
                  <a:gd name="connsiteY96" fmla="*/ 8606 h 249225"/>
                  <a:gd name="connsiteX97" fmla="*/ 211856 w 258249"/>
                  <a:gd name="connsiteY97" fmla="*/ 5350 h 249225"/>
                  <a:gd name="connsiteX98" fmla="*/ 200112 w 258249"/>
                  <a:gd name="connsiteY98" fmla="*/ 5350 h 249225"/>
                  <a:gd name="connsiteX99" fmla="*/ 197437 w 258249"/>
                  <a:gd name="connsiteY99" fmla="*/ 8025 h 249225"/>
                  <a:gd name="connsiteX100" fmla="*/ 189531 w 258249"/>
                  <a:gd name="connsiteY100" fmla="*/ 8025 h 249225"/>
                  <a:gd name="connsiteX101" fmla="*/ 184996 w 258249"/>
                  <a:gd name="connsiteY101" fmla="*/ 12560 h 249225"/>
                  <a:gd name="connsiteX102" fmla="*/ 182438 w 258249"/>
                  <a:gd name="connsiteY102" fmla="*/ 12560 h 249225"/>
                  <a:gd name="connsiteX103" fmla="*/ 173833 w 258249"/>
                  <a:gd name="connsiteY103" fmla="*/ 21166 h 249225"/>
                  <a:gd name="connsiteX104" fmla="*/ 173833 w 258249"/>
                  <a:gd name="connsiteY104" fmla="*/ 21166 h 249225"/>
                  <a:gd name="connsiteX105" fmla="*/ 173833 w 258249"/>
                  <a:gd name="connsiteY105" fmla="*/ 34308 h 249225"/>
                  <a:gd name="connsiteX106" fmla="*/ 177205 w 258249"/>
                  <a:gd name="connsiteY106" fmla="*/ 37680 h 249225"/>
                  <a:gd name="connsiteX107" fmla="*/ 177205 w 258249"/>
                  <a:gd name="connsiteY107" fmla="*/ 37680 h 249225"/>
                  <a:gd name="connsiteX108" fmla="*/ 177205 w 258249"/>
                  <a:gd name="connsiteY108" fmla="*/ 40704 h 249225"/>
                  <a:gd name="connsiteX109" fmla="*/ 175345 w 258249"/>
                  <a:gd name="connsiteY109" fmla="*/ 42565 h 249225"/>
                  <a:gd name="connsiteX110" fmla="*/ 175345 w 258249"/>
                  <a:gd name="connsiteY110" fmla="*/ 46170 h 249225"/>
                  <a:gd name="connsiteX111" fmla="*/ 168485 w 258249"/>
                  <a:gd name="connsiteY111" fmla="*/ 53032 h 249225"/>
                  <a:gd name="connsiteX112" fmla="*/ 166392 w 258249"/>
                  <a:gd name="connsiteY112" fmla="*/ 53032 h 249225"/>
                  <a:gd name="connsiteX113" fmla="*/ 164298 w 258249"/>
                  <a:gd name="connsiteY113" fmla="*/ 55125 h 249225"/>
                  <a:gd name="connsiteX114" fmla="*/ 153717 w 258249"/>
                  <a:gd name="connsiteY114" fmla="*/ 55125 h 249225"/>
                  <a:gd name="connsiteX115" fmla="*/ 143485 w 258249"/>
                  <a:gd name="connsiteY115" fmla="*/ 44891 h 249225"/>
                  <a:gd name="connsiteX116" fmla="*/ 138369 w 258249"/>
                  <a:gd name="connsiteY116" fmla="*/ 44891 h 249225"/>
                  <a:gd name="connsiteX117" fmla="*/ 134764 w 258249"/>
                  <a:gd name="connsiteY117" fmla="*/ 41286 h 249225"/>
                  <a:gd name="connsiteX118" fmla="*/ 129648 w 258249"/>
                  <a:gd name="connsiteY118" fmla="*/ 41286 h 249225"/>
                  <a:gd name="connsiteX119" fmla="*/ 127671 w 258249"/>
                  <a:gd name="connsiteY119" fmla="*/ 39309 h 249225"/>
                  <a:gd name="connsiteX120" fmla="*/ 122555 w 258249"/>
                  <a:gd name="connsiteY120" fmla="*/ 39309 h 249225"/>
                  <a:gd name="connsiteX121" fmla="*/ 119997 w 258249"/>
                  <a:gd name="connsiteY121" fmla="*/ 36750 h 249225"/>
                  <a:gd name="connsiteX122" fmla="*/ 108253 w 258249"/>
                  <a:gd name="connsiteY122" fmla="*/ 36750 h 249225"/>
                  <a:gd name="connsiteX123" fmla="*/ 98951 w 258249"/>
                  <a:gd name="connsiteY123" fmla="*/ 27446 h 249225"/>
                  <a:gd name="connsiteX124" fmla="*/ 98951 w 258249"/>
                  <a:gd name="connsiteY124" fmla="*/ 20934 h 249225"/>
                  <a:gd name="connsiteX125" fmla="*/ 92440 w 258249"/>
                  <a:gd name="connsiteY125" fmla="*/ 14421 h 249225"/>
                  <a:gd name="connsiteX126" fmla="*/ 84533 w 258249"/>
                  <a:gd name="connsiteY126" fmla="*/ 14421 h 249225"/>
                  <a:gd name="connsiteX127" fmla="*/ 79184 w 258249"/>
                  <a:gd name="connsiteY127" fmla="*/ 9071 h 249225"/>
                  <a:gd name="connsiteX128" fmla="*/ 75580 w 258249"/>
                  <a:gd name="connsiteY128" fmla="*/ 9071 h 249225"/>
                  <a:gd name="connsiteX129" fmla="*/ 73719 w 258249"/>
                  <a:gd name="connsiteY129" fmla="*/ 7211 h 249225"/>
                  <a:gd name="connsiteX130" fmla="*/ 66859 w 258249"/>
                  <a:gd name="connsiteY130" fmla="*/ 7211 h 249225"/>
                  <a:gd name="connsiteX131" fmla="*/ 64998 w 258249"/>
                  <a:gd name="connsiteY131" fmla="*/ 5350 h 249225"/>
                  <a:gd name="connsiteX132" fmla="*/ 59882 w 258249"/>
                  <a:gd name="connsiteY132" fmla="*/ 5350 h 249225"/>
                  <a:gd name="connsiteX133" fmla="*/ 58022 w 258249"/>
                  <a:gd name="connsiteY133" fmla="*/ 7211 h 249225"/>
                  <a:gd name="connsiteX134" fmla="*/ 47789 w 258249"/>
                  <a:gd name="connsiteY134" fmla="*/ 7211 h 249225"/>
                  <a:gd name="connsiteX135" fmla="*/ 44185 w 258249"/>
                  <a:gd name="connsiteY135" fmla="*/ 3605 h 249225"/>
                  <a:gd name="connsiteX136" fmla="*/ 41045 w 258249"/>
                  <a:gd name="connsiteY136" fmla="*/ 3605 h 249225"/>
                  <a:gd name="connsiteX137" fmla="*/ 37441 w 258249"/>
                  <a:gd name="connsiteY137" fmla="*/ 0 h 249225"/>
                  <a:gd name="connsiteX138" fmla="*/ 35232 w 258249"/>
                  <a:gd name="connsiteY138" fmla="*/ 581 h 249225"/>
                  <a:gd name="connsiteX139" fmla="*/ 35232 w 258249"/>
                  <a:gd name="connsiteY139" fmla="*/ 581 h 2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8249" h="249225">
                    <a:moveTo>
                      <a:pt x="35232" y="581"/>
                    </a:moveTo>
                    <a:lnTo>
                      <a:pt x="35232" y="10583"/>
                    </a:lnTo>
                    <a:lnTo>
                      <a:pt x="36976" y="12328"/>
                    </a:lnTo>
                    <a:lnTo>
                      <a:pt x="36976" y="15351"/>
                    </a:lnTo>
                    <a:lnTo>
                      <a:pt x="34883" y="17445"/>
                    </a:lnTo>
                    <a:lnTo>
                      <a:pt x="32674" y="17445"/>
                    </a:lnTo>
                    <a:lnTo>
                      <a:pt x="28836" y="21283"/>
                    </a:lnTo>
                    <a:lnTo>
                      <a:pt x="25813" y="21283"/>
                    </a:lnTo>
                    <a:lnTo>
                      <a:pt x="13604" y="33494"/>
                    </a:lnTo>
                    <a:lnTo>
                      <a:pt x="13604" y="37332"/>
                    </a:lnTo>
                    <a:lnTo>
                      <a:pt x="15813" y="39541"/>
                    </a:lnTo>
                    <a:lnTo>
                      <a:pt x="15813" y="49078"/>
                    </a:lnTo>
                    <a:lnTo>
                      <a:pt x="8372" y="56521"/>
                    </a:lnTo>
                    <a:lnTo>
                      <a:pt x="8372" y="56521"/>
                    </a:lnTo>
                    <a:lnTo>
                      <a:pt x="4186" y="56521"/>
                    </a:lnTo>
                    <a:lnTo>
                      <a:pt x="0" y="60707"/>
                    </a:lnTo>
                    <a:lnTo>
                      <a:pt x="0" y="60707"/>
                    </a:lnTo>
                    <a:lnTo>
                      <a:pt x="6279" y="66987"/>
                    </a:lnTo>
                    <a:lnTo>
                      <a:pt x="6279" y="71872"/>
                    </a:lnTo>
                    <a:lnTo>
                      <a:pt x="9767" y="75361"/>
                    </a:lnTo>
                    <a:lnTo>
                      <a:pt x="9767" y="105482"/>
                    </a:lnTo>
                    <a:lnTo>
                      <a:pt x="9767" y="105482"/>
                    </a:lnTo>
                    <a:lnTo>
                      <a:pt x="7558" y="107692"/>
                    </a:lnTo>
                    <a:lnTo>
                      <a:pt x="7558" y="115832"/>
                    </a:lnTo>
                    <a:lnTo>
                      <a:pt x="9767" y="118042"/>
                    </a:lnTo>
                    <a:lnTo>
                      <a:pt x="9767" y="123624"/>
                    </a:lnTo>
                    <a:lnTo>
                      <a:pt x="2791" y="130602"/>
                    </a:lnTo>
                    <a:lnTo>
                      <a:pt x="2791" y="136185"/>
                    </a:lnTo>
                    <a:lnTo>
                      <a:pt x="12325" y="145721"/>
                    </a:lnTo>
                    <a:lnTo>
                      <a:pt x="12325" y="156420"/>
                    </a:lnTo>
                    <a:lnTo>
                      <a:pt x="17674" y="161886"/>
                    </a:lnTo>
                    <a:lnTo>
                      <a:pt x="30464" y="161886"/>
                    </a:lnTo>
                    <a:lnTo>
                      <a:pt x="40231" y="171655"/>
                    </a:lnTo>
                    <a:lnTo>
                      <a:pt x="40231" y="175261"/>
                    </a:lnTo>
                    <a:lnTo>
                      <a:pt x="46045" y="181076"/>
                    </a:lnTo>
                    <a:lnTo>
                      <a:pt x="53836" y="181076"/>
                    </a:lnTo>
                    <a:lnTo>
                      <a:pt x="55347" y="182587"/>
                    </a:lnTo>
                    <a:lnTo>
                      <a:pt x="61859" y="182587"/>
                    </a:lnTo>
                    <a:lnTo>
                      <a:pt x="63603" y="184332"/>
                    </a:lnTo>
                    <a:lnTo>
                      <a:pt x="70115" y="184332"/>
                    </a:lnTo>
                    <a:lnTo>
                      <a:pt x="80463" y="194682"/>
                    </a:lnTo>
                    <a:lnTo>
                      <a:pt x="84068" y="194682"/>
                    </a:lnTo>
                    <a:lnTo>
                      <a:pt x="87789" y="190961"/>
                    </a:lnTo>
                    <a:lnTo>
                      <a:pt x="90463" y="190961"/>
                    </a:lnTo>
                    <a:lnTo>
                      <a:pt x="94649" y="186774"/>
                    </a:lnTo>
                    <a:lnTo>
                      <a:pt x="96858" y="186774"/>
                    </a:lnTo>
                    <a:lnTo>
                      <a:pt x="99184" y="184448"/>
                    </a:lnTo>
                    <a:lnTo>
                      <a:pt x="103486" y="184448"/>
                    </a:lnTo>
                    <a:lnTo>
                      <a:pt x="106277" y="181657"/>
                    </a:lnTo>
                    <a:lnTo>
                      <a:pt x="114183" y="181657"/>
                    </a:lnTo>
                    <a:lnTo>
                      <a:pt x="119648" y="187123"/>
                    </a:lnTo>
                    <a:lnTo>
                      <a:pt x="124183" y="187123"/>
                    </a:lnTo>
                    <a:lnTo>
                      <a:pt x="129648" y="192589"/>
                    </a:lnTo>
                    <a:lnTo>
                      <a:pt x="134183" y="192589"/>
                    </a:lnTo>
                    <a:lnTo>
                      <a:pt x="139648" y="198055"/>
                    </a:lnTo>
                    <a:lnTo>
                      <a:pt x="145694" y="198055"/>
                    </a:lnTo>
                    <a:lnTo>
                      <a:pt x="151159" y="203521"/>
                    </a:lnTo>
                    <a:lnTo>
                      <a:pt x="154648" y="203521"/>
                    </a:lnTo>
                    <a:lnTo>
                      <a:pt x="160113" y="208987"/>
                    </a:lnTo>
                    <a:lnTo>
                      <a:pt x="163601" y="208987"/>
                    </a:lnTo>
                    <a:lnTo>
                      <a:pt x="169066" y="214453"/>
                    </a:lnTo>
                    <a:lnTo>
                      <a:pt x="175112" y="214453"/>
                    </a:lnTo>
                    <a:lnTo>
                      <a:pt x="180577" y="219919"/>
                    </a:lnTo>
                    <a:lnTo>
                      <a:pt x="186624" y="219919"/>
                    </a:lnTo>
                    <a:lnTo>
                      <a:pt x="192089" y="225385"/>
                    </a:lnTo>
                    <a:lnTo>
                      <a:pt x="197205" y="225385"/>
                    </a:lnTo>
                    <a:lnTo>
                      <a:pt x="202670" y="230851"/>
                    </a:lnTo>
                    <a:lnTo>
                      <a:pt x="206856" y="230851"/>
                    </a:lnTo>
                    <a:lnTo>
                      <a:pt x="212321" y="236317"/>
                    </a:lnTo>
                    <a:lnTo>
                      <a:pt x="216507" y="236317"/>
                    </a:lnTo>
                    <a:lnTo>
                      <a:pt x="221274" y="241085"/>
                    </a:lnTo>
                    <a:lnTo>
                      <a:pt x="226623" y="241085"/>
                    </a:lnTo>
                    <a:lnTo>
                      <a:pt x="231390" y="245853"/>
                    </a:lnTo>
                    <a:lnTo>
                      <a:pt x="235576" y="245853"/>
                    </a:lnTo>
                    <a:lnTo>
                      <a:pt x="238948" y="249226"/>
                    </a:lnTo>
                    <a:lnTo>
                      <a:pt x="238948" y="239922"/>
                    </a:lnTo>
                    <a:lnTo>
                      <a:pt x="255343" y="239922"/>
                    </a:lnTo>
                    <a:lnTo>
                      <a:pt x="255343" y="70942"/>
                    </a:lnTo>
                    <a:lnTo>
                      <a:pt x="253250" y="68848"/>
                    </a:lnTo>
                    <a:lnTo>
                      <a:pt x="253250" y="62336"/>
                    </a:lnTo>
                    <a:lnTo>
                      <a:pt x="251157" y="60242"/>
                    </a:lnTo>
                    <a:lnTo>
                      <a:pt x="251157" y="55241"/>
                    </a:lnTo>
                    <a:lnTo>
                      <a:pt x="255343" y="51055"/>
                    </a:lnTo>
                    <a:lnTo>
                      <a:pt x="255343" y="43961"/>
                    </a:lnTo>
                    <a:lnTo>
                      <a:pt x="253250" y="41867"/>
                    </a:lnTo>
                    <a:lnTo>
                      <a:pt x="253250" y="34773"/>
                    </a:lnTo>
                    <a:lnTo>
                      <a:pt x="253250" y="34773"/>
                    </a:lnTo>
                    <a:lnTo>
                      <a:pt x="258250" y="29772"/>
                    </a:lnTo>
                    <a:lnTo>
                      <a:pt x="251739" y="23260"/>
                    </a:lnTo>
                    <a:lnTo>
                      <a:pt x="240692" y="23260"/>
                    </a:lnTo>
                    <a:lnTo>
                      <a:pt x="237320" y="19887"/>
                    </a:lnTo>
                    <a:lnTo>
                      <a:pt x="228018" y="19887"/>
                    </a:lnTo>
                    <a:lnTo>
                      <a:pt x="225809" y="17677"/>
                    </a:lnTo>
                    <a:lnTo>
                      <a:pt x="225809" y="14653"/>
                    </a:lnTo>
                    <a:lnTo>
                      <a:pt x="219763" y="8606"/>
                    </a:lnTo>
                    <a:lnTo>
                      <a:pt x="215112" y="8606"/>
                    </a:lnTo>
                    <a:lnTo>
                      <a:pt x="215112" y="8606"/>
                    </a:lnTo>
                    <a:lnTo>
                      <a:pt x="211856" y="5350"/>
                    </a:lnTo>
                    <a:lnTo>
                      <a:pt x="200112" y="5350"/>
                    </a:lnTo>
                    <a:lnTo>
                      <a:pt x="197437" y="8025"/>
                    </a:lnTo>
                    <a:lnTo>
                      <a:pt x="189531" y="8025"/>
                    </a:lnTo>
                    <a:lnTo>
                      <a:pt x="184996" y="12560"/>
                    </a:lnTo>
                    <a:lnTo>
                      <a:pt x="182438" y="12560"/>
                    </a:lnTo>
                    <a:lnTo>
                      <a:pt x="173833" y="21166"/>
                    </a:lnTo>
                    <a:lnTo>
                      <a:pt x="173833" y="21166"/>
                    </a:lnTo>
                    <a:lnTo>
                      <a:pt x="173833" y="34308"/>
                    </a:lnTo>
                    <a:lnTo>
                      <a:pt x="177205" y="37680"/>
                    </a:lnTo>
                    <a:lnTo>
                      <a:pt x="177205" y="37680"/>
                    </a:lnTo>
                    <a:lnTo>
                      <a:pt x="177205" y="40704"/>
                    </a:lnTo>
                    <a:lnTo>
                      <a:pt x="175345" y="42565"/>
                    </a:lnTo>
                    <a:lnTo>
                      <a:pt x="175345" y="46170"/>
                    </a:lnTo>
                    <a:lnTo>
                      <a:pt x="168485" y="53032"/>
                    </a:lnTo>
                    <a:lnTo>
                      <a:pt x="166392" y="53032"/>
                    </a:lnTo>
                    <a:lnTo>
                      <a:pt x="164298" y="55125"/>
                    </a:lnTo>
                    <a:lnTo>
                      <a:pt x="153717" y="55125"/>
                    </a:lnTo>
                    <a:lnTo>
                      <a:pt x="143485" y="44891"/>
                    </a:lnTo>
                    <a:lnTo>
                      <a:pt x="138369" y="44891"/>
                    </a:lnTo>
                    <a:lnTo>
                      <a:pt x="134764" y="41286"/>
                    </a:lnTo>
                    <a:lnTo>
                      <a:pt x="129648" y="41286"/>
                    </a:lnTo>
                    <a:lnTo>
                      <a:pt x="127671" y="39309"/>
                    </a:lnTo>
                    <a:lnTo>
                      <a:pt x="122555" y="39309"/>
                    </a:lnTo>
                    <a:lnTo>
                      <a:pt x="119997" y="36750"/>
                    </a:lnTo>
                    <a:lnTo>
                      <a:pt x="108253" y="36750"/>
                    </a:lnTo>
                    <a:lnTo>
                      <a:pt x="98951" y="27446"/>
                    </a:lnTo>
                    <a:lnTo>
                      <a:pt x="98951" y="20934"/>
                    </a:lnTo>
                    <a:lnTo>
                      <a:pt x="92440" y="14421"/>
                    </a:lnTo>
                    <a:lnTo>
                      <a:pt x="84533" y="14421"/>
                    </a:lnTo>
                    <a:lnTo>
                      <a:pt x="79184" y="9071"/>
                    </a:lnTo>
                    <a:lnTo>
                      <a:pt x="75580" y="9071"/>
                    </a:lnTo>
                    <a:lnTo>
                      <a:pt x="73719" y="7211"/>
                    </a:lnTo>
                    <a:lnTo>
                      <a:pt x="66859" y="7211"/>
                    </a:lnTo>
                    <a:lnTo>
                      <a:pt x="64998" y="5350"/>
                    </a:lnTo>
                    <a:lnTo>
                      <a:pt x="59882" y="5350"/>
                    </a:lnTo>
                    <a:lnTo>
                      <a:pt x="58022" y="7211"/>
                    </a:lnTo>
                    <a:lnTo>
                      <a:pt x="47789" y="7211"/>
                    </a:lnTo>
                    <a:lnTo>
                      <a:pt x="44185" y="3605"/>
                    </a:lnTo>
                    <a:lnTo>
                      <a:pt x="41045" y="3605"/>
                    </a:lnTo>
                    <a:lnTo>
                      <a:pt x="37441" y="0"/>
                    </a:lnTo>
                    <a:lnTo>
                      <a:pt x="35232" y="581"/>
                    </a:lnTo>
                    <a:lnTo>
                      <a:pt x="35232" y="581"/>
                    </a:lnTo>
                    <a:close/>
                  </a:path>
                </a:pathLst>
              </a:custGeom>
              <a:grpFill/>
              <a:ln w="1162" cap="rnd">
                <a:solidFill>
                  <a:schemeClr val="bg2"/>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C8218EBA-07BA-E54B-ACA8-3F0B08EA623E}"/>
                  </a:ext>
                </a:extLst>
              </p:cNvPr>
              <p:cNvSpPr/>
              <p:nvPr/>
            </p:nvSpPr>
            <p:spPr>
              <a:xfrm>
                <a:off x="5470763" y="3457846"/>
                <a:ext cx="67440" cy="67917"/>
              </a:xfrm>
              <a:custGeom>
                <a:avLst/>
                <a:gdLst>
                  <a:gd name="connsiteX0" fmla="*/ 20930 w 67440"/>
                  <a:gd name="connsiteY0" fmla="*/ 0 h 67917"/>
                  <a:gd name="connsiteX1" fmla="*/ 23721 w 67440"/>
                  <a:gd name="connsiteY1" fmla="*/ 0 h 67917"/>
                  <a:gd name="connsiteX2" fmla="*/ 23721 w 67440"/>
                  <a:gd name="connsiteY2" fmla="*/ 1744 h 67917"/>
                  <a:gd name="connsiteX3" fmla="*/ 27325 w 67440"/>
                  <a:gd name="connsiteY3" fmla="*/ 1744 h 67917"/>
                  <a:gd name="connsiteX4" fmla="*/ 29069 w 67440"/>
                  <a:gd name="connsiteY4" fmla="*/ 0 h 67917"/>
                  <a:gd name="connsiteX5" fmla="*/ 34185 w 67440"/>
                  <a:gd name="connsiteY5" fmla="*/ 5117 h 67917"/>
                  <a:gd name="connsiteX6" fmla="*/ 34185 w 67440"/>
                  <a:gd name="connsiteY6" fmla="*/ 10816 h 67917"/>
                  <a:gd name="connsiteX7" fmla="*/ 35930 w 67440"/>
                  <a:gd name="connsiteY7" fmla="*/ 12560 h 67917"/>
                  <a:gd name="connsiteX8" fmla="*/ 35930 w 67440"/>
                  <a:gd name="connsiteY8" fmla="*/ 18375 h 67917"/>
                  <a:gd name="connsiteX9" fmla="*/ 38720 w 67440"/>
                  <a:gd name="connsiteY9" fmla="*/ 21166 h 67917"/>
                  <a:gd name="connsiteX10" fmla="*/ 42790 w 67440"/>
                  <a:gd name="connsiteY10" fmla="*/ 21166 h 67917"/>
                  <a:gd name="connsiteX11" fmla="*/ 46394 w 67440"/>
                  <a:gd name="connsiteY11" fmla="*/ 17561 h 67917"/>
                  <a:gd name="connsiteX12" fmla="*/ 46394 w 67440"/>
                  <a:gd name="connsiteY12" fmla="*/ 13607 h 67917"/>
                  <a:gd name="connsiteX13" fmla="*/ 48487 w 67440"/>
                  <a:gd name="connsiteY13" fmla="*/ 13607 h 67917"/>
                  <a:gd name="connsiteX14" fmla="*/ 52092 w 67440"/>
                  <a:gd name="connsiteY14" fmla="*/ 17212 h 67917"/>
                  <a:gd name="connsiteX15" fmla="*/ 52092 w 67440"/>
                  <a:gd name="connsiteY15" fmla="*/ 20817 h 67917"/>
                  <a:gd name="connsiteX16" fmla="*/ 53604 w 67440"/>
                  <a:gd name="connsiteY16" fmla="*/ 22329 h 67917"/>
                  <a:gd name="connsiteX17" fmla="*/ 53604 w 67440"/>
                  <a:gd name="connsiteY17" fmla="*/ 28028 h 67917"/>
                  <a:gd name="connsiteX18" fmla="*/ 48487 w 67440"/>
                  <a:gd name="connsiteY18" fmla="*/ 33145 h 67917"/>
                  <a:gd name="connsiteX19" fmla="*/ 51046 w 67440"/>
                  <a:gd name="connsiteY19" fmla="*/ 33145 h 67917"/>
                  <a:gd name="connsiteX20" fmla="*/ 54301 w 67440"/>
                  <a:gd name="connsiteY20" fmla="*/ 36401 h 67917"/>
                  <a:gd name="connsiteX21" fmla="*/ 60929 w 67440"/>
                  <a:gd name="connsiteY21" fmla="*/ 36401 h 67917"/>
                  <a:gd name="connsiteX22" fmla="*/ 60929 w 67440"/>
                  <a:gd name="connsiteY22" fmla="*/ 40006 h 67917"/>
                  <a:gd name="connsiteX23" fmla="*/ 64533 w 67440"/>
                  <a:gd name="connsiteY23" fmla="*/ 43612 h 67917"/>
                  <a:gd name="connsiteX24" fmla="*/ 67440 w 67440"/>
                  <a:gd name="connsiteY24" fmla="*/ 43612 h 67917"/>
                  <a:gd name="connsiteX25" fmla="*/ 67440 w 67440"/>
                  <a:gd name="connsiteY25" fmla="*/ 53729 h 67917"/>
                  <a:gd name="connsiteX26" fmla="*/ 64999 w 67440"/>
                  <a:gd name="connsiteY26" fmla="*/ 56172 h 67917"/>
                  <a:gd name="connsiteX27" fmla="*/ 64999 w 67440"/>
                  <a:gd name="connsiteY27" fmla="*/ 67918 h 67917"/>
                  <a:gd name="connsiteX28" fmla="*/ 62673 w 67440"/>
                  <a:gd name="connsiteY28" fmla="*/ 65592 h 67917"/>
                  <a:gd name="connsiteX29" fmla="*/ 53604 w 67440"/>
                  <a:gd name="connsiteY29" fmla="*/ 65592 h 67917"/>
                  <a:gd name="connsiteX30" fmla="*/ 49534 w 67440"/>
                  <a:gd name="connsiteY30" fmla="*/ 61521 h 67917"/>
                  <a:gd name="connsiteX31" fmla="*/ 45929 w 67440"/>
                  <a:gd name="connsiteY31" fmla="*/ 61521 h 67917"/>
                  <a:gd name="connsiteX32" fmla="*/ 40232 w 67440"/>
                  <a:gd name="connsiteY32" fmla="*/ 55823 h 67917"/>
                  <a:gd name="connsiteX33" fmla="*/ 36627 w 67440"/>
                  <a:gd name="connsiteY33" fmla="*/ 55823 h 67917"/>
                  <a:gd name="connsiteX34" fmla="*/ 18953 w 67440"/>
                  <a:gd name="connsiteY34" fmla="*/ 38146 h 67917"/>
                  <a:gd name="connsiteX35" fmla="*/ 18953 w 67440"/>
                  <a:gd name="connsiteY35" fmla="*/ 38146 h 67917"/>
                  <a:gd name="connsiteX36" fmla="*/ 15232 w 67440"/>
                  <a:gd name="connsiteY36" fmla="*/ 38146 h 67917"/>
                  <a:gd name="connsiteX37" fmla="*/ 15232 w 67440"/>
                  <a:gd name="connsiteY37" fmla="*/ 38146 h 67917"/>
                  <a:gd name="connsiteX38" fmla="*/ 7674 w 67440"/>
                  <a:gd name="connsiteY38" fmla="*/ 30586 h 67917"/>
                  <a:gd name="connsiteX39" fmla="*/ 3721 w 67440"/>
                  <a:gd name="connsiteY39" fmla="*/ 30586 h 67917"/>
                  <a:gd name="connsiteX40" fmla="*/ 0 w 67440"/>
                  <a:gd name="connsiteY40" fmla="*/ 26865 h 67917"/>
                  <a:gd name="connsiteX41" fmla="*/ 16163 w 67440"/>
                  <a:gd name="connsiteY41" fmla="*/ 10699 h 67917"/>
                  <a:gd name="connsiteX42" fmla="*/ 16163 w 67440"/>
                  <a:gd name="connsiteY42" fmla="*/ 6745 h 67917"/>
                  <a:gd name="connsiteX43" fmla="*/ 18372 w 67440"/>
                  <a:gd name="connsiteY43" fmla="*/ 6745 h 67917"/>
                  <a:gd name="connsiteX44" fmla="*/ 18372 w 67440"/>
                  <a:gd name="connsiteY44" fmla="*/ 6745 h 67917"/>
                  <a:gd name="connsiteX45" fmla="*/ 20930 w 67440"/>
                  <a:gd name="connsiteY45" fmla="*/ 4187 h 67917"/>
                  <a:gd name="connsiteX46" fmla="*/ 20930 w 67440"/>
                  <a:gd name="connsiteY46" fmla="*/ 0 h 67917"/>
                  <a:gd name="connsiteX47" fmla="*/ 20930 w 67440"/>
                  <a:gd name="connsiteY47" fmla="*/ 0 h 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7440" h="67917">
                    <a:moveTo>
                      <a:pt x="20930" y="0"/>
                    </a:moveTo>
                    <a:lnTo>
                      <a:pt x="23721" y="0"/>
                    </a:lnTo>
                    <a:lnTo>
                      <a:pt x="23721" y="1744"/>
                    </a:lnTo>
                    <a:lnTo>
                      <a:pt x="27325" y="1744"/>
                    </a:lnTo>
                    <a:lnTo>
                      <a:pt x="29069" y="0"/>
                    </a:lnTo>
                    <a:lnTo>
                      <a:pt x="34185" y="5117"/>
                    </a:lnTo>
                    <a:lnTo>
                      <a:pt x="34185" y="10816"/>
                    </a:lnTo>
                    <a:lnTo>
                      <a:pt x="35930" y="12560"/>
                    </a:lnTo>
                    <a:lnTo>
                      <a:pt x="35930" y="18375"/>
                    </a:lnTo>
                    <a:lnTo>
                      <a:pt x="38720" y="21166"/>
                    </a:lnTo>
                    <a:lnTo>
                      <a:pt x="42790" y="21166"/>
                    </a:lnTo>
                    <a:lnTo>
                      <a:pt x="46394" y="17561"/>
                    </a:lnTo>
                    <a:lnTo>
                      <a:pt x="46394" y="13607"/>
                    </a:lnTo>
                    <a:lnTo>
                      <a:pt x="48487" y="13607"/>
                    </a:lnTo>
                    <a:lnTo>
                      <a:pt x="52092" y="17212"/>
                    </a:lnTo>
                    <a:lnTo>
                      <a:pt x="52092" y="20817"/>
                    </a:lnTo>
                    <a:lnTo>
                      <a:pt x="53604" y="22329"/>
                    </a:lnTo>
                    <a:lnTo>
                      <a:pt x="53604" y="28028"/>
                    </a:lnTo>
                    <a:lnTo>
                      <a:pt x="48487" y="33145"/>
                    </a:lnTo>
                    <a:lnTo>
                      <a:pt x="51046" y="33145"/>
                    </a:lnTo>
                    <a:lnTo>
                      <a:pt x="54301" y="36401"/>
                    </a:lnTo>
                    <a:lnTo>
                      <a:pt x="60929" y="36401"/>
                    </a:lnTo>
                    <a:lnTo>
                      <a:pt x="60929" y="40006"/>
                    </a:lnTo>
                    <a:lnTo>
                      <a:pt x="64533" y="43612"/>
                    </a:lnTo>
                    <a:lnTo>
                      <a:pt x="67440" y="43612"/>
                    </a:lnTo>
                    <a:lnTo>
                      <a:pt x="67440" y="53729"/>
                    </a:lnTo>
                    <a:lnTo>
                      <a:pt x="64999" y="56172"/>
                    </a:lnTo>
                    <a:lnTo>
                      <a:pt x="64999" y="67918"/>
                    </a:lnTo>
                    <a:lnTo>
                      <a:pt x="62673" y="65592"/>
                    </a:lnTo>
                    <a:lnTo>
                      <a:pt x="53604" y="65592"/>
                    </a:lnTo>
                    <a:lnTo>
                      <a:pt x="49534" y="61521"/>
                    </a:lnTo>
                    <a:lnTo>
                      <a:pt x="45929" y="61521"/>
                    </a:lnTo>
                    <a:lnTo>
                      <a:pt x="40232" y="55823"/>
                    </a:lnTo>
                    <a:lnTo>
                      <a:pt x="36627" y="55823"/>
                    </a:lnTo>
                    <a:lnTo>
                      <a:pt x="18953" y="38146"/>
                    </a:lnTo>
                    <a:lnTo>
                      <a:pt x="18953" y="38146"/>
                    </a:lnTo>
                    <a:lnTo>
                      <a:pt x="15232" y="38146"/>
                    </a:lnTo>
                    <a:lnTo>
                      <a:pt x="15232" y="38146"/>
                    </a:lnTo>
                    <a:lnTo>
                      <a:pt x="7674" y="30586"/>
                    </a:lnTo>
                    <a:lnTo>
                      <a:pt x="3721" y="30586"/>
                    </a:lnTo>
                    <a:lnTo>
                      <a:pt x="0" y="26865"/>
                    </a:lnTo>
                    <a:lnTo>
                      <a:pt x="16163" y="10699"/>
                    </a:lnTo>
                    <a:lnTo>
                      <a:pt x="16163" y="6745"/>
                    </a:lnTo>
                    <a:lnTo>
                      <a:pt x="18372" y="6745"/>
                    </a:lnTo>
                    <a:lnTo>
                      <a:pt x="18372" y="6745"/>
                    </a:lnTo>
                    <a:lnTo>
                      <a:pt x="20930" y="4187"/>
                    </a:lnTo>
                    <a:lnTo>
                      <a:pt x="20930" y="0"/>
                    </a:lnTo>
                    <a:lnTo>
                      <a:pt x="20930" y="0"/>
                    </a:lnTo>
                    <a:close/>
                  </a:path>
                </a:pathLst>
              </a:custGeom>
              <a:grpFill/>
              <a:ln w="1162" cap="rnd">
                <a:solidFill>
                  <a:schemeClr val="bg2"/>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8C247A18-0AB4-421C-F80B-9C3CE39EAC36}"/>
                  </a:ext>
                </a:extLst>
              </p:cNvPr>
              <p:cNvSpPr/>
              <p:nvPr/>
            </p:nvSpPr>
            <p:spPr>
              <a:xfrm>
                <a:off x="6100401" y="4081434"/>
                <a:ext cx="37789" cy="36866"/>
              </a:xfrm>
              <a:custGeom>
                <a:avLst/>
                <a:gdLst>
                  <a:gd name="connsiteX0" fmla="*/ 1861 w 37789"/>
                  <a:gd name="connsiteY0" fmla="*/ 17677 h 36866"/>
                  <a:gd name="connsiteX1" fmla="*/ 8139 w 37789"/>
                  <a:gd name="connsiteY1" fmla="*/ 11397 h 36866"/>
                  <a:gd name="connsiteX2" fmla="*/ 8139 w 37789"/>
                  <a:gd name="connsiteY2" fmla="*/ 8606 h 36866"/>
                  <a:gd name="connsiteX3" fmla="*/ 11512 w 37789"/>
                  <a:gd name="connsiteY3" fmla="*/ 5233 h 36866"/>
                  <a:gd name="connsiteX4" fmla="*/ 13604 w 37789"/>
                  <a:gd name="connsiteY4" fmla="*/ 5233 h 36866"/>
                  <a:gd name="connsiteX5" fmla="*/ 18837 w 37789"/>
                  <a:gd name="connsiteY5" fmla="*/ 0 h 36866"/>
                  <a:gd name="connsiteX6" fmla="*/ 25813 w 37789"/>
                  <a:gd name="connsiteY6" fmla="*/ 0 h 36866"/>
                  <a:gd name="connsiteX7" fmla="*/ 31511 w 37789"/>
                  <a:gd name="connsiteY7" fmla="*/ 5698 h 36866"/>
                  <a:gd name="connsiteX8" fmla="*/ 34418 w 37789"/>
                  <a:gd name="connsiteY8" fmla="*/ 5698 h 36866"/>
                  <a:gd name="connsiteX9" fmla="*/ 37790 w 37789"/>
                  <a:gd name="connsiteY9" fmla="*/ 9071 h 36866"/>
                  <a:gd name="connsiteX10" fmla="*/ 37790 w 37789"/>
                  <a:gd name="connsiteY10" fmla="*/ 15817 h 36866"/>
                  <a:gd name="connsiteX11" fmla="*/ 33953 w 37789"/>
                  <a:gd name="connsiteY11" fmla="*/ 19654 h 36866"/>
                  <a:gd name="connsiteX12" fmla="*/ 33953 w 37789"/>
                  <a:gd name="connsiteY12" fmla="*/ 22911 h 36866"/>
                  <a:gd name="connsiteX13" fmla="*/ 30697 w 37789"/>
                  <a:gd name="connsiteY13" fmla="*/ 26167 h 36866"/>
                  <a:gd name="connsiteX14" fmla="*/ 28604 w 37789"/>
                  <a:gd name="connsiteY14" fmla="*/ 26167 h 36866"/>
                  <a:gd name="connsiteX15" fmla="*/ 27325 w 37789"/>
                  <a:gd name="connsiteY15" fmla="*/ 27446 h 36866"/>
                  <a:gd name="connsiteX16" fmla="*/ 22441 w 37789"/>
                  <a:gd name="connsiteY16" fmla="*/ 27446 h 36866"/>
                  <a:gd name="connsiteX17" fmla="*/ 17441 w 37789"/>
                  <a:gd name="connsiteY17" fmla="*/ 32447 h 36866"/>
                  <a:gd name="connsiteX18" fmla="*/ 17441 w 37789"/>
                  <a:gd name="connsiteY18" fmla="*/ 36866 h 36866"/>
                  <a:gd name="connsiteX19" fmla="*/ 13023 w 37789"/>
                  <a:gd name="connsiteY19" fmla="*/ 36866 h 36866"/>
                  <a:gd name="connsiteX20" fmla="*/ 4070 w 37789"/>
                  <a:gd name="connsiteY20" fmla="*/ 27911 h 36866"/>
                  <a:gd name="connsiteX21" fmla="*/ 4070 w 37789"/>
                  <a:gd name="connsiteY21" fmla="*/ 24655 h 36866"/>
                  <a:gd name="connsiteX22" fmla="*/ 0 w 37789"/>
                  <a:gd name="connsiteY22" fmla="*/ 20585 h 36866"/>
                  <a:gd name="connsiteX23" fmla="*/ 0 w 37789"/>
                  <a:gd name="connsiteY23" fmla="*/ 17794 h 36866"/>
                  <a:gd name="connsiteX24" fmla="*/ 1861 w 37789"/>
                  <a:gd name="connsiteY24" fmla="*/ 17677 h 36866"/>
                  <a:gd name="connsiteX25" fmla="*/ 1861 w 37789"/>
                  <a:gd name="connsiteY25" fmla="*/ 17677 h 3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89" h="36866">
                    <a:moveTo>
                      <a:pt x="1861" y="17677"/>
                    </a:moveTo>
                    <a:lnTo>
                      <a:pt x="8139" y="11397"/>
                    </a:lnTo>
                    <a:lnTo>
                      <a:pt x="8139" y="8606"/>
                    </a:lnTo>
                    <a:lnTo>
                      <a:pt x="11512" y="5233"/>
                    </a:lnTo>
                    <a:lnTo>
                      <a:pt x="13604" y="5233"/>
                    </a:lnTo>
                    <a:lnTo>
                      <a:pt x="18837" y="0"/>
                    </a:lnTo>
                    <a:lnTo>
                      <a:pt x="25813" y="0"/>
                    </a:lnTo>
                    <a:lnTo>
                      <a:pt x="31511" y="5698"/>
                    </a:lnTo>
                    <a:lnTo>
                      <a:pt x="34418" y="5698"/>
                    </a:lnTo>
                    <a:lnTo>
                      <a:pt x="37790" y="9071"/>
                    </a:lnTo>
                    <a:lnTo>
                      <a:pt x="37790" y="15817"/>
                    </a:lnTo>
                    <a:lnTo>
                      <a:pt x="33953" y="19654"/>
                    </a:lnTo>
                    <a:lnTo>
                      <a:pt x="33953" y="22911"/>
                    </a:lnTo>
                    <a:lnTo>
                      <a:pt x="30697" y="26167"/>
                    </a:lnTo>
                    <a:lnTo>
                      <a:pt x="28604" y="26167"/>
                    </a:lnTo>
                    <a:lnTo>
                      <a:pt x="27325" y="27446"/>
                    </a:lnTo>
                    <a:lnTo>
                      <a:pt x="22441" y="27446"/>
                    </a:lnTo>
                    <a:lnTo>
                      <a:pt x="17441" y="32447"/>
                    </a:lnTo>
                    <a:lnTo>
                      <a:pt x="17441" y="36866"/>
                    </a:lnTo>
                    <a:lnTo>
                      <a:pt x="13023" y="36866"/>
                    </a:lnTo>
                    <a:lnTo>
                      <a:pt x="4070" y="27911"/>
                    </a:lnTo>
                    <a:lnTo>
                      <a:pt x="4070" y="24655"/>
                    </a:lnTo>
                    <a:lnTo>
                      <a:pt x="0" y="20585"/>
                    </a:lnTo>
                    <a:lnTo>
                      <a:pt x="0" y="17794"/>
                    </a:lnTo>
                    <a:lnTo>
                      <a:pt x="1861" y="17677"/>
                    </a:lnTo>
                    <a:lnTo>
                      <a:pt x="1861" y="17677"/>
                    </a:lnTo>
                    <a:close/>
                  </a:path>
                </a:pathLst>
              </a:custGeom>
              <a:grpFill/>
              <a:ln w="1162" cap="rnd">
                <a:solidFill>
                  <a:schemeClr val="bg2"/>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EDD819D9-E684-3839-5254-A5BE61A8BC7F}"/>
                  </a:ext>
                </a:extLst>
              </p:cNvPr>
              <p:cNvSpPr/>
              <p:nvPr/>
            </p:nvSpPr>
            <p:spPr>
              <a:xfrm>
                <a:off x="6212491" y="3506924"/>
                <a:ext cx="130113" cy="166770"/>
              </a:xfrm>
              <a:custGeom>
                <a:avLst/>
                <a:gdLst>
                  <a:gd name="connsiteX0" fmla="*/ 124997 w 130113"/>
                  <a:gd name="connsiteY0" fmla="*/ 114321 h 166770"/>
                  <a:gd name="connsiteX1" fmla="*/ 114648 w 130113"/>
                  <a:gd name="connsiteY1" fmla="*/ 103970 h 166770"/>
                  <a:gd name="connsiteX2" fmla="*/ 114648 w 130113"/>
                  <a:gd name="connsiteY2" fmla="*/ 43728 h 166770"/>
                  <a:gd name="connsiteX3" fmla="*/ 125462 w 130113"/>
                  <a:gd name="connsiteY3" fmla="*/ 32912 h 166770"/>
                  <a:gd name="connsiteX4" fmla="*/ 125462 w 130113"/>
                  <a:gd name="connsiteY4" fmla="*/ 29656 h 166770"/>
                  <a:gd name="connsiteX5" fmla="*/ 130113 w 130113"/>
                  <a:gd name="connsiteY5" fmla="*/ 25004 h 166770"/>
                  <a:gd name="connsiteX6" fmla="*/ 116858 w 130113"/>
                  <a:gd name="connsiteY6" fmla="*/ 25004 h 166770"/>
                  <a:gd name="connsiteX7" fmla="*/ 112323 w 130113"/>
                  <a:gd name="connsiteY7" fmla="*/ 20468 h 166770"/>
                  <a:gd name="connsiteX8" fmla="*/ 108021 w 130113"/>
                  <a:gd name="connsiteY8" fmla="*/ 20468 h 166770"/>
                  <a:gd name="connsiteX9" fmla="*/ 103835 w 130113"/>
                  <a:gd name="connsiteY9" fmla="*/ 24655 h 166770"/>
                  <a:gd name="connsiteX10" fmla="*/ 98602 w 130113"/>
                  <a:gd name="connsiteY10" fmla="*/ 24655 h 166770"/>
                  <a:gd name="connsiteX11" fmla="*/ 90696 w 130113"/>
                  <a:gd name="connsiteY11" fmla="*/ 32563 h 166770"/>
                  <a:gd name="connsiteX12" fmla="*/ 78835 w 130113"/>
                  <a:gd name="connsiteY12" fmla="*/ 32563 h 166770"/>
                  <a:gd name="connsiteX13" fmla="*/ 76626 w 130113"/>
                  <a:gd name="connsiteY13" fmla="*/ 30354 h 166770"/>
                  <a:gd name="connsiteX14" fmla="*/ 66975 w 130113"/>
                  <a:gd name="connsiteY14" fmla="*/ 30354 h 166770"/>
                  <a:gd name="connsiteX15" fmla="*/ 61161 w 130113"/>
                  <a:gd name="connsiteY15" fmla="*/ 24539 h 166770"/>
                  <a:gd name="connsiteX16" fmla="*/ 57092 w 130113"/>
                  <a:gd name="connsiteY16" fmla="*/ 24539 h 166770"/>
                  <a:gd name="connsiteX17" fmla="*/ 50580 w 130113"/>
                  <a:gd name="connsiteY17" fmla="*/ 18026 h 166770"/>
                  <a:gd name="connsiteX18" fmla="*/ 34534 w 130113"/>
                  <a:gd name="connsiteY18" fmla="*/ 18026 h 166770"/>
                  <a:gd name="connsiteX19" fmla="*/ 29534 w 130113"/>
                  <a:gd name="connsiteY19" fmla="*/ 13025 h 166770"/>
                  <a:gd name="connsiteX20" fmla="*/ 29534 w 130113"/>
                  <a:gd name="connsiteY20" fmla="*/ 2210 h 166770"/>
                  <a:gd name="connsiteX21" fmla="*/ 21976 w 130113"/>
                  <a:gd name="connsiteY21" fmla="*/ 2210 h 166770"/>
                  <a:gd name="connsiteX22" fmla="*/ 21976 w 130113"/>
                  <a:gd name="connsiteY22" fmla="*/ 0 h 166770"/>
                  <a:gd name="connsiteX23" fmla="*/ 2326 w 130113"/>
                  <a:gd name="connsiteY23" fmla="*/ 19654 h 166770"/>
                  <a:gd name="connsiteX24" fmla="*/ 2326 w 130113"/>
                  <a:gd name="connsiteY24" fmla="*/ 25469 h 166770"/>
                  <a:gd name="connsiteX25" fmla="*/ 8255 w 130113"/>
                  <a:gd name="connsiteY25" fmla="*/ 31400 h 166770"/>
                  <a:gd name="connsiteX26" fmla="*/ 8255 w 130113"/>
                  <a:gd name="connsiteY26" fmla="*/ 37913 h 166770"/>
                  <a:gd name="connsiteX27" fmla="*/ 14186 w 130113"/>
                  <a:gd name="connsiteY27" fmla="*/ 43844 h 166770"/>
                  <a:gd name="connsiteX28" fmla="*/ 14186 w 130113"/>
                  <a:gd name="connsiteY28" fmla="*/ 47101 h 166770"/>
                  <a:gd name="connsiteX29" fmla="*/ 16627 w 130113"/>
                  <a:gd name="connsiteY29" fmla="*/ 49543 h 166770"/>
                  <a:gd name="connsiteX30" fmla="*/ 16627 w 130113"/>
                  <a:gd name="connsiteY30" fmla="*/ 63499 h 166770"/>
                  <a:gd name="connsiteX31" fmla="*/ 13837 w 130113"/>
                  <a:gd name="connsiteY31" fmla="*/ 66290 h 166770"/>
                  <a:gd name="connsiteX32" fmla="*/ 13837 w 130113"/>
                  <a:gd name="connsiteY32" fmla="*/ 69546 h 166770"/>
                  <a:gd name="connsiteX33" fmla="*/ 11046 w 130113"/>
                  <a:gd name="connsiteY33" fmla="*/ 69546 h 166770"/>
                  <a:gd name="connsiteX34" fmla="*/ 7558 w 130113"/>
                  <a:gd name="connsiteY34" fmla="*/ 73035 h 166770"/>
                  <a:gd name="connsiteX35" fmla="*/ 7558 w 130113"/>
                  <a:gd name="connsiteY35" fmla="*/ 76291 h 166770"/>
                  <a:gd name="connsiteX36" fmla="*/ 0 w 130113"/>
                  <a:gd name="connsiteY36" fmla="*/ 83851 h 166770"/>
                  <a:gd name="connsiteX37" fmla="*/ 0 w 130113"/>
                  <a:gd name="connsiteY37" fmla="*/ 106180 h 166770"/>
                  <a:gd name="connsiteX38" fmla="*/ 3488 w 130113"/>
                  <a:gd name="connsiteY38" fmla="*/ 106180 h 166770"/>
                  <a:gd name="connsiteX39" fmla="*/ 9069 w 130113"/>
                  <a:gd name="connsiteY39" fmla="*/ 111762 h 166770"/>
                  <a:gd name="connsiteX40" fmla="*/ 13837 w 130113"/>
                  <a:gd name="connsiteY40" fmla="*/ 111762 h 166770"/>
                  <a:gd name="connsiteX41" fmla="*/ 19418 w 130113"/>
                  <a:gd name="connsiteY41" fmla="*/ 117344 h 166770"/>
                  <a:gd name="connsiteX42" fmla="*/ 24185 w 130113"/>
                  <a:gd name="connsiteY42" fmla="*/ 117344 h 166770"/>
                  <a:gd name="connsiteX43" fmla="*/ 29767 w 130113"/>
                  <a:gd name="connsiteY43" fmla="*/ 122927 h 166770"/>
                  <a:gd name="connsiteX44" fmla="*/ 34534 w 130113"/>
                  <a:gd name="connsiteY44" fmla="*/ 122927 h 166770"/>
                  <a:gd name="connsiteX45" fmla="*/ 40115 w 130113"/>
                  <a:gd name="connsiteY45" fmla="*/ 128509 h 166770"/>
                  <a:gd name="connsiteX46" fmla="*/ 46976 w 130113"/>
                  <a:gd name="connsiteY46" fmla="*/ 128509 h 166770"/>
                  <a:gd name="connsiteX47" fmla="*/ 52557 w 130113"/>
                  <a:gd name="connsiteY47" fmla="*/ 134091 h 166770"/>
                  <a:gd name="connsiteX48" fmla="*/ 55464 w 130113"/>
                  <a:gd name="connsiteY48" fmla="*/ 134091 h 166770"/>
                  <a:gd name="connsiteX49" fmla="*/ 61045 w 130113"/>
                  <a:gd name="connsiteY49" fmla="*/ 139674 h 166770"/>
                  <a:gd name="connsiteX50" fmla="*/ 61045 w 130113"/>
                  <a:gd name="connsiteY50" fmla="*/ 143628 h 166770"/>
                  <a:gd name="connsiteX51" fmla="*/ 59534 w 130113"/>
                  <a:gd name="connsiteY51" fmla="*/ 145140 h 166770"/>
                  <a:gd name="connsiteX52" fmla="*/ 67091 w 130113"/>
                  <a:gd name="connsiteY52" fmla="*/ 152699 h 166770"/>
                  <a:gd name="connsiteX53" fmla="*/ 69882 w 130113"/>
                  <a:gd name="connsiteY53" fmla="*/ 152699 h 166770"/>
                  <a:gd name="connsiteX54" fmla="*/ 75928 w 130113"/>
                  <a:gd name="connsiteY54" fmla="*/ 158746 h 166770"/>
                  <a:gd name="connsiteX55" fmla="*/ 78719 w 130113"/>
                  <a:gd name="connsiteY55" fmla="*/ 158746 h 166770"/>
                  <a:gd name="connsiteX56" fmla="*/ 86742 w 130113"/>
                  <a:gd name="connsiteY56" fmla="*/ 166771 h 166770"/>
                  <a:gd name="connsiteX57" fmla="*/ 91626 w 130113"/>
                  <a:gd name="connsiteY57" fmla="*/ 161886 h 166770"/>
                  <a:gd name="connsiteX58" fmla="*/ 91626 w 130113"/>
                  <a:gd name="connsiteY58" fmla="*/ 156885 h 166770"/>
                  <a:gd name="connsiteX59" fmla="*/ 96393 w 130113"/>
                  <a:gd name="connsiteY59" fmla="*/ 152117 h 166770"/>
                  <a:gd name="connsiteX60" fmla="*/ 96393 w 130113"/>
                  <a:gd name="connsiteY60" fmla="*/ 145488 h 166770"/>
                  <a:gd name="connsiteX61" fmla="*/ 101626 w 130113"/>
                  <a:gd name="connsiteY61" fmla="*/ 140255 h 166770"/>
                  <a:gd name="connsiteX62" fmla="*/ 101626 w 130113"/>
                  <a:gd name="connsiteY62" fmla="*/ 133626 h 166770"/>
                  <a:gd name="connsiteX63" fmla="*/ 104881 w 130113"/>
                  <a:gd name="connsiteY63" fmla="*/ 130370 h 166770"/>
                  <a:gd name="connsiteX64" fmla="*/ 109184 w 130113"/>
                  <a:gd name="connsiteY64" fmla="*/ 130370 h 166770"/>
                  <a:gd name="connsiteX65" fmla="*/ 113253 w 130113"/>
                  <a:gd name="connsiteY65" fmla="*/ 126299 h 166770"/>
                  <a:gd name="connsiteX66" fmla="*/ 113253 w 130113"/>
                  <a:gd name="connsiteY66" fmla="*/ 121415 h 166770"/>
                  <a:gd name="connsiteX67" fmla="*/ 117555 w 130113"/>
                  <a:gd name="connsiteY67" fmla="*/ 121415 h 166770"/>
                  <a:gd name="connsiteX68" fmla="*/ 124997 w 130113"/>
                  <a:gd name="connsiteY68" fmla="*/ 114321 h 166770"/>
                  <a:gd name="connsiteX69" fmla="*/ 124997 w 130113"/>
                  <a:gd name="connsiteY69" fmla="*/ 114321 h 16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0113" h="166770">
                    <a:moveTo>
                      <a:pt x="124997" y="114321"/>
                    </a:moveTo>
                    <a:lnTo>
                      <a:pt x="114648" y="103970"/>
                    </a:lnTo>
                    <a:lnTo>
                      <a:pt x="114648" y="43728"/>
                    </a:lnTo>
                    <a:lnTo>
                      <a:pt x="125462" y="32912"/>
                    </a:lnTo>
                    <a:lnTo>
                      <a:pt x="125462" y="29656"/>
                    </a:lnTo>
                    <a:lnTo>
                      <a:pt x="130113" y="25004"/>
                    </a:lnTo>
                    <a:lnTo>
                      <a:pt x="116858" y="25004"/>
                    </a:lnTo>
                    <a:lnTo>
                      <a:pt x="112323" y="20468"/>
                    </a:lnTo>
                    <a:lnTo>
                      <a:pt x="108021" y="20468"/>
                    </a:lnTo>
                    <a:lnTo>
                      <a:pt x="103835" y="24655"/>
                    </a:lnTo>
                    <a:lnTo>
                      <a:pt x="98602" y="24655"/>
                    </a:lnTo>
                    <a:lnTo>
                      <a:pt x="90696" y="32563"/>
                    </a:lnTo>
                    <a:lnTo>
                      <a:pt x="78835" y="32563"/>
                    </a:lnTo>
                    <a:lnTo>
                      <a:pt x="76626" y="30354"/>
                    </a:lnTo>
                    <a:lnTo>
                      <a:pt x="66975" y="30354"/>
                    </a:lnTo>
                    <a:lnTo>
                      <a:pt x="61161" y="24539"/>
                    </a:lnTo>
                    <a:lnTo>
                      <a:pt x="57092" y="24539"/>
                    </a:lnTo>
                    <a:lnTo>
                      <a:pt x="50580" y="18026"/>
                    </a:lnTo>
                    <a:lnTo>
                      <a:pt x="34534" y="18026"/>
                    </a:lnTo>
                    <a:lnTo>
                      <a:pt x="29534" y="13025"/>
                    </a:lnTo>
                    <a:lnTo>
                      <a:pt x="29534" y="2210"/>
                    </a:lnTo>
                    <a:lnTo>
                      <a:pt x="21976" y="2210"/>
                    </a:lnTo>
                    <a:lnTo>
                      <a:pt x="21976" y="0"/>
                    </a:lnTo>
                    <a:lnTo>
                      <a:pt x="2326" y="19654"/>
                    </a:lnTo>
                    <a:lnTo>
                      <a:pt x="2326" y="25469"/>
                    </a:lnTo>
                    <a:lnTo>
                      <a:pt x="8255" y="31400"/>
                    </a:lnTo>
                    <a:lnTo>
                      <a:pt x="8255" y="37913"/>
                    </a:lnTo>
                    <a:lnTo>
                      <a:pt x="14186" y="43844"/>
                    </a:lnTo>
                    <a:lnTo>
                      <a:pt x="14186" y="47101"/>
                    </a:lnTo>
                    <a:lnTo>
                      <a:pt x="16627" y="49543"/>
                    </a:lnTo>
                    <a:lnTo>
                      <a:pt x="16627" y="63499"/>
                    </a:lnTo>
                    <a:lnTo>
                      <a:pt x="13837" y="66290"/>
                    </a:lnTo>
                    <a:lnTo>
                      <a:pt x="13837" y="69546"/>
                    </a:lnTo>
                    <a:lnTo>
                      <a:pt x="11046" y="69546"/>
                    </a:lnTo>
                    <a:lnTo>
                      <a:pt x="7558" y="73035"/>
                    </a:lnTo>
                    <a:lnTo>
                      <a:pt x="7558" y="76291"/>
                    </a:lnTo>
                    <a:lnTo>
                      <a:pt x="0" y="83851"/>
                    </a:lnTo>
                    <a:lnTo>
                      <a:pt x="0" y="106180"/>
                    </a:lnTo>
                    <a:lnTo>
                      <a:pt x="3488" y="106180"/>
                    </a:lnTo>
                    <a:lnTo>
                      <a:pt x="9069" y="111762"/>
                    </a:lnTo>
                    <a:lnTo>
                      <a:pt x="13837" y="111762"/>
                    </a:lnTo>
                    <a:lnTo>
                      <a:pt x="19418" y="117344"/>
                    </a:lnTo>
                    <a:lnTo>
                      <a:pt x="24185" y="117344"/>
                    </a:lnTo>
                    <a:lnTo>
                      <a:pt x="29767" y="122927"/>
                    </a:lnTo>
                    <a:lnTo>
                      <a:pt x="34534" y="122927"/>
                    </a:lnTo>
                    <a:lnTo>
                      <a:pt x="40115" y="128509"/>
                    </a:lnTo>
                    <a:lnTo>
                      <a:pt x="46976" y="128509"/>
                    </a:lnTo>
                    <a:lnTo>
                      <a:pt x="52557" y="134091"/>
                    </a:lnTo>
                    <a:lnTo>
                      <a:pt x="55464" y="134091"/>
                    </a:lnTo>
                    <a:lnTo>
                      <a:pt x="61045" y="139674"/>
                    </a:lnTo>
                    <a:lnTo>
                      <a:pt x="61045" y="143628"/>
                    </a:lnTo>
                    <a:lnTo>
                      <a:pt x="59534" y="145140"/>
                    </a:lnTo>
                    <a:lnTo>
                      <a:pt x="67091" y="152699"/>
                    </a:lnTo>
                    <a:lnTo>
                      <a:pt x="69882" y="152699"/>
                    </a:lnTo>
                    <a:lnTo>
                      <a:pt x="75928" y="158746"/>
                    </a:lnTo>
                    <a:lnTo>
                      <a:pt x="78719" y="158746"/>
                    </a:lnTo>
                    <a:lnTo>
                      <a:pt x="86742" y="166771"/>
                    </a:lnTo>
                    <a:lnTo>
                      <a:pt x="91626" y="161886"/>
                    </a:lnTo>
                    <a:lnTo>
                      <a:pt x="91626" y="156885"/>
                    </a:lnTo>
                    <a:lnTo>
                      <a:pt x="96393" y="152117"/>
                    </a:lnTo>
                    <a:lnTo>
                      <a:pt x="96393" y="145488"/>
                    </a:lnTo>
                    <a:lnTo>
                      <a:pt x="101626" y="140255"/>
                    </a:lnTo>
                    <a:lnTo>
                      <a:pt x="101626" y="133626"/>
                    </a:lnTo>
                    <a:lnTo>
                      <a:pt x="104881" y="130370"/>
                    </a:lnTo>
                    <a:lnTo>
                      <a:pt x="109184" y="130370"/>
                    </a:lnTo>
                    <a:lnTo>
                      <a:pt x="113253" y="126299"/>
                    </a:lnTo>
                    <a:lnTo>
                      <a:pt x="113253" y="121415"/>
                    </a:lnTo>
                    <a:lnTo>
                      <a:pt x="117555" y="121415"/>
                    </a:lnTo>
                    <a:lnTo>
                      <a:pt x="124997" y="114321"/>
                    </a:lnTo>
                    <a:lnTo>
                      <a:pt x="124997" y="114321"/>
                    </a:lnTo>
                    <a:close/>
                  </a:path>
                </a:pathLst>
              </a:custGeom>
              <a:grpFill/>
              <a:ln w="1162" cap="rnd">
                <a:solidFill>
                  <a:schemeClr val="bg2"/>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5C4A387C-B64D-D6BC-9787-ABE76EEC7374}"/>
                  </a:ext>
                </a:extLst>
              </p:cNvPr>
              <p:cNvSpPr/>
              <p:nvPr/>
            </p:nvSpPr>
            <p:spPr>
              <a:xfrm>
                <a:off x="5519134" y="3422376"/>
                <a:ext cx="99300" cy="103504"/>
              </a:xfrm>
              <a:custGeom>
                <a:avLst/>
                <a:gdLst>
                  <a:gd name="connsiteX0" fmla="*/ 93951 w 99300"/>
                  <a:gd name="connsiteY0" fmla="*/ 20817 h 103504"/>
                  <a:gd name="connsiteX1" fmla="*/ 95812 w 99300"/>
                  <a:gd name="connsiteY1" fmla="*/ 20817 h 103504"/>
                  <a:gd name="connsiteX2" fmla="*/ 95812 w 99300"/>
                  <a:gd name="connsiteY2" fmla="*/ 26400 h 103504"/>
                  <a:gd name="connsiteX3" fmla="*/ 97556 w 99300"/>
                  <a:gd name="connsiteY3" fmla="*/ 28144 h 103504"/>
                  <a:gd name="connsiteX4" fmla="*/ 97556 w 99300"/>
                  <a:gd name="connsiteY4" fmla="*/ 33261 h 103504"/>
                  <a:gd name="connsiteX5" fmla="*/ 99300 w 99300"/>
                  <a:gd name="connsiteY5" fmla="*/ 35005 h 103504"/>
                  <a:gd name="connsiteX6" fmla="*/ 99300 w 99300"/>
                  <a:gd name="connsiteY6" fmla="*/ 40588 h 103504"/>
                  <a:gd name="connsiteX7" fmla="*/ 94649 w 99300"/>
                  <a:gd name="connsiteY7" fmla="*/ 45240 h 103504"/>
                  <a:gd name="connsiteX8" fmla="*/ 94649 w 99300"/>
                  <a:gd name="connsiteY8" fmla="*/ 47217 h 103504"/>
                  <a:gd name="connsiteX9" fmla="*/ 91742 w 99300"/>
                  <a:gd name="connsiteY9" fmla="*/ 50124 h 103504"/>
                  <a:gd name="connsiteX10" fmla="*/ 91742 w 99300"/>
                  <a:gd name="connsiteY10" fmla="*/ 58149 h 103504"/>
                  <a:gd name="connsiteX11" fmla="*/ 87440 w 99300"/>
                  <a:gd name="connsiteY11" fmla="*/ 62452 h 103504"/>
                  <a:gd name="connsiteX12" fmla="*/ 87440 w 99300"/>
                  <a:gd name="connsiteY12" fmla="*/ 70476 h 103504"/>
                  <a:gd name="connsiteX13" fmla="*/ 89300 w 99300"/>
                  <a:gd name="connsiteY13" fmla="*/ 72337 h 103504"/>
                  <a:gd name="connsiteX14" fmla="*/ 89300 w 99300"/>
                  <a:gd name="connsiteY14" fmla="*/ 74314 h 103504"/>
                  <a:gd name="connsiteX15" fmla="*/ 91161 w 99300"/>
                  <a:gd name="connsiteY15" fmla="*/ 76175 h 103504"/>
                  <a:gd name="connsiteX16" fmla="*/ 91161 w 99300"/>
                  <a:gd name="connsiteY16" fmla="*/ 83269 h 103504"/>
                  <a:gd name="connsiteX17" fmla="*/ 94765 w 99300"/>
                  <a:gd name="connsiteY17" fmla="*/ 83269 h 103504"/>
                  <a:gd name="connsiteX18" fmla="*/ 94765 w 99300"/>
                  <a:gd name="connsiteY18" fmla="*/ 91294 h 103504"/>
                  <a:gd name="connsiteX19" fmla="*/ 81742 w 99300"/>
                  <a:gd name="connsiteY19" fmla="*/ 91294 h 103504"/>
                  <a:gd name="connsiteX20" fmla="*/ 79882 w 99300"/>
                  <a:gd name="connsiteY20" fmla="*/ 89433 h 103504"/>
                  <a:gd name="connsiteX21" fmla="*/ 65696 w 99300"/>
                  <a:gd name="connsiteY21" fmla="*/ 89433 h 103504"/>
                  <a:gd name="connsiteX22" fmla="*/ 63836 w 99300"/>
                  <a:gd name="connsiteY22" fmla="*/ 91294 h 103504"/>
                  <a:gd name="connsiteX23" fmla="*/ 47789 w 99300"/>
                  <a:gd name="connsiteY23" fmla="*/ 91294 h 103504"/>
                  <a:gd name="connsiteX24" fmla="*/ 45813 w 99300"/>
                  <a:gd name="connsiteY24" fmla="*/ 93271 h 103504"/>
                  <a:gd name="connsiteX25" fmla="*/ 39883 w 99300"/>
                  <a:gd name="connsiteY25" fmla="*/ 93271 h 103504"/>
                  <a:gd name="connsiteX26" fmla="*/ 35697 w 99300"/>
                  <a:gd name="connsiteY26" fmla="*/ 97457 h 103504"/>
                  <a:gd name="connsiteX27" fmla="*/ 29767 w 99300"/>
                  <a:gd name="connsiteY27" fmla="*/ 97457 h 103504"/>
                  <a:gd name="connsiteX28" fmla="*/ 26744 w 99300"/>
                  <a:gd name="connsiteY28" fmla="*/ 100481 h 103504"/>
                  <a:gd name="connsiteX29" fmla="*/ 23139 w 99300"/>
                  <a:gd name="connsiteY29" fmla="*/ 100481 h 103504"/>
                  <a:gd name="connsiteX30" fmla="*/ 20116 w 99300"/>
                  <a:gd name="connsiteY30" fmla="*/ 103505 h 103504"/>
                  <a:gd name="connsiteX31" fmla="*/ 16511 w 99300"/>
                  <a:gd name="connsiteY31" fmla="*/ 103505 h 103504"/>
                  <a:gd name="connsiteX32" fmla="*/ 16511 w 99300"/>
                  <a:gd name="connsiteY32" fmla="*/ 103505 h 103504"/>
                  <a:gd name="connsiteX33" fmla="*/ 16511 w 99300"/>
                  <a:gd name="connsiteY33" fmla="*/ 91759 h 103504"/>
                  <a:gd name="connsiteX34" fmla="*/ 18953 w 99300"/>
                  <a:gd name="connsiteY34" fmla="*/ 89317 h 103504"/>
                  <a:gd name="connsiteX35" fmla="*/ 18953 w 99300"/>
                  <a:gd name="connsiteY35" fmla="*/ 79199 h 103504"/>
                  <a:gd name="connsiteX36" fmla="*/ 16046 w 99300"/>
                  <a:gd name="connsiteY36" fmla="*/ 79199 h 103504"/>
                  <a:gd name="connsiteX37" fmla="*/ 12442 w 99300"/>
                  <a:gd name="connsiteY37" fmla="*/ 75593 h 103504"/>
                  <a:gd name="connsiteX38" fmla="*/ 12442 w 99300"/>
                  <a:gd name="connsiteY38" fmla="*/ 71988 h 103504"/>
                  <a:gd name="connsiteX39" fmla="*/ 5814 w 99300"/>
                  <a:gd name="connsiteY39" fmla="*/ 71988 h 103504"/>
                  <a:gd name="connsiteX40" fmla="*/ 2558 w 99300"/>
                  <a:gd name="connsiteY40" fmla="*/ 68732 h 103504"/>
                  <a:gd name="connsiteX41" fmla="*/ 0 w 99300"/>
                  <a:gd name="connsiteY41" fmla="*/ 68732 h 103504"/>
                  <a:gd name="connsiteX42" fmla="*/ 5116 w 99300"/>
                  <a:gd name="connsiteY42" fmla="*/ 63615 h 103504"/>
                  <a:gd name="connsiteX43" fmla="*/ 5116 w 99300"/>
                  <a:gd name="connsiteY43" fmla="*/ 57916 h 103504"/>
                  <a:gd name="connsiteX44" fmla="*/ 3604 w 99300"/>
                  <a:gd name="connsiteY44" fmla="*/ 56404 h 103504"/>
                  <a:gd name="connsiteX45" fmla="*/ 3604 w 99300"/>
                  <a:gd name="connsiteY45" fmla="*/ 52799 h 103504"/>
                  <a:gd name="connsiteX46" fmla="*/ 1744 w 99300"/>
                  <a:gd name="connsiteY46" fmla="*/ 50938 h 103504"/>
                  <a:gd name="connsiteX47" fmla="*/ 7442 w 99300"/>
                  <a:gd name="connsiteY47" fmla="*/ 50938 h 103504"/>
                  <a:gd name="connsiteX48" fmla="*/ 7442 w 99300"/>
                  <a:gd name="connsiteY48" fmla="*/ 46054 h 103504"/>
                  <a:gd name="connsiteX49" fmla="*/ 9767 w 99300"/>
                  <a:gd name="connsiteY49" fmla="*/ 43728 h 103504"/>
                  <a:gd name="connsiteX50" fmla="*/ 9767 w 99300"/>
                  <a:gd name="connsiteY50" fmla="*/ 41169 h 103504"/>
                  <a:gd name="connsiteX51" fmla="*/ 5697 w 99300"/>
                  <a:gd name="connsiteY51" fmla="*/ 41169 h 103504"/>
                  <a:gd name="connsiteX52" fmla="*/ 5697 w 99300"/>
                  <a:gd name="connsiteY52" fmla="*/ 36285 h 103504"/>
                  <a:gd name="connsiteX53" fmla="*/ 12325 w 99300"/>
                  <a:gd name="connsiteY53" fmla="*/ 36285 h 103504"/>
                  <a:gd name="connsiteX54" fmla="*/ 14767 w 99300"/>
                  <a:gd name="connsiteY54" fmla="*/ 38727 h 103504"/>
                  <a:gd name="connsiteX55" fmla="*/ 14767 w 99300"/>
                  <a:gd name="connsiteY55" fmla="*/ 34424 h 103504"/>
                  <a:gd name="connsiteX56" fmla="*/ 11162 w 99300"/>
                  <a:gd name="connsiteY56" fmla="*/ 30819 h 103504"/>
                  <a:gd name="connsiteX57" fmla="*/ 11162 w 99300"/>
                  <a:gd name="connsiteY57" fmla="*/ 20934 h 103504"/>
                  <a:gd name="connsiteX58" fmla="*/ 7558 w 99300"/>
                  <a:gd name="connsiteY58" fmla="*/ 20934 h 103504"/>
                  <a:gd name="connsiteX59" fmla="*/ 7558 w 99300"/>
                  <a:gd name="connsiteY59" fmla="*/ 11048 h 103504"/>
                  <a:gd name="connsiteX60" fmla="*/ 14302 w 99300"/>
                  <a:gd name="connsiteY60" fmla="*/ 4303 h 103504"/>
                  <a:gd name="connsiteX61" fmla="*/ 17093 w 99300"/>
                  <a:gd name="connsiteY61" fmla="*/ 4303 h 103504"/>
                  <a:gd name="connsiteX62" fmla="*/ 20000 w 99300"/>
                  <a:gd name="connsiteY62" fmla="*/ 7210 h 103504"/>
                  <a:gd name="connsiteX63" fmla="*/ 22209 w 99300"/>
                  <a:gd name="connsiteY63" fmla="*/ 7210 h 103504"/>
                  <a:gd name="connsiteX64" fmla="*/ 23720 w 99300"/>
                  <a:gd name="connsiteY64" fmla="*/ 8722 h 103504"/>
                  <a:gd name="connsiteX65" fmla="*/ 26744 w 99300"/>
                  <a:gd name="connsiteY65" fmla="*/ 8722 h 103504"/>
                  <a:gd name="connsiteX66" fmla="*/ 26744 w 99300"/>
                  <a:gd name="connsiteY66" fmla="*/ 5698 h 103504"/>
                  <a:gd name="connsiteX67" fmla="*/ 30929 w 99300"/>
                  <a:gd name="connsiteY67" fmla="*/ 5698 h 103504"/>
                  <a:gd name="connsiteX68" fmla="*/ 30929 w 99300"/>
                  <a:gd name="connsiteY68" fmla="*/ 2093 h 103504"/>
                  <a:gd name="connsiteX69" fmla="*/ 35232 w 99300"/>
                  <a:gd name="connsiteY69" fmla="*/ 2093 h 103504"/>
                  <a:gd name="connsiteX70" fmla="*/ 35232 w 99300"/>
                  <a:gd name="connsiteY70" fmla="*/ 0 h 103504"/>
                  <a:gd name="connsiteX71" fmla="*/ 38836 w 99300"/>
                  <a:gd name="connsiteY71" fmla="*/ 0 h 103504"/>
                  <a:gd name="connsiteX72" fmla="*/ 38836 w 99300"/>
                  <a:gd name="connsiteY72" fmla="*/ 8024 h 103504"/>
                  <a:gd name="connsiteX73" fmla="*/ 41860 w 99300"/>
                  <a:gd name="connsiteY73" fmla="*/ 8024 h 103504"/>
                  <a:gd name="connsiteX74" fmla="*/ 45697 w 99300"/>
                  <a:gd name="connsiteY74" fmla="*/ 4187 h 103504"/>
                  <a:gd name="connsiteX75" fmla="*/ 49999 w 99300"/>
                  <a:gd name="connsiteY75" fmla="*/ 4187 h 103504"/>
                  <a:gd name="connsiteX76" fmla="*/ 52092 w 99300"/>
                  <a:gd name="connsiteY76" fmla="*/ 6280 h 103504"/>
                  <a:gd name="connsiteX77" fmla="*/ 54999 w 99300"/>
                  <a:gd name="connsiteY77" fmla="*/ 6280 h 103504"/>
                  <a:gd name="connsiteX78" fmla="*/ 58836 w 99300"/>
                  <a:gd name="connsiteY78" fmla="*/ 10118 h 103504"/>
                  <a:gd name="connsiteX79" fmla="*/ 58836 w 99300"/>
                  <a:gd name="connsiteY79" fmla="*/ 13142 h 103504"/>
                  <a:gd name="connsiteX80" fmla="*/ 62092 w 99300"/>
                  <a:gd name="connsiteY80" fmla="*/ 13142 h 103504"/>
                  <a:gd name="connsiteX81" fmla="*/ 65929 w 99300"/>
                  <a:gd name="connsiteY81" fmla="*/ 16979 h 103504"/>
                  <a:gd name="connsiteX82" fmla="*/ 70115 w 99300"/>
                  <a:gd name="connsiteY82" fmla="*/ 16979 h 103504"/>
                  <a:gd name="connsiteX83" fmla="*/ 74533 w 99300"/>
                  <a:gd name="connsiteY83" fmla="*/ 12560 h 103504"/>
                  <a:gd name="connsiteX84" fmla="*/ 89300 w 99300"/>
                  <a:gd name="connsiteY84" fmla="*/ 12560 h 103504"/>
                  <a:gd name="connsiteX85" fmla="*/ 89300 w 99300"/>
                  <a:gd name="connsiteY85" fmla="*/ 16165 h 103504"/>
                  <a:gd name="connsiteX86" fmla="*/ 93951 w 99300"/>
                  <a:gd name="connsiteY86" fmla="*/ 20817 h 103504"/>
                  <a:gd name="connsiteX87" fmla="*/ 93951 w 99300"/>
                  <a:gd name="connsiteY87" fmla="*/ 20817 h 10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9300" h="103504">
                    <a:moveTo>
                      <a:pt x="93951" y="20817"/>
                    </a:moveTo>
                    <a:lnTo>
                      <a:pt x="95812" y="20817"/>
                    </a:lnTo>
                    <a:lnTo>
                      <a:pt x="95812" y="26400"/>
                    </a:lnTo>
                    <a:lnTo>
                      <a:pt x="97556" y="28144"/>
                    </a:lnTo>
                    <a:lnTo>
                      <a:pt x="97556" y="33261"/>
                    </a:lnTo>
                    <a:lnTo>
                      <a:pt x="99300" y="35005"/>
                    </a:lnTo>
                    <a:lnTo>
                      <a:pt x="99300" y="40588"/>
                    </a:lnTo>
                    <a:lnTo>
                      <a:pt x="94649" y="45240"/>
                    </a:lnTo>
                    <a:lnTo>
                      <a:pt x="94649" y="47217"/>
                    </a:lnTo>
                    <a:lnTo>
                      <a:pt x="91742" y="50124"/>
                    </a:lnTo>
                    <a:lnTo>
                      <a:pt x="91742" y="58149"/>
                    </a:lnTo>
                    <a:lnTo>
                      <a:pt x="87440" y="62452"/>
                    </a:lnTo>
                    <a:lnTo>
                      <a:pt x="87440" y="70476"/>
                    </a:lnTo>
                    <a:lnTo>
                      <a:pt x="89300" y="72337"/>
                    </a:lnTo>
                    <a:lnTo>
                      <a:pt x="89300" y="74314"/>
                    </a:lnTo>
                    <a:lnTo>
                      <a:pt x="91161" y="76175"/>
                    </a:lnTo>
                    <a:lnTo>
                      <a:pt x="91161" y="83269"/>
                    </a:lnTo>
                    <a:lnTo>
                      <a:pt x="94765" y="83269"/>
                    </a:lnTo>
                    <a:lnTo>
                      <a:pt x="94765" y="91294"/>
                    </a:lnTo>
                    <a:lnTo>
                      <a:pt x="81742" y="91294"/>
                    </a:lnTo>
                    <a:lnTo>
                      <a:pt x="79882" y="89433"/>
                    </a:lnTo>
                    <a:lnTo>
                      <a:pt x="65696" y="89433"/>
                    </a:lnTo>
                    <a:lnTo>
                      <a:pt x="63836" y="91294"/>
                    </a:lnTo>
                    <a:lnTo>
                      <a:pt x="47789" y="91294"/>
                    </a:lnTo>
                    <a:lnTo>
                      <a:pt x="45813" y="93271"/>
                    </a:lnTo>
                    <a:lnTo>
                      <a:pt x="39883" y="93271"/>
                    </a:lnTo>
                    <a:lnTo>
                      <a:pt x="35697" y="97457"/>
                    </a:lnTo>
                    <a:lnTo>
                      <a:pt x="29767" y="97457"/>
                    </a:lnTo>
                    <a:lnTo>
                      <a:pt x="26744" y="100481"/>
                    </a:lnTo>
                    <a:lnTo>
                      <a:pt x="23139" y="100481"/>
                    </a:lnTo>
                    <a:lnTo>
                      <a:pt x="20116" y="103505"/>
                    </a:lnTo>
                    <a:lnTo>
                      <a:pt x="16511" y="103505"/>
                    </a:lnTo>
                    <a:lnTo>
                      <a:pt x="16511" y="103505"/>
                    </a:lnTo>
                    <a:lnTo>
                      <a:pt x="16511" y="91759"/>
                    </a:lnTo>
                    <a:lnTo>
                      <a:pt x="18953" y="89317"/>
                    </a:lnTo>
                    <a:lnTo>
                      <a:pt x="18953" y="79199"/>
                    </a:lnTo>
                    <a:lnTo>
                      <a:pt x="16046" y="79199"/>
                    </a:lnTo>
                    <a:lnTo>
                      <a:pt x="12442" y="75593"/>
                    </a:lnTo>
                    <a:lnTo>
                      <a:pt x="12442" y="71988"/>
                    </a:lnTo>
                    <a:lnTo>
                      <a:pt x="5814" y="71988"/>
                    </a:lnTo>
                    <a:lnTo>
                      <a:pt x="2558" y="68732"/>
                    </a:lnTo>
                    <a:lnTo>
                      <a:pt x="0" y="68732"/>
                    </a:lnTo>
                    <a:lnTo>
                      <a:pt x="5116" y="63615"/>
                    </a:lnTo>
                    <a:lnTo>
                      <a:pt x="5116" y="57916"/>
                    </a:lnTo>
                    <a:lnTo>
                      <a:pt x="3604" y="56404"/>
                    </a:lnTo>
                    <a:lnTo>
                      <a:pt x="3604" y="52799"/>
                    </a:lnTo>
                    <a:lnTo>
                      <a:pt x="1744" y="50938"/>
                    </a:lnTo>
                    <a:lnTo>
                      <a:pt x="7442" y="50938"/>
                    </a:lnTo>
                    <a:lnTo>
                      <a:pt x="7442" y="46054"/>
                    </a:lnTo>
                    <a:lnTo>
                      <a:pt x="9767" y="43728"/>
                    </a:lnTo>
                    <a:lnTo>
                      <a:pt x="9767" y="41169"/>
                    </a:lnTo>
                    <a:lnTo>
                      <a:pt x="5697" y="41169"/>
                    </a:lnTo>
                    <a:lnTo>
                      <a:pt x="5697" y="36285"/>
                    </a:lnTo>
                    <a:lnTo>
                      <a:pt x="12325" y="36285"/>
                    </a:lnTo>
                    <a:lnTo>
                      <a:pt x="14767" y="38727"/>
                    </a:lnTo>
                    <a:lnTo>
                      <a:pt x="14767" y="34424"/>
                    </a:lnTo>
                    <a:lnTo>
                      <a:pt x="11162" y="30819"/>
                    </a:lnTo>
                    <a:lnTo>
                      <a:pt x="11162" y="20934"/>
                    </a:lnTo>
                    <a:lnTo>
                      <a:pt x="7558" y="20934"/>
                    </a:lnTo>
                    <a:lnTo>
                      <a:pt x="7558" y="11048"/>
                    </a:lnTo>
                    <a:lnTo>
                      <a:pt x="14302" y="4303"/>
                    </a:lnTo>
                    <a:lnTo>
                      <a:pt x="17093" y="4303"/>
                    </a:lnTo>
                    <a:lnTo>
                      <a:pt x="20000" y="7210"/>
                    </a:lnTo>
                    <a:lnTo>
                      <a:pt x="22209" y="7210"/>
                    </a:lnTo>
                    <a:lnTo>
                      <a:pt x="23720" y="8722"/>
                    </a:lnTo>
                    <a:lnTo>
                      <a:pt x="26744" y="8722"/>
                    </a:lnTo>
                    <a:lnTo>
                      <a:pt x="26744" y="5698"/>
                    </a:lnTo>
                    <a:lnTo>
                      <a:pt x="30929" y="5698"/>
                    </a:lnTo>
                    <a:lnTo>
                      <a:pt x="30929" y="2093"/>
                    </a:lnTo>
                    <a:lnTo>
                      <a:pt x="35232" y="2093"/>
                    </a:lnTo>
                    <a:lnTo>
                      <a:pt x="35232" y="0"/>
                    </a:lnTo>
                    <a:lnTo>
                      <a:pt x="38836" y="0"/>
                    </a:lnTo>
                    <a:lnTo>
                      <a:pt x="38836" y="8024"/>
                    </a:lnTo>
                    <a:lnTo>
                      <a:pt x="41860" y="8024"/>
                    </a:lnTo>
                    <a:lnTo>
                      <a:pt x="45697" y="4187"/>
                    </a:lnTo>
                    <a:lnTo>
                      <a:pt x="49999" y="4187"/>
                    </a:lnTo>
                    <a:lnTo>
                      <a:pt x="52092" y="6280"/>
                    </a:lnTo>
                    <a:lnTo>
                      <a:pt x="54999" y="6280"/>
                    </a:lnTo>
                    <a:lnTo>
                      <a:pt x="58836" y="10118"/>
                    </a:lnTo>
                    <a:lnTo>
                      <a:pt x="58836" y="13142"/>
                    </a:lnTo>
                    <a:lnTo>
                      <a:pt x="62092" y="13142"/>
                    </a:lnTo>
                    <a:lnTo>
                      <a:pt x="65929" y="16979"/>
                    </a:lnTo>
                    <a:lnTo>
                      <a:pt x="70115" y="16979"/>
                    </a:lnTo>
                    <a:lnTo>
                      <a:pt x="74533" y="12560"/>
                    </a:lnTo>
                    <a:lnTo>
                      <a:pt x="89300" y="12560"/>
                    </a:lnTo>
                    <a:lnTo>
                      <a:pt x="89300" y="16165"/>
                    </a:lnTo>
                    <a:lnTo>
                      <a:pt x="93951" y="20817"/>
                    </a:lnTo>
                    <a:lnTo>
                      <a:pt x="93951" y="20817"/>
                    </a:lnTo>
                    <a:close/>
                  </a:path>
                </a:pathLst>
              </a:custGeom>
              <a:grpFill/>
              <a:ln w="1162" cap="rnd">
                <a:solidFill>
                  <a:schemeClr val="bg2"/>
                </a:solidFill>
                <a:prstDash val="solid"/>
                <a:round/>
              </a:ln>
            </p:spPr>
            <p:txBody>
              <a:bodyPr rtlCol="0" anchor="ctr"/>
              <a:lstStyle/>
              <a:p>
                <a:endParaRPr lang="en-US"/>
              </a:p>
            </p:txBody>
          </p:sp>
          <p:sp>
            <p:nvSpPr>
              <p:cNvPr id="55" name="Freeform 54">
                <a:extLst>
                  <a:ext uri="{FF2B5EF4-FFF2-40B4-BE49-F238E27FC236}">
                    <a16:creationId xmlns:a16="http://schemas.microsoft.com/office/drawing/2014/main" id="{38AEECB5-E753-849C-E7A5-CC764C133ED0}"/>
                  </a:ext>
                </a:extLst>
              </p:cNvPr>
              <p:cNvSpPr/>
              <p:nvPr/>
            </p:nvSpPr>
            <p:spPr>
              <a:xfrm>
                <a:off x="5386812" y="3389347"/>
                <a:ext cx="49650" cy="29190"/>
              </a:xfrm>
              <a:custGeom>
                <a:avLst/>
                <a:gdLst>
                  <a:gd name="connsiteX0" fmla="*/ 49534 w 49650"/>
                  <a:gd name="connsiteY0" fmla="*/ 0 h 29190"/>
                  <a:gd name="connsiteX1" fmla="*/ 24069 w 49650"/>
                  <a:gd name="connsiteY1" fmla="*/ 0 h 29190"/>
                  <a:gd name="connsiteX2" fmla="*/ 20465 w 49650"/>
                  <a:gd name="connsiteY2" fmla="*/ 3605 h 29190"/>
                  <a:gd name="connsiteX3" fmla="*/ 8721 w 49650"/>
                  <a:gd name="connsiteY3" fmla="*/ 3605 h 29190"/>
                  <a:gd name="connsiteX4" fmla="*/ 6860 w 49650"/>
                  <a:gd name="connsiteY4" fmla="*/ 5466 h 29190"/>
                  <a:gd name="connsiteX5" fmla="*/ 0 w 49650"/>
                  <a:gd name="connsiteY5" fmla="*/ 5466 h 29190"/>
                  <a:gd name="connsiteX6" fmla="*/ 2791 w 49650"/>
                  <a:gd name="connsiteY6" fmla="*/ 8257 h 29190"/>
                  <a:gd name="connsiteX7" fmla="*/ 6628 w 49650"/>
                  <a:gd name="connsiteY7" fmla="*/ 8257 h 29190"/>
                  <a:gd name="connsiteX8" fmla="*/ 6628 w 49650"/>
                  <a:gd name="connsiteY8" fmla="*/ 11048 h 29190"/>
                  <a:gd name="connsiteX9" fmla="*/ 8604 w 49650"/>
                  <a:gd name="connsiteY9" fmla="*/ 13026 h 29190"/>
                  <a:gd name="connsiteX10" fmla="*/ 12442 w 49650"/>
                  <a:gd name="connsiteY10" fmla="*/ 13026 h 29190"/>
                  <a:gd name="connsiteX11" fmla="*/ 12442 w 49650"/>
                  <a:gd name="connsiteY11" fmla="*/ 15468 h 29190"/>
                  <a:gd name="connsiteX12" fmla="*/ 15814 w 49650"/>
                  <a:gd name="connsiteY12" fmla="*/ 15468 h 29190"/>
                  <a:gd name="connsiteX13" fmla="*/ 19302 w 49650"/>
                  <a:gd name="connsiteY13" fmla="*/ 11979 h 29190"/>
                  <a:gd name="connsiteX14" fmla="*/ 19302 w 49650"/>
                  <a:gd name="connsiteY14" fmla="*/ 15817 h 29190"/>
                  <a:gd name="connsiteX15" fmla="*/ 21976 w 49650"/>
                  <a:gd name="connsiteY15" fmla="*/ 18491 h 29190"/>
                  <a:gd name="connsiteX16" fmla="*/ 20000 w 49650"/>
                  <a:gd name="connsiteY16" fmla="*/ 20468 h 29190"/>
                  <a:gd name="connsiteX17" fmla="*/ 21628 w 49650"/>
                  <a:gd name="connsiteY17" fmla="*/ 22097 h 29190"/>
                  <a:gd name="connsiteX18" fmla="*/ 21628 w 49650"/>
                  <a:gd name="connsiteY18" fmla="*/ 24423 h 29190"/>
                  <a:gd name="connsiteX19" fmla="*/ 26395 w 49650"/>
                  <a:gd name="connsiteY19" fmla="*/ 29191 h 29190"/>
                  <a:gd name="connsiteX20" fmla="*/ 30115 w 49650"/>
                  <a:gd name="connsiteY20" fmla="*/ 25469 h 29190"/>
                  <a:gd name="connsiteX21" fmla="*/ 30115 w 49650"/>
                  <a:gd name="connsiteY21" fmla="*/ 23143 h 29190"/>
                  <a:gd name="connsiteX22" fmla="*/ 34418 w 49650"/>
                  <a:gd name="connsiteY22" fmla="*/ 18840 h 29190"/>
                  <a:gd name="connsiteX23" fmla="*/ 37092 w 49650"/>
                  <a:gd name="connsiteY23" fmla="*/ 18840 h 29190"/>
                  <a:gd name="connsiteX24" fmla="*/ 39302 w 49650"/>
                  <a:gd name="connsiteY24" fmla="*/ 16631 h 29190"/>
                  <a:gd name="connsiteX25" fmla="*/ 48720 w 49650"/>
                  <a:gd name="connsiteY25" fmla="*/ 16631 h 29190"/>
                  <a:gd name="connsiteX26" fmla="*/ 48720 w 49650"/>
                  <a:gd name="connsiteY26" fmla="*/ 10932 h 29190"/>
                  <a:gd name="connsiteX27" fmla="*/ 45348 w 49650"/>
                  <a:gd name="connsiteY27" fmla="*/ 7559 h 29190"/>
                  <a:gd name="connsiteX28" fmla="*/ 49650 w 49650"/>
                  <a:gd name="connsiteY28" fmla="*/ 7559 h 29190"/>
                  <a:gd name="connsiteX29" fmla="*/ 49534 w 49650"/>
                  <a:gd name="connsiteY29" fmla="*/ 0 h 29190"/>
                  <a:gd name="connsiteX30" fmla="*/ 49534 w 49650"/>
                  <a:gd name="connsiteY30" fmla="*/ 0 h 2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650" h="29190">
                    <a:moveTo>
                      <a:pt x="49534" y="0"/>
                    </a:moveTo>
                    <a:lnTo>
                      <a:pt x="24069" y="0"/>
                    </a:lnTo>
                    <a:lnTo>
                      <a:pt x="20465" y="3605"/>
                    </a:lnTo>
                    <a:lnTo>
                      <a:pt x="8721" y="3605"/>
                    </a:lnTo>
                    <a:lnTo>
                      <a:pt x="6860" y="5466"/>
                    </a:lnTo>
                    <a:lnTo>
                      <a:pt x="0" y="5466"/>
                    </a:lnTo>
                    <a:lnTo>
                      <a:pt x="2791" y="8257"/>
                    </a:lnTo>
                    <a:lnTo>
                      <a:pt x="6628" y="8257"/>
                    </a:lnTo>
                    <a:lnTo>
                      <a:pt x="6628" y="11048"/>
                    </a:lnTo>
                    <a:lnTo>
                      <a:pt x="8604" y="13026"/>
                    </a:lnTo>
                    <a:lnTo>
                      <a:pt x="12442" y="13026"/>
                    </a:lnTo>
                    <a:lnTo>
                      <a:pt x="12442" y="15468"/>
                    </a:lnTo>
                    <a:lnTo>
                      <a:pt x="15814" y="15468"/>
                    </a:lnTo>
                    <a:lnTo>
                      <a:pt x="19302" y="11979"/>
                    </a:lnTo>
                    <a:lnTo>
                      <a:pt x="19302" y="15817"/>
                    </a:lnTo>
                    <a:lnTo>
                      <a:pt x="21976" y="18491"/>
                    </a:lnTo>
                    <a:lnTo>
                      <a:pt x="20000" y="20468"/>
                    </a:lnTo>
                    <a:lnTo>
                      <a:pt x="21628" y="22097"/>
                    </a:lnTo>
                    <a:lnTo>
                      <a:pt x="21628" y="24423"/>
                    </a:lnTo>
                    <a:lnTo>
                      <a:pt x="26395" y="29191"/>
                    </a:lnTo>
                    <a:lnTo>
                      <a:pt x="30115" y="25469"/>
                    </a:lnTo>
                    <a:lnTo>
                      <a:pt x="30115" y="23143"/>
                    </a:lnTo>
                    <a:lnTo>
                      <a:pt x="34418" y="18840"/>
                    </a:lnTo>
                    <a:lnTo>
                      <a:pt x="37092" y="18840"/>
                    </a:lnTo>
                    <a:lnTo>
                      <a:pt x="39302" y="16631"/>
                    </a:lnTo>
                    <a:lnTo>
                      <a:pt x="48720" y="16631"/>
                    </a:lnTo>
                    <a:lnTo>
                      <a:pt x="48720" y="10932"/>
                    </a:lnTo>
                    <a:lnTo>
                      <a:pt x="45348" y="7559"/>
                    </a:lnTo>
                    <a:lnTo>
                      <a:pt x="49650" y="7559"/>
                    </a:lnTo>
                    <a:lnTo>
                      <a:pt x="49534" y="0"/>
                    </a:lnTo>
                    <a:lnTo>
                      <a:pt x="49534" y="0"/>
                    </a:lnTo>
                    <a:close/>
                  </a:path>
                </a:pathLst>
              </a:custGeom>
              <a:grpFill/>
              <a:ln w="1162" cap="rnd">
                <a:solidFill>
                  <a:schemeClr val="bg2"/>
                </a:solidFill>
                <a:prstDash val="solid"/>
                <a:round/>
              </a:ln>
            </p:spPr>
            <p:txBody>
              <a:bodyPr rtlCol="0" anchor="ctr"/>
              <a:lstStyle/>
              <a:p>
                <a:endParaRPr lang="en-US"/>
              </a:p>
            </p:txBody>
          </p:sp>
          <p:sp>
            <p:nvSpPr>
              <p:cNvPr id="56" name="Freeform 55">
                <a:extLst>
                  <a:ext uri="{FF2B5EF4-FFF2-40B4-BE49-F238E27FC236}">
                    <a16:creationId xmlns:a16="http://schemas.microsoft.com/office/drawing/2014/main" id="{3F269743-A5A2-6076-BD91-456833328EEE}"/>
                  </a:ext>
                </a:extLst>
              </p:cNvPr>
              <p:cNvSpPr/>
              <p:nvPr/>
            </p:nvSpPr>
            <p:spPr>
              <a:xfrm>
                <a:off x="5412974" y="3389347"/>
                <a:ext cx="120927" cy="89781"/>
              </a:xfrm>
              <a:custGeom>
                <a:avLst/>
                <a:gdLst>
                  <a:gd name="connsiteX0" fmla="*/ 67673 w 120927"/>
                  <a:gd name="connsiteY0" fmla="*/ 7792 h 89781"/>
                  <a:gd name="connsiteX1" fmla="*/ 63487 w 120927"/>
                  <a:gd name="connsiteY1" fmla="*/ 11746 h 89781"/>
                  <a:gd name="connsiteX2" fmla="*/ 58603 w 120927"/>
                  <a:gd name="connsiteY2" fmla="*/ 6862 h 89781"/>
                  <a:gd name="connsiteX3" fmla="*/ 60696 w 120927"/>
                  <a:gd name="connsiteY3" fmla="*/ 4768 h 89781"/>
                  <a:gd name="connsiteX4" fmla="*/ 39999 w 120927"/>
                  <a:gd name="connsiteY4" fmla="*/ 4768 h 89781"/>
                  <a:gd name="connsiteX5" fmla="*/ 37790 w 120927"/>
                  <a:gd name="connsiteY5" fmla="*/ 2559 h 89781"/>
                  <a:gd name="connsiteX6" fmla="*/ 33837 w 120927"/>
                  <a:gd name="connsiteY6" fmla="*/ 2559 h 89781"/>
                  <a:gd name="connsiteX7" fmla="*/ 33837 w 120927"/>
                  <a:gd name="connsiteY7" fmla="*/ 0 h 89781"/>
                  <a:gd name="connsiteX8" fmla="*/ 23255 w 120927"/>
                  <a:gd name="connsiteY8" fmla="*/ 0 h 89781"/>
                  <a:gd name="connsiteX9" fmla="*/ 23255 w 120927"/>
                  <a:gd name="connsiteY9" fmla="*/ 7792 h 89781"/>
                  <a:gd name="connsiteX10" fmla="*/ 18953 w 120927"/>
                  <a:gd name="connsiteY10" fmla="*/ 7792 h 89781"/>
                  <a:gd name="connsiteX11" fmla="*/ 22325 w 120927"/>
                  <a:gd name="connsiteY11" fmla="*/ 11165 h 89781"/>
                  <a:gd name="connsiteX12" fmla="*/ 22325 w 120927"/>
                  <a:gd name="connsiteY12" fmla="*/ 16863 h 89781"/>
                  <a:gd name="connsiteX13" fmla="*/ 12907 w 120927"/>
                  <a:gd name="connsiteY13" fmla="*/ 16863 h 89781"/>
                  <a:gd name="connsiteX14" fmla="*/ 10697 w 120927"/>
                  <a:gd name="connsiteY14" fmla="*/ 19073 h 89781"/>
                  <a:gd name="connsiteX15" fmla="*/ 8023 w 120927"/>
                  <a:gd name="connsiteY15" fmla="*/ 19073 h 89781"/>
                  <a:gd name="connsiteX16" fmla="*/ 3721 w 120927"/>
                  <a:gd name="connsiteY16" fmla="*/ 23376 h 89781"/>
                  <a:gd name="connsiteX17" fmla="*/ 3721 w 120927"/>
                  <a:gd name="connsiteY17" fmla="*/ 25702 h 89781"/>
                  <a:gd name="connsiteX18" fmla="*/ 0 w 120927"/>
                  <a:gd name="connsiteY18" fmla="*/ 29423 h 89781"/>
                  <a:gd name="connsiteX19" fmla="*/ 2558 w 120927"/>
                  <a:gd name="connsiteY19" fmla="*/ 31982 h 89781"/>
                  <a:gd name="connsiteX20" fmla="*/ 2558 w 120927"/>
                  <a:gd name="connsiteY20" fmla="*/ 29423 h 89781"/>
                  <a:gd name="connsiteX21" fmla="*/ 8372 w 120927"/>
                  <a:gd name="connsiteY21" fmla="*/ 35238 h 89781"/>
                  <a:gd name="connsiteX22" fmla="*/ 8372 w 120927"/>
                  <a:gd name="connsiteY22" fmla="*/ 37913 h 89781"/>
                  <a:gd name="connsiteX23" fmla="*/ 12442 w 120927"/>
                  <a:gd name="connsiteY23" fmla="*/ 41984 h 89781"/>
                  <a:gd name="connsiteX24" fmla="*/ 16511 w 120927"/>
                  <a:gd name="connsiteY24" fmla="*/ 41984 h 89781"/>
                  <a:gd name="connsiteX25" fmla="*/ 23139 w 120927"/>
                  <a:gd name="connsiteY25" fmla="*/ 48612 h 89781"/>
                  <a:gd name="connsiteX26" fmla="*/ 23139 w 120927"/>
                  <a:gd name="connsiteY26" fmla="*/ 52450 h 89781"/>
                  <a:gd name="connsiteX27" fmla="*/ 25697 w 120927"/>
                  <a:gd name="connsiteY27" fmla="*/ 52450 h 89781"/>
                  <a:gd name="connsiteX28" fmla="*/ 29999 w 120927"/>
                  <a:gd name="connsiteY28" fmla="*/ 56753 h 89781"/>
                  <a:gd name="connsiteX29" fmla="*/ 29999 w 120927"/>
                  <a:gd name="connsiteY29" fmla="*/ 60010 h 89781"/>
                  <a:gd name="connsiteX30" fmla="*/ 32092 w 120927"/>
                  <a:gd name="connsiteY30" fmla="*/ 60010 h 89781"/>
                  <a:gd name="connsiteX31" fmla="*/ 36046 w 120927"/>
                  <a:gd name="connsiteY31" fmla="*/ 56056 h 89781"/>
                  <a:gd name="connsiteX32" fmla="*/ 38139 w 120927"/>
                  <a:gd name="connsiteY32" fmla="*/ 56056 h 89781"/>
                  <a:gd name="connsiteX33" fmla="*/ 39534 w 120927"/>
                  <a:gd name="connsiteY33" fmla="*/ 54660 h 89781"/>
                  <a:gd name="connsiteX34" fmla="*/ 39534 w 120927"/>
                  <a:gd name="connsiteY34" fmla="*/ 54660 h 89781"/>
                  <a:gd name="connsiteX35" fmla="*/ 39534 w 120927"/>
                  <a:gd name="connsiteY35" fmla="*/ 51404 h 89781"/>
                  <a:gd name="connsiteX36" fmla="*/ 45231 w 120927"/>
                  <a:gd name="connsiteY36" fmla="*/ 45705 h 89781"/>
                  <a:gd name="connsiteX37" fmla="*/ 63254 w 120927"/>
                  <a:gd name="connsiteY37" fmla="*/ 45705 h 89781"/>
                  <a:gd name="connsiteX38" fmla="*/ 71743 w 120927"/>
                  <a:gd name="connsiteY38" fmla="*/ 54195 h 89781"/>
                  <a:gd name="connsiteX39" fmla="*/ 71743 w 120927"/>
                  <a:gd name="connsiteY39" fmla="*/ 60010 h 89781"/>
                  <a:gd name="connsiteX40" fmla="*/ 73836 w 120927"/>
                  <a:gd name="connsiteY40" fmla="*/ 62103 h 89781"/>
                  <a:gd name="connsiteX41" fmla="*/ 73836 w 120927"/>
                  <a:gd name="connsiteY41" fmla="*/ 67337 h 89781"/>
                  <a:gd name="connsiteX42" fmla="*/ 71161 w 120927"/>
                  <a:gd name="connsiteY42" fmla="*/ 70011 h 89781"/>
                  <a:gd name="connsiteX43" fmla="*/ 71161 w 120927"/>
                  <a:gd name="connsiteY43" fmla="*/ 72105 h 89781"/>
                  <a:gd name="connsiteX44" fmla="*/ 73836 w 120927"/>
                  <a:gd name="connsiteY44" fmla="*/ 72105 h 89781"/>
                  <a:gd name="connsiteX45" fmla="*/ 77324 w 120927"/>
                  <a:gd name="connsiteY45" fmla="*/ 68616 h 89781"/>
                  <a:gd name="connsiteX46" fmla="*/ 81394 w 120927"/>
                  <a:gd name="connsiteY46" fmla="*/ 68616 h 89781"/>
                  <a:gd name="connsiteX47" fmla="*/ 81394 w 120927"/>
                  <a:gd name="connsiteY47" fmla="*/ 70360 h 89781"/>
                  <a:gd name="connsiteX48" fmla="*/ 84998 w 120927"/>
                  <a:gd name="connsiteY48" fmla="*/ 70360 h 89781"/>
                  <a:gd name="connsiteX49" fmla="*/ 86742 w 120927"/>
                  <a:gd name="connsiteY49" fmla="*/ 68616 h 89781"/>
                  <a:gd name="connsiteX50" fmla="*/ 91858 w 120927"/>
                  <a:gd name="connsiteY50" fmla="*/ 73733 h 89781"/>
                  <a:gd name="connsiteX51" fmla="*/ 91858 w 120927"/>
                  <a:gd name="connsiteY51" fmla="*/ 79431 h 89781"/>
                  <a:gd name="connsiteX52" fmla="*/ 93603 w 120927"/>
                  <a:gd name="connsiteY52" fmla="*/ 81176 h 89781"/>
                  <a:gd name="connsiteX53" fmla="*/ 93603 w 120927"/>
                  <a:gd name="connsiteY53" fmla="*/ 86991 h 89781"/>
                  <a:gd name="connsiteX54" fmla="*/ 96393 w 120927"/>
                  <a:gd name="connsiteY54" fmla="*/ 89782 h 89781"/>
                  <a:gd name="connsiteX55" fmla="*/ 100463 w 120927"/>
                  <a:gd name="connsiteY55" fmla="*/ 89782 h 89781"/>
                  <a:gd name="connsiteX56" fmla="*/ 104067 w 120927"/>
                  <a:gd name="connsiteY56" fmla="*/ 86177 h 89781"/>
                  <a:gd name="connsiteX57" fmla="*/ 104067 w 120927"/>
                  <a:gd name="connsiteY57" fmla="*/ 82223 h 89781"/>
                  <a:gd name="connsiteX58" fmla="*/ 106161 w 120927"/>
                  <a:gd name="connsiteY58" fmla="*/ 82223 h 89781"/>
                  <a:gd name="connsiteX59" fmla="*/ 107905 w 120927"/>
                  <a:gd name="connsiteY59" fmla="*/ 83967 h 89781"/>
                  <a:gd name="connsiteX60" fmla="*/ 113602 w 120927"/>
                  <a:gd name="connsiteY60" fmla="*/ 83967 h 89781"/>
                  <a:gd name="connsiteX61" fmla="*/ 113602 w 120927"/>
                  <a:gd name="connsiteY61" fmla="*/ 79082 h 89781"/>
                  <a:gd name="connsiteX62" fmla="*/ 115928 w 120927"/>
                  <a:gd name="connsiteY62" fmla="*/ 76756 h 89781"/>
                  <a:gd name="connsiteX63" fmla="*/ 115928 w 120927"/>
                  <a:gd name="connsiteY63" fmla="*/ 74198 h 89781"/>
                  <a:gd name="connsiteX64" fmla="*/ 111858 w 120927"/>
                  <a:gd name="connsiteY64" fmla="*/ 74198 h 89781"/>
                  <a:gd name="connsiteX65" fmla="*/ 111858 w 120927"/>
                  <a:gd name="connsiteY65" fmla="*/ 69314 h 89781"/>
                  <a:gd name="connsiteX66" fmla="*/ 118486 w 120927"/>
                  <a:gd name="connsiteY66" fmla="*/ 69314 h 89781"/>
                  <a:gd name="connsiteX67" fmla="*/ 120928 w 120927"/>
                  <a:gd name="connsiteY67" fmla="*/ 71756 h 89781"/>
                  <a:gd name="connsiteX68" fmla="*/ 120928 w 120927"/>
                  <a:gd name="connsiteY68" fmla="*/ 67453 h 89781"/>
                  <a:gd name="connsiteX69" fmla="*/ 117323 w 120927"/>
                  <a:gd name="connsiteY69" fmla="*/ 63848 h 89781"/>
                  <a:gd name="connsiteX70" fmla="*/ 117323 w 120927"/>
                  <a:gd name="connsiteY70" fmla="*/ 53962 h 89781"/>
                  <a:gd name="connsiteX71" fmla="*/ 113718 w 120927"/>
                  <a:gd name="connsiteY71" fmla="*/ 53962 h 89781"/>
                  <a:gd name="connsiteX72" fmla="*/ 113718 w 120927"/>
                  <a:gd name="connsiteY72" fmla="*/ 44077 h 89781"/>
                  <a:gd name="connsiteX73" fmla="*/ 116276 w 120927"/>
                  <a:gd name="connsiteY73" fmla="*/ 41518 h 89781"/>
                  <a:gd name="connsiteX74" fmla="*/ 116276 w 120927"/>
                  <a:gd name="connsiteY74" fmla="*/ 39193 h 89781"/>
                  <a:gd name="connsiteX75" fmla="*/ 110695 w 120927"/>
                  <a:gd name="connsiteY75" fmla="*/ 33610 h 89781"/>
                  <a:gd name="connsiteX76" fmla="*/ 110695 w 120927"/>
                  <a:gd name="connsiteY76" fmla="*/ 26981 h 89781"/>
                  <a:gd name="connsiteX77" fmla="*/ 105114 w 120927"/>
                  <a:gd name="connsiteY77" fmla="*/ 26981 h 89781"/>
                  <a:gd name="connsiteX78" fmla="*/ 109765 w 120927"/>
                  <a:gd name="connsiteY78" fmla="*/ 22329 h 89781"/>
                  <a:gd name="connsiteX79" fmla="*/ 102440 w 120927"/>
                  <a:gd name="connsiteY79" fmla="*/ 15003 h 89781"/>
                  <a:gd name="connsiteX80" fmla="*/ 102440 w 120927"/>
                  <a:gd name="connsiteY80" fmla="*/ 10234 h 89781"/>
                  <a:gd name="connsiteX81" fmla="*/ 99765 w 120927"/>
                  <a:gd name="connsiteY81" fmla="*/ 7559 h 89781"/>
                  <a:gd name="connsiteX82" fmla="*/ 99765 w 120927"/>
                  <a:gd name="connsiteY82" fmla="*/ 5233 h 89781"/>
                  <a:gd name="connsiteX83" fmla="*/ 98021 w 120927"/>
                  <a:gd name="connsiteY83" fmla="*/ 3489 h 89781"/>
                  <a:gd name="connsiteX84" fmla="*/ 93370 w 120927"/>
                  <a:gd name="connsiteY84" fmla="*/ 3489 h 89781"/>
                  <a:gd name="connsiteX85" fmla="*/ 93370 w 120927"/>
                  <a:gd name="connsiteY85" fmla="*/ 7094 h 89781"/>
                  <a:gd name="connsiteX86" fmla="*/ 91277 w 120927"/>
                  <a:gd name="connsiteY86" fmla="*/ 7094 h 89781"/>
                  <a:gd name="connsiteX87" fmla="*/ 88021 w 120927"/>
                  <a:gd name="connsiteY87" fmla="*/ 10351 h 89781"/>
                  <a:gd name="connsiteX88" fmla="*/ 83487 w 120927"/>
                  <a:gd name="connsiteY88" fmla="*/ 10351 h 89781"/>
                  <a:gd name="connsiteX89" fmla="*/ 80812 w 120927"/>
                  <a:gd name="connsiteY89" fmla="*/ 7676 h 89781"/>
                  <a:gd name="connsiteX90" fmla="*/ 77091 w 120927"/>
                  <a:gd name="connsiteY90" fmla="*/ 7676 h 89781"/>
                  <a:gd name="connsiteX91" fmla="*/ 72324 w 120927"/>
                  <a:gd name="connsiteY91" fmla="*/ 12444 h 89781"/>
                  <a:gd name="connsiteX92" fmla="*/ 67673 w 120927"/>
                  <a:gd name="connsiteY92" fmla="*/ 7792 h 89781"/>
                  <a:gd name="connsiteX93" fmla="*/ 67673 w 120927"/>
                  <a:gd name="connsiteY93" fmla="*/ 7792 h 8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0927" h="89781">
                    <a:moveTo>
                      <a:pt x="67673" y="7792"/>
                    </a:moveTo>
                    <a:lnTo>
                      <a:pt x="63487" y="11746"/>
                    </a:lnTo>
                    <a:lnTo>
                      <a:pt x="58603" y="6862"/>
                    </a:lnTo>
                    <a:lnTo>
                      <a:pt x="60696" y="4768"/>
                    </a:lnTo>
                    <a:lnTo>
                      <a:pt x="39999" y="4768"/>
                    </a:lnTo>
                    <a:lnTo>
                      <a:pt x="37790" y="2559"/>
                    </a:lnTo>
                    <a:lnTo>
                      <a:pt x="33837" y="2559"/>
                    </a:lnTo>
                    <a:lnTo>
                      <a:pt x="33837" y="0"/>
                    </a:lnTo>
                    <a:lnTo>
                      <a:pt x="23255" y="0"/>
                    </a:lnTo>
                    <a:lnTo>
                      <a:pt x="23255" y="7792"/>
                    </a:lnTo>
                    <a:lnTo>
                      <a:pt x="18953" y="7792"/>
                    </a:lnTo>
                    <a:lnTo>
                      <a:pt x="22325" y="11165"/>
                    </a:lnTo>
                    <a:lnTo>
                      <a:pt x="22325" y="16863"/>
                    </a:lnTo>
                    <a:lnTo>
                      <a:pt x="12907" y="16863"/>
                    </a:lnTo>
                    <a:lnTo>
                      <a:pt x="10697" y="19073"/>
                    </a:lnTo>
                    <a:lnTo>
                      <a:pt x="8023" y="19073"/>
                    </a:lnTo>
                    <a:lnTo>
                      <a:pt x="3721" y="23376"/>
                    </a:lnTo>
                    <a:lnTo>
                      <a:pt x="3721" y="25702"/>
                    </a:lnTo>
                    <a:lnTo>
                      <a:pt x="0" y="29423"/>
                    </a:lnTo>
                    <a:lnTo>
                      <a:pt x="2558" y="31982"/>
                    </a:lnTo>
                    <a:lnTo>
                      <a:pt x="2558" y="29423"/>
                    </a:lnTo>
                    <a:lnTo>
                      <a:pt x="8372" y="35238"/>
                    </a:lnTo>
                    <a:lnTo>
                      <a:pt x="8372" y="37913"/>
                    </a:lnTo>
                    <a:lnTo>
                      <a:pt x="12442" y="41984"/>
                    </a:lnTo>
                    <a:lnTo>
                      <a:pt x="16511" y="41984"/>
                    </a:lnTo>
                    <a:lnTo>
                      <a:pt x="23139" y="48612"/>
                    </a:lnTo>
                    <a:lnTo>
                      <a:pt x="23139" y="52450"/>
                    </a:lnTo>
                    <a:lnTo>
                      <a:pt x="25697" y="52450"/>
                    </a:lnTo>
                    <a:lnTo>
                      <a:pt x="29999" y="56753"/>
                    </a:lnTo>
                    <a:lnTo>
                      <a:pt x="29999" y="60010"/>
                    </a:lnTo>
                    <a:lnTo>
                      <a:pt x="32092" y="60010"/>
                    </a:lnTo>
                    <a:lnTo>
                      <a:pt x="36046" y="56056"/>
                    </a:lnTo>
                    <a:lnTo>
                      <a:pt x="38139" y="56056"/>
                    </a:lnTo>
                    <a:lnTo>
                      <a:pt x="39534" y="54660"/>
                    </a:lnTo>
                    <a:lnTo>
                      <a:pt x="39534" y="54660"/>
                    </a:lnTo>
                    <a:lnTo>
                      <a:pt x="39534" y="51404"/>
                    </a:lnTo>
                    <a:lnTo>
                      <a:pt x="45231" y="45705"/>
                    </a:lnTo>
                    <a:lnTo>
                      <a:pt x="63254" y="45705"/>
                    </a:lnTo>
                    <a:lnTo>
                      <a:pt x="71743" y="54195"/>
                    </a:lnTo>
                    <a:lnTo>
                      <a:pt x="71743" y="60010"/>
                    </a:lnTo>
                    <a:lnTo>
                      <a:pt x="73836" y="62103"/>
                    </a:lnTo>
                    <a:lnTo>
                      <a:pt x="73836" y="67337"/>
                    </a:lnTo>
                    <a:lnTo>
                      <a:pt x="71161" y="70011"/>
                    </a:lnTo>
                    <a:lnTo>
                      <a:pt x="71161" y="72105"/>
                    </a:lnTo>
                    <a:lnTo>
                      <a:pt x="73836" y="72105"/>
                    </a:lnTo>
                    <a:lnTo>
                      <a:pt x="77324" y="68616"/>
                    </a:lnTo>
                    <a:lnTo>
                      <a:pt x="81394" y="68616"/>
                    </a:lnTo>
                    <a:lnTo>
                      <a:pt x="81394" y="70360"/>
                    </a:lnTo>
                    <a:lnTo>
                      <a:pt x="84998" y="70360"/>
                    </a:lnTo>
                    <a:lnTo>
                      <a:pt x="86742" y="68616"/>
                    </a:lnTo>
                    <a:lnTo>
                      <a:pt x="91858" y="73733"/>
                    </a:lnTo>
                    <a:lnTo>
                      <a:pt x="91858" y="79431"/>
                    </a:lnTo>
                    <a:lnTo>
                      <a:pt x="93603" y="81176"/>
                    </a:lnTo>
                    <a:lnTo>
                      <a:pt x="93603" y="86991"/>
                    </a:lnTo>
                    <a:lnTo>
                      <a:pt x="96393" y="89782"/>
                    </a:lnTo>
                    <a:lnTo>
                      <a:pt x="100463" y="89782"/>
                    </a:lnTo>
                    <a:lnTo>
                      <a:pt x="104067" y="86177"/>
                    </a:lnTo>
                    <a:lnTo>
                      <a:pt x="104067" y="82223"/>
                    </a:lnTo>
                    <a:lnTo>
                      <a:pt x="106161" y="82223"/>
                    </a:lnTo>
                    <a:lnTo>
                      <a:pt x="107905" y="83967"/>
                    </a:lnTo>
                    <a:lnTo>
                      <a:pt x="113602" y="83967"/>
                    </a:lnTo>
                    <a:lnTo>
                      <a:pt x="113602" y="79082"/>
                    </a:lnTo>
                    <a:lnTo>
                      <a:pt x="115928" y="76756"/>
                    </a:lnTo>
                    <a:lnTo>
                      <a:pt x="115928" y="74198"/>
                    </a:lnTo>
                    <a:lnTo>
                      <a:pt x="111858" y="74198"/>
                    </a:lnTo>
                    <a:lnTo>
                      <a:pt x="111858" y="69314"/>
                    </a:lnTo>
                    <a:lnTo>
                      <a:pt x="118486" y="69314"/>
                    </a:lnTo>
                    <a:lnTo>
                      <a:pt x="120928" y="71756"/>
                    </a:lnTo>
                    <a:lnTo>
                      <a:pt x="120928" y="67453"/>
                    </a:lnTo>
                    <a:lnTo>
                      <a:pt x="117323" y="63848"/>
                    </a:lnTo>
                    <a:lnTo>
                      <a:pt x="117323" y="53962"/>
                    </a:lnTo>
                    <a:lnTo>
                      <a:pt x="113718" y="53962"/>
                    </a:lnTo>
                    <a:lnTo>
                      <a:pt x="113718" y="44077"/>
                    </a:lnTo>
                    <a:lnTo>
                      <a:pt x="116276" y="41518"/>
                    </a:lnTo>
                    <a:lnTo>
                      <a:pt x="116276" y="39193"/>
                    </a:lnTo>
                    <a:lnTo>
                      <a:pt x="110695" y="33610"/>
                    </a:lnTo>
                    <a:lnTo>
                      <a:pt x="110695" y="26981"/>
                    </a:lnTo>
                    <a:lnTo>
                      <a:pt x="105114" y="26981"/>
                    </a:lnTo>
                    <a:lnTo>
                      <a:pt x="109765" y="22329"/>
                    </a:lnTo>
                    <a:lnTo>
                      <a:pt x="102440" y="15003"/>
                    </a:lnTo>
                    <a:lnTo>
                      <a:pt x="102440" y="10234"/>
                    </a:lnTo>
                    <a:lnTo>
                      <a:pt x="99765" y="7559"/>
                    </a:lnTo>
                    <a:lnTo>
                      <a:pt x="99765" y="5233"/>
                    </a:lnTo>
                    <a:lnTo>
                      <a:pt x="98021" y="3489"/>
                    </a:lnTo>
                    <a:lnTo>
                      <a:pt x="93370" y="3489"/>
                    </a:lnTo>
                    <a:lnTo>
                      <a:pt x="93370" y="7094"/>
                    </a:lnTo>
                    <a:lnTo>
                      <a:pt x="91277" y="7094"/>
                    </a:lnTo>
                    <a:lnTo>
                      <a:pt x="88021" y="10351"/>
                    </a:lnTo>
                    <a:lnTo>
                      <a:pt x="83487" y="10351"/>
                    </a:lnTo>
                    <a:lnTo>
                      <a:pt x="80812" y="7676"/>
                    </a:lnTo>
                    <a:lnTo>
                      <a:pt x="77091" y="7676"/>
                    </a:lnTo>
                    <a:lnTo>
                      <a:pt x="72324" y="12444"/>
                    </a:lnTo>
                    <a:lnTo>
                      <a:pt x="67673" y="7792"/>
                    </a:lnTo>
                    <a:lnTo>
                      <a:pt x="67673" y="7792"/>
                    </a:lnTo>
                    <a:close/>
                  </a:path>
                </a:pathLst>
              </a:custGeom>
              <a:grpFill/>
              <a:ln w="1162" cap="rnd">
                <a:solidFill>
                  <a:schemeClr val="bg2"/>
                </a:solidFill>
                <a:prstDash val="solid"/>
                <a:round/>
              </a:ln>
            </p:spPr>
            <p:txBody>
              <a:bodyPr rtlCol="0" anchor="ctr"/>
              <a:lstStyle/>
              <a:p>
                <a:endParaRPr lang="en-US"/>
              </a:p>
            </p:txBody>
          </p:sp>
          <p:sp>
            <p:nvSpPr>
              <p:cNvPr id="57" name="Freeform 56">
                <a:extLst>
                  <a:ext uri="{FF2B5EF4-FFF2-40B4-BE49-F238E27FC236}">
                    <a16:creationId xmlns:a16="http://schemas.microsoft.com/office/drawing/2014/main" id="{E0EA9E86-9531-ED15-8749-A30F0AE48B62}"/>
                  </a:ext>
                </a:extLst>
              </p:cNvPr>
              <p:cNvSpPr/>
              <p:nvPr/>
            </p:nvSpPr>
            <p:spPr>
              <a:xfrm>
                <a:off x="5606458" y="3415514"/>
                <a:ext cx="72672" cy="103039"/>
              </a:xfrm>
              <a:custGeom>
                <a:avLst/>
                <a:gdLst>
                  <a:gd name="connsiteX0" fmla="*/ 8372 w 72672"/>
                  <a:gd name="connsiteY0" fmla="*/ 24771 h 103039"/>
                  <a:gd name="connsiteX1" fmla="*/ 8372 w 72672"/>
                  <a:gd name="connsiteY1" fmla="*/ 33261 h 103039"/>
                  <a:gd name="connsiteX2" fmla="*/ 10116 w 72672"/>
                  <a:gd name="connsiteY2" fmla="*/ 35006 h 103039"/>
                  <a:gd name="connsiteX3" fmla="*/ 10116 w 72672"/>
                  <a:gd name="connsiteY3" fmla="*/ 40123 h 103039"/>
                  <a:gd name="connsiteX4" fmla="*/ 11860 w 72672"/>
                  <a:gd name="connsiteY4" fmla="*/ 41867 h 103039"/>
                  <a:gd name="connsiteX5" fmla="*/ 11860 w 72672"/>
                  <a:gd name="connsiteY5" fmla="*/ 47449 h 103039"/>
                  <a:gd name="connsiteX6" fmla="*/ 7209 w 72672"/>
                  <a:gd name="connsiteY6" fmla="*/ 52101 h 103039"/>
                  <a:gd name="connsiteX7" fmla="*/ 7209 w 72672"/>
                  <a:gd name="connsiteY7" fmla="*/ 54078 h 103039"/>
                  <a:gd name="connsiteX8" fmla="*/ 4302 w 72672"/>
                  <a:gd name="connsiteY8" fmla="*/ 56986 h 103039"/>
                  <a:gd name="connsiteX9" fmla="*/ 4302 w 72672"/>
                  <a:gd name="connsiteY9" fmla="*/ 65011 h 103039"/>
                  <a:gd name="connsiteX10" fmla="*/ 0 w 72672"/>
                  <a:gd name="connsiteY10" fmla="*/ 69314 h 103039"/>
                  <a:gd name="connsiteX11" fmla="*/ 0 w 72672"/>
                  <a:gd name="connsiteY11" fmla="*/ 77338 h 103039"/>
                  <a:gd name="connsiteX12" fmla="*/ 1861 w 72672"/>
                  <a:gd name="connsiteY12" fmla="*/ 79199 h 103039"/>
                  <a:gd name="connsiteX13" fmla="*/ 1861 w 72672"/>
                  <a:gd name="connsiteY13" fmla="*/ 81176 h 103039"/>
                  <a:gd name="connsiteX14" fmla="*/ 3721 w 72672"/>
                  <a:gd name="connsiteY14" fmla="*/ 83037 h 103039"/>
                  <a:gd name="connsiteX15" fmla="*/ 3721 w 72672"/>
                  <a:gd name="connsiteY15" fmla="*/ 90131 h 103039"/>
                  <a:gd name="connsiteX16" fmla="*/ 7325 w 72672"/>
                  <a:gd name="connsiteY16" fmla="*/ 90131 h 103039"/>
                  <a:gd name="connsiteX17" fmla="*/ 7325 w 72672"/>
                  <a:gd name="connsiteY17" fmla="*/ 98155 h 103039"/>
                  <a:gd name="connsiteX18" fmla="*/ 9767 w 72672"/>
                  <a:gd name="connsiteY18" fmla="*/ 100597 h 103039"/>
                  <a:gd name="connsiteX19" fmla="*/ 13139 w 72672"/>
                  <a:gd name="connsiteY19" fmla="*/ 100597 h 103039"/>
                  <a:gd name="connsiteX20" fmla="*/ 15581 w 72672"/>
                  <a:gd name="connsiteY20" fmla="*/ 103040 h 103039"/>
                  <a:gd name="connsiteX21" fmla="*/ 22558 w 72672"/>
                  <a:gd name="connsiteY21" fmla="*/ 103040 h 103039"/>
                  <a:gd name="connsiteX22" fmla="*/ 26162 w 72672"/>
                  <a:gd name="connsiteY22" fmla="*/ 99434 h 103039"/>
                  <a:gd name="connsiteX23" fmla="*/ 31395 w 72672"/>
                  <a:gd name="connsiteY23" fmla="*/ 99434 h 103039"/>
                  <a:gd name="connsiteX24" fmla="*/ 34069 w 72672"/>
                  <a:gd name="connsiteY24" fmla="*/ 96760 h 103039"/>
                  <a:gd name="connsiteX25" fmla="*/ 40348 w 72672"/>
                  <a:gd name="connsiteY25" fmla="*/ 96760 h 103039"/>
                  <a:gd name="connsiteX26" fmla="*/ 45464 w 72672"/>
                  <a:gd name="connsiteY26" fmla="*/ 91643 h 103039"/>
                  <a:gd name="connsiteX27" fmla="*/ 51743 w 72672"/>
                  <a:gd name="connsiteY27" fmla="*/ 91643 h 103039"/>
                  <a:gd name="connsiteX28" fmla="*/ 55580 w 72672"/>
                  <a:gd name="connsiteY28" fmla="*/ 87805 h 103039"/>
                  <a:gd name="connsiteX29" fmla="*/ 67557 w 72672"/>
                  <a:gd name="connsiteY29" fmla="*/ 87805 h 103039"/>
                  <a:gd name="connsiteX30" fmla="*/ 72673 w 72672"/>
                  <a:gd name="connsiteY30" fmla="*/ 82688 h 103039"/>
                  <a:gd name="connsiteX31" fmla="*/ 62208 w 72672"/>
                  <a:gd name="connsiteY31" fmla="*/ 72221 h 103039"/>
                  <a:gd name="connsiteX32" fmla="*/ 62208 w 72672"/>
                  <a:gd name="connsiteY32" fmla="*/ 67104 h 103039"/>
                  <a:gd name="connsiteX33" fmla="*/ 63720 w 72672"/>
                  <a:gd name="connsiteY33" fmla="*/ 65592 h 103039"/>
                  <a:gd name="connsiteX34" fmla="*/ 63720 w 72672"/>
                  <a:gd name="connsiteY34" fmla="*/ 61754 h 103039"/>
                  <a:gd name="connsiteX35" fmla="*/ 61627 w 72672"/>
                  <a:gd name="connsiteY35" fmla="*/ 59661 h 103039"/>
                  <a:gd name="connsiteX36" fmla="*/ 61627 w 72672"/>
                  <a:gd name="connsiteY36" fmla="*/ 57219 h 103039"/>
                  <a:gd name="connsiteX37" fmla="*/ 63022 w 72672"/>
                  <a:gd name="connsiteY37" fmla="*/ 55823 h 103039"/>
                  <a:gd name="connsiteX38" fmla="*/ 63022 w 72672"/>
                  <a:gd name="connsiteY38" fmla="*/ 47798 h 103039"/>
                  <a:gd name="connsiteX39" fmla="*/ 64533 w 72672"/>
                  <a:gd name="connsiteY39" fmla="*/ 46287 h 103039"/>
                  <a:gd name="connsiteX40" fmla="*/ 64533 w 72672"/>
                  <a:gd name="connsiteY40" fmla="*/ 44193 h 103039"/>
                  <a:gd name="connsiteX41" fmla="*/ 59185 w 72672"/>
                  <a:gd name="connsiteY41" fmla="*/ 38844 h 103039"/>
                  <a:gd name="connsiteX42" fmla="*/ 60697 w 72672"/>
                  <a:gd name="connsiteY42" fmla="*/ 37332 h 103039"/>
                  <a:gd name="connsiteX43" fmla="*/ 60697 w 72672"/>
                  <a:gd name="connsiteY43" fmla="*/ 26865 h 103039"/>
                  <a:gd name="connsiteX44" fmla="*/ 57324 w 72672"/>
                  <a:gd name="connsiteY44" fmla="*/ 26865 h 103039"/>
                  <a:gd name="connsiteX45" fmla="*/ 57324 w 72672"/>
                  <a:gd name="connsiteY45" fmla="*/ 23492 h 103039"/>
                  <a:gd name="connsiteX46" fmla="*/ 59069 w 72672"/>
                  <a:gd name="connsiteY46" fmla="*/ 21748 h 103039"/>
                  <a:gd name="connsiteX47" fmla="*/ 59069 w 72672"/>
                  <a:gd name="connsiteY47" fmla="*/ 13723 h 103039"/>
                  <a:gd name="connsiteX48" fmla="*/ 51976 w 72672"/>
                  <a:gd name="connsiteY48" fmla="*/ 6629 h 103039"/>
                  <a:gd name="connsiteX49" fmla="*/ 53487 w 72672"/>
                  <a:gd name="connsiteY49" fmla="*/ 5117 h 103039"/>
                  <a:gd name="connsiteX50" fmla="*/ 53487 w 72672"/>
                  <a:gd name="connsiteY50" fmla="*/ 0 h 103039"/>
                  <a:gd name="connsiteX51" fmla="*/ 47208 w 72672"/>
                  <a:gd name="connsiteY51" fmla="*/ 0 h 103039"/>
                  <a:gd name="connsiteX52" fmla="*/ 44650 w 72672"/>
                  <a:gd name="connsiteY52" fmla="*/ 2559 h 103039"/>
                  <a:gd name="connsiteX53" fmla="*/ 6279 w 72672"/>
                  <a:gd name="connsiteY53" fmla="*/ 2559 h 103039"/>
                  <a:gd name="connsiteX54" fmla="*/ 6279 w 72672"/>
                  <a:gd name="connsiteY54" fmla="*/ 9653 h 103039"/>
                  <a:gd name="connsiteX55" fmla="*/ 7558 w 72672"/>
                  <a:gd name="connsiteY55" fmla="*/ 10932 h 103039"/>
                  <a:gd name="connsiteX56" fmla="*/ 7558 w 72672"/>
                  <a:gd name="connsiteY56" fmla="*/ 23608 h 103039"/>
                  <a:gd name="connsiteX57" fmla="*/ 8372 w 72672"/>
                  <a:gd name="connsiteY57" fmla="*/ 24771 h 103039"/>
                  <a:gd name="connsiteX58" fmla="*/ 8372 w 72672"/>
                  <a:gd name="connsiteY58" fmla="*/ 24771 h 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672" h="103039">
                    <a:moveTo>
                      <a:pt x="8372" y="24771"/>
                    </a:moveTo>
                    <a:lnTo>
                      <a:pt x="8372" y="33261"/>
                    </a:lnTo>
                    <a:lnTo>
                      <a:pt x="10116" y="35006"/>
                    </a:lnTo>
                    <a:lnTo>
                      <a:pt x="10116" y="40123"/>
                    </a:lnTo>
                    <a:lnTo>
                      <a:pt x="11860" y="41867"/>
                    </a:lnTo>
                    <a:lnTo>
                      <a:pt x="11860" y="47449"/>
                    </a:lnTo>
                    <a:lnTo>
                      <a:pt x="7209" y="52101"/>
                    </a:lnTo>
                    <a:lnTo>
                      <a:pt x="7209" y="54078"/>
                    </a:lnTo>
                    <a:lnTo>
                      <a:pt x="4302" y="56986"/>
                    </a:lnTo>
                    <a:lnTo>
                      <a:pt x="4302" y="65011"/>
                    </a:lnTo>
                    <a:lnTo>
                      <a:pt x="0" y="69314"/>
                    </a:lnTo>
                    <a:lnTo>
                      <a:pt x="0" y="77338"/>
                    </a:lnTo>
                    <a:lnTo>
                      <a:pt x="1861" y="79199"/>
                    </a:lnTo>
                    <a:lnTo>
                      <a:pt x="1861" y="81176"/>
                    </a:lnTo>
                    <a:lnTo>
                      <a:pt x="3721" y="83037"/>
                    </a:lnTo>
                    <a:lnTo>
                      <a:pt x="3721" y="90131"/>
                    </a:lnTo>
                    <a:lnTo>
                      <a:pt x="7325" y="90131"/>
                    </a:lnTo>
                    <a:lnTo>
                      <a:pt x="7325" y="98155"/>
                    </a:lnTo>
                    <a:lnTo>
                      <a:pt x="9767" y="100597"/>
                    </a:lnTo>
                    <a:lnTo>
                      <a:pt x="13139" y="100597"/>
                    </a:lnTo>
                    <a:lnTo>
                      <a:pt x="15581" y="103040"/>
                    </a:lnTo>
                    <a:lnTo>
                      <a:pt x="22558" y="103040"/>
                    </a:lnTo>
                    <a:lnTo>
                      <a:pt x="26162" y="99434"/>
                    </a:lnTo>
                    <a:lnTo>
                      <a:pt x="31395" y="99434"/>
                    </a:lnTo>
                    <a:lnTo>
                      <a:pt x="34069" y="96760"/>
                    </a:lnTo>
                    <a:lnTo>
                      <a:pt x="40348" y="96760"/>
                    </a:lnTo>
                    <a:lnTo>
                      <a:pt x="45464" y="91643"/>
                    </a:lnTo>
                    <a:lnTo>
                      <a:pt x="51743" y="91643"/>
                    </a:lnTo>
                    <a:lnTo>
                      <a:pt x="55580" y="87805"/>
                    </a:lnTo>
                    <a:lnTo>
                      <a:pt x="67557" y="87805"/>
                    </a:lnTo>
                    <a:lnTo>
                      <a:pt x="72673" y="82688"/>
                    </a:lnTo>
                    <a:lnTo>
                      <a:pt x="62208" y="72221"/>
                    </a:lnTo>
                    <a:lnTo>
                      <a:pt x="62208" y="67104"/>
                    </a:lnTo>
                    <a:lnTo>
                      <a:pt x="63720" y="65592"/>
                    </a:lnTo>
                    <a:lnTo>
                      <a:pt x="63720" y="61754"/>
                    </a:lnTo>
                    <a:lnTo>
                      <a:pt x="61627" y="59661"/>
                    </a:lnTo>
                    <a:lnTo>
                      <a:pt x="61627" y="57219"/>
                    </a:lnTo>
                    <a:lnTo>
                      <a:pt x="63022" y="55823"/>
                    </a:lnTo>
                    <a:lnTo>
                      <a:pt x="63022" y="47798"/>
                    </a:lnTo>
                    <a:lnTo>
                      <a:pt x="64533" y="46287"/>
                    </a:lnTo>
                    <a:lnTo>
                      <a:pt x="64533" y="44193"/>
                    </a:lnTo>
                    <a:lnTo>
                      <a:pt x="59185" y="38844"/>
                    </a:lnTo>
                    <a:lnTo>
                      <a:pt x="60697" y="37332"/>
                    </a:lnTo>
                    <a:lnTo>
                      <a:pt x="60697" y="26865"/>
                    </a:lnTo>
                    <a:lnTo>
                      <a:pt x="57324" y="26865"/>
                    </a:lnTo>
                    <a:lnTo>
                      <a:pt x="57324" y="23492"/>
                    </a:lnTo>
                    <a:lnTo>
                      <a:pt x="59069" y="21748"/>
                    </a:lnTo>
                    <a:lnTo>
                      <a:pt x="59069" y="13723"/>
                    </a:lnTo>
                    <a:lnTo>
                      <a:pt x="51976" y="6629"/>
                    </a:lnTo>
                    <a:lnTo>
                      <a:pt x="53487" y="5117"/>
                    </a:lnTo>
                    <a:lnTo>
                      <a:pt x="53487" y="0"/>
                    </a:lnTo>
                    <a:lnTo>
                      <a:pt x="47208" y="0"/>
                    </a:lnTo>
                    <a:lnTo>
                      <a:pt x="44650" y="2559"/>
                    </a:lnTo>
                    <a:lnTo>
                      <a:pt x="6279" y="2559"/>
                    </a:lnTo>
                    <a:lnTo>
                      <a:pt x="6279" y="9653"/>
                    </a:lnTo>
                    <a:lnTo>
                      <a:pt x="7558" y="10932"/>
                    </a:lnTo>
                    <a:lnTo>
                      <a:pt x="7558" y="23608"/>
                    </a:lnTo>
                    <a:lnTo>
                      <a:pt x="8372" y="24771"/>
                    </a:lnTo>
                    <a:lnTo>
                      <a:pt x="8372" y="24771"/>
                    </a:lnTo>
                    <a:close/>
                  </a:path>
                </a:pathLst>
              </a:custGeom>
              <a:grpFill/>
              <a:ln w="1162" cap="rnd">
                <a:solidFill>
                  <a:schemeClr val="bg2"/>
                </a:solidFill>
                <a:prstDash val="solid"/>
                <a:round/>
              </a:ln>
            </p:spPr>
            <p:txBody>
              <a:bodyPr rtlCol="0" anchor="ctr"/>
              <a:lstStyle/>
              <a:p>
                <a:endParaRPr lang="en-US"/>
              </a:p>
            </p:txBody>
          </p:sp>
          <p:sp>
            <p:nvSpPr>
              <p:cNvPr id="58" name="Freeform 57">
                <a:extLst>
                  <a:ext uri="{FF2B5EF4-FFF2-40B4-BE49-F238E27FC236}">
                    <a16:creationId xmlns:a16="http://schemas.microsoft.com/office/drawing/2014/main" id="{AFC7D5C4-2650-1766-8840-0720B8844468}"/>
                  </a:ext>
                </a:extLst>
              </p:cNvPr>
              <p:cNvSpPr/>
              <p:nvPr/>
            </p:nvSpPr>
            <p:spPr>
              <a:xfrm>
                <a:off x="5384719" y="3370972"/>
                <a:ext cx="49650" cy="12443"/>
              </a:xfrm>
              <a:custGeom>
                <a:avLst/>
                <a:gdLst>
                  <a:gd name="connsiteX0" fmla="*/ 4419 w 49650"/>
                  <a:gd name="connsiteY0" fmla="*/ 3256 h 12443"/>
                  <a:gd name="connsiteX1" fmla="*/ 22209 w 49650"/>
                  <a:gd name="connsiteY1" fmla="*/ 3256 h 12443"/>
                  <a:gd name="connsiteX2" fmla="*/ 25465 w 49650"/>
                  <a:gd name="connsiteY2" fmla="*/ 0 h 12443"/>
                  <a:gd name="connsiteX3" fmla="*/ 32092 w 49650"/>
                  <a:gd name="connsiteY3" fmla="*/ 0 h 12443"/>
                  <a:gd name="connsiteX4" fmla="*/ 34185 w 49650"/>
                  <a:gd name="connsiteY4" fmla="*/ 2093 h 12443"/>
                  <a:gd name="connsiteX5" fmla="*/ 37092 w 49650"/>
                  <a:gd name="connsiteY5" fmla="*/ 2093 h 12443"/>
                  <a:gd name="connsiteX6" fmla="*/ 39069 w 49650"/>
                  <a:gd name="connsiteY6" fmla="*/ 4187 h 12443"/>
                  <a:gd name="connsiteX7" fmla="*/ 47790 w 49650"/>
                  <a:gd name="connsiteY7" fmla="*/ 4187 h 12443"/>
                  <a:gd name="connsiteX8" fmla="*/ 49650 w 49650"/>
                  <a:gd name="connsiteY8" fmla="*/ 6047 h 12443"/>
                  <a:gd name="connsiteX9" fmla="*/ 46511 w 49650"/>
                  <a:gd name="connsiteY9" fmla="*/ 9187 h 12443"/>
                  <a:gd name="connsiteX10" fmla="*/ 40581 w 49650"/>
                  <a:gd name="connsiteY10" fmla="*/ 9187 h 12443"/>
                  <a:gd name="connsiteX11" fmla="*/ 39418 w 49650"/>
                  <a:gd name="connsiteY11" fmla="*/ 8024 h 12443"/>
                  <a:gd name="connsiteX12" fmla="*/ 36860 w 49650"/>
                  <a:gd name="connsiteY12" fmla="*/ 8024 h 12443"/>
                  <a:gd name="connsiteX13" fmla="*/ 35115 w 49650"/>
                  <a:gd name="connsiteY13" fmla="*/ 6280 h 12443"/>
                  <a:gd name="connsiteX14" fmla="*/ 32557 w 49650"/>
                  <a:gd name="connsiteY14" fmla="*/ 6280 h 12443"/>
                  <a:gd name="connsiteX15" fmla="*/ 30464 w 49650"/>
                  <a:gd name="connsiteY15" fmla="*/ 4187 h 12443"/>
                  <a:gd name="connsiteX16" fmla="*/ 27906 w 49650"/>
                  <a:gd name="connsiteY16" fmla="*/ 4187 h 12443"/>
                  <a:gd name="connsiteX17" fmla="*/ 24302 w 49650"/>
                  <a:gd name="connsiteY17" fmla="*/ 7792 h 12443"/>
                  <a:gd name="connsiteX18" fmla="*/ 16628 w 49650"/>
                  <a:gd name="connsiteY18" fmla="*/ 7792 h 12443"/>
                  <a:gd name="connsiteX19" fmla="*/ 16628 w 49650"/>
                  <a:gd name="connsiteY19" fmla="*/ 10467 h 12443"/>
                  <a:gd name="connsiteX20" fmla="*/ 3256 w 49650"/>
                  <a:gd name="connsiteY20" fmla="*/ 10467 h 12443"/>
                  <a:gd name="connsiteX21" fmla="*/ 1279 w 49650"/>
                  <a:gd name="connsiteY21" fmla="*/ 12444 h 12443"/>
                  <a:gd name="connsiteX22" fmla="*/ 1279 w 49650"/>
                  <a:gd name="connsiteY22" fmla="*/ 8838 h 12443"/>
                  <a:gd name="connsiteX23" fmla="*/ 0 w 49650"/>
                  <a:gd name="connsiteY23" fmla="*/ 7559 h 12443"/>
                  <a:gd name="connsiteX24" fmla="*/ 0 w 49650"/>
                  <a:gd name="connsiteY24" fmla="*/ 7559 h 12443"/>
                  <a:gd name="connsiteX25" fmla="*/ 2326 w 49650"/>
                  <a:gd name="connsiteY25" fmla="*/ 5233 h 12443"/>
                  <a:gd name="connsiteX26" fmla="*/ 5000 w 49650"/>
                  <a:gd name="connsiteY26" fmla="*/ 7908 h 12443"/>
                  <a:gd name="connsiteX27" fmla="*/ 10349 w 49650"/>
                  <a:gd name="connsiteY27" fmla="*/ 7908 h 12443"/>
                  <a:gd name="connsiteX28" fmla="*/ 10349 w 49650"/>
                  <a:gd name="connsiteY28" fmla="*/ 6396 h 12443"/>
                  <a:gd name="connsiteX29" fmla="*/ 6744 w 49650"/>
                  <a:gd name="connsiteY29" fmla="*/ 6396 h 12443"/>
                  <a:gd name="connsiteX30" fmla="*/ 4651 w 49650"/>
                  <a:gd name="connsiteY30" fmla="*/ 4303 h 12443"/>
                  <a:gd name="connsiteX31" fmla="*/ 4651 w 49650"/>
                  <a:gd name="connsiteY31" fmla="*/ 3256 h 1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650" h="12443">
                    <a:moveTo>
                      <a:pt x="4419" y="3256"/>
                    </a:moveTo>
                    <a:lnTo>
                      <a:pt x="22209" y="3256"/>
                    </a:lnTo>
                    <a:lnTo>
                      <a:pt x="25465" y="0"/>
                    </a:lnTo>
                    <a:lnTo>
                      <a:pt x="32092" y="0"/>
                    </a:lnTo>
                    <a:lnTo>
                      <a:pt x="34185" y="2093"/>
                    </a:lnTo>
                    <a:lnTo>
                      <a:pt x="37092" y="2093"/>
                    </a:lnTo>
                    <a:lnTo>
                      <a:pt x="39069" y="4187"/>
                    </a:lnTo>
                    <a:lnTo>
                      <a:pt x="47790" y="4187"/>
                    </a:lnTo>
                    <a:lnTo>
                      <a:pt x="49650" y="6047"/>
                    </a:lnTo>
                    <a:lnTo>
                      <a:pt x="46511" y="9187"/>
                    </a:lnTo>
                    <a:lnTo>
                      <a:pt x="40581" y="9187"/>
                    </a:lnTo>
                    <a:lnTo>
                      <a:pt x="39418" y="8024"/>
                    </a:lnTo>
                    <a:lnTo>
                      <a:pt x="36860" y="8024"/>
                    </a:lnTo>
                    <a:lnTo>
                      <a:pt x="35115" y="6280"/>
                    </a:lnTo>
                    <a:lnTo>
                      <a:pt x="32557" y="6280"/>
                    </a:lnTo>
                    <a:lnTo>
                      <a:pt x="30464" y="4187"/>
                    </a:lnTo>
                    <a:lnTo>
                      <a:pt x="27906" y="4187"/>
                    </a:lnTo>
                    <a:lnTo>
                      <a:pt x="24302" y="7792"/>
                    </a:lnTo>
                    <a:lnTo>
                      <a:pt x="16628" y="7792"/>
                    </a:lnTo>
                    <a:lnTo>
                      <a:pt x="16628" y="10467"/>
                    </a:lnTo>
                    <a:lnTo>
                      <a:pt x="3256" y="10467"/>
                    </a:lnTo>
                    <a:lnTo>
                      <a:pt x="1279" y="12444"/>
                    </a:lnTo>
                    <a:lnTo>
                      <a:pt x="1279" y="8838"/>
                    </a:lnTo>
                    <a:lnTo>
                      <a:pt x="0" y="7559"/>
                    </a:lnTo>
                    <a:lnTo>
                      <a:pt x="0" y="7559"/>
                    </a:lnTo>
                    <a:lnTo>
                      <a:pt x="2326" y="5233"/>
                    </a:lnTo>
                    <a:lnTo>
                      <a:pt x="5000" y="7908"/>
                    </a:lnTo>
                    <a:lnTo>
                      <a:pt x="10349" y="7908"/>
                    </a:lnTo>
                    <a:lnTo>
                      <a:pt x="10349" y="6396"/>
                    </a:lnTo>
                    <a:lnTo>
                      <a:pt x="6744" y="6396"/>
                    </a:lnTo>
                    <a:lnTo>
                      <a:pt x="4651" y="4303"/>
                    </a:lnTo>
                    <a:lnTo>
                      <a:pt x="4651" y="3256"/>
                    </a:lnTo>
                    <a:close/>
                  </a:path>
                </a:pathLst>
              </a:custGeom>
              <a:grpFill/>
              <a:ln w="1162" cap="rnd">
                <a:solidFill>
                  <a:schemeClr val="bg2"/>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CA622AF7-9081-548F-4B1E-C919E4D213A9}"/>
                  </a:ext>
                </a:extLst>
              </p:cNvPr>
              <p:cNvSpPr/>
              <p:nvPr/>
            </p:nvSpPr>
            <p:spPr>
              <a:xfrm>
                <a:off x="5800058" y="3558676"/>
                <a:ext cx="94998" cy="100481"/>
              </a:xfrm>
              <a:custGeom>
                <a:avLst/>
                <a:gdLst>
                  <a:gd name="connsiteX0" fmla="*/ 10930 w 94998"/>
                  <a:gd name="connsiteY0" fmla="*/ 29191 h 100481"/>
                  <a:gd name="connsiteX1" fmla="*/ 17093 w 94998"/>
                  <a:gd name="connsiteY1" fmla="*/ 35354 h 100481"/>
                  <a:gd name="connsiteX2" fmla="*/ 13488 w 94998"/>
                  <a:gd name="connsiteY2" fmla="*/ 35354 h 100481"/>
                  <a:gd name="connsiteX3" fmla="*/ 10814 w 94998"/>
                  <a:gd name="connsiteY3" fmla="*/ 32680 h 100481"/>
                  <a:gd name="connsiteX4" fmla="*/ 10814 w 94998"/>
                  <a:gd name="connsiteY4" fmla="*/ 42681 h 100481"/>
                  <a:gd name="connsiteX5" fmla="*/ 5814 w 94998"/>
                  <a:gd name="connsiteY5" fmla="*/ 47682 h 100481"/>
                  <a:gd name="connsiteX6" fmla="*/ 0 w 94998"/>
                  <a:gd name="connsiteY6" fmla="*/ 47682 h 100481"/>
                  <a:gd name="connsiteX7" fmla="*/ 3256 w 94998"/>
                  <a:gd name="connsiteY7" fmla="*/ 50938 h 100481"/>
                  <a:gd name="connsiteX8" fmla="*/ 3256 w 94998"/>
                  <a:gd name="connsiteY8" fmla="*/ 53148 h 100481"/>
                  <a:gd name="connsiteX9" fmla="*/ 7093 w 94998"/>
                  <a:gd name="connsiteY9" fmla="*/ 56986 h 100481"/>
                  <a:gd name="connsiteX10" fmla="*/ 7093 w 94998"/>
                  <a:gd name="connsiteY10" fmla="*/ 62917 h 100481"/>
                  <a:gd name="connsiteX11" fmla="*/ 11744 w 94998"/>
                  <a:gd name="connsiteY11" fmla="*/ 67569 h 100481"/>
                  <a:gd name="connsiteX12" fmla="*/ 11744 w 94998"/>
                  <a:gd name="connsiteY12" fmla="*/ 71058 h 100481"/>
                  <a:gd name="connsiteX13" fmla="*/ 41162 w 94998"/>
                  <a:gd name="connsiteY13" fmla="*/ 100481 h 100481"/>
                  <a:gd name="connsiteX14" fmla="*/ 46743 w 94998"/>
                  <a:gd name="connsiteY14" fmla="*/ 94899 h 100481"/>
                  <a:gd name="connsiteX15" fmla="*/ 49534 w 94998"/>
                  <a:gd name="connsiteY15" fmla="*/ 97690 h 100481"/>
                  <a:gd name="connsiteX16" fmla="*/ 52557 w 94998"/>
                  <a:gd name="connsiteY16" fmla="*/ 97690 h 100481"/>
                  <a:gd name="connsiteX17" fmla="*/ 52557 w 94998"/>
                  <a:gd name="connsiteY17" fmla="*/ 93969 h 100481"/>
                  <a:gd name="connsiteX18" fmla="*/ 54417 w 94998"/>
                  <a:gd name="connsiteY18" fmla="*/ 91992 h 100481"/>
                  <a:gd name="connsiteX19" fmla="*/ 49883 w 94998"/>
                  <a:gd name="connsiteY19" fmla="*/ 87456 h 100481"/>
                  <a:gd name="connsiteX20" fmla="*/ 51511 w 94998"/>
                  <a:gd name="connsiteY20" fmla="*/ 85828 h 100481"/>
                  <a:gd name="connsiteX21" fmla="*/ 48022 w 94998"/>
                  <a:gd name="connsiteY21" fmla="*/ 82339 h 100481"/>
                  <a:gd name="connsiteX22" fmla="*/ 48022 w 94998"/>
                  <a:gd name="connsiteY22" fmla="*/ 75826 h 100481"/>
                  <a:gd name="connsiteX23" fmla="*/ 62092 w 94998"/>
                  <a:gd name="connsiteY23" fmla="*/ 75826 h 100481"/>
                  <a:gd name="connsiteX24" fmla="*/ 62092 w 94998"/>
                  <a:gd name="connsiteY24" fmla="*/ 69779 h 100481"/>
                  <a:gd name="connsiteX25" fmla="*/ 64650 w 94998"/>
                  <a:gd name="connsiteY25" fmla="*/ 67220 h 100481"/>
                  <a:gd name="connsiteX26" fmla="*/ 74184 w 94998"/>
                  <a:gd name="connsiteY26" fmla="*/ 76756 h 100481"/>
                  <a:gd name="connsiteX27" fmla="*/ 79301 w 94998"/>
                  <a:gd name="connsiteY27" fmla="*/ 76756 h 100481"/>
                  <a:gd name="connsiteX28" fmla="*/ 84068 w 94998"/>
                  <a:gd name="connsiteY28" fmla="*/ 71988 h 100481"/>
                  <a:gd name="connsiteX29" fmla="*/ 84068 w 94998"/>
                  <a:gd name="connsiteY29" fmla="*/ 77570 h 100481"/>
                  <a:gd name="connsiteX30" fmla="*/ 87673 w 94998"/>
                  <a:gd name="connsiteY30" fmla="*/ 77570 h 100481"/>
                  <a:gd name="connsiteX31" fmla="*/ 91510 w 94998"/>
                  <a:gd name="connsiteY31" fmla="*/ 73733 h 100481"/>
                  <a:gd name="connsiteX32" fmla="*/ 91510 w 94998"/>
                  <a:gd name="connsiteY32" fmla="*/ 69314 h 100481"/>
                  <a:gd name="connsiteX33" fmla="*/ 94998 w 94998"/>
                  <a:gd name="connsiteY33" fmla="*/ 65825 h 100481"/>
                  <a:gd name="connsiteX34" fmla="*/ 94998 w 94998"/>
                  <a:gd name="connsiteY34" fmla="*/ 45589 h 100481"/>
                  <a:gd name="connsiteX35" fmla="*/ 93254 w 94998"/>
                  <a:gd name="connsiteY35" fmla="*/ 43844 h 100481"/>
                  <a:gd name="connsiteX36" fmla="*/ 90231 w 94998"/>
                  <a:gd name="connsiteY36" fmla="*/ 43844 h 100481"/>
                  <a:gd name="connsiteX37" fmla="*/ 88487 w 94998"/>
                  <a:gd name="connsiteY37" fmla="*/ 42100 h 100481"/>
                  <a:gd name="connsiteX38" fmla="*/ 85463 w 94998"/>
                  <a:gd name="connsiteY38" fmla="*/ 42100 h 100481"/>
                  <a:gd name="connsiteX39" fmla="*/ 85463 w 94998"/>
                  <a:gd name="connsiteY39" fmla="*/ 33261 h 100481"/>
                  <a:gd name="connsiteX40" fmla="*/ 85463 w 94998"/>
                  <a:gd name="connsiteY40" fmla="*/ 33261 h 100481"/>
                  <a:gd name="connsiteX41" fmla="*/ 94649 w 94998"/>
                  <a:gd name="connsiteY41" fmla="*/ 24074 h 100481"/>
                  <a:gd name="connsiteX42" fmla="*/ 94649 w 94998"/>
                  <a:gd name="connsiteY42" fmla="*/ 20934 h 100481"/>
                  <a:gd name="connsiteX43" fmla="*/ 91277 w 94998"/>
                  <a:gd name="connsiteY43" fmla="*/ 17561 h 100481"/>
                  <a:gd name="connsiteX44" fmla="*/ 91277 w 94998"/>
                  <a:gd name="connsiteY44" fmla="*/ 14421 h 100481"/>
                  <a:gd name="connsiteX45" fmla="*/ 81975 w 94998"/>
                  <a:gd name="connsiteY45" fmla="*/ 14421 h 100481"/>
                  <a:gd name="connsiteX46" fmla="*/ 78836 w 94998"/>
                  <a:gd name="connsiteY46" fmla="*/ 17561 h 100481"/>
                  <a:gd name="connsiteX47" fmla="*/ 74417 w 94998"/>
                  <a:gd name="connsiteY47" fmla="*/ 17561 h 100481"/>
                  <a:gd name="connsiteX48" fmla="*/ 74417 w 94998"/>
                  <a:gd name="connsiteY48" fmla="*/ 4652 h 100481"/>
                  <a:gd name="connsiteX49" fmla="*/ 75929 w 94998"/>
                  <a:gd name="connsiteY49" fmla="*/ 3140 h 100481"/>
                  <a:gd name="connsiteX50" fmla="*/ 74068 w 94998"/>
                  <a:gd name="connsiteY50" fmla="*/ 1279 h 100481"/>
                  <a:gd name="connsiteX51" fmla="*/ 64068 w 94998"/>
                  <a:gd name="connsiteY51" fmla="*/ 1279 h 100481"/>
                  <a:gd name="connsiteX52" fmla="*/ 62789 w 94998"/>
                  <a:gd name="connsiteY52" fmla="*/ 0 h 100481"/>
                  <a:gd name="connsiteX53" fmla="*/ 43836 w 94998"/>
                  <a:gd name="connsiteY53" fmla="*/ 0 h 100481"/>
                  <a:gd name="connsiteX54" fmla="*/ 43836 w 94998"/>
                  <a:gd name="connsiteY54" fmla="*/ 22562 h 100481"/>
                  <a:gd name="connsiteX55" fmla="*/ 19535 w 94998"/>
                  <a:gd name="connsiteY55" fmla="*/ 22562 h 100481"/>
                  <a:gd name="connsiteX56" fmla="*/ 18139 w 94998"/>
                  <a:gd name="connsiteY56" fmla="*/ 21166 h 100481"/>
                  <a:gd name="connsiteX57" fmla="*/ 16046 w 94998"/>
                  <a:gd name="connsiteY57" fmla="*/ 21166 h 100481"/>
                  <a:gd name="connsiteX58" fmla="*/ 16046 w 94998"/>
                  <a:gd name="connsiteY58" fmla="*/ 26632 h 100481"/>
                  <a:gd name="connsiteX59" fmla="*/ 13372 w 94998"/>
                  <a:gd name="connsiteY59" fmla="*/ 26632 h 100481"/>
                  <a:gd name="connsiteX60" fmla="*/ 10930 w 94998"/>
                  <a:gd name="connsiteY60" fmla="*/ 29191 h 10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4998" h="100481">
                    <a:moveTo>
                      <a:pt x="10930" y="29191"/>
                    </a:moveTo>
                    <a:lnTo>
                      <a:pt x="17093" y="35354"/>
                    </a:lnTo>
                    <a:lnTo>
                      <a:pt x="13488" y="35354"/>
                    </a:lnTo>
                    <a:lnTo>
                      <a:pt x="10814" y="32680"/>
                    </a:lnTo>
                    <a:lnTo>
                      <a:pt x="10814" y="42681"/>
                    </a:lnTo>
                    <a:lnTo>
                      <a:pt x="5814" y="47682"/>
                    </a:lnTo>
                    <a:lnTo>
                      <a:pt x="0" y="47682"/>
                    </a:lnTo>
                    <a:lnTo>
                      <a:pt x="3256" y="50938"/>
                    </a:lnTo>
                    <a:lnTo>
                      <a:pt x="3256" y="53148"/>
                    </a:lnTo>
                    <a:lnTo>
                      <a:pt x="7093" y="56986"/>
                    </a:lnTo>
                    <a:lnTo>
                      <a:pt x="7093" y="62917"/>
                    </a:lnTo>
                    <a:lnTo>
                      <a:pt x="11744" y="67569"/>
                    </a:lnTo>
                    <a:lnTo>
                      <a:pt x="11744" y="71058"/>
                    </a:lnTo>
                    <a:lnTo>
                      <a:pt x="41162" y="100481"/>
                    </a:lnTo>
                    <a:lnTo>
                      <a:pt x="46743" y="94899"/>
                    </a:lnTo>
                    <a:lnTo>
                      <a:pt x="49534" y="97690"/>
                    </a:lnTo>
                    <a:lnTo>
                      <a:pt x="52557" y="97690"/>
                    </a:lnTo>
                    <a:lnTo>
                      <a:pt x="52557" y="93969"/>
                    </a:lnTo>
                    <a:lnTo>
                      <a:pt x="54417" y="91992"/>
                    </a:lnTo>
                    <a:lnTo>
                      <a:pt x="49883" y="87456"/>
                    </a:lnTo>
                    <a:lnTo>
                      <a:pt x="51511" y="85828"/>
                    </a:lnTo>
                    <a:lnTo>
                      <a:pt x="48022" y="82339"/>
                    </a:lnTo>
                    <a:lnTo>
                      <a:pt x="48022" y="75826"/>
                    </a:lnTo>
                    <a:lnTo>
                      <a:pt x="62092" y="75826"/>
                    </a:lnTo>
                    <a:lnTo>
                      <a:pt x="62092" y="69779"/>
                    </a:lnTo>
                    <a:lnTo>
                      <a:pt x="64650" y="67220"/>
                    </a:lnTo>
                    <a:lnTo>
                      <a:pt x="74184" y="76756"/>
                    </a:lnTo>
                    <a:lnTo>
                      <a:pt x="79301" y="76756"/>
                    </a:lnTo>
                    <a:lnTo>
                      <a:pt x="84068" y="71988"/>
                    </a:lnTo>
                    <a:lnTo>
                      <a:pt x="84068" y="77570"/>
                    </a:lnTo>
                    <a:lnTo>
                      <a:pt x="87673" y="77570"/>
                    </a:lnTo>
                    <a:lnTo>
                      <a:pt x="91510" y="73733"/>
                    </a:lnTo>
                    <a:lnTo>
                      <a:pt x="91510" y="69314"/>
                    </a:lnTo>
                    <a:lnTo>
                      <a:pt x="94998" y="65825"/>
                    </a:lnTo>
                    <a:lnTo>
                      <a:pt x="94998" y="45589"/>
                    </a:lnTo>
                    <a:lnTo>
                      <a:pt x="93254" y="43844"/>
                    </a:lnTo>
                    <a:lnTo>
                      <a:pt x="90231" y="43844"/>
                    </a:lnTo>
                    <a:lnTo>
                      <a:pt x="88487" y="42100"/>
                    </a:lnTo>
                    <a:lnTo>
                      <a:pt x="85463" y="42100"/>
                    </a:lnTo>
                    <a:lnTo>
                      <a:pt x="85463" y="33261"/>
                    </a:lnTo>
                    <a:lnTo>
                      <a:pt x="85463" y="33261"/>
                    </a:lnTo>
                    <a:lnTo>
                      <a:pt x="94649" y="24074"/>
                    </a:lnTo>
                    <a:lnTo>
                      <a:pt x="94649" y="20934"/>
                    </a:lnTo>
                    <a:lnTo>
                      <a:pt x="91277" y="17561"/>
                    </a:lnTo>
                    <a:lnTo>
                      <a:pt x="91277" y="14421"/>
                    </a:lnTo>
                    <a:lnTo>
                      <a:pt x="81975" y="14421"/>
                    </a:lnTo>
                    <a:lnTo>
                      <a:pt x="78836" y="17561"/>
                    </a:lnTo>
                    <a:lnTo>
                      <a:pt x="74417" y="17561"/>
                    </a:lnTo>
                    <a:lnTo>
                      <a:pt x="74417" y="4652"/>
                    </a:lnTo>
                    <a:lnTo>
                      <a:pt x="75929" y="3140"/>
                    </a:lnTo>
                    <a:lnTo>
                      <a:pt x="74068" y="1279"/>
                    </a:lnTo>
                    <a:lnTo>
                      <a:pt x="64068" y="1279"/>
                    </a:lnTo>
                    <a:lnTo>
                      <a:pt x="62789" y="0"/>
                    </a:lnTo>
                    <a:lnTo>
                      <a:pt x="43836" y="0"/>
                    </a:lnTo>
                    <a:lnTo>
                      <a:pt x="43836" y="22562"/>
                    </a:lnTo>
                    <a:lnTo>
                      <a:pt x="19535" y="22562"/>
                    </a:lnTo>
                    <a:lnTo>
                      <a:pt x="18139" y="21166"/>
                    </a:lnTo>
                    <a:lnTo>
                      <a:pt x="16046" y="21166"/>
                    </a:lnTo>
                    <a:lnTo>
                      <a:pt x="16046" y="26632"/>
                    </a:lnTo>
                    <a:lnTo>
                      <a:pt x="13372" y="26632"/>
                    </a:lnTo>
                    <a:lnTo>
                      <a:pt x="10930" y="29191"/>
                    </a:lnTo>
                    <a:close/>
                  </a:path>
                </a:pathLst>
              </a:custGeom>
              <a:grpFill/>
              <a:ln w="1162" cap="rnd">
                <a:solidFill>
                  <a:schemeClr val="bg2"/>
                </a:solidFill>
                <a:prstDash val="solid"/>
                <a:round/>
              </a:ln>
            </p:spPr>
            <p:txBody>
              <a:bodyPr rtlCol="0" anchor="ctr"/>
              <a:lstStyle/>
              <a:p>
                <a:endParaRPr lang="en-US"/>
              </a:p>
            </p:txBody>
          </p:sp>
          <p:sp>
            <p:nvSpPr>
              <p:cNvPr id="60" name="Freeform 59">
                <a:extLst>
                  <a:ext uri="{FF2B5EF4-FFF2-40B4-BE49-F238E27FC236}">
                    <a16:creationId xmlns:a16="http://schemas.microsoft.com/office/drawing/2014/main" id="{386F8636-E100-7BD1-61F3-F0573486C47D}"/>
                  </a:ext>
                </a:extLst>
              </p:cNvPr>
              <p:cNvSpPr/>
              <p:nvPr/>
            </p:nvSpPr>
            <p:spPr>
              <a:xfrm>
                <a:off x="6197026" y="3353295"/>
                <a:ext cx="244413" cy="186541"/>
              </a:xfrm>
              <a:custGeom>
                <a:avLst/>
                <a:gdLst>
                  <a:gd name="connsiteX0" fmla="*/ 161740 w 244413"/>
                  <a:gd name="connsiteY0" fmla="*/ 64080 h 186541"/>
                  <a:gd name="connsiteX1" fmla="*/ 157671 w 244413"/>
                  <a:gd name="connsiteY1" fmla="*/ 68151 h 186541"/>
                  <a:gd name="connsiteX2" fmla="*/ 157671 w 244413"/>
                  <a:gd name="connsiteY2" fmla="*/ 73268 h 186541"/>
                  <a:gd name="connsiteX3" fmla="*/ 167206 w 244413"/>
                  <a:gd name="connsiteY3" fmla="*/ 82804 h 186541"/>
                  <a:gd name="connsiteX4" fmla="*/ 167206 w 244413"/>
                  <a:gd name="connsiteY4" fmla="*/ 85712 h 186541"/>
                  <a:gd name="connsiteX5" fmla="*/ 167206 w 244413"/>
                  <a:gd name="connsiteY5" fmla="*/ 85712 h 186541"/>
                  <a:gd name="connsiteX6" fmla="*/ 178368 w 244413"/>
                  <a:gd name="connsiteY6" fmla="*/ 96876 h 186541"/>
                  <a:gd name="connsiteX7" fmla="*/ 181275 w 244413"/>
                  <a:gd name="connsiteY7" fmla="*/ 96876 h 186541"/>
                  <a:gd name="connsiteX8" fmla="*/ 184066 w 244413"/>
                  <a:gd name="connsiteY8" fmla="*/ 99667 h 186541"/>
                  <a:gd name="connsiteX9" fmla="*/ 191624 w 244413"/>
                  <a:gd name="connsiteY9" fmla="*/ 99667 h 186541"/>
                  <a:gd name="connsiteX10" fmla="*/ 195693 w 244413"/>
                  <a:gd name="connsiteY10" fmla="*/ 103738 h 186541"/>
                  <a:gd name="connsiteX11" fmla="*/ 203251 w 244413"/>
                  <a:gd name="connsiteY11" fmla="*/ 103738 h 186541"/>
                  <a:gd name="connsiteX12" fmla="*/ 207321 w 244413"/>
                  <a:gd name="connsiteY12" fmla="*/ 107808 h 186541"/>
                  <a:gd name="connsiteX13" fmla="*/ 214879 w 244413"/>
                  <a:gd name="connsiteY13" fmla="*/ 107808 h 186541"/>
                  <a:gd name="connsiteX14" fmla="*/ 217670 w 244413"/>
                  <a:gd name="connsiteY14" fmla="*/ 110599 h 186541"/>
                  <a:gd name="connsiteX15" fmla="*/ 225228 w 244413"/>
                  <a:gd name="connsiteY15" fmla="*/ 110599 h 186541"/>
                  <a:gd name="connsiteX16" fmla="*/ 228018 w 244413"/>
                  <a:gd name="connsiteY16" fmla="*/ 113390 h 186541"/>
                  <a:gd name="connsiteX17" fmla="*/ 244413 w 244413"/>
                  <a:gd name="connsiteY17" fmla="*/ 113390 h 186541"/>
                  <a:gd name="connsiteX18" fmla="*/ 194996 w 244413"/>
                  <a:gd name="connsiteY18" fmla="*/ 162817 h 186541"/>
                  <a:gd name="connsiteX19" fmla="*/ 176391 w 244413"/>
                  <a:gd name="connsiteY19" fmla="*/ 162817 h 186541"/>
                  <a:gd name="connsiteX20" fmla="*/ 173833 w 244413"/>
                  <a:gd name="connsiteY20" fmla="*/ 165375 h 186541"/>
                  <a:gd name="connsiteX21" fmla="*/ 169531 w 244413"/>
                  <a:gd name="connsiteY21" fmla="*/ 165375 h 186541"/>
                  <a:gd name="connsiteX22" fmla="*/ 160229 w 244413"/>
                  <a:gd name="connsiteY22" fmla="*/ 174679 h 186541"/>
                  <a:gd name="connsiteX23" fmla="*/ 150113 w 244413"/>
                  <a:gd name="connsiteY23" fmla="*/ 174679 h 186541"/>
                  <a:gd name="connsiteX24" fmla="*/ 145811 w 244413"/>
                  <a:gd name="connsiteY24" fmla="*/ 178982 h 186541"/>
                  <a:gd name="connsiteX25" fmla="*/ 132555 w 244413"/>
                  <a:gd name="connsiteY25" fmla="*/ 178982 h 186541"/>
                  <a:gd name="connsiteX26" fmla="*/ 128020 w 244413"/>
                  <a:gd name="connsiteY26" fmla="*/ 174446 h 186541"/>
                  <a:gd name="connsiteX27" fmla="*/ 123718 w 244413"/>
                  <a:gd name="connsiteY27" fmla="*/ 174446 h 186541"/>
                  <a:gd name="connsiteX28" fmla="*/ 119532 w 244413"/>
                  <a:gd name="connsiteY28" fmla="*/ 178633 h 186541"/>
                  <a:gd name="connsiteX29" fmla="*/ 114300 w 244413"/>
                  <a:gd name="connsiteY29" fmla="*/ 178633 h 186541"/>
                  <a:gd name="connsiteX30" fmla="*/ 106393 w 244413"/>
                  <a:gd name="connsiteY30" fmla="*/ 186542 h 186541"/>
                  <a:gd name="connsiteX31" fmla="*/ 94533 w 244413"/>
                  <a:gd name="connsiteY31" fmla="*/ 186542 h 186541"/>
                  <a:gd name="connsiteX32" fmla="*/ 92323 w 244413"/>
                  <a:gd name="connsiteY32" fmla="*/ 184332 h 186541"/>
                  <a:gd name="connsiteX33" fmla="*/ 82672 w 244413"/>
                  <a:gd name="connsiteY33" fmla="*/ 184332 h 186541"/>
                  <a:gd name="connsiteX34" fmla="*/ 76859 w 244413"/>
                  <a:gd name="connsiteY34" fmla="*/ 178517 h 186541"/>
                  <a:gd name="connsiteX35" fmla="*/ 72789 w 244413"/>
                  <a:gd name="connsiteY35" fmla="*/ 178517 h 186541"/>
                  <a:gd name="connsiteX36" fmla="*/ 66278 w 244413"/>
                  <a:gd name="connsiteY36" fmla="*/ 172004 h 186541"/>
                  <a:gd name="connsiteX37" fmla="*/ 50231 w 244413"/>
                  <a:gd name="connsiteY37" fmla="*/ 172004 h 186541"/>
                  <a:gd name="connsiteX38" fmla="*/ 45231 w 244413"/>
                  <a:gd name="connsiteY38" fmla="*/ 167004 h 186541"/>
                  <a:gd name="connsiteX39" fmla="*/ 45231 w 244413"/>
                  <a:gd name="connsiteY39" fmla="*/ 156188 h 186541"/>
                  <a:gd name="connsiteX40" fmla="*/ 37673 w 244413"/>
                  <a:gd name="connsiteY40" fmla="*/ 156188 h 186541"/>
                  <a:gd name="connsiteX41" fmla="*/ 37673 w 244413"/>
                  <a:gd name="connsiteY41" fmla="*/ 153978 h 186541"/>
                  <a:gd name="connsiteX42" fmla="*/ 33371 w 244413"/>
                  <a:gd name="connsiteY42" fmla="*/ 149675 h 186541"/>
                  <a:gd name="connsiteX43" fmla="*/ 33371 w 244413"/>
                  <a:gd name="connsiteY43" fmla="*/ 144209 h 186541"/>
                  <a:gd name="connsiteX44" fmla="*/ 29418 w 244413"/>
                  <a:gd name="connsiteY44" fmla="*/ 140255 h 186541"/>
                  <a:gd name="connsiteX45" fmla="*/ 29418 w 244413"/>
                  <a:gd name="connsiteY45" fmla="*/ 135371 h 186541"/>
                  <a:gd name="connsiteX46" fmla="*/ 25464 w 244413"/>
                  <a:gd name="connsiteY46" fmla="*/ 131416 h 186541"/>
                  <a:gd name="connsiteX47" fmla="*/ 23023 w 244413"/>
                  <a:gd name="connsiteY47" fmla="*/ 131416 h 186541"/>
                  <a:gd name="connsiteX48" fmla="*/ 10116 w 244413"/>
                  <a:gd name="connsiteY48" fmla="*/ 118507 h 186541"/>
                  <a:gd name="connsiteX49" fmla="*/ 3721 w 244413"/>
                  <a:gd name="connsiteY49" fmla="*/ 118507 h 186541"/>
                  <a:gd name="connsiteX50" fmla="*/ 0 w 244413"/>
                  <a:gd name="connsiteY50" fmla="*/ 114786 h 186541"/>
                  <a:gd name="connsiteX51" fmla="*/ 0 w 244413"/>
                  <a:gd name="connsiteY51" fmla="*/ 111646 h 186541"/>
                  <a:gd name="connsiteX52" fmla="*/ 4884 w 244413"/>
                  <a:gd name="connsiteY52" fmla="*/ 106761 h 186541"/>
                  <a:gd name="connsiteX53" fmla="*/ 15348 w 244413"/>
                  <a:gd name="connsiteY53" fmla="*/ 106761 h 186541"/>
                  <a:gd name="connsiteX54" fmla="*/ 18488 w 244413"/>
                  <a:gd name="connsiteY54" fmla="*/ 103621 h 186541"/>
                  <a:gd name="connsiteX55" fmla="*/ 18488 w 244413"/>
                  <a:gd name="connsiteY55" fmla="*/ 83269 h 186541"/>
                  <a:gd name="connsiteX56" fmla="*/ 22093 w 244413"/>
                  <a:gd name="connsiteY56" fmla="*/ 79664 h 186541"/>
                  <a:gd name="connsiteX57" fmla="*/ 22093 w 244413"/>
                  <a:gd name="connsiteY57" fmla="*/ 70128 h 186541"/>
                  <a:gd name="connsiteX58" fmla="*/ 26046 w 244413"/>
                  <a:gd name="connsiteY58" fmla="*/ 66174 h 186541"/>
                  <a:gd name="connsiteX59" fmla="*/ 29185 w 244413"/>
                  <a:gd name="connsiteY59" fmla="*/ 69314 h 186541"/>
                  <a:gd name="connsiteX60" fmla="*/ 32557 w 244413"/>
                  <a:gd name="connsiteY60" fmla="*/ 65941 h 186541"/>
                  <a:gd name="connsiteX61" fmla="*/ 32557 w 244413"/>
                  <a:gd name="connsiteY61" fmla="*/ 55707 h 186541"/>
                  <a:gd name="connsiteX62" fmla="*/ 34883 w 244413"/>
                  <a:gd name="connsiteY62" fmla="*/ 53381 h 186541"/>
                  <a:gd name="connsiteX63" fmla="*/ 34883 w 244413"/>
                  <a:gd name="connsiteY63" fmla="*/ 50241 h 186541"/>
                  <a:gd name="connsiteX64" fmla="*/ 41046 w 244413"/>
                  <a:gd name="connsiteY64" fmla="*/ 44077 h 186541"/>
                  <a:gd name="connsiteX65" fmla="*/ 41046 w 244413"/>
                  <a:gd name="connsiteY65" fmla="*/ 40937 h 186541"/>
                  <a:gd name="connsiteX66" fmla="*/ 46045 w 244413"/>
                  <a:gd name="connsiteY66" fmla="*/ 35936 h 186541"/>
                  <a:gd name="connsiteX67" fmla="*/ 51394 w 244413"/>
                  <a:gd name="connsiteY67" fmla="*/ 35936 h 186541"/>
                  <a:gd name="connsiteX68" fmla="*/ 51394 w 244413"/>
                  <a:gd name="connsiteY68" fmla="*/ 26051 h 186541"/>
                  <a:gd name="connsiteX69" fmla="*/ 55929 w 244413"/>
                  <a:gd name="connsiteY69" fmla="*/ 21515 h 186541"/>
                  <a:gd name="connsiteX70" fmla="*/ 55929 w 244413"/>
                  <a:gd name="connsiteY70" fmla="*/ 14305 h 186541"/>
                  <a:gd name="connsiteX71" fmla="*/ 57673 w 244413"/>
                  <a:gd name="connsiteY71" fmla="*/ 12560 h 186541"/>
                  <a:gd name="connsiteX72" fmla="*/ 57673 w 244413"/>
                  <a:gd name="connsiteY72" fmla="*/ 9769 h 186541"/>
                  <a:gd name="connsiteX73" fmla="*/ 67905 w 244413"/>
                  <a:gd name="connsiteY73" fmla="*/ 9769 h 186541"/>
                  <a:gd name="connsiteX74" fmla="*/ 67905 w 244413"/>
                  <a:gd name="connsiteY74" fmla="*/ 6862 h 186541"/>
                  <a:gd name="connsiteX75" fmla="*/ 70696 w 244413"/>
                  <a:gd name="connsiteY75" fmla="*/ 6862 h 186541"/>
                  <a:gd name="connsiteX76" fmla="*/ 75580 w 244413"/>
                  <a:gd name="connsiteY76" fmla="*/ 11746 h 186541"/>
                  <a:gd name="connsiteX77" fmla="*/ 75580 w 244413"/>
                  <a:gd name="connsiteY77" fmla="*/ 5815 h 186541"/>
                  <a:gd name="connsiteX78" fmla="*/ 81394 w 244413"/>
                  <a:gd name="connsiteY78" fmla="*/ 0 h 186541"/>
                  <a:gd name="connsiteX79" fmla="*/ 87789 w 244413"/>
                  <a:gd name="connsiteY79" fmla="*/ 6396 h 186541"/>
                  <a:gd name="connsiteX80" fmla="*/ 96974 w 244413"/>
                  <a:gd name="connsiteY80" fmla="*/ 6396 h 186541"/>
                  <a:gd name="connsiteX81" fmla="*/ 99533 w 244413"/>
                  <a:gd name="connsiteY81" fmla="*/ 3838 h 186541"/>
                  <a:gd name="connsiteX82" fmla="*/ 102091 w 244413"/>
                  <a:gd name="connsiteY82" fmla="*/ 6396 h 186541"/>
                  <a:gd name="connsiteX83" fmla="*/ 103719 w 244413"/>
                  <a:gd name="connsiteY83" fmla="*/ 6396 h 186541"/>
                  <a:gd name="connsiteX84" fmla="*/ 105230 w 244413"/>
                  <a:gd name="connsiteY84" fmla="*/ 4885 h 186541"/>
                  <a:gd name="connsiteX85" fmla="*/ 110695 w 244413"/>
                  <a:gd name="connsiteY85" fmla="*/ 4885 h 186541"/>
                  <a:gd name="connsiteX86" fmla="*/ 112207 w 244413"/>
                  <a:gd name="connsiteY86" fmla="*/ 6396 h 186541"/>
                  <a:gd name="connsiteX87" fmla="*/ 117788 w 244413"/>
                  <a:gd name="connsiteY87" fmla="*/ 6396 h 186541"/>
                  <a:gd name="connsiteX88" fmla="*/ 121741 w 244413"/>
                  <a:gd name="connsiteY88" fmla="*/ 10351 h 186541"/>
                  <a:gd name="connsiteX89" fmla="*/ 125695 w 244413"/>
                  <a:gd name="connsiteY89" fmla="*/ 10351 h 186541"/>
                  <a:gd name="connsiteX90" fmla="*/ 131044 w 244413"/>
                  <a:gd name="connsiteY90" fmla="*/ 15700 h 186541"/>
                  <a:gd name="connsiteX91" fmla="*/ 131044 w 244413"/>
                  <a:gd name="connsiteY91" fmla="*/ 17794 h 186541"/>
                  <a:gd name="connsiteX92" fmla="*/ 151741 w 244413"/>
                  <a:gd name="connsiteY92" fmla="*/ 38495 h 186541"/>
                  <a:gd name="connsiteX93" fmla="*/ 151741 w 244413"/>
                  <a:gd name="connsiteY93" fmla="*/ 42681 h 186541"/>
                  <a:gd name="connsiteX94" fmla="*/ 148834 w 244413"/>
                  <a:gd name="connsiteY94" fmla="*/ 45589 h 186541"/>
                  <a:gd name="connsiteX95" fmla="*/ 148834 w 244413"/>
                  <a:gd name="connsiteY95" fmla="*/ 46868 h 186541"/>
                  <a:gd name="connsiteX96" fmla="*/ 143485 w 244413"/>
                  <a:gd name="connsiteY96" fmla="*/ 52218 h 186541"/>
                  <a:gd name="connsiteX97" fmla="*/ 143485 w 244413"/>
                  <a:gd name="connsiteY97" fmla="*/ 63964 h 186541"/>
                  <a:gd name="connsiteX98" fmla="*/ 153601 w 244413"/>
                  <a:gd name="connsiteY98" fmla="*/ 63964 h 186541"/>
                  <a:gd name="connsiteX99" fmla="*/ 153601 w 244413"/>
                  <a:gd name="connsiteY99" fmla="*/ 63964 h 186541"/>
                  <a:gd name="connsiteX100" fmla="*/ 154880 w 244413"/>
                  <a:gd name="connsiteY100" fmla="*/ 62685 h 186541"/>
                  <a:gd name="connsiteX101" fmla="*/ 160229 w 244413"/>
                  <a:gd name="connsiteY101" fmla="*/ 62685 h 186541"/>
                  <a:gd name="connsiteX102" fmla="*/ 161740 w 244413"/>
                  <a:gd name="connsiteY102" fmla="*/ 64080 h 186541"/>
                  <a:gd name="connsiteX103" fmla="*/ 161740 w 244413"/>
                  <a:gd name="connsiteY103" fmla="*/ 64080 h 18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44413" h="186541">
                    <a:moveTo>
                      <a:pt x="161740" y="64080"/>
                    </a:moveTo>
                    <a:lnTo>
                      <a:pt x="157671" y="68151"/>
                    </a:lnTo>
                    <a:lnTo>
                      <a:pt x="157671" y="73268"/>
                    </a:lnTo>
                    <a:lnTo>
                      <a:pt x="167206" y="82804"/>
                    </a:lnTo>
                    <a:lnTo>
                      <a:pt x="167206" y="85712"/>
                    </a:lnTo>
                    <a:lnTo>
                      <a:pt x="167206" y="85712"/>
                    </a:lnTo>
                    <a:lnTo>
                      <a:pt x="178368" y="96876"/>
                    </a:lnTo>
                    <a:lnTo>
                      <a:pt x="181275" y="96876"/>
                    </a:lnTo>
                    <a:lnTo>
                      <a:pt x="184066" y="99667"/>
                    </a:lnTo>
                    <a:lnTo>
                      <a:pt x="191624" y="99667"/>
                    </a:lnTo>
                    <a:lnTo>
                      <a:pt x="195693" y="103738"/>
                    </a:lnTo>
                    <a:lnTo>
                      <a:pt x="203251" y="103738"/>
                    </a:lnTo>
                    <a:lnTo>
                      <a:pt x="207321" y="107808"/>
                    </a:lnTo>
                    <a:lnTo>
                      <a:pt x="214879" y="107808"/>
                    </a:lnTo>
                    <a:lnTo>
                      <a:pt x="217670" y="110599"/>
                    </a:lnTo>
                    <a:lnTo>
                      <a:pt x="225228" y="110599"/>
                    </a:lnTo>
                    <a:lnTo>
                      <a:pt x="228018" y="113390"/>
                    </a:lnTo>
                    <a:lnTo>
                      <a:pt x="244413" y="113390"/>
                    </a:lnTo>
                    <a:lnTo>
                      <a:pt x="194996" y="162817"/>
                    </a:lnTo>
                    <a:lnTo>
                      <a:pt x="176391" y="162817"/>
                    </a:lnTo>
                    <a:lnTo>
                      <a:pt x="173833" y="165375"/>
                    </a:lnTo>
                    <a:lnTo>
                      <a:pt x="169531" y="165375"/>
                    </a:lnTo>
                    <a:lnTo>
                      <a:pt x="160229" y="174679"/>
                    </a:lnTo>
                    <a:lnTo>
                      <a:pt x="150113" y="174679"/>
                    </a:lnTo>
                    <a:lnTo>
                      <a:pt x="145811" y="178982"/>
                    </a:lnTo>
                    <a:lnTo>
                      <a:pt x="132555" y="178982"/>
                    </a:lnTo>
                    <a:lnTo>
                      <a:pt x="128020" y="174446"/>
                    </a:lnTo>
                    <a:lnTo>
                      <a:pt x="123718" y="174446"/>
                    </a:lnTo>
                    <a:lnTo>
                      <a:pt x="119532" y="178633"/>
                    </a:lnTo>
                    <a:lnTo>
                      <a:pt x="114300" y="178633"/>
                    </a:lnTo>
                    <a:lnTo>
                      <a:pt x="106393" y="186542"/>
                    </a:lnTo>
                    <a:lnTo>
                      <a:pt x="94533" y="186542"/>
                    </a:lnTo>
                    <a:lnTo>
                      <a:pt x="92323" y="184332"/>
                    </a:lnTo>
                    <a:lnTo>
                      <a:pt x="82672" y="184332"/>
                    </a:lnTo>
                    <a:lnTo>
                      <a:pt x="76859" y="178517"/>
                    </a:lnTo>
                    <a:lnTo>
                      <a:pt x="72789" y="178517"/>
                    </a:lnTo>
                    <a:lnTo>
                      <a:pt x="66278" y="172004"/>
                    </a:lnTo>
                    <a:lnTo>
                      <a:pt x="50231" y="172004"/>
                    </a:lnTo>
                    <a:lnTo>
                      <a:pt x="45231" y="167004"/>
                    </a:lnTo>
                    <a:lnTo>
                      <a:pt x="45231" y="156188"/>
                    </a:lnTo>
                    <a:lnTo>
                      <a:pt x="37673" y="156188"/>
                    </a:lnTo>
                    <a:lnTo>
                      <a:pt x="37673" y="153978"/>
                    </a:lnTo>
                    <a:lnTo>
                      <a:pt x="33371" y="149675"/>
                    </a:lnTo>
                    <a:lnTo>
                      <a:pt x="33371" y="144209"/>
                    </a:lnTo>
                    <a:lnTo>
                      <a:pt x="29418" y="140255"/>
                    </a:lnTo>
                    <a:lnTo>
                      <a:pt x="29418" y="135371"/>
                    </a:lnTo>
                    <a:lnTo>
                      <a:pt x="25464" y="131416"/>
                    </a:lnTo>
                    <a:lnTo>
                      <a:pt x="23023" y="131416"/>
                    </a:lnTo>
                    <a:lnTo>
                      <a:pt x="10116" y="118507"/>
                    </a:lnTo>
                    <a:lnTo>
                      <a:pt x="3721" y="118507"/>
                    </a:lnTo>
                    <a:lnTo>
                      <a:pt x="0" y="114786"/>
                    </a:lnTo>
                    <a:lnTo>
                      <a:pt x="0" y="111646"/>
                    </a:lnTo>
                    <a:lnTo>
                      <a:pt x="4884" y="106761"/>
                    </a:lnTo>
                    <a:lnTo>
                      <a:pt x="15348" y="106761"/>
                    </a:lnTo>
                    <a:lnTo>
                      <a:pt x="18488" y="103621"/>
                    </a:lnTo>
                    <a:lnTo>
                      <a:pt x="18488" y="83269"/>
                    </a:lnTo>
                    <a:lnTo>
                      <a:pt x="22093" y="79664"/>
                    </a:lnTo>
                    <a:lnTo>
                      <a:pt x="22093" y="70128"/>
                    </a:lnTo>
                    <a:lnTo>
                      <a:pt x="26046" y="66174"/>
                    </a:lnTo>
                    <a:lnTo>
                      <a:pt x="29185" y="69314"/>
                    </a:lnTo>
                    <a:lnTo>
                      <a:pt x="32557" y="65941"/>
                    </a:lnTo>
                    <a:lnTo>
                      <a:pt x="32557" y="55707"/>
                    </a:lnTo>
                    <a:lnTo>
                      <a:pt x="34883" y="53381"/>
                    </a:lnTo>
                    <a:lnTo>
                      <a:pt x="34883" y="50241"/>
                    </a:lnTo>
                    <a:lnTo>
                      <a:pt x="41046" y="44077"/>
                    </a:lnTo>
                    <a:lnTo>
                      <a:pt x="41046" y="40937"/>
                    </a:lnTo>
                    <a:lnTo>
                      <a:pt x="46045" y="35936"/>
                    </a:lnTo>
                    <a:lnTo>
                      <a:pt x="51394" y="35936"/>
                    </a:lnTo>
                    <a:lnTo>
                      <a:pt x="51394" y="26051"/>
                    </a:lnTo>
                    <a:lnTo>
                      <a:pt x="55929" y="21515"/>
                    </a:lnTo>
                    <a:lnTo>
                      <a:pt x="55929" y="14305"/>
                    </a:lnTo>
                    <a:lnTo>
                      <a:pt x="57673" y="12560"/>
                    </a:lnTo>
                    <a:lnTo>
                      <a:pt x="57673" y="9769"/>
                    </a:lnTo>
                    <a:lnTo>
                      <a:pt x="67905" y="9769"/>
                    </a:lnTo>
                    <a:lnTo>
                      <a:pt x="67905" y="6862"/>
                    </a:lnTo>
                    <a:lnTo>
                      <a:pt x="70696" y="6862"/>
                    </a:lnTo>
                    <a:lnTo>
                      <a:pt x="75580" y="11746"/>
                    </a:lnTo>
                    <a:lnTo>
                      <a:pt x="75580" y="5815"/>
                    </a:lnTo>
                    <a:lnTo>
                      <a:pt x="81394" y="0"/>
                    </a:lnTo>
                    <a:lnTo>
                      <a:pt x="87789" y="6396"/>
                    </a:lnTo>
                    <a:lnTo>
                      <a:pt x="96974" y="6396"/>
                    </a:lnTo>
                    <a:lnTo>
                      <a:pt x="99533" y="3838"/>
                    </a:lnTo>
                    <a:lnTo>
                      <a:pt x="102091" y="6396"/>
                    </a:lnTo>
                    <a:lnTo>
                      <a:pt x="103719" y="6396"/>
                    </a:lnTo>
                    <a:lnTo>
                      <a:pt x="105230" y="4885"/>
                    </a:lnTo>
                    <a:lnTo>
                      <a:pt x="110695" y="4885"/>
                    </a:lnTo>
                    <a:lnTo>
                      <a:pt x="112207" y="6396"/>
                    </a:lnTo>
                    <a:lnTo>
                      <a:pt x="117788" y="6396"/>
                    </a:lnTo>
                    <a:lnTo>
                      <a:pt x="121741" y="10351"/>
                    </a:lnTo>
                    <a:lnTo>
                      <a:pt x="125695" y="10351"/>
                    </a:lnTo>
                    <a:lnTo>
                      <a:pt x="131044" y="15700"/>
                    </a:lnTo>
                    <a:lnTo>
                      <a:pt x="131044" y="17794"/>
                    </a:lnTo>
                    <a:lnTo>
                      <a:pt x="151741" y="38495"/>
                    </a:lnTo>
                    <a:lnTo>
                      <a:pt x="151741" y="42681"/>
                    </a:lnTo>
                    <a:lnTo>
                      <a:pt x="148834" y="45589"/>
                    </a:lnTo>
                    <a:lnTo>
                      <a:pt x="148834" y="46868"/>
                    </a:lnTo>
                    <a:lnTo>
                      <a:pt x="143485" y="52218"/>
                    </a:lnTo>
                    <a:lnTo>
                      <a:pt x="143485" y="63964"/>
                    </a:lnTo>
                    <a:lnTo>
                      <a:pt x="153601" y="63964"/>
                    </a:lnTo>
                    <a:lnTo>
                      <a:pt x="153601" y="63964"/>
                    </a:lnTo>
                    <a:lnTo>
                      <a:pt x="154880" y="62685"/>
                    </a:lnTo>
                    <a:lnTo>
                      <a:pt x="160229" y="62685"/>
                    </a:lnTo>
                    <a:lnTo>
                      <a:pt x="161740" y="64080"/>
                    </a:lnTo>
                    <a:lnTo>
                      <a:pt x="161740" y="64080"/>
                    </a:lnTo>
                    <a:close/>
                  </a:path>
                </a:pathLst>
              </a:custGeom>
              <a:grpFill/>
              <a:ln w="1162" cap="rnd">
                <a:solidFill>
                  <a:schemeClr val="bg2"/>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5A507173-5DAF-C5AF-C72C-3D82D35B9AA7}"/>
                  </a:ext>
                </a:extLst>
              </p:cNvPr>
              <p:cNvSpPr/>
              <p:nvPr/>
            </p:nvSpPr>
            <p:spPr>
              <a:xfrm>
                <a:off x="6160748" y="4028402"/>
                <a:ext cx="22208" cy="28144"/>
              </a:xfrm>
              <a:custGeom>
                <a:avLst/>
                <a:gdLst>
                  <a:gd name="connsiteX0" fmla="*/ 22209 w 22208"/>
                  <a:gd name="connsiteY0" fmla="*/ 13026 h 28144"/>
                  <a:gd name="connsiteX1" fmla="*/ 22209 w 22208"/>
                  <a:gd name="connsiteY1" fmla="*/ 19422 h 28144"/>
                  <a:gd name="connsiteX2" fmla="*/ 19534 w 22208"/>
                  <a:gd name="connsiteY2" fmla="*/ 19422 h 28144"/>
                  <a:gd name="connsiteX3" fmla="*/ 19534 w 22208"/>
                  <a:gd name="connsiteY3" fmla="*/ 28144 h 28144"/>
                  <a:gd name="connsiteX4" fmla="*/ 9651 w 22208"/>
                  <a:gd name="connsiteY4" fmla="*/ 28144 h 28144"/>
                  <a:gd name="connsiteX5" fmla="*/ 0 w 22208"/>
                  <a:gd name="connsiteY5" fmla="*/ 18491 h 28144"/>
                  <a:gd name="connsiteX6" fmla="*/ 0 w 22208"/>
                  <a:gd name="connsiteY6" fmla="*/ 10467 h 28144"/>
                  <a:gd name="connsiteX7" fmla="*/ 4186 w 22208"/>
                  <a:gd name="connsiteY7" fmla="*/ 6280 h 28144"/>
                  <a:gd name="connsiteX8" fmla="*/ 4186 w 22208"/>
                  <a:gd name="connsiteY8" fmla="*/ 4187 h 28144"/>
                  <a:gd name="connsiteX9" fmla="*/ 8372 w 22208"/>
                  <a:gd name="connsiteY9" fmla="*/ 0 h 28144"/>
                  <a:gd name="connsiteX10" fmla="*/ 12209 w 22208"/>
                  <a:gd name="connsiteY10" fmla="*/ 0 h 28144"/>
                  <a:gd name="connsiteX11" fmla="*/ 16046 w 22208"/>
                  <a:gd name="connsiteY11" fmla="*/ 3838 h 28144"/>
                  <a:gd name="connsiteX12" fmla="*/ 18837 w 22208"/>
                  <a:gd name="connsiteY12" fmla="*/ 3838 h 28144"/>
                  <a:gd name="connsiteX13" fmla="*/ 21162 w 22208"/>
                  <a:gd name="connsiteY13" fmla="*/ 6164 h 28144"/>
                  <a:gd name="connsiteX14" fmla="*/ 21162 w 22208"/>
                  <a:gd name="connsiteY14" fmla="*/ 11746 h 28144"/>
                  <a:gd name="connsiteX15" fmla="*/ 22209 w 22208"/>
                  <a:gd name="connsiteY15" fmla="*/ 13026 h 28144"/>
                  <a:gd name="connsiteX16" fmla="*/ 22209 w 22208"/>
                  <a:gd name="connsiteY16" fmla="*/ 13026 h 2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08" h="28144">
                    <a:moveTo>
                      <a:pt x="22209" y="13026"/>
                    </a:moveTo>
                    <a:lnTo>
                      <a:pt x="22209" y="19422"/>
                    </a:lnTo>
                    <a:lnTo>
                      <a:pt x="19534" y="19422"/>
                    </a:lnTo>
                    <a:lnTo>
                      <a:pt x="19534" y="28144"/>
                    </a:lnTo>
                    <a:lnTo>
                      <a:pt x="9651" y="28144"/>
                    </a:lnTo>
                    <a:lnTo>
                      <a:pt x="0" y="18491"/>
                    </a:lnTo>
                    <a:lnTo>
                      <a:pt x="0" y="10467"/>
                    </a:lnTo>
                    <a:lnTo>
                      <a:pt x="4186" y="6280"/>
                    </a:lnTo>
                    <a:lnTo>
                      <a:pt x="4186" y="4187"/>
                    </a:lnTo>
                    <a:lnTo>
                      <a:pt x="8372" y="0"/>
                    </a:lnTo>
                    <a:lnTo>
                      <a:pt x="12209" y="0"/>
                    </a:lnTo>
                    <a:lnTo>
                      <a:pt x="16046" y="3838"/>
                    </a:lnTo>
                    <a:lnTo>
                      <a:pt x="18837" y="3838"/>
                    </a:lnTo>
                    <a:lnTo>
                      <a:pt x="21162" y="6164"/>
                    </a:lnTo>
                    <a:lnTo>
                      <a:pt x="21162" y="11746"/>
                    </a:lnTo>
                    <a:lnTo>
                      <a:pt x="22209" y="13026"/>
                    </a:lnTo>
                    <a:lnTo>
                      <a:pt x="22209" y="13026"/>
                    </a:lnTo>
                    <a:close/>
                  </a:path>
                </a:pathLst>
              </a:custGeom>
              <a:grpFill/>
              <a:ln w="1162" cap="rnd">
                <a:solidFill>
                  <a:schemeClr val="bg2"/>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F37341B2-9E94-B5E1-A102-3F468E981B48}"/>
                  </a:ext>
                </a:extLst>
              </p:cNvPr>
              <p:cNvSpPr/>
              <p:nvPr/>
            </p:nvSpPr>
            <p:spPr>
              <a:xfrm>
                <a:off x="6254351" y="3300845"/>
                <a:ext cx="106392" cy="92805"/>
              </a:xfrm>
              <a:custGeom>
                <a:avLst/>
                <a:gdLst>
                  <a:gd name="connsiteX0" fmla="*/ 10348 w 106392"/>
                  <a:gd name="connsiteY0" fmla="*/ 61987 h 92805"/>
                  <a:gd name="connsiteX1" fmla="*/ 10348 w 106392"/>
                  <a:gd name="connsiteY1" fmla="*/ 59079 h 92805"/>
                  <a:gd name="connsiteX2" fmla="*/ 13139 w 106392"/>
                  <a:gd name="connsiteY2" fmla="*/ 59079 h 92805"/>
                  <a:gd name="connsiteX3" fmla="*/ 18023 w 106392"/>
                  <a:gd name="connsiteY3" fmla="*/ 63964 h 92805"/>
                  <a:gd name="connsiteX4" fmla="*/ 18023 w 106392"/>
                  <a:gd name="connsiteY4" fmla="*/ 58032 h 92805"/>
                  <a:gd name="connsiteX5" fmla="*/ 23837 w 106392"/>
                  <a:gd name="connsiteY5" fmla="*/ 52218 h 92805"/>
                  <a:gd name="connsiteX6" fmla="*/ 30232 w 106392"/>
                  <a:gd name="connsiteY6" fmla="*/ 58614 h 92805"/>
                  <a:gd name="connsiteX7" fmla="*/ 39418 w 106392"/>
                  <a:gd name="connsiteY7" fmla="*/ 58614 h 92805"/>
                  <a:gd name="connsiteX8" fmla="*/ 41976 w 106392"/>
                  <a:gd name="connsiteY8" fmla="*/ 56055 h 92805"/>
                  <a:gd name="connsiteX9" fmla="*/ 44534 w 106392"/>
                  <a:gd name="connsiteY9" fmla="*/ 58614 h 92805"/>
                  <a:gd name="connsiteX10" fmla="*/ 46162 w 106392"/>
                  <a:gd name="connsiteY10" fmla="*/ 58614 h 92805"/>
                  <a:gd name="connsiteX11" fmla="*/ 47673 w 106392"/>
                  <a:gd name="connsiteY11" fmla="*/ 57102 h 92805"/>
                  <a:gd name="connsiteX12" fmla="*/ 53138 w 106392"/>
                  <a:gd name="connsiteY12" fmla="*/ 57102 h 92805"/>
                  <a:gd name="connsiteX13" fmla="*/ 54650 w 106392"/>
                  <a:gd name="connsiteY13" fmla="*/ 58614 h 92805"/>
                  <a:gd name="connsiteX14" fmla="*/ 60231 w 106392"/>
                  <a:gd name="connsiteY14" fmla="*/ 58614 h 92805"/>
                  <a:gd name="connsiteX15" fmla="*/ 64185 w 106392"/>
                  <a:gd name="connsiteY15" fmla="*/ 62568 h 92805"/>
                  <a:gd name="connsiteX16" fmla="*/ 68138 w 106392"/>
                  <a:gd name="connsiteY16" fmla="*/ 62568 h 92805"/>
                  <a:gd name="connsiteX17" fmla="*/ 73487 w 106392"/>
                  <a:gd name="connsiteY17" fmla="*/ 67918 h 92805"/>
                  <a:gd name="connsiteX18" fmla="*/ 73487 w 106392"/>
                  <a:gd name="connsiteY18" fmla="*/ 70011 h 92805"/>
                  <a:gd name="connsiteX19" fmla="*/ 94184 w 106392"/>
                  <a:gd name="connsiteY19" fmla="*/ 90712 h 92805"/>
                  <a:gd name="connsiteX20" fmla="*/ 98370 w 106392"/>
                  <a:gd name="connsiteY20" fmla="*/ 90712 h 92805"/>
                  <a:gd name="connsiteX21" fmla="*/ 100463 w 106392"/>
                  <a:gd name="connsiteY21" fmla="*/ 92806 h 92805"/>
                  <a:gd name="connsiteX22" fmla="*/ 104765 w 106392"/>
                  <a:gd name="connsiteY22" fmla="*/ 88502 h 92805"/>
                  <a:gd name="connsiteX23" fmla="*/ 106393 w 106392"/>
                  <a:gd name="connsiteY23" fmla="*/ 88502 h 92805"/>
                  <a:gd name="connsiteX24" fmla="*/ 106393 w 106392"/>
                  <a:gd name="connsiteY24" fmla="*/ 84316 h 92805"/>
                  <a:gd name="connsiteX25" fmla="*/ 104765 w 106392"/>
                  <a:gd name="connsiteY25" fmla="*/ 85944 h 92805"/>
                  <a:gd name="connsiteX26" fmla="*/ 101509 w 106392"/>
                  <a:gd name="connsiteY26" fmla="*/ 85944 h 92805"/>
                  <a:gd name="connsiteX27" fmla="*/ 101509 w 106392"/>
                  <a:gd name="connsiteY27" fmla="*/ 82687 h 92805"/>
                  <a:gd name="connsiteX28" fmla="*/ 98370 w 106392"/>
                  <a:gd name="connsiteY28" fmla="*/ 79547 h 92805"/>
                  <a:gd name="connsiteX29" fmla="*/ 95230 w 106392"/>
                  <a:gd name="connsiteY29" fmla="*/ 79547 h 92805"/>
                  <a:gd name="connsiteX30" fmla="*/ 95230 w 106392"/>
                  <a:gd name="connsiteY30" fmla="*/ 75826 h 92805"/>
                  <a:gd name="connsiteX31" fmla="*/ 89533 w 106392"/>
                  <a:gd name="connsiteY31" fmla="*/ 70128 h 92805"/>
                  <a:gd name="connsiteX32" fmla="*/ 87091 w 106392"/>
                  <a:gd name="connsiteY32" fmla="*/ 70128 h 92805"/>
                  <a:gd name="connsiteX33" fmla="*/ 81742 w 106392"/>
                  <a:gd name="connsiteY33" fmla="*/ 64778 h 92805"/>
                  <a:gd name="connsiteX34" fmla="*/ 81742 w 106392"/>
                  <a:gd name="connsiteY34" fmla="*/ 61987 h 92805"/>
                  <a:gd name="connsiteX35" fmla="*/ 75812 w 106392"/>
                  <a:gd name="connsiteY35" fmla="*/ 56055 h 92805"/>
                  <a:gd name="connsiteX36" fmla="*/ 70347 w 106392"/>
                  <a:gd name="connsiteY36" fmla="*/ 56055 h 92805"/>
                  <a:gd name="connsiteX37" fmla="*/ 64650 w 106392"/>
                  <a:gd name="connsiteY37" fmla="*/ 50357 h 92805"/>
                  <a:gd name="connsiteX38" fmla="*/ 60696 w 106392"/>
                  <a:gd name="connsiteY38" fmla="*/ 50357 h 92805"/>
                  <a:gd name="connsiteX39" fmla="*/ 57905 w 106392"/>
                  <a:gd name="connsiteY39" fmla="*/ 47566 h 92805"/>
                  <a:gd name="connsiteX40" fmla="*/ 57905 w 106392"/>
                  <a:gd name="connsiteY40" fmla="*/ 45705 h 92805"/>
                  <a:gd name="connsiteX41" fmla="*/ 53720 w 106392"/>
                  <a:gd name="connsiteY41" fmla="*/ 41402 h 92805"/>
                  <a:gd name="connsiteX42" fmla="*/ 53720 w 106392"/>
                  <a:gd name="connsiteY42" fmla="*/ 48380 h 92805"/>
                  <a:gd name="connsiteX43" fmla="*/ 51278 w 106392"/>
                  <a:gd name="connsiteY43" fmla="*/ 45938 h 92805"/>
                  <a:gd name="connsiteX44" fmla="*/ 51278 w 106392"/>
                  <a:gd name="connsiteY44" fmla="*/ 43495 h 92805"/>
                  <a:gd name="connsiteX45" fmla="*/ 49069 w 106392"/>
                  <a:gd name="connsiteY45" fmla="*/ 41286 h 92805"/>
                  <a:gd name="connsiteX46" fmla="*/ 49069 w 106392"/>
                  <a:gd name="connsiteY46" fmla="*/ 38843 h 92805"/>
                  <a:gd name="connsiteX47" fmla="*/ 44534 w 106392"/>
                  <a:gd name="connsiteY47" fmla="*/ 34308 h 92805"/>
                  <a:gd name="connsiteX48" fmla="*/ 44534 w 106392"/>
                  <a:gd name="connsiteY48" fmla="*/ 21864 h 92805"/>
                  <a:gd name="connsiteX49" fmla="*/ 41278 w 106392"/>
                  <a:gd name="connsiteY49" fmla="*/ 18608 h 92805"/>
                  <a:gd name="connsiteX50" fmla="*/ 41278 w 106392"/>
                  <a:gd name="connsiteY50" fmla="*/ 11164 h 92805"/>
                  <a:gd name="connsiteX51" fmla="*/ 38022 w 106392"/>
                  <a:gd name="connsiteY51" fmla="*/ 7908 h 92805"/>
                  <a:gd name="connsiteX52" fmla="*/ 38022 w 106392"/>
                  <a:gd name="connsiteY52" fmla="*/ 3256 h 92805"/>
                  <a:gd name="connsiteX53" fmla="*/ 34767 w 106392"/>
                  <a:gd name="connsiteY53" fmla="*/ 0 h 92805"/>
                  <a:gd name="connsiteX54" fmla="*/ 27092 w 106392"/>
                  <a:gd name="connsiteY54" fmla="*/ 7675 h 92805"/>
                  <a:gd name="connsiteX55" fmla="*/ 20813 w 106392"/>
                  <a:gd name="connsiteY55" fmla="*/ 7675 h 92805"/>
                  <a:gd name="connsiteX56" fmla="*/ 13139 w 106392"/>
                  <a:gd name="connsiteY56" fmla="*/ 15351 h 92805"/>
                  <a:gd name="connsiteX57" fmla="*/ 6860 w 106392"/>
                  <a:gd name="connsiteY57" fmla="*/ 15351 h 92805"/>
                  <a:gd name="connsiteX58" fmla="*/ 6860 w 106392"/>
                  <a:gd name="connsiteY58" fmla="*/ 29656 h 92805"/>
                  <a:gd name="connsiteX59" fmla="*/ 4884 w 106392"/>
                  <a:gd name="connsiteY59" fmla="*/ 31633 h 92805"/>
                  <a:gd name="connsiteX60" fmla="*/ 4884 w 106392"/>
                  <a:gd name="connsiteY60" fmla="*/ 34075 h 92805"/>
                  <a:gd name="connsiteX61" fmla="*/ 2442 w 106392"/>
                  <a:gd name="connsiteY61" fmla="*/ 36517 h 92805"/>
                  <a:gd name="connsiteX62" fmla="*/ 2442 w 106392"/>
                  <a:gd name="connsiteY62" fmla="*/ 42681 h 92805"/>
                  <a:gd name="connsiteX63" fmla="*/ 0 w 106392"/>
                  <a:gd name="connsiteY63" fmla="*/ 45124 h 92805"/>
                  <a:gd name="connsiteX64" fmla="*/ 0 w 106392"/>
                  <a:gd name="connsiteY64" fmla="*/ 61870 h 92805"/>
                  <a:gd name="connsiteX65" fmla="*/ 10348 w 106392"/>
                  <a:gd name="connsiteY65" fmla="*/ 61870 h 9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6392" h="92805">
                    <a:moveTo>
                      <a:pt x="10348" y="61987"/>
                    </a:moveTo>
                    <a:lnTo>
                      <a:pt x="10348" y="59079"/>
                    </a:lnTo>
                    <a:lnTo>
                      <a:pt x="13139" y="59079"/>
                    </a:lnTo>
                    <a:lnTo>
                      <a:pt x="18023" y="63964"/>
                    </a:lnTo>
                    <a:lnTo>
                      <a:pt x="18023" y="58032"/>
                    </a:lnTo>
                    <a:lnTo>
                      <a:pt x="23837" y="52218"/>
                    </a:lnTo>
                    <a:lnTo>
                      <a:pt x="30232" y="58614"/>
                    </a:lnTo>
                    <a:lnTo>
                      <a:pt x="39418" y="58614"/>
                    </a:lnTo>
                    <a:lnTo>
                      <a:pt x="41976" y="56055"/>
                    </a:lnTo>
                    <a:lnTo>
                      <a:pt x="44534" y="58614"/>
                    </a:lnTo>
                    <a:lnTo>
                      <a:pt x="46162" y="58614"/>
                    </a:lnTo>
                    <a:lnTo>
                      <a:pt x="47673" y="57102"/>
                    </a:lnTo>
                    <a:lnTo>
                      <a:pt x="53138" y="57102"/>
                    </a:lnTo>
                    <a:lnTo>
                      <a:pt x="54650" y="58614"/>
                    </a:lnTo>
                    <a:lnTo>
                      <a:pt x="60231" y="58614"/>
                    </a:lnTo>
                    <a:lnTo>
                      <a:pt x="64185" y="62568"/>
                    </a:lnTo>
                    <a:lnTo>
                      <a:pt x="68138" y="62568"/>
                    </a:lnTo>
                    <a:lnTo>
                      <a:pt x="73487" y="67918"/>
                    </a:lnTo>
                    <a:lnTo>
                      <a:pt x="73487" y="70011"/>
                    </a:lnTo>
                    <a:lnTo>
                      <a:pt x="94184" y="90712"/>
                    </a:lnTo>
                    <a:lnTo>
                      <a:pt x="98370" y="90712"/>
                    </a:lnTo>
                    <a:lnTo>
                      <a:pt x="100463" y="92806"/>
                    </a:lnTo>
                    <a:lnTo>
                      <a:pt x="104765" y="88502"/>
                    </a:lnTo>
                    <a:lnTo>
                      <a:pt x="106393" y="88502"/>
                    </a:lnTo>
                    <a:lnTo>
                      <a:pt x="106393" y="84316"/>
                    </a:lnTo>
                    <a:lnTo>
                      <a:pt x="104765" y="85944"/>
                    </a:lnTo>
                    <a:lnTo>
                      <a:pt x="101509" y="85944"/>
                    </a:lnTo>
                    <a:lnTo>
                      <a:pt x="101509" y="82687"/>
                    </a:lnTo>
                    <a:lnTo>
                      <a:pt x="98370" y="79547"/>
                    </a:lnTo>
                    <a:lnTo>
                      <a:pt x="95230" y="79547"/>
                    </a:lnTo>
                    <a:lnTo>
                      <a:pt x="95230" y="75826"/>
                    </a:lnTo>
                    <a:lnTo>
                      <a:pt x="89533" y="70128"/>
                    </a:lnTo>
                    <a:lnTo>
                      <a:pt x="87091" y="70128"/>
                    </a:lnTo>
                    <a:lnTo>
                      <a:pt x="81742" y="64778"/>
                    </a:lnTo>
                    <a:lnTo>
                      <a:pt x="81742" y="61987"/>
                    </a:lnTo>
                    <a:lnTo>
                      <a:pt x="75812" y="56055"/>
                    </a:lnTo>
                    <a:lnTo>
                      <a:pt x="70347" y="56055"/>
                    </a:lnTo>
                    <a:lnTo>
                      <a:pt x="64650" y="50357"/>
                    </a:lnTo>
                    <a:lnTo>
                      <a:pt x="60696" y="50357"/>
                    </a:lnTo>
                    <a:lnTo>
                      <a:pt x="57905" y="47566"/>
                    </a:lnTo>
                    <a:lnTo>
                      <a:pt x="57905" y="45705"/>
                    </a:lnTo>
                    <a:lnTo>
                      <a:pt x="53720" y="41402"/>
                    </a:lnTo>
                    <a:lnTo>
                      <a:pt x="53720" y="48380"/>
                    </a:lnTo>
                    <a:lnTo>
                      <a:pt x="51278" y="45938"/>
                    </a:lnTo>
                    <a:lnTo>
                      <a:pt x="51278" y="43495"/>
                    </a:lnTo>
                    <a:lnTo>
                      <a:pt x="49069" y="41286"/>
                    </a:lnTo>
                    <a:lnTo>
                      <a:pt x="49069" y="38843"/>
                    </a:lnTo>
                    <a:lnTo>
                      <a:pt x="44534" y="34308"/>
                    </a:lnTo>
                    <a:lnTo>
                      <a:pt x="44534" y="21864"/>
                    </a:lnTo>
                    <a:lnTo>
                      <a:pt x="41278" y="18608"/>
                    </a:lnTo>
                    <a:lnTo>
                      <a:pt x="41278" y="11164"/>
                    </a:lnTo>
                    <a:lnTo>
                      <a:pt x="38022" y="7908"/>
                    </a:lnTo>
                    <a:lnTo>
                      <a:pt x="38022" y="3256"/>
                    </a:lnTo>
                    <a:lnTo>
                      <a:pt x="34767" y="0"/>
                    </a:lnTo>
                    <a:lnTo>
                      <a:pt x="27092" y="7675"/>
                    </a:lnTo>
                    <a:lnTo>
                      <a:pt x="20813" y="7675"/>
                    </a:lnTo>
                    <a:lnTo>
                      <a:pt x="13139" y="15351"/>
                    </a:lnTo>
                    <a:lnTo>
                      <a:pt x="6860" y="15351"/>
                    </a:lnTo>
                    <a:lnTo>
                      <a:pt x="6860" y="29656"/>
                    </a:lnTo>
                    <a:lnTo>
                      <a:pt x="4884" y="31633"/>
                    </a:lnTo>
                    <a:lnTo>
                      <a:pt x="4884" y="34075"/>
                    </a:lnTo>
                    <a:lnTo>
                      <a:pt x="2442" y="36517"/>
                    </a:lnTo>
                    <a:lnTo>
                      <a:pt x="2442" y="42681"/>
                    </a:lnTo>
                    <a:lnTo>
                      <a:pt x="0" y="45124"/>
                    </a:lnTo>
                    <a:lnTo>
                      <a:pt x="0" y="61870"/>
                    </a:lnTo>
                    <a:lnTo>
                      <a:pt x="10348" y="61870"/>
                    </a:lnTo>
                    <a:close/>
                  </a:path>
                </a:pathLst>
              </a:custGeom>
              <a:grpFill/>
              <a:ln w="1162" cap="rnd">
                <a:solidFill>
                  <a:schemeClr val="bg2"/>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58E4C8CB-1ED8-7A14-387B-AA380BAC646F}"/>
                  </a:ext>
                </a:extLst>
              </p:cNvPr>
              <p:cNvSpPr/>
              <p:nvPr/>
            </p:nvSpPr>
            <p:spPr>
              <a:xfrm>
                <a:off x="5812849" y="3558211"/>
                <a:ext cx="31394" cy="22910"/>
              </a:xfrm>
              <a:custGeom>
                <a:avLst/>
                <a:gdLst>
                  <a:gd name="connsiteX0" fmla="*/ 3721 w 31394"/>
                  <a:gd name="connsiteY0" fmla="*/ 9652 h 22910"/>
                  <a:gd name="connsiteX1" fmla="*/ 6628 w 31394"/>
                  <a:gd name="connsiteY1" fmla="*/ 6745 h 22910"/>
                  <a:gd name="connsiteX2" fmla="*/ 6628 w 31394"/>
                  <a:gd name="connsiteY2" fmla="*/ 0 h 22910"/>
                  <a:gd name="connsiteX3" fmla="*/ 9767 w 31394"/>
                  <a:gd name="connsiteY3" fmla="*/ 3140 h 22910"/>
                  <a:gd name="connsiteX4" fmla="*/ 31395 w 31394"/>
                  <a:gd name="connsiteY4" fmla="*/ 3140 h 22910"/>
                  <a:gd name="connsiteX5" fmla="*/ 31395 w 31394"/>
                  <a:gd name="connsiteY5" fmla="*/ 22911 h 22910"/>
                  <a:gd name="connsiteX6" fmla="*/ 7093 w 31394"/>
                  <a:gd name="connsiteY6" fmla="*/ 22911 h 22910"/>
                  <a:gd name="connsiteX7" fmla="*/ 5698 w 31394"/>
                  <a:gd name="connsiteY7" fmla="*/ 21515 h 22910"/>
                  <a:gd name="connsiteX8" fmla="*/ 3605 w 31394"/>
                  <a:gd name="connsiteY8" fmla="*/ 21515 h 22910"/>
                  <a:gd name="connsiteX9" fmla="*/ 0 w 31394"/>
                  <a:gd name="connsiteY9" fmla="*/ 17910 h 22910"/>
                  <a:gd name="connsiteX10" fmla="*/ 0 w 31394"/>
                  <a:gd name="connsiteY10" fmla="*/ 16863 h 22910"/>
                  <a:gd name="connsiteX11" fmla="*/ 3837 w 31394"/>
                  <a:gd name="connsiteY11" fmla="*/ 13025 h 22910"/>
                  <a:gd name="connsiteX12" fmla="*/ 3837 w 31394"/>
                  <a:gd name="connsiteY12" fmla="*/ 9652 h 22910"/>
                  <a:gd name="connsiteX13" fmla="*/ 3721 w 31394"/>
                  <a:gd name="connsiteY13" fmla="*/ 9652 h 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94" h="22910">
                    <a:moveTo>
                      <a:pt x="3721" y="9652"/>
                    </a:moveTo>
                    <a:lnTo>
                      <a:pt x="6628" y="6745"/>
                    </a:lnTo>
                    <a:lnTo>
                      <a:pt x="6628" y="0"/>
                    </a:lnTo>
                    <a:lnTo>
                      <a:pt x="9767" y="3140"/>
                    </a:lnTo>
                    <a:lnTo>
                      <a:pt x="31395" y="3140"/>
                    </a:lnTo>
                    <a:lnTo>
                      <a:pt x="31395" y="22911"/>
                    </a:lnTo>
                    <a:lnTo>
                      <a:pt x="7093" y="22911"/>
                    </a:lnTo>
                    <a:lnTo>
                      <a:pt x="5698" y="21515"/>
                    </a:lnTo>
                    <a:lnTo>
                      <a:pt x="3605" y="21515"/>
                    </a:lnTo>
                    <a:lnTo>
                      <a:pt x="0" y="17910"/>
                    </a:lnTo>
                    <a:lnTo>
                      <a:pt x="0" y="16863"/>
                    </a:lnTo>
                    <a:lnTo>
                      <a:pt x="3837" y="13025"/>
                    </a:lnTo>
                    <a:lnTo>
                      <a:pt x="3837" y="9652"/>
                    </a:lnTo>
                    <a:lnTo>
                      <a:pt x="3721" y="9652"/>
                    </a:lnTo>
                    <a:close/>
                  </a:path>
                </a:pathLst>
              </a:custGeom>
              <a:grpFill/>
              <a:ln w="1162" cap="rnd">
                <a:solidFill>
                  <a:schemeClr val="bg2"/>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17F4C1F4-98B0-F28E-517B-4CFCC63C3644}"/>
                  </a:ext>
                </a:extLst>
              </p:cNvPr>
              <p:cNvSpPr/>
              <p:nvPr/>
            </p:nvSpPr>
            <p:spPr>
              <a:xfrm>
                <a:off x="6062146" y="3054991"/>
                <a:ext cx="198832" cy="175725"/>
              </a:xfrm>
              <a:custGeom>
                <a:avLst/>
                <a:gdLst>
                  <a:gd name="connsiteX0" fmla="*/ 100695 w 198832"/>
                  <a:gd name="connsiteY0" fmla="*/ 3605 h 175725"/>
                  <a:gd name="connsiteX1" fmla="*/ 102905 w 198832"/>
                  <a:gd name="connsiteY1" fmla="*/ 1628 h 175725"/>
                  <a:gd name="connsiteX2" fmla="*/ 108370 w 198832"/>
                  <a:gd name="connsiteY2" fmla="*/ 1628 h 175725"/>
                  <a:gd name="connsiteX3" fmla="*/ 110579 w 198832"/>
                  <a:gd name="connsiteY3" fmla="*/ 3838 h 175725"/>
                  <a:gd name="connsiteX4" fmla="*/ 116044 w 198832"/>
                  <a:gd name="connsiteY4" fmla="*/ 3838 h 175725"/>
                  <a:gd name="connsiteX5" fmla="*/ 117555 w 198832"/>
                  <a:gd name="connsiteY5" fmla="*/ 2326 h 175725"/>
                  <a:gd name="connsiteX6" fmla="*/ 120462 w 198832"/>
                  <a:gd name="connsiteY6" fmla="*/ 5233 h 175725"/>
                  <a:gd name="connsiteX7" fmla="*/ 120462 w 198832"/>
                  <a:gd name="connsiteY7" fmla="*/ 9420 h 175725"/>
                  <a:gd name="connsiteX8" fmla="*/ 123021 w 198832"/>
                  <a:gd name="connsiteY8" fmla="*/ 9420 h 175725"/>
                  <a:gd name="connsiteX9" fmla="*/ 123021 w 198832"/>
                  <a:gd name="connsiteY9" fmla="*/ 6862 h 175725"/>
                  <a:gd name="connsiteX10" fmla="*/ 127555 w 198832"/>
                  <a:gd name="connsiteY10" fmla="*/ 11397 h 175725"/>
                  <a:gd name="connsiteX11" fmla="*/ 133950 w 198832"/>
                  <a:gd name="connsiteY11" fmla="*/ 11397 h 175725"/>
                  <a:gd name="connsiteX12" fmla="*/ 135346 w 198832"/>
                  <a:gd name="connsiteY12" fmla="*/ 10002 h 175725"/>
                  <a:gd name="connsiteX13" fmla="*/ 150113 w 198832"/>
                  <a:gd name="connsiteY13" fmla="*/ 10002 h 175725"/>
                  <a:gd name="connsiteX14" fmla="*/ 155578 w 198832"/>
                  <a:gd name="connsiteY14" fmla="*/ 4536 h 175725"/>
                  <a:gd name="connsiteX15" fmla="*/ 155578 w 198832"/>
                  <a:gd name="connsiteY15" fmla="*/ 9304 h 175725"/>
                  <a:gd name="connsiteX16" fmla="*/ 157089 w 198832"/>
                  <a:gd name="connsiteY16" fmla="*/ 10816 h 175725"/>
                  <a:gd name="connsiteX17" fmla="*/ 157089 w 198832"/>
                  <a:gd name="connsiteY17" fmla="*/ 12909 h 175725"/>
                  <a:gd name="connsiteX18" fmla="*/ 158601 w 198832"/>
                  <a:gd name="connsiteY18" fmla="*/ 14421 h 175725"/>
                  <a:gd name="connsiteX19" fmla="*/ 158601 w 198832"/>
                  <a:gd name="connsiteY19" fmla="*/ 17328 h 175725"/>
                  <a:gd name="connsiteX20" fmla="*/ 160113 w 198832"/>
                  <a:gd name="connsiteY20" fmla="*/ 18840 h 175725"/>
                  <a:gd name="connsiteX21" fmla="*/ 160113 w 198832"/>
                  <a:gd name="connsiteY21" fmla="*/ 23260 h 175725"/>
                  <a:gd name="connsiteX22" fmla="*/ 161624 w 198832"/>
                  <a:gd name="connsiteY22" fmla="*/ 24771 h 175725"/>
                  <a:gd name="connsiteX23" fmla="*/ 161624 w 198832"/>
                  <a:gd name="connsiteY23" fmla="*/ 27679 h 175725"/>
                  <a:gd name="connsiteX24" fmla="*/ 163136 w 198832"/>
                  <a:gd name="connsiteY24" fmla="*/ 29191 h 175725"/>
                  <a:gd name="connsiteX25" fmla="*/ 163136 w 198832"/>
                  <a:gd name="connsiteY25" fmla="*/ 32098 h 175725"/>
                  <a:gd name="connsiteX26" fmla="*/ 164647 w 198832"/>
                  <a:gd name="connsiteY26" fmla="*/ 33610 h 175725"/>
                  <a:gd name="connsiteX27" fmla="*/ 164647 w 198832"/>
                  <a:gd name="connsiteY27" fmla="*/ 38378 h 175725"/>
                  <a:gd name="connsiteX28" fmla="*/ 167206 w 198832"/>
                  <a:gd name="connsiteY28" fmla="*/ 40937 h 175725"/>
                  <a:gd name="connsiteX29" fmla="*/ 162089 w 198832"/>
                  <a:gd name="connsiteY29" fmla="*/ 46054 h 175725"/>
                  <a:gd name="connsiteX30" fmla="*/ 162089 w 198832"/>
                  <a:gd name="connsiteY30" fmla="*/ 52101 h 175725"/>
                  <a:gd name="connsiteX31" fmla="*/ 159299 w 198832"/>
                  <a:gd name="connsiteY31" fmla="*/ 54892 h 175725"/>
                  <a:gd name="connsiteX32" fmla="*/ 159299 w 198832"/>
                  <a:gd name="connsiteY32" fmla="*/ 60940 h 175725"/>
                  <a:gd name="connsiteX33" fmla="*/ 157787 w 198832"/>
                  <a:gd name="connsiteY33" fmla="*/ 62452 h 175725"/>
                  <a:gd name="connsiteX34" fmla="*/ 157787 w 198832"/>
                  <a:gd name="connsiteY34" fmla="*/ 68499 h 175725"/>
                  <a:gd name="connsiteX35" fmla="*/ 153601 w 198832"/>
                  <a:gd name="connsiteY35" fmla="*/ 72686 h 175725"/>
                  <a:gd name="connsiteX36" fmla="*/ 137904 w 198832"/>
                  <a:gd name="connsiteY36" fmla="*/ 56986 h 175725"/>
                  <a:gd name="connsiteX37" fmla="*/ 137904 w 198832"/>
                  <a:gd name="connsiteY37" fmla="*/ 49543 h 175725"/>
                  <a:gd name="connsiteX38" fmla="*/ 132671 w 198832"/>
                  <a:gd name="connsiteY38" fmla="*/ 44309 h 175725"/>
                  <a:gd name="connsiteX39" fmla="*/ 132671 w 198832"/>
                  <a:gd name="connsiteY39" fmla="*/ 41169 h 175725"/>
                  <a:gd name="connsiteX40" fmla="*/ 130113 w 198832"/>
                  <a:gd name="connsiteY40" fmla="*/ 38611 h 175725"/>
                  <a:gd name="connsiteX41" fmla="*/ 130113 w 198832"/>
                  <a:gd name="connsiteY41" fmla="*/ 34075 h 175725"/>
                  <a:gd name="connsiteX42" fmla="*/ 127904 w 198832"/>
                  <a:gd name="connsiteY42" fmla="*/ 31866 h 175725"/>
                  <a:gd name="connsiteX43" fmla="*/ 124532 w 198832"/>
                  <a:gd name="connsiteY43" fmla="*/ 35238 h 175725"/>
                  <a:gd name="connsiteX44" fmla="*/ 124532 w 198832"/>
                  <a:gd name="connsiteY44" fmla="*/ 39774 h 175725"/>
                  <a:gd name="connsiteX45" fmla="*/ 128718 w 198832"/>
                  <a:gd name="connsiteY45" fmla="*/ 43960 h 175725"/>
                  <a:gd name="connsiteX46" fmla="*/ 128718 w 198832"/>
                  <a:gd name="connsiteY46" fmla="*/ 50008 h 175725"/>
                  <a:gd name="connsiteX47" fmla="*/ 132904 w 198832"/>
                  <a:gd name="connsiteY47" fmla="*/ 54195 h 175725"/>
                  <a:gd name="connsiteX48" fmla="*/ 132904 w 198832"/>
                  <a:gd name="connsiteY48" fmla="*/ 57916 h 175725"/>
                  <a:gd name="connsiteX49" fmla="*/ 137090 w 198832"/>
                  <a:gd name="connsiteY49" fmla="*/ 62103 h 175725"/>
                  <a:gd name="connsiteX50" fmla="*/ 137090 w 198832"/>
                  <a:gd name="connsiteY50" fmla="*/ 64313 h 175725"/>
                  <a:gd name="connsiteX51" fmla="*/ 143485 w 198832"/>
                  <a:gd name="connsiteY51" fmla="*/ 70709 h 175725"/>
                  <a:gd name="connsiteX52" fmla="*/ 143485 w 198832"/>
                  <a:gd name="connsiteY52" fmla="*/ 75942 h 175725"/>
                  <a:gd name="connsiteX53" fmla="*/ 149880 w 198832"/>
                  <a:gd name="connsiteY53" fmla="*/ 82339 h 175725"/>
                  <a:gd name="connsiteX54" fmla="*/ 149880 w 198832"/>
                  <a:gd name="connsiteY54" fmla="*/ 93038 h 175725"/>
                  <a:gd name="connsiteX55" fmla="*/ 153369 w 198832"/>
                  <a:gd name="connsiteY55" fmla="*/ 96527 h 175725"/>
                  <a:gd name="connsiteX56" fmla="*/ 153369 w 198832"/>
                  <a:gd name="connsiteY56" fmla="*/ 99667 h 175725"/>
                  <a:gd name="connsiteX57" fmla="*/ 157787 w 198832"/>
                  <a:gd name="connsiteY57" fmla="*/ 104086 h 175725"/>
                  <a:gd name="connsiteX58" fmla="*/ 157787 w 198832"/>
                  <a:gd name="connsiteY58" fmla="*/ 107226 h 175725"/>
                  <a:gd name="connsiteX59" fmla="*/ 162206 w 198832"/>
                  <a:gd name="connsiteY59" fmla="*/ 111646 h 175725"/>
                  <a:gd name="connsiteX60" fmla="*/ 162206 w 198832"/>
                  <a:gd name="connsiteY60" fmla="*/ 114786 h 175725"/>
                  <a:gd name="connsiteX61" fmla="*/ 166624 w 198832"/>
                  <a:gd name="connsiteY61" fmla="*/ 119205 h 175725"/>
                  <a:gd name="connsiteX62" fmla="*/ 166624 w 198832"/>
                  <a:gd name="connsiteY62" fmla="*/ 124555 h 175725"/>
                  <a:gd name="connsiteX63" fmla="*/ 170926 w 198832"/>
                  <a:gd name="connsiteY63" fmla="*/ 128858 h 175725"/>
                  <a:gd name="connsiteX64" fmla="*/ 170926 w 198832"/>
                  <a:gd name="connsiteY64" fmla="*/ 132812 h 175725"/>
                  <a:gd name="connsiteX65" fmla="*/ 180229 w 198832"/>
                  <a:gd name="connsiteY65" fmla="*/ 142116 h 175725"/>
                  <a:gd name="connsiteX66" fmla="*/ 176275 w 198832"/>
                  <a:gd name="connsiteY66" fmla="*/ 142116 h 175725"/>
                  <a:gd name="connsiteX67" fmla="*/ 176275 w 198832"/>
                  <a:gd name="connsiteY67" fmla="*/ 154560 h 175725"/>
                  <a:gd name="connsiteX68" fmla="*/ 178717 w 198832"/>
                  <a:gd name="connsiteY68" fmla="*/ 157002 h 175725"/>
                  <a:gd name="connsiteX69" fmla="*/ 178717 w 198832"/>
                  <a:gd name="connsiteY69" fmla="*/ 159560 h 175725"/>
                  <a:gd name="connsiteX70" fmla="*/ 184066 w 198832"/>
                  <a:gd name="connsiteY70" fmla="*/ 164910 h 175725"/>
                  <a:gd name="connsiteX71" fmla="*/ 188019 w 198832"/>
                  <a:gd name="connsiteY71" fmla="*/ 164910 h 175725"/>
                  <a:gd name="connsiteX72" fmla="*/ 198833 w 198832"/>
                  <a:gd name="connsiteY72" fmla="*/ 175726 h 175725"/>
                  <a:gd name="connsiteX73" fmla="*/ 109997 w 198832"/>
                  <a:gd name="connsiteY73" fmla="*/ 175726 h 175725"/>
                  <a:gd name="connsiteX74" fmla="*/ 109997 w 198832"/>
                  <a:gd name="connsiteY74" fmla="*/ 171888 h 175725"/>
                  <a:gd name="connsiteX75" fmla="*/ 107090 w 198832"/>
                  <a:gd name="connsiteY75" fmla="*/ 171888 h 175725"/>
                  <a:gd name="connsiteX76" fmla="*/ 107090 w 198832"/>
                  <a:gd name="connsiteY76" fmla="*/ 175726 h 175725"/>
                  <a:gd name="connsiteX77" fmla="*/ 4186 w 198832"/>
                  <a:gd name="connsiteY77" fmla="*/ 175726 h 175725"/>
                  <a:gd name="connsiteX78" fmla="*/ 4186 w 198832"/>
                  <a:gd name="connsiteY78" fmla="*/ 41169 h 175725"/>
                  <a:gd name="connsiteX79" fmla="*/ 2093 w 198832"/>
                  <a:gd name="connsiteY79" fmla="*/ 39076 h 175725"/>
                  <a:gd name="connsiteX80" fmla="*/ 2093 w 198832"/>
                  <a:gd name="connsiteY80" fmla="*/ 32563 h 175725"/>
                  <a:gd name="connsiteX81" fmla="*/ 0 w 198832"/>
                  <a:gd name="connsiteY81" fmla="*/ 30470 h 175725"/>
                  <a:gd name="connsiteX82" fmla="*/ 0 w 198832"/>
                  <a:gd name="connsiteY82" fmla="*/ 25469 h 175725"/>
                  <a:gd name="connsiteX83" fmla="*/ 4186 w 198832"/>
                  <a:gd name="connsiteY83" fmla="*/ 21282 h 175725"/>
                  <a:gd name="connsiteX84" fmla="*/ 4186 w 198832"/>
                  <a:gd name="connsiteY84" fmla="*/ 14188 h 175725"/>
                  <a:gd name="connsiteX85" fmla="*/ 2093 w 198832"/>
                  <a:gd name="connsiteY85" fmla="*/ 12095 h 175725"/>
                  <a:gd name="connsiteX86" fmla="*/ 2093 w 198832"/>
                  <a:gd name="connsiteY86" fmla="*/ 5001 h 175725"/>
                  <a:gd name="connsiteX87" fmla="*/ 2093 w 198832"/>
                  <a:gd name="connsiteY87" fmla="*/ 5001 h 175725"/>
                  <a:gd name="connsiteX88" fmla="*/ 7093 w 198832"/>
                  <a:gd name="connsiteY88" fmla="*/ 0 h 175725"/>
                  <a:gd name="connsiteX89" fmla="*/ 10000 w 198832"/>
                  <a:gd name="connsiteY89" fmla="*/ 2907 h 175725"/>
                  <a:gd name="connsiteX90" fmla="*/ 13721 w 198832"/>
                  <a:gd name="connsiteY90" fmla="*/ 2907 h 175725"/>
                  <a:gd name="connsiteX91" fmla="*/ 15232 w 198832"/>
                  <a:gd name="connsiteY91" fmla="*/ 1396 h 175725"/>
                  <a:gd name="connsiteX92" fmla="*/ 24883 w 198832"/>
                  <a:gd name="connsiteY92" fmla="*/ 1396 h 175725"/>
                  <a:gd name="connsiteX93" fmla="*/ 26511 w 198832"/>
                  <a:gd name="connsiteY93" fmla="*/ 3024 h 175725"/>
                  <a:gd name="connsiteX94" fmla="*/ 33604 w 198832"/>
                  <a:gd name="connsiteY94" fmla="*/ 3024 h 175725"/>
                  <a:gd name="connsiteX95" fmla="*/ 35115 w 198832"/>
                  <a:gd name="connsiteY95" fmla="*/ 4536 h 175725"/>
                  <a:gd name="connsiteX96" fmla="*/ 42208 w 198832"/>
                  <a:gd name="connsiteY96" fmla="*/ 4536 h 175725"/>
                  <a:gd name="connsiteX97" fmla="*/ 46743 w 198832"/>
                  <a:gd name="connsiteY97" fmla="*/ 9071 h 175725"/>
                  <a:gd name="connsiteX98" fmla="*/ 51278 w 198832"/>
                  <a:gd name="connsiteY98" fmla="*/ 9071 h 175725"/>
                  <a:gd name="connsiteX99" fmla="*/ 53603 w 198832"/>
                  <a:gd name="connsiteY99" fmla="*/ 11397 h 175725"/>
                  <a:gd name="connsiteX100" fmla="*/ 60813 w 198832"/>
                  <a:gd name="connsiteY100" fmla="*/ 11397 h 175725"/>
                  <a:gd name="connsiteX101" fmla="*/ 62557 w 198832"/>
                  <a:gd name="connsiteY101" fmla="*/ 13142 h 175725"/>
                  <a:gd name="connsiteX102" fmla="*/ 67091 w 198832"/>
                  <a:gd name="connsiteY102" fmla="*/ 13142 h 175725"/>
                  <a:gd name="connsiteX103" fmla="*/ 70231 w 198832"/>
                  <a:gd name="connsiteY103" fmla="*/ 16282 h 175725"/>
                  <a:gd name="connsiteX104" fmla="*/ 74766 w 198832"/>
                  <a:gd name="connsiteY104" fmla="*/ 16282 h 175725"/>
                  <a:gd name="connsiteX105" fmla="*/ 77556 w 198832"/>
                  <a:gd name="connsiteY105" fmla="*/ 13490 h 175725"/>
                  <a:gd name="connsiteX106" fmla="*/ 79068 w 198832"/>
                  <a:gd name="connsiteY106" fmla="*/ 13490 h 175725"/>
                  <a:gd name="connsiteX107" fmla="*/ 85114 w 198832"/>
                  <a:gd name="connsiteY107" fmla="*/ 7443 h 175725"/>
                  <a:gd name="connsiteX108" fmla="*/ 89300 w 198832"/>
                  <a:gd name="connsiteY108" fmla="*/ 7443 h 175725"/>
                  <a:gd name="connsiteX109" fmla="*/ 93021 w 198832"/>
                  <a:gd name="connsiteY109" fmla="*/ 3721 h 175725"/>
                  <a:gd name="connsiteX110" fmla="*/ 100695 w 198832"/>
                  <a:gd name="connsiteY110" fmla="*/ 3605 h 175725"/>
                  <a:gd name="connsiteX111" fmla="*/ 100695 w 198832"/>
                  <a:gd name="connsiteY111" fmla="*/ 3605 h 17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98832" h="175725">
                    <a:moveTo>
                      <a:pt x="100695" y="3605"/>
                    </a:moveTo>
                    <a:lnTo>
                      <a:pt x="102905" y="1628"/>
                    </a:lnTo>
                    <a:lnTo>
                      <a:pt x="108370" y="1628"/>
                    </a:lnTo>
                    <a:lnTo>
                      <a:pt x="110579" y="3838"/>
                    </a:lnTo>
                    <a:lnTo>
                      <a:pt x="116044" y="3838"/>
                    </a:lnTo>
                    <a:lnTo>
                      <a:pt x="117555" y="2326"/>
                    </a:lnTo>
                    <a:lnTo>
                      <a:pt x="120462" y="5233"/>
                    </a:lnTo>
                    <a:lnTo>
                      <a:pt x="120462" y="9420"/>
                    </a:lnTo>
                    <a:lnTo>
                      <a:pt x="123021" y="9420"/>
                    </a:lnTo>
                    <a:lnTo>
                      <a:pt x="123021" y="6862"/>
                    </a:lnTo>
                    <a:lnTo>
                      <a:pt x="127555" y="11397"/>
                    </a:lnTo>
                    <a:lnTo>
                      <a:pt x="133950" y="11397"/>
                    </a:lnTo>
                    <a:lnTo>
                      <a:pt x="135346" y="10002"/>
                    </a:lnTo>
                    <a:lnTo>
                      <a:pt x="150113" y="10002"/>
                    </a:lnTo>
                    <a:lnTo>
                      <a:pt x="155578" y="4536"/>
                    </a:lnTo>
                    <a:lnTo>
                      <a:pt x="155578" y="9304"/>
                    </a:lnTo>
                    <a:lnTo>
                      <a:pt x="157089" y="10816"/>
                    </a:lnTo>
                    <a:lnTo>
                      <a:pt x="157089" y="12909"/>
                    </a:lnTo>
                    <a:lnTo>
                      <a:pt x="158601" y="14421"/>
                    </a:lnTo>
                    <a:lnTo>
                      <a:pt x="158601" y="17328"/>
                    </a:lnTo>
                    <a:lnTo>
                      <a:pt x="160113" y="18840"/>
                    </a:lnTo>
                    <a:lnTo>
                      <a:pt x="160113" y="23260"/>
                    </a:lnTo>
                    <a:lnTo>
                      <a:pt x="161624" y="24771"/>
                    </a:lnTo>
                    <a:lnTo>
                      <a:pt x="161624" y="27679"/>
                    </a:lnTo>
                    <a:lnTo>
                      <a:pt x="163136" y="29191"/>
                    </a:lnTo>
                    <a:lnTo>
                      <a:pt x="163136" y="32098"/>
                    </a:lnTo>
                    <a:lnTo>
                      <a:pt x="164647" y="33610"/>
                    </a:lnTo>
                    <a:lnTo>
                      <a:pt x="164647" y="38378"/>
                    </a:lnTo>
                    <a:lnTo>
                      <a:pt x="167206" y="40937"/>
                    </a:lnTo>
                    <a:lnTo>
                      <a:pt x="162089" y="46054"/>
                    </a:lnTo>
                    <a:lnTo>
                      <a:pt x="162089" y="52101"/>
                    </a:lnTo>
                    <a:lnTo>
                      <a:pt x="159299" y="54892"/>
                    </a:lnTo>
                    <a:lnTo>
                      <a:pt x="159299" y="60940"/>
                    </a:lnTo>
                    <a:lnTo>
                      <a:pt x="157787" y="62452"/>
                    </a:lnTo>
                    <a:lnTo>
                      <a:pt x="157787" y="68499"/>
                    </a:lnTo>
                    <a:lnTo>
                      <a:pt x="153601" y="72686"/>
                    </a:lnTo>
                    <a:lnTo>
                      <a:pt x="137904" y="56986"/>
                    </a:lnTo>
                    <a:lnTo>
                      <a:pt x="137904" y="49543"/>
                    </a:lnTo>
                    <a:lnTo>
                      <a:pt x="132671" y="44309"/>
                    </a:lnTo>
                    <a:lnTo>
                      <a:pt x="132671" y="41169"/>
                    </a:lnTo>
                    <a:lnTo>
                      <a:pt x="130113" y="38611"/>
                    </a:lnTo>
                    <a:lnTo>
                      <a:pt x="130113" y="34075"/>
                    </a:lnTo>
                    <a:lnTo>
                      <a:pt x="127904" y="31866"/>
                    </a:lnTo>
                    <a:lnTo>
                      <a:pt x="124532" y="35238"/>
                    </a:lnTo>
                    <a:lnTo>
                      <a:pt x="124532" y="39774"/>
                    </a:lnTo>
                    <a:lnTo>
                      <a:pt x="128718" y="43960"/>
                    </a:lnTo>
                    <a:lnTo>
                      <a:pt x="128718" y="50008"/>
                    </a:lnTo>
                    <a:lnTo>
                      <a:pt x="132904" y="54195"/>
                    </a:lnTo>
                    <a:lnTo>
                      <a:pt x="132904" y="57916"/>
                    </a:lnTo>
                    <a:lnTo>
                      <a:pt x="137090" y="62103"/>
                    </a:lnTo>
                    <a:lnTo>
                      <a:pt x="137090" y="64313"/>
                    </a:lnTo>
                    <a:lnTo>
                      <a:pt x="143485" y="70709"/>
                    </a:lnTo>
                    <a:lnTo>
                      <a:pt x="143485" y="75942"/>
                    </a:lnTo>
                    <a:lnTo>
                      <a:pt x="149880" y="82339"/>
                    </a:lnTo>
                    <a:lnTo>
                      <a:pt x="149880" y="93038"/>
                    </a:lnTo>
                    <a:lnTo>
                      <a:pt x="153369" y="96527"/>
                    </a:lnTo>
                    <a:lnTo>
                      <a:pt x="153369" y="99667"/>
                    </a:lnTo>
                    <a:lnTo>
                      <a:pt x="157787" y="104086"/>
                    </a:lnTo>
                    <a:lnTo>
                      <a:pt x="157787" y="107226"/>
                    </a:lnTo>
                    <a:lnTo>
                      <a:pt x="162206" y="111646"/>
                    </a:lnTo>
                    <a:lnTo>
                      <a:pt x="162206" y="114786"/>
                    </a:lnTo>
                    <a:lnTo>
                      <a:pt x="166624" y="119205"/>
                    </a:lnTo>
                    <a:lnTo>
                      <a:pt x="166624" y="124555"/>
                    </a:lnTo>
                    <a:lnTo>
                      <a:pt x="170926" y="128858"/>
                    </a:lnTo>
                    <a:lnTo>
                      <a:pt x="170926" y="132812"/>
                    </a:lnTo>
                    <a:lnTo>
                      <a:pt x="180229" y="142116"/>
                    </a:lnTo>
                    <a:lnTo>
                      <a:pt x="176275" y="142116"/>
                    </a:lnTo>
                    <a:lnTo>
                      <a:pt x="176275" y="154560"/>
                    </a:lnTo>
                    <a:lnTo>
                      <a:pt x="178717" y="157002"/>
                    </a:lnTo>
                    <a:lnTo>
                      <a:pt x="178717" y="159560"/>
                    </a:lnTo>
                    <a:lnTo>
                      <a:pt x="184066" y="164910"/>
                    </a:lnTo>
                    <a:lnTo>
                      <a:pt x="188019" y="164910"/>
                    </a:lnTo>
                    <a:lnTo>
                      <a:pt x="198833" y="175726"/>
                    </a:lnTo>
                    <a:lnTo>
                      <a:pt x="109997" y="175726"/>
                    </a:lnTo>
                    <a:lnTo>
                      <a:pt x="109997" y="171888"/>
                    </a:lnTo>
                    <a:lnTo>
                      <a:pt x="107090" y="171888"/>
                    </a:lnTo>
                    <a:lnTo>
                      <a:pt x="107090" y="175726"/>
                    </a:lnTo>
                    <a:lnTo>
                      <a:pt x="4186" y="175726"/>
                    </a:lnTo>
                    <a:lnTo>
                      <a:pt x="4186" y="41169"/>
                    </a:lnTo>
                    <a:lnTo>
                      <a:pt x="2093" y="39076"/>
                    </a:lnTo>
                    <a:lnTo>
                      <a:pt x="2093" y="32563"/>
                    </a:lnTo>
                    <a:lnTo>
                      <a:pt x="0" y="30470"/>
                    </a:lnTo>
                    <a:lnTo>
                      <a:pt x="0" y="25469"/>
                    </a:lnTo>
                    <a:lnTo>
                      <a:pt x="4186" y="21282"/>
                    </a:lnTo>
                    <a:lnTo>
                      <a:pt x="4186" y="14188"/>
                    </a:lnTo>
                    <a:lnTo>
                      <a:pt x="2093" y="12095"/>
                    </a:lnTo>
                    <a:lnTo>
                      <a:pt x="2093" y="5001"/>
                    </a:lnTo>
                    <a:lnTo>
                      <a:pt x="2093" y="5001"/>
                    </a:lnTo>
                    <a:lnTo>
                      <a:pt x="7093" y="0"/>
                    </a:lnTo>
                    <a:lnTo>
                      <a:pt x="10000" y="2907"/>
                    </a:lnTo>
                    <a:lnTo>
                      <a:pt x="13721" y="2907"/>
                    </a:lnTo>
                    <a:lnTo>
                      <a:pt x="15232" y="1396"/>
                    </a:lnTo>
                    <a:lnTo>
                      <a:pt x="24883" y="1396"/>
                    </a:lnTo>
                    <a:lnTo>
                      <a:pt x="26511" y="3024"/>
                    </a:lnTo>
                    <a:lnTo>
                      <a:pt x="33604" y="3024"/>
                    </a:lnTo>
                    <a:lnTo>
                      <a:pt x="35115" y="4536"/>
                    </a:lnTo>
                    <a:lnTo>
                      <a:pt x="42208" y="4536"/>
                    </a:lnTo>
                    <a:lnTo>
                      <a:pt x="46743" y="9071"/>
                    </a:lnTo>
                    <a:lnTo>
                      <a:pt x="51278" y="9071"/>
                    </a:lnTo>
                    <a:lnTo>
                      <a:pt x="53603" y="11397"/>
                    </a:lnTo>
                    <a:lnTo>
                      <a:pt x="60813" y="11397"/>
                    </a:lnTo>
                    <a:lnTo>
                      <a:pt x="62557" y="13142"/>
                    </a:lnTo>
                    <a:lnTo>
                      <a:pt x="67091" y="13142"/>
                    </a:lnTo>
                    <a:lnTo>
                      <a:pt x="70231" y="16282"/>
                    </a:lnTo>
                    <a:lnTo>
                      <a:pt x="74766" y="16282"/>
                    </a:lnTo>
                    <a:lnTo>
                      <a:pt x="77556" y="13490"/>
                    </a:lnTo>
                    <a:lnTo>
                      <a:pt x="79068" y="13490"/>
                    </a:lnTo>
                    <a:lnTo>
                      <a:pt x="85114" y="7443"/>
                    </a:lnTo>
                    <a:lnTo>
                      <a:pt x="89300" y="7443"/>
                    </a:lnTo>
                    <a:lnTo>
                      <a:pt x="93021" y="3721"/>
                    </a:lnTo>
                    <a:lnTo>
                      <a:pt x="100695" y="3605"/>
                    </a:lnTo>
                    <a:lnTo>
                      <a:pt x="100695" y="3605"/>
                    </a:lnTo>
                    <a:close/>
                  </a:path>
                </a:pathLst>
              </a:custGeom>
              <a:grpFill/>
              <a:ln w="1162" cap="rnd">
                <a:solidFill>
                  <a:schemeClr val="bg2"/>
                </a:solidFill>
                <a:prstDash val="solid"/>
                <a:round/>
              </a:ln>
            </p:spPr>
            <p:txBody>
              <a:bodyPr rtlCol="0" anchor="ctr"/>
              <a:lstStyle/>
              <a:p>
                <a:endParaRPr lang="en-US"/>
              </a:p>
            </p:txBody>
          </p:sp>
          <p:sp>
            <p:nvSpPr>
              <p:cNvPr id="65" name="Freeform 64">
                <a:extLst>
                  <a:ext uri="{FF2B5EF4-FFF2-40B4-BE49-F238E27FC236}">
                    <a16:creationId xmlns:a16="http://schemas.microsoft.com/office/drawing/2014/main" id="{D24FD001-07A7-18F9-8756-D65356AACE67}"/>
                  </a:ext>
                </a:extLst>
              </p:cNvPr>
              <p:cNvSpPr/>
              <p:nvPr/>
            </p:nvSpPr>
            <p:spPr>
              <a:xfrm>
                <a:off x="5858545" y="3510296"/>
                <a:ext cx="310225" cy="305630"/>
              </a:xfrm>
              <a:custGeom>
                <a:avLst/>
                <a:gdLst>
                  <a:gd name="connsiteX0" fmla="*/ 191391 w 310225"/>
                  <a:gd name="connsiteY0" fmla="*/ 263531 h 305630"/>
                  <a:gd name="connsiteX1" fmla="*/ 189415 w 310225"/>
                  <a:gd name="connsiteY1" fmla="*/ 265508 h 305630"/>
                  <a:gd name="connsiteX2" fmla="*/ 180926 w 310225"/>
                  <a:gd name="connsiteY2" fmla="*/ 265508 h 305630"/>
                  <a:gd name="connsiteX3" fmla="*/ 179066 w 310225"/>
                  <a:gd name="connsiteY3" fmla="*/ 267368 h 305630"/>
                  <a:gd name="connsiteX4" fmla="*/ 168020 w 310225"/>
                  <a:gd name="connsiteY4" fmla="*/ 267368 h 305630"/>
                  <a:gd name="connsiteX5" fmla="*/ 166159 w 310225"/>
                  <a:gd name="connsiteY5" fmla="*/ 269113 h 305630"/>
                  <a:gd name="connsiteX6" fmla="*/ 162671 w 310225"/>
                  <a:gd name="connsiteY6" fmla="*/ 269113 h 305630"/>
                  <a:gd name="connsiteX7" fmla="*/ 162671 w 310225"/>
                  <a:gd name="connsiteY7" fmla="*/ 262251 h 305630"/>
                  <a:gd name="connsiteX8" fmla="*/ 164531 w 310225"/>
                  <a:gd name="connsiteY8" fmla="*/ 260391 h 305630"/>
                  <a:gd name="connsiteX9" fmla="*/ 164531 w 310225"/>
                  <a:gd name="connsiteY9" fmla="*/ 251087 h 305630"/>
                  <a:gd name="connsiteX10" fmla="*/ 156624 w 310225"/>
                  <a:gd name="connsiteY10" fmla="*/ 243178 h 305630"/>
                  <a:gd name="connsiteX11" fmla="*/ 156624 w 310225"/>
                  <a:gd name="connsiteY11" fmla="*/ 230735 h 305630"/>
                  <a:gd name="connsiteX12" fmla="*/ 158369 w 310225"/>
                  <a:gd name="connsiteY12" fmla="*/ 228990 h 305630"/>
                  <a:gd name="connsiteX13" fmla="*/ 158369 w 310225"/>
                  <a:gd name="connsiteY13" fmla="*/ 220500 h 305630"/>
                  <a:gd name="connsiteX14" fmla="*/ 156624 w 310225"/>
                  <a:gd name="connsiteY14" fmla="*/ 218756 h 305630"/>
                  <a:gd name="connsiteX15" fmla="*/ 156624 w 310225"/>
                  <a:gd name="connsiteY15" fmla="*/ 205382 h 305630"/>
                  <a:gd name="connsiteX16" fmla="*/ 135927 w 310225"/>
                  <a:gd name="connsiteY16" fmla="*/ 205382 h 305630"/>
                  <a:gd name="connsiteX17" fmla="*/ 135927 w 310225"/>
                  <a:gd name="connsiteY17" fmla="*/ 199450 h 305630"/>
                  <a:gd name="connsiteX18" fmla="*/ 123718 w 310225"/>
                  <a:gd name="connsiteY18" fmla="*/ 199450 h 305630"/>
                  <a:gd name="connsiteX19" fmla="*/ 118137 w 310225"/>
                  <a:gd name="connsiteY19" fmla="*/ 205033 h 305630"/>
                  <a:gd name="connsiteX20" fmla="*/ 118137 w 310225"/>
                  <a:gd name="connsiteY20" fmla="*/ 207591 h 305630"/>
                  <a:gd name="connsiteX21" fmla="*/ 115928 w 310225"/>
                  <a:gd name="connsiteY21" fmla="*/ 209801 h 305630"/>
                  <a:gd name="connsiteX22" fmla="*/ 115928 w 310225"/>
                  <a:gd name="connsiteY22" fmla="*/ 215383 h 305630"/>
                  <a:gd name="connsiteX23" fmla="*/ 101858 w 310225"/>
                  <a:gd name="connsiteY23" fmla="*/ 215383 h 305630"/>
                  <a:gd name="connsiteX24" fmla="*/ 99416 w 310225"/>
                  <a:gd name="connsiteY24" fmla="*/ 217826 h 305630"/>
                  <a:gd name="connsiteX25" fmla="*/ 87207 w 310225"/>
                  <a:gd name="connsiteY25" fmla="*/ 217826 h 305630"/>
                  <a:gd name="connsiteX26" fmla="*/ 81975 w 310225"/>
                  <a:gd name="connsiteY26" fmla="*/ 212592 h 305630"/>
                  <a:gd name="connsiteX27" fmla="*/ 81975 w 310225"/>
                  <a:gd name="connsiteY27" fmla="*/ 208289 h 305630"/>
                  <a:gd name="connsiteX28" fmla="*/ 76510 w 310225"/>
                  <a:gd name="connsiteY28" fmla="*/ 202823 h 305630"/>
                  <a:gd name="connsiteX29" fmla="*/ 76510 w 310225"/>
                  <a:gd name="connsiteY29" fmla="*/ 197822 h 305630"/>
                  <a:gd name="connsiteX30" fmla="*/ 72905 w 310225"/>
                  <a:gd name="connsiteY30" fmla="*/ 194217 h 305630"/>
                  <a:gd name="connsiteX31" fmla="*/ 72905 w 310225"/>
                  <a:gd name="connsiteY31" fmla="*/ 186076 h 305630"/>
                  <a:gd name="connsiteX32" fmla="*/ 68022 w 310225"/>
                  <a:gd name="connsiteY32" fmla="*/ 181192 h 305630"/>
                  <a:gd name="connsiteX33" fmla="*/ 9651 w 310225"/>
                  <a:gd name="connsiteY33" fmla="*/ 181192 h 305630"/>
                  <a:gd name="connsiteX34" fmla="*/ 9651 w 310225"/>
                  <a:gd name="connsiteY34" fmla="*/ 181192 h 305630"/>
                  <a:gd name="connsiteX35" fmla="*/ 7790 w 310225"/>
                  <a:gd name="connsiteY35" fmla="*/ 183053 h 305630"/>
                  <a:gd name="connsiteX36" fmla="*/ 3256 w 310225"/>
                  <a:gd name="connsiteY36" fmla="*/ 183053 h 305630"/>
                  <a:gd name="connsiteX37" fmla="*/ 0 w 310225"/>
                  <a:gd name="connsiteY37" fmla="*/ 179796 h 305630"/>
                  <a:gd name="connsiteX38" fmla="*/ 4535 w 310225"/>
                  <a:gd name="connsiteY38" fmla="*/ 179796 h 305630"/>
                  <a:gd name="connsiteX39" fmla="*/ 4535 w 310225"/>
                  <a:gd name="connsiteY39" fmla="*/ 168748 h 305630"/>
                  <a:gd name="connsiteX40" fmla="*/ 12790 w 310225"/>
                  <a:gd name="connsiteY40" fmla="*/ 160491 h 305630"/>
                  <a:gd name="connsiteX41" fmla="*/ 14535 w 310225"/>
                  <a:gd name="connsiteY41" fmla="*/ 160491 h 305630"/>
                  <a:gd name="connsiteX42" fmla="*/ 17907 w 310225"/>
                  <a:gd name="connsiteY42" fmla="*/ 163864 h 305630"/>
                  <a:gd name="connsiteX43" fmla="*/ 21279 w 310225"/>
                  <a:gd name="connsiteY43" fmla="*/ 163864 h 305630"/>
                  <a:gd name="connsiteX44" fmla="*/ 23604 w 310225"/>
                  <a:gd name="connsiteY44" fmla="*/ 161538 h 305630"/>
                  <a:gd name="connsiteX45" fmla="*/ 23604 w 310225"/>
                  <a:gd name="connsiteY45" fmla="*/ 157932 h 305630"/>
                  <a:gd name="connsiteX46" fmla="*/ 33023 w 310225"/>
                  <a:gd name="connsiteY46" fmla="*/ 157932 h 305630"/>
                  <a:gd name="connsiteX47" fmla="*/ 35348 w 310225"/>
                  <a:gd name="connsiteY47" fmla="*/ 155606 h 305630"/>
                  <a:gd name="connsiteX48" fmla="*/ 35348 w 310225"/>
                  <a:gd name="connsiteY48" fmla="*/ 165375 h 305630"/>
                  <a:gd name="connsiteX49" fmla="*/ 41046 w 310225"/>
                  <a:gd name="connsiteY49" fmla="*/ 165375 h 305630"/>
                  <a:gd name="connsiteX50" fmla="*/ 54882 w 310225"/>
                  <a:gd name="connsiteY50" fmla="*/ 151536 h 305630"/>
                  <a:gd name="connsiteX51" fmla="*/ 58371 w 310225"/>
                  <a:gd name="connsiteY51" fmla="*/ 151536 h 305630"/>
                  <a:gd name="connsiteX52" fmla="*/ 60813 w 310225"/>
                  <a:gd name="connsiteY52" fmla="*/ 149094 h 305630"/>
                  <a:gd name="connsiteX53" fmla="*/ 60813 w 310225"/>
                  <a:gd name="connsiteY53" fmla="*/ 145488 h 305630"/>
                  <a:gd name="connsiteX54" fmla="*/ 64417 w 310225"/>
                  <a:gd name="connsiteY54" fmla="*/ 141883 h 305630"/>
                  <a:gd name="connsiteX55" fmla="*/ 64417 w 310225"/>
                  <a:gd name="connsiteY55" fmla="*/ 121647 h 305630"/>
                  <a:gd name="connsiteX56" fmla="*/ 71394 w 310225"/>
                  <a:gd name="connsiteY56" fmla="*/ 114670 h 305630"/>
                  <a:gd name="connsiteX57" fmla="*/ 71394 w 310225"/>
                  <a:gd name="connsiteY57" fmla="*/ 111064 h 305630"/>
                  <a:gd name="connsiteX58" fmla="*/ 79533 w 310225"/>
                  <a:gd name="connsiteY58" fmla="*/ 102923 h 305630"/>
                  <a:gd name="connsiteX59" fmla="*/ 82556 w 310225"/>
                  <a:gd name="connsiteY59" fmla="*/ 102923 h 305630"/>
                  <a:gd name="connsiteX60" fmla="*/ 89533 w 310225"/>
                  <a:gd name="connsiteY60" fmla="*/ 95946 h 305630"/>
                  <a:gd name="connsiteX61" fmla="*/ 89533 w 310225"/>
                  <a:gd name="connsiteY61" fmla="*/ 87805 h 305630"/>
                  <a:gd name="connsiteX62" fmla="*/ 92556 w 310225"/>
                  <a:gd name="connsiteY62" fmla="*/ 84781 h 305630"/>
                  <a:gd name="connsiteX63" fmla="*/ 92556 w 310225"/>
                  <a:gd name="connsiteY63" fmla="*/ 64894 h 305630"/>
                  <a:gd name="connsiteX64" fmla="*/ 95579 w 310225"/>
                  <a:gd name="connsiteY64" fmla="*/ 61871 h 305630"/>
                  <a:gd name="connsiteX65" fmla="*/ 95579 w 310225"/>
                  <a:gd name="connsiteY65" fmla="*/ 49543 h 305630"/>
                  <a:gd name="connsiteX66" fmla="*/ 100696 w 310225"/>
                  <a:gd name="connsiteY66" fmla="*/ 44426 h 305630"/>
                  <a:gd name="connsiteX67" fmla="*/ 100696 w 310225"/>
                  <a:gd name="connsiteY67" fmla="*/ 39309 h 305630"/>
                  <a:gd name="connsiteX68" fmla="*/ 104300 w 310225"/>
                  <a:gd name="connsiteY68" fmla="*/ 35704 h 305630"/>
                  <a:gd name="connsiteX69" fmla="*/ 104300 w 310225"/>
                  <a:gd name="connsiteY69" fmla="*/ 30586 h 305630"/>
                  <a:gd name="connsiteX70" fmla="*/ 104300 w 310225"/>
                  <a:gd name="connsiteY70" fmla="*/ 16398 h 305630"/>
                  <a:gd name="connsiteX71" fmla="*/ 104300 w 310225"/>
                  <a:gd name="connsiteY71" fmla="*/ 16398 h 305630"/>
                  <a:gd name="connsiteX72" fmla="*/ 116974 w 310225"/>
                  <a:gd name="connsiteY72" fmla="*/ 3722 h 305630"/>
                  <a:gd name="connsiteX73" fmla="*/ 123951 w 310225"/>
                  <a:gd name="connsiteY73" fmla="*/ 3722 h 305630"/>
                  <a:gd name="connsiteX74" fmla="*/ 128021 w 310225"/>
                  <a:gd name="connsiteY74" fmla="*/ 7792 h 305630"/>
                  <a:gd name="connsiteX75" fmla="*/ 131276 w 310225"/>
                  <a:gd name="connsiteY75" fmla="*/ 7792 h 305630"/>
                  <a:gd name="connsiteX76" fmla="*/ 137788 w 310225"/>
                  <a:gd name="connsiteY76" fmla="*/ 14305 h 305630"/>
                  <a:gd name="connsiteX77" fmla="*/ 143718 w 310225"/>
                  <a:gd name="connsiteY77" fmla="*/ 14305 h 305630"/>
                  <a:gd name="connsiteX78" fmla="*/ 145695 w 310225"/>
                  <a:gd name="connsiteY78" fmla="*/ 16282 h 305630"/>
                  <a:gd name="connsiteX79" fmla="*/ 159764 w 310225"/>
                  <a:gd name="connsiteY79" fmla="*/ 16282 h 305630"/>
                  <a:gd name="connsiteX80" fmla="*/ 159764 w 310225"/>
                  <a:gd name="connsiteY80" fmla="*/ 16282 h 305630"/>
                  <a:gd name="connsiteX81" fmla="*/ 162322 w 310225"/>
                  <a:gd name="connsiteY81" fmla="*/ 18840 h 305630"/>
                  <a:gd name="connsiteX82" fmla="*/ 166392 w 310225"/>
                  <a:gd name="connsiteY82" fmla="*/ 18840 h 305630"/>
                  <a:gd name="connsiteX83" fmla="*/ 169880 w 310225"/>
                  <a:gd name="connsiteY83" fmla="*/ 15352 h 305630"/>
                  <a:gd name="connsiteX84" fmla="*/ 169880 w 310225"/>
                  <a:gd name="connsiteY84" fmla="*/ 12328 h 305630"/>
                  <a:gd name="connsiteX85" fmla="*/ 173368 w 310225"/>
                  <a:gd name="connsiteY85" fmla="*/ 8839 h 305630"/>
                  <a:gd name="connsiteX86" fmla="*/ 178368 w 310225"/>
                  <a:gd name="connsiteY86" fmla="*/ 8839 h 305630"/>
                  <a:gd name="connsiteX87" fmla="*/ 180112 w 310225"/>
                  <a:gd name="connsiteY87" fmla="*/ 10583 h 305630"/>
                  <a:gd name="connsiteX88" fmla="*/ 185112 w 310225"/>
                  <a:gd name="connsiteY88" fmla="*/ 10583 h 305630"/>
                  <a:gd name="connsiteX89" fmla="*/ 188368 w 310225"/>
                  <a:gd name="connsiteY89" fmla="*/ 7327 h 305630"/>
                  <a:gd name="connsiteX90" fmla="*/ 193368 w 310225"/>
                  <a:gd name="connsiteY90" fmla="*/ 7327 h 305630"/>
                  <a:gd name="connsiteX91" fmla="*/ 196158 w 310225"/>
                  <a:gd name="connsiteY91" fmla="*/ 4536 h 305630"/>
                  <a:gd name="connsiteX92" fmla="*/ 200344 w 310225"/>
                  <a:gd name="connsiteY92" fmla="*/ 4536 h 305630"/>
                  <a:gd name="connsiteX93" fmla="*/ 201740 w 310225"/>
                  <a:gd name="connsiteY93" fmla="*/ 5931 h 305630"/>
                  <a:gd name="connsiteX94" fmla="*/ 209530 w 310225"/>
                  <a:gd name="connsiteY94" fmla="*/ 5931 h 305630"/>
                  <a:gd name="connsiteX95" fmla="*/ 215460 w 310225"/>
                  <a:gd name="connsiteY95" fmla="*/ 0 h 305630"/>
                  <a:gd name="connsiteX96" fmla="*/ 220344 w 310225"/>
                  <a:gd name="connsiteY96" fmla="*/ 0 h 305630"/>
                  <a:gd name="connsiteX97" fmla="*/ 222437 w 310225"/>
                  <a:gd name="connsiteY97" fmla="*/ 2093 h 305630"/>
                  <a:gd name="connsiteX98" fmla="*/ 228367 w 310225"/>
                  <a:gd name="connsiteY98" fmla="*/ 2093 h 305630"/>
                  <a:gd name="connsiteX99" fmla="*/ 230460 w 310225"/>
                  <a:gd name="connsiteY99" fmla="*/ 4187 h 305630"/>
                  <a:gd name="connsiteX100" fmla="*/ 238251 w 310225"/>
                  <a:gd name="connsiteY100" fmla="*/ 4187 h 305630"/>
                  <a:gd name="connsiteX101" fmla="*/ 240343 w 310225"/>
                  <a:gd name="connsiteY101" fmla="*/ 2093 h 305630"/>
                  <a:gd name="connsiteX102" fmla="*/ 246855 w 310225"/>
                  <a:gd name="connsiteY102" fmla="*/ 2093 h 305630"/>
                  <a:gd name="connsiteX103" fmla="*/ 260692 w 310225"/>
                  <a:gd name="connsiteY103" fmla="*/ 15933 h 305630"/>
                  <a:gd name="connsiteX104" fmla="*/ 265924 w 310225"/>
                  <a:gd name="connsiteY104" fmla="*/ 15933 h 305630"/>
                  <a:gd name="connsiteX105" fmla="*/ 268715 w 310225"/>
                  <a:gd name="connsiteY105" fmla="*/ 13142 h 305630"/>
                  <a:gd name="connsiteX106" fmla="*/ 273948 w 310225"/>
                  <a:gd name="connsiteY106" fmla="*/ 13142 h 305630"/>
                  <a:gd name="connsiteX107" fmla="*/ 276738 w 310225"/>
                  <a:gd name="connsiteY107" fmla="*/ 15933 h 305630"/>
                  <a:gd name="connsiteX108" fmla="*/ 281273 w 310225"/>
                  <a:gd name="connsiteY108" fmla="*/ 11397 h 305630"/>
                  <a:gd name="connsiteX109" fmla="*/ 284064 w 310225"/>
                  <a:gd name="connsiteY109" fmla="*/ 11397 h 305630"/>
                  <a:gd name="connsiteX110" fmla="*/ 296273 w 310225"/>
                  <a:gd name="connsiteY110" fmla="*/ 23608 h 305630"/>
                  <a:gd name="connsiteX111" fmla="*/ 299063 w 310225"/>
                  <a:gd name="connsiteY111" fmla="*/ 23608 h 305630"/>
                  <a:gd name="connsiteX112" fmla="*/ 299063 w 310225"/>
                  <a:gd name="connsiteY112" fmla="*/ 26865 h 305630"/>
                  <a:gd name="connsiteX113" fmla="*/ 301156 w 310225"/>
                  <a:gd name="connsiteY113" fmla="*/ 26865 h 305630"/>
                  <a:gd name="connsiteX114" fmla="*/ 304877 w 310225"/>
                  <a:gd name="connsiteY114" fmla="*/ 30586 h 305630"/>
                  <a:gd name="connsiteX115" fmla="*/ 303017 w 310225"/>
                  <a:gd name="connsiteY115" fmla="*/ 32447 h 305630"/>
                  <a:gd name="connsiteX116" fmla="*/ 303017 w 310225"/>
                  <a:gd name="connsiteY116" fmla="*/ 40937 h 305630"/>
                  <a:gd name="connsiteX117" fmla="*/ 301156 w 310225"/>
                  <a:gd name="connsiteY117" fmla="*/ 42798 h 305630"/>
                  <a:gd name="connsiteX118" fmla="*/ 301156 w 310225"/>
                  <a:gd name="connsiteY118" fmla="*/ 47333 h 305630"/>
                  <a:gd name="connsiteX119" fmla="*/ 305691 w 310225"/>
                  <a:gd name="connsiteY119" fmla="*/ 47333 h 305630"/>
                  <a:gd name="connsiteX120" fmla="*/ 310226 w 310225"/>
                  <a:gd name="connsiteY120" fmla="*/ 51869 h 305630"/>
                  <a:gd name="connsiteX121" fmla="*/ 288947 w 310225"/>
                  <a:gd name="connsiteY121" fmla="*/ 73151 h 305630"/>
                  <a:gd name="connsiteX122" fmla="*/ 288947 w 310225"/>
                  <a:gd name="connsiteY122" fmla="*/ 77687 h 305630"/>
                  <a:gd name="connsiteX123" fmla="*/ 286622 w 310225"/>
                  <a:gd name="connsiteY123" fmla="*/ 80013 h 305630"/>
                  <a:gd name="connsiteX124" fmla="*/ 286622 w 310225"/>
                  <a:gd name="connsiteY124" fmla="*/ 83269 h 305630"/>
                  <a:gd name="connsiteX125" fmla="*/ 284994 w 310225"/>
                  <a:gd name="connsiteY125" fmla="*/ 84897 h 305630"/>
                  <a:gd name="connsiteX126" fmla="*/ 284994 w 310225"/>
                  <a:gd name="connsiteY126" fmla="*/ 88154 h 305630"/>
                  <a:gd name="connsiteX127" fmla="*/ 284064 w 310225"/>
                  <a:gd name="connsiteY127" fmla="*/ 89084 h 305630"/>
                  <a:gd name="connsiteX128" fmla="*/ 284064 w 310225"/>
                  <a:gd name="connsiteY128" fmla="*/ 97574 h 305630"/>
                  <a:gd name="connsiteX129" fmla="*/ 282203 w 310225"/>
                  <a:gd name="connsiteY129" fmla="*/ 99434 h 305630"/>
                  <a:gd name="connsiteX130" fmla="*/ 282203 w 310225"/>
                  <a:gd name="connsiteY130" fmla="*/ 107924 h 305630"/>
                  <a:gd name="connsiteX131" fmla="*/ 275343 w 310225"/>
                  <a:gd name="connsiteY131" fmla="*/ 114786 h 305630"/>
                  <a:gd name="connsiteX132" fmla="*/ 275343 w 310225"/>
                  <a:gd name="connsiteY132" fmla="*/ 122229 h 305630"/>
                  <a:gd name="connsiteX133" fmla="*/ 271390 w 310225"/>
                  <a:gd name="connsiteY133" fmla="*/ 126183 h 305630"/>
                  <a:gd name="connsiteX134" fmla="*/ 271390 w 310225"/>
                  <a:gd name="connsiteY134" fmla="*/ 128509 h 305630"/>
                  <a:gd name="connsiteX135" fmla="*/ 277203 w 310225"/>
                  <a:gd name="connsiteY135" fmla="*/ 134324 h 305630"/>
                  <a:gd name="connsiteX136" fmla="*/ 277203 w 310225"/>
                  <a:gd name="connsiteY136" fmla="*/ 150257 h 305630"/>
                  <a:gd name="connsiteX137" fmla="*/ 280226 w 310225"/>
                  <a:gd name="connsiteY137" fmla="*/ 153280 h 305630"/>
                  <a:gd name="connsiteX138" fmla="*/ 280226 w 310225"/>
                  <a:gd name="connsiteY138" fmla="*/ 160142 h 305630"/>
                  <a:gd name="connsiteX139" fmla="*/ 280226 w 310225"/>
                  <a:gd name="connsiteY139" fmla="*/ 160142 h 305630"/>
                  <a:gd name="connsiteX140" fmla="*/ 278831 w 310225"/>
                  <a:gd name="connsiteY140" fmla="*/ 161538 h 305630"/>
                  <a:gd name="connsiteX141" fmla="*/ 278831 w 310225"/>
                  <a:gd name="connsiteY141" fmla="*/ 168399 h 305630"/>
                  <a:gd name="connsiteX142" fmla="*/ 281389 w 310225"/>
                  <a:gd name="connsiteY142" fmla="*/ 170958 h 305630"/>
                  <a:gd name="connsiteX143" fmla="*/ 281389 w 310225"/>
                  <a:gd name="connsiteY143" fmla="*/ 174679 h 305630"/>
                  <a:gd name="connsiteX144" fmla="*/ 283599 w 310225"/>
                  <a:gd name="connsiteY144" fmla="*/ 176889 h 305630"/>
                  <a:gd name="connsiteX145" fmla="*/ 283599 w 310225"/>
                  <a:gd name="connsiteY145" fmla="*/ 179913 h 305630"/>
                  <a:gd name="connsiteX146" fmla="*/ 281389 w 310225"/>
                  <a:gd name="connsiteY146" fmla="*/ 182122 h 305630"/>
                  <a:gd name="connsiteX147" fmla="*/ 281389 w 310225"/>
                  <a:gd name="connsiteY147" fmla="*/ 188984 h 305630"/>
                  <a:gd name="connsiteX148" fmla="*/ 297086 w 310225"/>
                  <a:gd name="connsiteY148" fmla="*/ 204684 h 305630"/>
                  <a:gd name="connsiteX149" fmla="*/ 297086 w 310225"/>
                  <a:gd name="connsiteY149" fmla="*/ 209220 h 305630"/>
                  <a:gd name="connsiteX150" fmla="*/ 301273 w 310225"/>
                  <a:gd name="connsiteY150" fmla="*/ 213406 h 305630"/>
                  <a:gd name="connsiteX151" fmla="*/ 301273 w 310225"/>
                  <a:gd name="connsiteY151" fmla="*/ 219337 h 305630"/>
                  <a:gd name="connsiteX152" fmla="*/ 290226 w 310225"/>
                  <a:gd name="connsiteY152" fmla="*/ 219337 h 305630"/>
                  <a:gd name="connsiteX153" fmla="*/ 287319 w 310225"/>
                  <a:gd name="connsiteY153" fmla="*/ 222245 h 305630"/>
                  <a:gd name="connsiteX154" fmla="*/ 272087 w 310225"/>
                  <a:gd name="connsiteY154" fmla="*/ 222245 h 305630"/>
                  <a:gd name="connsiteX155" fmla="*/ 272087 w 310225"/>
                  <a:gd name="connsiteY155" fmla="*/ 228060 h 305630"/>
                  <a:gd name="connsiteX156" fmla="*/ 263832 w 310225"/>
                  <a:gd name="connsiteY156" fmla="*/ 236317 h 305630"/>
                  <a:gd name="connsiteX157" fmla="*/ 263832 w 310225"/>
                  <a:gd name="connsiteY157" fmla="*/ 238643 h 305630"/>
                  <a:gd name="connsiteX158" fmla="*/ 267320 w 310225"/>
                  <a:gd name="connsiteY158" fmla="*/ 242132 h 305630"/>
                  <a:gd name="connsiteX159" fmla="*/ 267320 w 310225"/>
                  <a:gd name="connsiteY159" fmla="*/ 260507 h 305630"/>
                  <a:gd name="connsiteX160" fmla="*/ 264645 w 310225"/>
                  <a:gd name="connsiteY160" fmla="*/ 263182 h 305630"/>
                  <a:gd name="connsiteX161" fmla="*/ 264645 w 310225"/>
                  <a:gd name="connsiteY161" fmla="*/ 270625 h 305630"/>
                  <a:gd name="connsiteX162" fmla="*/ 262901 w 310225"/>
                  <a:gd name="connsiteY162" fmla="*/ 272369 h 305630"/>
                  <a:gd name="connsiteX163" fmla="*/ 262901 w 310225"/>
                  <a:gd name="connsiteY163" fmla="*/ 276323 h 305630"/>
                  <a:gd name="connsiteX164" fmla="*/ 274529 w 310225"/>
                  <a:gd name="connsiteY164" fmla="*/ 287953 h 305630"/>
                  <a:gd name="connsiteX165" fmla="*/ 281854 w 310225"/>
                  <a:gd name="connsiteY165" fmla="*/ 287953 h 305630"/>
                  <a:gd name="connsiteX166" fmla="*/ 281854 w 310225"/>
                  <a:gd name="connsiteY166" fmla="*/ 284697 h 305630"/>
                  <a:gd name="connsiteX167" fmla="*/ 286505 w 310225"/>
                  <a:gd name="connsiteY167" fmla="*/ 284697 h 305630"/>
                  <a:gd name="connsiteX168" fmla="*/ 286505 w 310225"/>
                  <a:gd name="connsiteY168" fmla="*/ 305630 h 305630"/>
                  <a:gd name="connsiteX169" fmla="*/ 283599 w 310225"/>
                  <a:gd name="connsiteY169" fmla="*/ 305630 h 305630"/>
                  <a:gd name="connsiteX170" fmla="*/ 283599 w 310225"/>
                  <a:gd name="connsiteY170" fmla="*/ 302258 h 305630"/>
                  <a:gd name="connsiteX171" fmla="*/ 280110 w 310225"/>
                  <a:gd name="connsiteY171" fmla="*/ 302258 h 305630"/>
                  <a:gd name="connsiteX172" fmla="*/ 277668 w 310225"/>
                  <a:gd name="connsiteY172" fmla="*/ 304700 h 305630"/>
                  <a:gd name="connsiteX173" fmla="*/ 274180 w 310225"/>
                  <a:gd name="connsiteY173" fmla="*/ 304700 h 305630"/>
                  <a:gd name="connsiteX174" fmla="*/ 269878 w 310225"/>
                  <a:gd name="connsiteY174" fmla="*/ 300397 h 305630"/>
                  <a:gd name="connsiteX175" fmla="*/ 269878 w 310225"/>
                  <a:gd name="connsiteY175" fmla="*/ 295861 h 305630"/>
                  <a:gd name="connsiteX176" fmla="*/ 267203 w 310225"/>
                  <a:gd name="connsiteY176" fmla="*/ 295861 h 305630"/>
                  <a:gd name="connsiteX177" fmla="*/ 264878 w 310225"/>
                  <a:gd name="connsiteY177" fmla="*/ 293535 h 305630"/>
                  <a:gd name="connsiteX178" fmla="*/ 264878 w 310225"/>
                  <a:gd name="connsiteY178" fmla="*/ 290395 h 305630"/>
                  <a:gd name="connsiteX179" fmla="*/ 262552 w 310225"/>
                  <a:gd name="connsiteY179" fmla="*/ 288069 h 305630"/>
                  <a:gd name="connsiteX180" fmla="*/ 262552 w 310225"/>
                  <a:gd name="connsiteY180" fmla="*/ 288069 h 305630"/>
                  <a:gd name="connsiteX181" fmla="*/ 259180 w 310225"/>
                  <a:gd name="connsiteY181" fmla="*/ 288069 h 305630"/>
                  <a:gd name="connsiteX182" fmla="*/ 259180 w 310225"/>
                  <a:gd name="connsiteY182" fmla="*/ 288069 h 305630"/>
                  <a:gd name="connsiteX183" fmla="*/ 256855 w 310225"/>
                  <a:gd name="connsiteY183" fmla="*/ 285744 h 305630"/>
                  <a:gd name="connsiteX184" fmla="*/ 256855 w 310225"/>
                  <a:gd name="connsiteY184" fmla="*/ 285744 h 305630"/>
                  <a:gd name="connsiteX185" fmla="*/ 251041 w 310225"/>
                  <a:gd name="connsiteY185" fmla="*/ 285744 h 305630"/>
                  <a:gd name="connsiteX186" fmla="*/ 251041 w 310225"/>
                  <a:gd name="connsiteY186" fmla="*/ 285744 h 305630"/>
                  <a:gd name="connsiteX187" fmla="*/ 245111 w 310225"/>
                  <a:gd name="connsiteY187" fmla="*/ 279812 h 305630"/>
                  <a:gd name="connsiteX188" fmla="*/ 245111 w 310225"/>
                  <a:gd name="connsiteY188" fmla="*/ 274462 h 305630"/>
                  <a:gd name="connsiteX189" fmla="*/ 240809 w 310225"/>
                  <a:gd name="connsiteY189" fmla="*/ 274462 h 305630"/>
                  <a:gd name="connsiteX190" fmla="*/ 240809 w 310225"/>
                  <a:gd name="connsiteY190" fmla="*/ 277951 h 305630"/>
                  <a:gd name="connsiteX191" fmla="*/ 237669 w 310225"/>
                  <a:gd name="connsiteY191" fmla="*/ 281092 h 305630"/>
                  <a:gd name="connsiteX192" fmla="*/ 226042 w 310225"/>
                  <a:gd name="connsiteY192" fmla="*/ 281092 h 305630"/>
                  <a:gd name="connsiteX193" fmla="*/ 222553 w 310225"/>
                  <a:gd name="connsiteY193" fmla="*/ 277603 h 305630"/>
                  <a:gd name="connsiteX194" fmla="*/ 217088 w 310225"/>
                  <a:gd name="connsiteY194" fmla="*/ 277603 h 305630"/>
                  <a:gd name="connsiteX195" fmla="*/ 213135 w 310225"/>
                  <a:gd name="connsiteY195" fmla="*/ 273648 h 305630"/>
                  <a:gd name="connsiteX196" fmla="*/ 213135 w 310225"/>
                  <a:gd name="connsiteY196" fmla="*/ 269113 h 305630"/>
                  <a:gd name="connsiteX197" fmla="*/ 207205 w 310225"/>
                  <a:gd name="connsiteY197" fmla="*/ 269113 h 305630"/>
                  <a:gd name="connsiteX198" fmla="*/ 206042 w 310225"/>
                  <a:gd name="connsiteY198" fmla="*/ 270276 h 305630"/>
                  <a:gd name="connsiteX199" fmla="*/ 203019 w 310225"/>
                  <a:gd name="connsiteY199" fmla="*/ 270276 h 305630"/>
                  <a:gd name="connsiteX200" fmla="*/ 201042 w 310225"/>
                  <a:gd name="connsiteY200" fmla="*/ 272253 h 305630"/>
                  <a:gd name="connsiteX201" fmla="*/ 198251 w 310225"/>
                  <a:gd name="connsiteY201" fmla="*/ 272253 h 305630"/>
                  <a:gd name="connsiteX202" fmla="*/ 198251 w 310225"/>
                  <a:gd name="connsiteY202" fmla="*/ 268066 h 305630"/>
                  <a:gd name="connsiteX203" fmla="*/ 193251 w 310225"/>
                  <a:gd name="connsiteY203" fmla="*/ 263065 h 305630"/>
                  <a:gd name="connsiteX204" fmla="*/ 191391 w 310225"/>
                  <a:gd name="connsiteY204" fmla="*/ 263531 h 305630"/>
                  <a:gd name="connsiteX205" fmla="*/ 191391 w 310225"/>
                  <a:gd name="connsiteY205" fmla="*/ 263531 h 30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10225" h="305630">
                    <a:moveTo>
                      <a:pt x="191391" y="263531"/>
                    </a:moveTo>
                    <a:lnTo>
                      <a:pt x="189415" y="265508"/>
                    </a:lnTo>
                    <a:lnTo>
                      <a:pt x="180926" y="265508"/>
                    </a:lnTo>
                    <a:lnTo>
                      <a:pt x="179066" y="267368"/>
                    </a:lnTo>
                    <a:lnTo>
                      <a:pt x="168020" y="267368"/>
                    </a:lnTo>
                    <a:lnTo>
                      <a:pt x="166159" y="269113"/>
                    </a:lnTo>
                    <a:lnTo>
                      <a:pt x="162671" y="269113"/>
                    </a:lnTo>
                    <a:lnTo>
                      <a:pt x="162671" y="262251"/>
                    </a:lnTo>
                    <a:lnTo>
                      <a:pt x="164531" y="260391"/>
                    </a:lnTo>
                    <a:lnTo>
                      <a:pt x="164531" y="251087"/>
                    </a:lnTo>
                    <a:lnTo>
                      <a:pt x="156624" y="243178"/>
                    </a:lnTo>
                    <a:lnTo>
                      <a:pt x="156624" y="230735"/>
                    </a:lnTo>
                    <a:lnTo>
                      <a:pt x="158369" y="228990"/>
                    </a:lnTo>
                    <a:lnTo>
                      <a:pt x="158369" y="220500"/>
                    </a:lnTo>
                    <a:lnTo>
                      <a:pt x="156624" y="218756"/>
                    </a:lnTo>
                    <a:lnTo>
                      <a:pt x="156624" y="205382"/>
                    </a:lnTo>
                    <a:lnTo>
                      <a:pt x="135927" y="205382"/>
                    </a:lnTo>
                    <a:lnTo>
                      <a:pt x="135927" y="199450"/>
                    </a:lnTo>
                    <a:lnTo>
                      <a:pt x="123718" y="199450"/>
                    </a:lnTo>
                    <a:lnTo>
                      <a:pt x="118137" y="205033"/>
                    </a:lnTo>
                    <a:lnTo>
                      <a:pt x="118137" y="207591"/>
                    </a:lnTo>
                    <a:lnTo>
                      <a:pt x="115928" y="209801"/>
                    </a:lnTo>
                    <a:lnTo>
                      <a:pt x="115928" y="215383"/>
                    </a:lnTo>
                    <a:lnTo>
                      <a:pt x="101858" y="215383"/>
                    </a:lnTo>
                    <a:lnTo>
                      <a:pt x="99416" y="217826"/>
                    </a:lnTo>
                    <a:lnTo>
                      <a:pt x="87207" y="217826"/>
                    </a:lnTo>
                    <a:lnTo>
                      <a:pt x="81975" y="212592"/>
                    </a:lnTo>
                    <a:lnTo>
                      <a:pt x="81975" y="208289"/>
                    </a:lnTo>
                    <a:lnTo>
                      <a:pt x="76510" y="202823"/>
                    </a:lnTo>
                    <a:lnTo>
                      <a:pt x="76510" y="197822"/>
                    </a:lnTo>
                    <a:lnTo>
                      <a:pt x="72905" y="194217"/>
                    </a:lnTo>
                    <a:lnTo>
                      <a:pt x="72905" y="186076"/>
                    </a:lnTo>
                    <a:lnTo>
                      <a:pt x="68022" y="181192"/>
                    </a:lnTo>
                    <a:lnTo>
                      <a:pt x="9651" y="181192"/>
                    </a:lnTo>
                    <a:lnTo>
                      <a:pt x="9651" y="181192"/>
                    </a:lnTo>
                    <a:lnTo>
                      <a:pt x="7790" y="183053"/>
                    </a:lnTo>
                    <a:lnTo>
                      <a:pt x="3256" y="183053"/>
                    </a:lnTo>
                    <a:lnTo>
                      <a:pt x="0" y="179796"/>
                    </a:lnTo>
                    <a:lnTo>
                      <a:pt x="4535" y="179796"/>
                    </a:lnTo>
                    <a:lnTo>
                      <a:pt x="4535" y="168748"/>
                    </a:lnTo>
                    <a:lnTo>
                      <a:pt x="12790" y="160491"/>
                    </a:lnTo>
                    <a:lnTo>
                      <a:pt x="14535" y="160491"/>
                    </a:lnTo>
                    <a:lnTo>
                      <a:pt x="17907" y="163864"/>
                    </a:lnTo>
                    <a:lnTo>
                      <a:pt x="21279" y="163864"/>
                    </a:lnTo>
                    <a:lnTo>
                      <a:pt x="23604" y="161538"/>
                    </a:lnTo>
                    <a:lnTo>
                      <a:pt x="23604" y="157932"/>
                    </a:lnTo>
                    <a:lnTo>
                      <a:pt x="33023" y="157932"/>
                    </a:lnTo>
                    <a:lnTo>
                      <a:pt x="35348" y="155606"/>
                    </a:lnTo>
                    <a:lnTo>
                      <a:pt x="35348" y="165375"/>
                    </a:lnTo>
                    <a:lnTo>
                      <a:pt x="41046" y="165375"/>
                    </a:lnTo>
                    <a:lnTo>
                      <a:pt x="54882" y="151536"/>
                    </a:lnTo>
                    <a:lnTo>
                      <a:pt x="58371" y="151536"/>
                    </a:lnTo>
                    <a:lnTo>
                      <a:pt x="60813" y="149094"/>
                    </a:lnTo>
                    <a:lnTo>
                      <a:pt x="60813" y="145488"/>
                    </a:lnTo>
                    <a:lnTo>
                      <a:pt x="64417" y="141883"/>
                    </a:lnTo>
                    <a:lnTo>
                      <a:pt x="64417" y="121647"/>
                    </a:lnTo>
                    <a:lnTo>
                      <a:pt x="71394" y="114670"/>
                    </a:lnTo>
                    <a:lnTo>
                      <a:pt x="71394" y="111064"/>
                    </a:lnTo>
                    <a:lnTo>
                      <a:pt x="79533" y="102923"/>
                    </a:lnTo>
                    <a:lnTo>
                      <a:pt x="82556" y="102923"/>
                    </a:lnTo>
                    <a:lnTo>
                      <a:pt x="89533" y="95946"/>
                    </a:lnTo>
                    <a:lnTo>
                      <a:pt x="89533" y="87805"/>
                    </a:lnTo>
                    <a:lnTo>
                      <a:pt x="92556" y="84781"/>
                    </a:lnTo>
                    <a:lnTo>
                      <a:pt x="92556" y="64894"/>
                    </a:lnTo>
                    <a:lnTo>
                      <a:pt x="95579" y="61871"/>
                    </a:lnTo>
                    <a:lnTo>
                      <a:pt x="95579" y="49543"/>
                    </a:lnTo>
                    <a:lnTo>
                      <a:pt x="100696" y="44426"/>
                    </a:lnTo>
                    <a:lnTo>
                      <a:pt x="100696" y="39309"/>
                    </a:lnTo>
                    <a:lnTo>
                      <a:pt x="104300" y="35704"/>
                    </a:lnTo>
                    <a:lnTo>
                      <a:pt x="104300" y="30586"/>
                    </a:lnTo>
                    <a:lnTo>
                      <a:pt x="104300" y="16398"/>
                    </a:lnTo>
                    <a:lnTo>
                      <a:pt x="104300" y="16398"/>
                    </a:lnTo>
                    <a:lnTo>
                      <a:pt x="116974" y="3722"/>
                    </a:lnTo>
                    <a:lnTo>
                      <a:pt x="123951" y="3722"/>
                    </a:lnTo>
                    <a:lnTo>
                      <a:pt x="128021" y="7792"/>
                    </a:lnTo>
                    <a:lnTo>
                      <a:pt x="131276" y="7792"/>
                    </a:lnTo>
                    <a:lnTo>
                      <a:pt x="137788" y="14305"/>
                    </a:lnTo>
                    <a:lnTo>
                      <a:pt x="143718" y="14305"/>
                    </a:lnTo>
                    <a:lnTo>
                      <a:pt x="145695" y="16282"/>
                    </a:lnTo>
                    <a:lnTo>
                      <a:pt x="159764" y="16282"/>
                    </a:lnTo>
                    <a:lnTo>
                      <a:pt x="159764" y="16282"/>
                    </a:lnTo>
                    <a:lnTo>
                      <a:pt x="162322" y="18840"/>
                    </a:lnTo>
                    <a:lnTo>
                      <a:pt x="166392" y="18840"/>
                    </a:lnTo>
                    <a:lnTo>
                      <a:pt x="169880" y="15352"/>
                    </a:lnTo>
                    <a:lnTo>
                      <a:pt x="169880" y="12328"/>
                    </a:lnTo>
                    <a:lnTo>
                      <a:pt x="173368" y="8839"/>
                    </a:lnTo>
                    <a:lnTo>
                      <a:pt x="178368" y="8839"/>
                    </a:lnTo>
                    <a:lnTo>
                      <a:pt x="180112" y="10583"/>
                    </a:lnTo>
                    <a:lnTo>
                      <a:pt x="185112" y="10583"/>
                    </a:lnTo>
                    <a:lnTo>
                      <a:pt x="188368" y="7327"/>
                    </a:lnTo>
                    <a:lnTo>
                      <a:pt x="193368" y="7327"/>
                    </a:lnTo>
                    <a:lnTo>
                      <a:pt x="196158" y="4536"/>
                    </a:lnTo>
                    <a:lnTo>
                      <a:pt x="200344" y="4536"/>
                    </a:lnTo>
                    <a:lnTo>
                      <a:pt x="201740" y="5931"/>
                    </a:lnTo>
                    <a:lnTo>
                      <a:pt x="209530" y="5931"/>
                    </a:lnTo>
                    <a:lnTo>
                      <a:pt x="215460" y="0"/>
                    </a:lnTo>
                    <a:lnTo>
                      <a:pt x="220344" y="0"/>
                    </a:lnTo>
                    <a:lnTo>
                      <a:pt x="222437" y="2093"/>
                    </a:lnTo>
                    <a:lnTo>
                      <a:pt x="228367" y="2093"/>
                    </a:lnTo>
                    <a:lnTo>
                      <a:pt x="230460" y="4187"/>
                    </a:lnTo>
                    <a:lnTo>
                      <a:pt x="238251" y="4187"/>
                    </a:lnTo>
                    <a:lnTo>
                      <a:pt x="240343" y="2093"/>
                    </a:lnTo>
                    <a:lnTo>
                      <a:pt x="246855" y="2093"/>
                    </a:lnTo>
                    <a:lnTo>
                      <a:pt x="260692" y="15933"/>
                    </a:lnTo>
                    <a:lnTo>
                      <a:pt x="265924" y="15933"/>
                    </a:lnTo>
                    <a:lnTo>
                      <a:pt x="268715" y="13142"/>
                    </a:lnTo>
                    <a:lnTo>
                      <a:pt x="273948" y="13142"/>
                    </a:lnTo>
                    <a:lnTo>
                      <a:pt x="276738" y="15933"/>
                    </a:lnTo>
                    <a:lnTo>
                      <a:pt x="281273" y="11397"/>
                    </a:lnTo>
                    <a:lnTo>
                      <a:pt x="284064" y="11397"/>
                    </a:lnTo>
                    <a:lnTo>
                      <a:pt x="296273" y="23608"/>
                    </a:lnTo>
                    <a:lnTo>
                      <a:pt x="299063" y="23608"/>
                    </a:lnTo>
                    <a:lnTo>
                      <a:pt x="299063" y="26865"/>
                    </a:lnTo>
                    <a:lnTo>
                      <a:pt x="301156" y="26865"/>
                    </a:lnTo>
                    <a:lnTo>
                      <a:pt x="304877" y="30586"/>
                    </a:lnTo>
                    <a:lnTo>
                      <a:pt x="303017" y="32447"/>
                    </a:lnTo>
                    <a:lnTo>
                      <a:pt x="303017" y="40937"/>
                    </a:lnTo>
                    <a:lnTo>
                      <a:pt x="301156" y="42798"/>
                    </a:lnTo>
                    <a:lnTo>
                      <a:pt x="301156" y="47333"/>
                    </a:lnTo>
                    <a:lnTo>
                      <a:pt x="305691" y="47333"/>
                    </a:lnTo>
                    <a:lnTo>
                      <a:pt x="310226" y="51869"/>
                    </a:lnTo>
                    <a:lnTo>
                      <a:pt x="288947" y="73151"/>
                    </a:lnTo>
                    <a:lnTo>
                      <a:pt x="288947" y="77687"/>
                    </a:lnTo>
                    <a:lnTo>
                      <a:pt x="286622" y="80013"/>
                    </a:lnTo>
                    <a:lnTo>
                      <a:pt x="286622" y="83269"/>
                    </a:lnTo>
                    <a:lnTo>
                      <a:pt x="284994" y="84897"/>
                    </a:lnTo>
                    <a:lnTo>
                      <a:pt x="284994" y="88154"/>
                    </a:lnTo>
                    <a:lnTo>
                      <a:pt x="284064" y="89084"/>
                    </a:lnTo>
                    <a:lnTo>
                      <a:pt x="284064" y="97574"/>
                    </a:lnTo>
                    <a:lnTo>
                      <a:pt x="282203" y="99434"/>
                    </a:lnTo>
                    <a:lnTo>
                      <a:pt x="282203" y="107924"/>
                    </a:lnTo>
                    <a:lnTo>
                      <a:pt x="275343" y="114786"/>
                    </a:lnTo>
                    <a:lnTo>
                      <a:pt x="275343" y="122229"/>
                    </a:lnTo>
                    <a:lnTo>
                      <a:pt x="271390" y="126183"/>
                    </a:lnTo>
                    <a:lnTo>
                      <a:pt x="271390" y="128509"/>
                    </a:lnTo>
                    <a:lnTo>
                      <a:pt x="277203" y="134324"/>
                    </a:lnTo>
                    <a:lnTo>
                      <a:pt x="277203" y="150257"/>
                    </a:lnTo>
                    <a:lnTo>
                      <a:pt x="280226" y="153280"/>
                    </a:lnTo>
                    <a:lnTo>
                      <a:pt x="280226" y="160142"/>
                    </a:lnTo>
                    <a:lnTo>
                      <a:pt x="280226" y="160142"/>
                    </a:lnTo>
                    <a:lnTo>
                      <a:pt x="278831" y="161538"/>
                    </a:lnTo>
                    <a:lnTo>
                      <a:pt x="278831" y="168399"/>
                    </a:lnTo>
                    <a:lnTo>
                      <a:pt x="281389" y="170958"/>
                    </a:lnTo>
                    <a:lnTo>
                      <a:pt x="281389" y="174679"/>
                    </a:lnTo>
                    <a:lnTo>
                      <a:pt x="283599" y="176889"/>
                    </a:lnTo>
                    <a:lnTo>
                      <a:pt x="283599" y="179913"/>
                    </a:lnTo>
                    <a:lnTo>
                      <a:pt x="281389" y="182122"/>
                    </a:lnTo>
                    <a:lnTo>
                      <a:pt x="281389" y="188984"/>
                    </a:lnTo>
                    <a:lnTo>
                      <a:pt x="297086" y="204684"/>
                    </a:lnTo>
                    <a:lnTo>
                      <a:pt x="297086" y="209220"/>
                    </a:lnTo>
                    <a:lnTo>
                      <a:pt x="301273" y="213406"/>
                    </a:lnTo>
                    <a:lnTo>
                      <a:pt x="301273" y="219337"/>
                    </a:lnTo>
                    <a:lnTo>
                      <a:pt x="290226" y="219337"/>
                    </a:lnTo>
                    <a:lnTo>
                      <a:pt x="287319" y="222245"/>
                    </a:lnTo>
                    <a:lnTo>
                      <a:pt x="272087" y="222245"/>
                    </a:lnTo>
                    <a:lnTo>
                      <a:pt x="272087" y="228060"/>
                    </a:lnTo>
                    <a:lnTo>
                      <a:pt x="263832" y="236317"/>
                    </a:lnTo>
                    <a:lnTo>
                      <a:pt x="263832" y="238643"/>
                    </a:lnTo>
                    <a:lnTo>
                      <a:pt x="267320" y="242132"/>
                    </a:lnTo>
                    <a:lnTo>
                      <a:pt x="267320" y="260507"/>
                    </a:lnTo>
                    <a:lnTo>
                      <a:pt x="264645" y="263182"/>
                    </a:lnTo>
                    <a:lnTo>
                      <a:pt x="264645" y="270625"/>
                    </a:lnTo>
                    <a:lnTo>
                      <a:pt x="262901" y="272369"/>
                    </a:lnTo>
                    <a:lnTo>
                      <a:pt x="262901" y="276323"/>
                    </a:lnTo>
                    <a:lnTo>
                      <a:pt x="274529" y="287953"/>
                    </a:lnTo>
                    <a:lnTo>
                      <a:pt x="281854" y="287953"/>
                    </a:lnTo>
                    <a:lnTo>
                      <a:pt x="281854" y="284697"/>
                    </a:lnTo>
                    <a:lnTo>
                      <a:pt x="286505" y="284697"/>
                    </a:lnTo>
                    <a:lnTo>
                      <a:pt x="286505" y="305630"/>
                    </a:lnTo>
                    <a:lnTo>
                      <a:pt x="283599" y="305630"/>
                    </a:lnTo>
                    <a:lnTo>
                      <a:pt x="283599" y="302258"/>
                    </a:lnTo>
                    <a:lnTo>
                      <a:pt x="280110" y="302258"/>
                    </a:lnTo>
                    <a:lnTo>
                      <a:pt x="277668" y="304700"/>
                    </a:lnTo>
                    <a:lnTo>
                      <a:pt x="274180" y="304700"/>
                    </a:lnTo>
                    <a:lnTo>
                      <a:pt x="269878" y="300397"/>
                    </a:lnTo>
                    <a:lnTo>
                      <a:pt x="269878" y="295861"/>
                    </a:lnTo>
                    <a:lnTo>
                      <a:pt x="267203" y="295861"/>
                    </a:lnTo>
                    <a:lnTo>
                      <a:pt x="264878" y="293535"/>
                    </a:lnTo>
                    <a:lnTo>
                      <a:pt x="264878" y="290395"/>
                    </a:lnTo>
                    <a:lnTo>
                      <a:pt x="262552" y="288069"/>
                    </a:lnTo>
                    <a:lnTo>
                      <a:pt x="262552" y="288069"/>
                    </a:lnTo>
                    <a:lnTo>
                      <a:pt x="259180" y="288069"/>
                    </a:lnTo>
                    <a:lnTo>
                      <a:pt x="259180" y="288069"/>
                    </a:lnTo>
                    <a:lnTo>
                      <a:pt x="256855" y="285744"/>
                    </a:lnTo>
                    <a:lnTo>
                      <a:pt x="256855" y="285744"/>
                    </a:lnTo>
                    <a:lnTo>
                      <a:pt x="251041" y="285744"/>
                    </a:lnTo>
                    <a:lnTo>
                      <a:pt x="251041" y="285744"/>
                    </a:lnTo>
                    <a:lnTo>
                      <a:pt x="245111" y="279812"/>
                    </a:lnTo>
                    <a:lnTo>
                      <a:pt x="245111" y="274462"/>
                    </a:lnTo>
                    <a:lnTo>
                      <a:pt x="240809" y="274462"/>
                    </a:lnTo>
                    <a:lnTo>
                      <a:pt x="240809" y="277951"/>
                    </a:lnTo>
                    <a:lnTo>
                      <a:pt x="237669" y="281092"/>
                    </a:lnTo>
                    <a:lnTo>
                      <a:pt x="226042" y="281092"/>
                    </a:lnTo>
                    <a:lnTo>
                      <a:pt x="222553" y="277603"/>
                    </a:lnTo>
                    <a:lnTo>
                      <a:pt x="217088" y="277603"/>
                    </a:lnTo>
                    <a:lnTo>
                      <a:pt x="213135" y="273648"/>
                    </a:lnTo>
                    <a:lnTo>
                      <a:pt x="213135" y="269113"/>
                    </a:lnTo>
                    <a:lnTo>
                      <a:pt x="207205" y="269113"/>
                    </a:lnTo>
                    <a:lnTo>
                      <a:pt x="206042" y="270276"/>
                    </a:lnTo>
                    <a:lnTo>
                      <a:pt x="203019" y="270276"/>
                    </a:lnTo>
                    <a:lnTo>
                      <a:pt x="201042" y="272253"/>
                    </a:lnTo>
                    <a:lnTo>
                      <a:pt x="198251" y="272253"/>
                    </a:lnTo>
                    <a:lnTo>
                      <a:pt x="198251" y="268066"/>
                    </a:lnTo>
                    <a:lnTo>
                      <a:pt x="193251" y="263065"/>
                    </a:lnTo>
                    <a:lnTo>
                      <a:pt x="191391" y="263531"/>
                    </a:lnTo>
                    <a:lnTo>
                      <a:pt x="191391" y="263531"/>
                    </a:lnTo>
                    <a:close/>
                  </a:path>
                </a:pathLst>
              </a:custGeom>
              <a:grpFill/>
              <a:ln w="1162" cap="rnd">
                <a:solidFill>
                  <a:schemeClr val="bg2"/>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DA231C74-EBE0-9BE9-F22F-DE078AC5ED50}"/>
                  </a:ext>
                </a:extLst>
              </p:cNvPr>
              <p:cNvSpPr/>
              <p:nvPr/>
            </p:nvSpPr>
            <p:spPr>
              <a:xfrm>
                <a:off x="6340628" y="3389580"/>
                <a:ext cx="25813" cy="27795"/>
              </a:xfrm>
              <a:custGeom>
                <a:avLst/>
                <a:gdLst>
                  <a:gd name="connsiteX0" fmla="*/ 16744 w 25813"/>
                  <a:gd name="connsiteY0" fmla="*/ 26400 h 27795"/>
                  <a:gd name="connsiteX1" fmla="*/ 11395 w 25813"/>
                  <a:gd name="connsiteY1" fmla="*/ 26400 h 27795"/>
                  <a:gd name="connsiteX2" fmla="*/ 10116 w 25813"/>
                  <a:gd name="connsiteY2" fmla="*/ 27679 h 27795"/>
                  <a:gd name="connsiteX3" fmla="*/ 10116 w 25813"/>
                  <a:gd name="connsiteY3" fmla="*/ 27679 h 27795"/>
                  <a:gd name="connsiteX4" fmla="*/ 0 w 25813"/>
                  <a:gd name="connsiteY4" fmla="*/ 27679 h 27795"/>
                  <a:gd name="connsiteX5" fmla="*/ 0 w 25813"/>
                  <a:gd name="connsiteY5" fmla="*/ 15933 h 27795"/>
                  <a:gd name="connsiteX6" fmla="*/ 5349 w 25813"/>
                  <a:gd name="connsiteY6" fmla="*/ 10583 h 27795"/>
                  <a:gd name="connsiteX7" fmla="*/ 5349 w 25813"/>
                  <a:gd name="connsiteY7" fmla="*/ 9304 h 27795"/>
                  <a:gd name="connsiteX8" fmla="*/ 8255 w 25813"/>
                  <a:gd name="connsiteY8" fmla="*/ 6396 h 27795"/>
                  <a:gd name="connsiteX9" fmla="*/ 8255 w 25813"/>
                  <a:gd name="connsiteY9" fmla="*/ 2210 h 27795"/>
                  <a:gd name="connsiteX10" fmla="*/ 12442 w 25813"/>
                  <a:gd name="connsiteY10" fmla="*/ 2210 h 27795"/>
                  <a:gd name="connsiteX11" fmla="*/ 14535 w 25813"/>
                  <a:gd name="connsiteY11" fmla="*/ 4303 h 27795"/>
                  <a:gd name="connsiteX12" fmla="*/ 18837 w 25813"/>
                  <a:gd name="connsiteY12" fmla="*/ 0 h 27795"/>
                  <a:gd name="connsiteX13" fmla="*/ 20464 w 25813"/>
                  <a:gd name="connsiteY13" fmla="*/ 0 h 27795"/>
                  <a:gd name="connsiteX14" fmla="*/ 25813 w 25813"/>
                  <a:gd name="connsiteY14" fmla="*/ 5350 h 27795"/>
                  <a:gd name="connsiteX15" fmla="*/ 25813 w 25813"/>
                  <a:gd name="connsiteY15" fmla="*/ 10234 h 27795"/>
                  <a:gd name="connsiteX16" fmla="*/ 22093 w 25813"/>
                  <a:gd name="connsiteY16" fmla="*/ 13956 h 27795"/>
                  <a:gd name="connsiteX17" fmla="*/ 16744 w 25813"/>
                  <a:gd name="connsiteY17" fmla="*/ 13956 h 27795"/>
                  <a:gd name="connsiteX18" fmla="*/ 13023 w 25813"/>
                  <a:gd name="connsiteY18" fmla="*/ 17677 h 27795"/>
                  <a:gd name="connsiteX19" fmla="*/ 13023 w 25813"/>
                  <a:gd name="connsiteY19" fmla="*/ 19305 h 27795"/>
                  <a:gd name="connsiteX20" fmla="*/ 23139 w 25813"/>
                  <a:gd name="connsiteY20" fmla="*/ 19305 h 27795"/>
                  <a:gd name="connsiteX21" fmla="*/ 20697 w 25813"/>
                  <a:gd name="connsiteY21" fmla="*/ 21748 h 27795"/>
                  <a:gd name="connsiteX22" fmla="*/ 20697 w 25813"/>
                  <a:gd name="connsiteY22" fmla="*/ 25120 h 27795"/>
                  <a:gd name="connsiteX23" fmla="*/ 18023 w 25813"/>
                  <a:gd name="connsiteY23" fmla="*/ 27795 h 27795"/>
                  <a:gd name="connsiteX24" fmla="*/ 16744 w 25813"/>
                  <a:gd name="connsiteY24" fmla="*/ 26400 h 27795"/>
                  <a:gd name="connsiteX25" fmla="*/ 16744 w 25813"/>
                  <a:gd name="connsiteY25" fmla="*/ 26400 h 2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813" h="27795">
                    <a:moveTo>
                      <a:pt x="16744" y="26400"/>
                    </a:moveTo>
                    <a:lnTo>
                      <a:pt x="11395" y="26400"/>
                    </a:lnTo>
                    <a:lnTo>
                      <a:pt x="10116" y="27679"/>
                    </a:lnTo>
                    <a:lnTo>
                      <a:pt x="10116" y="27679"/>
                    </a:lnTo>
                    <a:lnTo>
                      <a:pt x="0" y="27679"/>
                    </a:lnTo>
                    <a:lnTo>
                      <a:pt x="0" y="15933"/>
                    </a:lnTo>
                    <a:lnTo>
                      <a:pt x="5349" y="10583"/>
                    </a:lnTo>
                    <a:lnTo>
                      <a:pt x="5349" y="9304"/>
                    </a:lnTo>
                    <a:lnTo>
                      <a:pt x="8255" y="6396"/>
                    </a:lnTo>
                    <a:lnTo>
                      <a:pt x="8255" y="2210"/>
                    </a:lnTo>
                    <a:lnTo>
                      <a:pt x="12442" y="2210"/>
                    </a:lnTo>
                    <a:lnTo>
                      <a:pt x="14535" y="4303"/>
                    </a:lnTo>
                    <a:lnTo>
                      <a:pt x="18837" y="0"/>
                    </a:lnTo>
                    <a:lnTo>
                      <a:pt x="20464" y="0"/>
                    </a:lnTo>
                    <a:lnTo>
                      <a:pt x="25813" y="5350"/>
                    </a:lnTo>
                    <a:lnTo>
                      <a:pt x="25813" y="10234"/>
                    </a:lnTo>
                    <a:lnTo>
                      <a:pt x="22093" y="13956"/>
                    </a:lnTo>
                    <a:lnTo>
                      <a:pt x="16744" y="13956"/>
                    </a:lnTo>
                    <a:lnTo>
                      <a:pt x="13023" y="17677"/>
                    </a:lnTo>
                    <a:lnTo>
                      <a:pt x="13023" y="19305"/>
                    </a:lnTo>
                    <a:lnTo>
                      <a:pt x="23139" y="19305"/>
                    </a:lnTo>
                    <a:lnTo>
                      <a:pt x="20697" y="21748"/>
                    </a:lnTo>
                    <a:lnTo>
                      <a:pt x="20697" y="25120"/>
                    </a:lnTo>
                    <a:lnTo>
                      <a:pt x="18023" y="27795"/>
                    </a:lnTo>
                    <a:lnTo>
                      <a:pt x="16744" y="26400"/>
                    </a:lnTo>
                    <a:lnTo>
                      <a:pt x="16744" y="26400"/>
                    </a:lnTo>
                    <a:close/>
                  </a:path>
                </a:pathLst>
              </a:custGeom>
              <a:grpFill/>
              <a:ln w="1162" cap="rnd">
                <a:solidFill>
                  <a:schemeClr val="bg2"/>
                </a:solidFill>
                <a:prstDash val="solid"/>
                <a:round/>
              </a:ln>
            </p:spPr>
            <p:txBody>
              <a:bodyPr rtlCol="0" anchor="ctr"/>
              <a:lstStyle/>
              <a:p>
                <a:endParaRPr lang="en-US"/>
              </a:p>
            </p:txBody>
          </p:sp>
          <p:sp>
            <p:nvSpPr>
              <p:cNvPr id="67" name="Freeform 66">
                <a:extLst>
                  <a:ext uri="{FF2B5EF4-FFF2-40B4-BE49-F238E27FC236}">
                    <a16:creationId xmlns:a16="http://schemas.microsoft.com/office/drawing/2014/main" id="{B8595EAE-98FA-9D6C-5CA3-4DBF665A739E}"/>
                  </a:ext>
                </a:extLst>
              </p:cNvPr>
              <p:cNvSpPr/>
              <p:nvPr/>
            </p:nvSpPr>
            <p:spPr>
              <a:xfrm>
                <a:off x="6364465" y="3782666"/>
                <a:ext cx="20231" cy="16630"/>
              </a:xfrm>
              <a:custGeom>
                <a:avLst/>
                <a:gdLst>
                  <a:gd name="connsiteX0" fmla="*/ 20232 w 20231"/>
                  <a:gd name="connsiteY0" fmla="*/ 16630 h 16630"/>
                  <a:gd name="connsiteX1" fmla="*/ 15813 w 20231"/>
                  <a:gd name="connsiteY1" fmla="*/ 12211 h 16630"/>
                  <a:gd name="connsiteX2" fmla="*/ 17558 w 20231"/>
                  <a:gd name="connsiteY2" fmla="*/ 12211 h 16630"/>
                  <a:gd name="connsiteX3" fmla="*/ 18953 w 20231"/>
                  <a:gd name="connsiteY3" fmla="*/ 10815 h 16630"/>
                  <a:gd name="connsiteX4" fmla="*/ 20232 w 20231"/>
                  <a:gd name="connsiteY4" fmla="*/ 10815 h 16630"/>
                  <a:gd name="connsiteX5" fmla="*/ 20232 w 20231"/>
                  <a:gd name="connsiteY5" fmla="*/ 16630 h 16630"/>
                  <a:gd name="connsiteX6" fmla="*/ 7907 w 20231"/>
                  <a:gd name="connsiteY6" fmla="*/ 13839 h 16630"/>
                  <a:gd name="connsiteX7" fmla="*/ 9884 w 20231"/>
                  <a:gd name="connsiteY7" fmla="*/ 15816 h 16630"/>
                  <a:gd name="connsiteX8" fmla="*/ 6163 w 20231"/>
                  <a:gd name="connsiteY8" fmla="*/ 15816 h 16630"/>
                  <a:gd name="connsiteX9" fmla="*/ 6163 w 20231"/>
                  <a:gd name="connsiteY9" fmla="*/ 13839 h 16630"/>
                  <a:gd name="connsiteX10" fmla="*/ 7907 w 20231"/>
                  <a:gd name="connsiteY10" fmla="*/ 13839 h 16630"/>
                  <a:gd name="connsiteX11" fmla="*/ 2326 w 20231"/>
                  <a:gd name="connsiteY11" fmla="*/ 3605 h 16630"/>
                  <a:gd name="connsiteX12" fmla="*/ 4186 w 20231"/>
                  <a:gd name="connsiteY12" fmla="*/ 5466 h 16630"/>
                  <a:gd name="connsiteX13" fmla="*/ 4186 w 20231"/>
                  <a:gd name="connsiteY13" fmla="*/ 7559 h 16630"/>
                  <a:gd name="connsiteX14" fmla="*/ 2907 w 20231"/>
                  <a:gd name="connsiteY14" fmla="*/ 8838 h 16630"/>
                  <a:gd name="connsiteX15" fmla="*/ 0 w 20231"/>
                  <a:gd name="connsiteY15" fmla="*/ 5931 h 16630"/>
                  <a:gd name="connsiteX16" fmla="*/ 0 w 20231"/>
                  <a:gd name="connsiteY16" fmla="*/ 0 h 16630"/>
                  <a:gd name="connsiteX17" fmla="*/ 2209 w 20231"/>
                  <a:gd name="connsiteY17" fmla="*/ 0 h 16630"/>
                  <a:gd name="connsiteX18" fmla="*/ 2326 w 20231"/>
                  <a:gd name="connsiteY18" fmla="*/ 3605 h 16630"/>
                  <a:gd name="connsiteX19" fmla="*/ 2326 w 20231"/>
                  <a:gd name="connsiteY19" fmla="*/ 3605 h 1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231" h="16630">
                    <a:moveTo>
                      <a:pt x="20232" y="16630"/>
                    </a:moveTo>
                    <a:lnTo>
                      <a:pt x="15813" y="12211"/>
                    </a:lnTo>
                    <a:lnTo>
                      <a:pt x="17558" y="12211"/>
                    </a:lnTo>
                    <a:lnTo>
                      <a:pt x="18953" y="10815"/>
                    </a:lnTo>
                    <a:lnTo>
                      <a:pt x="20232" y="10815"/>
                    </a:lnTo>
                    <a:lnTo>
                      <a:pt x="20232" y="16630"/>
                    </a:lnTo>
                    <a:close/>
                    <a:moveTo>
                      <a:pt x="7907" y="13839"/>
                    </a:moveTo>
                    <a:lnTo>
                      <a:pt x="9884" y="15816"/>
                    </a:lnTo>
                    <a:lnTo>
                      <a:pt x="6163" y="15816"/>
                    </a:lnTo>
                    <a:lnTo>
                      <a:pt x="6163" y="13839"/>
                    </a:lnTo>
                    <a:lnTo>
                      <a:pt x="7907" y="13839"/>
                    </a:lnTo>
                    <a:close/>
                    <a:moveTo>
                      <a:pt x="2326" y="3605"/>
                    </a:moveTo>
                    <a:lnTo>
                      <a:pt x="4186" y="5466"/>
                    </a:lnTo>
                    <a:lnTo>
                      <a:pt x="4186" y="7559"/>
                    </a:lnTo>
                    <a:lnTo>
                      <a:pt x="2907" y="8838"/>
                    </a:lnTo>
                    <a:lnTo>
                      <a:pt x="0" y="5931"/>
                    </a:lnTo>
                    <a:lnTo>
                      <a:pt x="0" y="0"/>
                    </a:lnTo>
                    <a:lnTo>
                      <a:pt x="2209" y="0"/>
                    </a:lnTo>
                    <a:lnTo>
                      <a:pt x="2326" y="3605"/>
                    </a:lnTo>
                    <a:lnTo>
                      <a:pt x="2326" y="3605"/>
                    </a:lnTo>
                    <a:close/>
                  </a:path>
                </a:pathLst>
              </a:custGeom>
              <a:grpFill/>
              <a:ln w="1162" cap="rnd">
                <a:solidFill>
                  <a:schemeClr val="bg2"/>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AE982D62-A65A-08C4-F1DD-90D24376188B}"/>
                  </a:ext>
                </a:extLst>
              </p:cNvPr>
              <p:cNvSpPr/>
              <p:nvPr/>
            </p:nvSpPr>
            <p:spPr>
              <a:xfrm>
                <a:off x="5878080" y="3206644"/>
                <a:ext cx="171391" cy="267600"/>
              </a:xfrm>
              <a:custGeom>
                <a:avLst/>
                <a:gdLst>
                  <a:gd name="connsiteX0" fmla="*/ 25581 w 171391"/>
                  <a:gd name="connsiteY0" fmla="*/ 6629 h 267600"/>
                  <a:gd name="connsiteX1" fmla="*/ 27092 w 171391"/>
                  <a:gd name="connsiteY1" fmla="*/ 5117 h 267600"/>
                  <a:gd name="connsiteX2" fmla="*/ 29302 w 171391"/>
                  <a:gd name="connsiteY2" fmla="*/ 5117 h 267600"/>
                  <a:gd name="connsiteX3" fmla="*/ 31627 w 171391"/>
                  <a:gd name="connsiteY3" fmla="*/ 2791 h 267600"/>
                  <a:gd name="connsiteX4" fmla="*/ 35929 w 171391"/>
                  <a:gd name="connsiteY4" fmla="*/ 2791 h 267600"/>
                  <a:gd name="connsiteX5" fmla="*/ 38720 w 171391"/>
                  <a:gd name="connsiteY5" fmla="*/ 0 h 267600"/>
                  <a:gd name="connsiteX6" fmla="*/ 46627 w 171391"/>
                  <a:gd name="connsiteY6" fmla="*/ 0 h 267600"/>
                  <a:gd name="connsiteX7" fmla="*/ 52092 w 171391"/>
                  <a:gd name="connsiteY7" fmla="*/ 5466 h 267600"/>
                  <a:gd name="connsiteX8" fmla="*/ 56627 w 171391"/>
                  <a:gd name="connsiteY8" fmla="*/ 5466 h 267600"/>
                  <a:gd name="connsiteX9" fmla="*/ 62092 w 171391"/>
                  <a:gd name="connsiteY9" fmla="*/ 10932 h 267600"/>
                  <a:gd name="connsiteX10" fmla="*/ 66626 w 171391"/>
                  <a:gd name="connsiteY10" fmla="*/ 10932 h 267600"/>
                  <a:gd name="connsiteX11" fmla="*/ 72091 w 171391"/>
                  <a:gd name="connsiteY11" fmla="*/ 16398 h 267600"/>
                  <a:gd name="connsiteX12" fmla="*/ 78138 w 171391"/>
                  <a:gd name="connsiteY12" fmla="*/ 16398 h 267600"/>
                  <a:gd name="connsiteX13" fmla="*/ 83603 w 171391"/>
                  <a:gd name="connsiteY13" fmla="*/ 21864 h 267600"/>
                  <a:gd name="connsiteX14" fmla="*/ 87091 w 171391"/>
                  <a:gd name="connsiteY14" fmla="*/ 21864 h 267600"/>
                  <a:gd name="connsiteX15" fmla="*/ 92556 w 171391"/>
                  <a:gd name="connsiteY15" fmla="*/ 27330 h 267600"/>
                  <a:gd name="connsiteX16" fmla="*/ 96045 w 171391"/>
                  <a:gd name="connsiteY16" fmla="*/ 27330 h 267600"/>
                  <a:gd name="connsiteX17" fmla="*/ 101509 w 171391"/>
                  <a:gd name="connsiteY17" fmla="*/ 32796 h 267600"/>
                  <a:gd name="connsiteX18" fmla="*/ 107556 w 171391"/>
                  <a:gd name="connsiteY18" fmla="*/ 32796 h 267600"/>
                  <a:gd name="connsiteX19" fmla="*/ 113021 w 171391"/>
                  <a:gd name="connsiteY19" fmla="*/ 38262 h 267600"/>
                  <a:gd name="connsiteX20" fmla="*/ 119067 w 171391"/>
                  <a:gd name="connsiteY20" fmla="*/ 38262 h 267600"/>
                  <a:gd name="connsiteX21" fmla="*/ 124532 w 171391"/>
                  <a:gd name="connsiteY21" fmla="*/ 43728 h 267600"/>
                  <a:gd name="connsiteX22" fmla="*/ 129648 w 171391"/>
                  <a:gd name="connsiteY22" fmla="*/ 43728 h 267600"/>
                  <a:gd name="connsiteX23" fmla="*/ 135113 w 171391"/>
                  <a:gd name="connsiteY23" fmla="*/ 49194 h 267600"/>
                  <a:gd name="connsiteX24" fmla="*/ 139299 w 171391"/>
                  <a:gd name="connsiteY24" fmla="*/ 49194 h 267600"/>
                  <a:gd name="connsiteX25" fmla="*/ 144764 w 171391"/>
                  <a:gd name="connsiteY25" fmla="*/ 54660 h 267600"/>
                  <a:gd name="connsiteX26" fmla="*/ 148950 w 171391"/>
                  <a:gd name="connsiteY26" fmla="*/ 54660 h 267600"/>
                  <a:gd name="connsiteX27" fmla="*/ 153717 w 171391"/>
                  <a:gd name="connsiteY27" fmla="*/ 59428 h 267600"/>
                  <a:gd name="connsiteX28" fmla="*/ 159066 w 171391"/>
                  <a:gd name="connsiteY28" fmla="*/ 59428 h 267600"/>
                  <a:gd name="connsiteX29" fmla="*/ 163833 w 171391"/>
                  <a:gd name="connsiteY29" fmla="*/ 64196 h 267600"/>
                  <a:gd name="connsiteX30" fmla="*/ 168020 w 171391"/>
                  <a:gd name="connsiteY30" fmla="*/ 64196 h 267600"/>
                  <a:gd name="connsiteX31" fmla="*/ 171391 w 171391"/>
                  <a:gd name="connsiteY31" fmla="*/ 67569 h 267600"/>
                  <a:gd name="connsiteX32" fmla="*/ 171391 w 171391"/>
                  <a:gd name="connsiteY32" fmla="*/ 131300 h 267600"/>
                  <a:gd name="connsiteX33" fmla="*/ 158020 w 171391"/>
                  <a:gd name="connsiteY33" fmla="*/ 131300 h 267600"/>
                  <a:gd name="connsiteX34" fmla="*/ 154183 w 171391"/>
                  <a:gd name="connsiteY34" fmla="*/ 135138 h 267600"/>
                  <a:gd name="connsiteX35" fmla="*/ 154183 w 171391"/>
                  <a:gd name="connsiteY35" fmla="*/ 141999 h 267600"/>
                  <a:gd name="connsiteX36" fmla="*/ 150346 w 171391"/>
                  <a:gd name="connsiteY36" fmla="*/ 145837 h 267600"/>
                  <a:gd name="connsiteX37" fmla="*/ 150346 w 171391"/>
                  <a:gd name="connsiteY37" fmla="*/ 149675 h 267600"/>
                  <a:gd name="connsiteX38" fmla="*/ 145811 w 171391"/>
                  <a:gd name="connsiteY38" fmla="*/ 149675 h 267600"/>
                  <a:gd name="connsiteX39" fmla="*/ 145811 w 171391"/>
                  <a:gd name="connsiteY39" fmla="*/ 154210 h 267600"/>
                  <a:gd name="connsiteX40" fmla="*/ 149066 w 171391"/>
                  <a:gd name="connsiteY40" fmla="*/ 157467 h 267600"/>
                  <a:gd name="connsiteX41" fmla="*/ 141625 w 171391"/>
                  <a:gd name="connsiteY41" fmla="*/ 164910 h 267600"/>
                  <a:gd name="connsiteX42" fmla="*/ 141625 w 171391"/>
                  <a:gd name="connsiteY42" fmla="*/ 168166 h 267600"/>
                  <a:gd name="connsiteX43" fmla="*/ 143253 w 171391"/>
                  <a:gd name="connsiteY43" fmla="*/ 169795 h 267600"/>
                  <a:gd name="connsiteX44" fmla="*/ 143253 w 171391"/>
                  <a:gd name="connsiteY44" fmla="*/ 173051 h 267600"/>
                  <a:gd name="connsiteX45" fmla="*/ 137090 w 171391"/>
                  <a:gd name="connsiteY45" fmla="*/ 179214 h 267600"/>
                  <a:gd name="connsiteX46" fmla="*/ 137090 w 171391"/>
                  <a:gd name="connsiteY46" fmla="*/ 182471 h 267600"/>
                  <a:gd name="connsiteX47" fmla="*/ 145927 w 171391"/>
                  <a:gd name="connsiteY47" fmla="*/ 182471 h 267600"/>
                  <a:gd name="connsiteX48" fmla="*/ 145927 w 171391"/>
                  <a:gd name="connsiteY48" fmla="*/ 190844 h 267600"/>
                  <a:gd name="connsiteX49" fmla="*/ 149183 w 171391"/>
                  <a:gd name="connsiteY49" fmla="*/ 194101 h 267600"/>
                  <a:gd name="connsiteX50" fmla="*/ 149183 w 171391"/>
                  <a:gd name="connsiteY50" fmla="*/ 200962 h 267600"/>
                  <a:gd name="connsiteX51" fmla="*/ 154531 w 171391"/>
                  <a:gd name="connsiteY51" fmla="*/ 206312 h 267600"/>
                  <a:gd name="connsiteX52" fmla="*/ 154531 w 171391"/>
                  <a:gd name="connsiteY52" fmla="*/ 211894 h 267600"/>
                  <a:gd name="connsiteX53" fmla="*/ 143834 w 171391"/>
                  <a:gd name="connsiteY53" fmla="*/ 211894 h 267600"/>
                  <a:gd name="connsiteX54" fmla="*/ 141741 w 171391"/>
                  <a:gd name="connsiteY54" fmla="*/ 213988 h 267600"/>
                  <a:gd name="connsiteX55" fmla="*/ 138485 w 171391"/>
                  <a:gd name="connsiteY55" fmla="*/ 213988 h 267600"/>
                  <a:gd name="connsiteX56" fmla="*/ 134881 w 171391"/>
                  <a:gd name="connsiteY56" fmla="*/ 217593 h 267600"/>
                  <a:gd name="connsiteX57" fmla="*/ 134881 w 171391"/>
                  <a:gd name="connsiteY57" fmla="*/ 222128 h 267600"/>
                  <a:gd name="connsiteX58" fmla="*/ 129532 w 171391"/>
                  <a:gd name="connsiteY58" fmla="*/ 227478 h 267600"/>
                  <a:gd name="connsiteX59" fmla="*/ 126858 w 171391"/>
                  <a:gd name="connsiteY59" fmla="*/ 227478 h 267600"/>
                  <a:gd name="connsiteX60" fmla="*/ 121160 w 171391"/>
                  <a:gd name="connsiteY60" fmla="*/ 233177 h 267600"/>
                  <a:gd name="connsiteX61" fmla="*/ 121160 w 171391"/>
                  <a:gd name="connsiteY61" fmla="*/ 234921 h 267600"/>
                  <a:gd name="connsiteX62" fmla="*/ 114649 w 171391"/>
                  <a:gd name="connsiteY62" fmla="*/ 241434 h 267600"/>
                  <a:gd name="connsiteX63" fmla="*/ 105463 w 171391"/>
                  <a:gd name="connsiteY63" fmla="*/ 241434 h 267600"/>
                  <a:gd name="connsiteX64" fmla="*/ 103602 w 171391"/>
                  <a:gd name="connsiteY64" fmla="*/ 243295 h 267600"/>
                  <a:gd name="connsiteX65" fmla="*/ 91277 w 171391"/>
                  <a:gd name="connsiteY65" fmla="*/ 243295 h 267600"/>
                  <a:gd name="connsiteX66" fmla="*/ 88370 w 171391"/>
                  <a:gd name="connsiteY66" fmla="*/ 246202 h 267600"/>
                  <a:gd name="connsiteX67" fmla="*/ 91742 w 171391"/>
                  <a:gd name="connsiteY67" fmla="*/ 249575 h 267600"/>
                  <a:gd name="connsiteX68" fmla="*/ 82207 w 171391"/>
                  <a:gd name="connsiteY68" fmla="*/ 259111 h 267600"/>
                  <a:gd name="connsiteX69" fmla="*/ 68836 w 171391"/>
                  <a:gd name="connsiteY69" fmla="*/ 259111 h 267600"/>
                  <a:gd name="connsiteX70" fmla="*/ 66161 w 171391"/>
                  <a:gd name="connsiteY70" fmla="*/ 261786 h 267600"/>
                  <a:gd name="connsiteX71" fmla="*/ 62324 w 171391"/>
                  <a:gd name="connsiteY71" fmla="*/ 261786 h 267600"/>
                  <a:gd name="connsiteX72" fmla="*/ 58603 w 171391"/>
                  <a:gd name="connsiteY72" fmla="*/ 265508 h 267600"/>
                  <a:gd name="connsiteX73" fmla="*/ 56743 w 171391"/>
                  <a:gd name="connsiteY73" fmla="*/ 265508 h 267600"/>
                  <a:gd name="connsiteX74" fmla="*/ 54766 w 171391"/>
                  <a:gd name="connsiteY74" fmla="*/ 267485 h 267600"/>
                  <a:gd name="connsiteX75" fmla="*/ 49883 w 171391"/>
                  <a:gd name="connsiteY75" fmla="*/ 262600 h 267600"/>
                  <a:gd name="connsiteX76" fmla="*/ 46859 w 171391"/>
                  <a:gd name="connsiteY76" fmla="*/ 265624 h 267600"/>
                  <a:gd name="connsiteX77" fmla="*/ 42673 w 171391"/>
                  <a:gd name="connsiteY77" fmla="*/ 265624 h 267600"/>
                  <a:gd name="connsiteX78" fmla="*/ 40697 w 171391"/>
                  <a:gd name="connsiteY78" fmla="*/ 267601 h 267600"/>
                  <a:gd name="connsiteX79" fmla="*/ 34302 w 171391"/>
                  <a:gd name="connsiteY79" fmla="*/ 267601 h 267600"/>
                  <a:gd name="connsiteX80" fmla="*/ 34302 w 171391"/>
                  <a:gd name="connsiteY80" fmla="*/ 264112 h 267600"/>
                  <a:gd name="connsiteX81" fmla="*/ 32441 w 171391"/>
                  <a:gd name="connsiteY81" fmla="*/ 262251 h 267600"/>
                  <a:gd name="connsiteX82" fmla="*/ 32441 w 171391"/>
                  <a:gd name="connsiteY82" fmla="*/ 259809 h 267600"/>
                  <a:gd name="connsiteX83" fmla="*/ 29883 w 171391"/>
                  <a:gd name="connsiteY83" fmla="*/ 257250 h 267600"/>
                  <a:gd name="connsiteX84" fmla="*/ 29883 w 171391"/>
                  <a:gd name="connsiteY84" fmla="*/ 254459 h 267600"/>
                  <a:gd name="connsiteX85" fmla="*/ 8256 w 171391"/>
                  <a:gd name="connsiteY85" fmla="*/ 232828 h 267600"/>
                  <a:gd name="connsiteX86" fmla="*/ 13604 w 171391"/>
                  <a:gd name="connsiteY86" fmla="*/ 227478 h 267600"/>
                  <a:gd name="connsiteX87" fmla="*/ 36511 w 171391"/>
                  <a:gd name="connsiteY87" fmla="*/ 227478 h 267600"/>
                  <a:gd name="connsiteX88" fmla="*/ 26976 w 171391"/>
                  <a:gd name="connsiteY88" fmla="*/ 217942 h 267600"/>
                  <a:gd name="connsiteX89" fmla="*/ 26976 w 171391"/>
                  <a:gd name="connsiteY89" fmla="*/ 215151 h 267600"/>
                  <a:gd name="connsiteX90" fmla="*/ 25348 w 171391"/>
                  <a:gd name="connsiteY90" fmla="*/ 213522 h 267600"/>
                  <a:gd name="connsiteX91" fmla="*/ 25348 w 171391"/>
                  <a:gd name="connsiteY91" fmla="*/ 206079 h 267600"/>
                  <a:gd name="connsiteX92" fmla="*/ 27325 w 171391"/>
                  <a:gd name="connsiteY92" fmla="*/ 204102 h 267600"/>
                  <a:gd name="connsiteX93" fmla="*/ 27325 w 171391"/>
                  <a:gd name="connsiteY93" fmla="*/ 194566 h 267600"/>
                  <a:gd name="connsiteX94" fmla="*/ 24186 w 171391"/>
                  <a:gd name="connsiteY94" fmla="*/ 191426 h 267600"/>
                  <a:gd name="connsiteX95" fmla="*/ 24186 w 171391"/>
                  <a:gd name="connsiteY95" fmla="*/ 186076 h 267600"/>
                  <a:gd name="connsiteX96" fmla="*/ 15000 w 171391"/>
                  <a:gd name="connsiteY96" fmla="*/ 176889 h 267600"/>
                  <a:gd name="connsiteX97" fmla="*/ 11279 w 171391"/>
                  <a:gd name="connsiteY97" fmla="*/ 176889 h 267600"/>
                  <a:gd name="connsiteX98" fmla="*/ 4070 w 171391"/>
                  <a:gd name="connsiteY98" fmla="*/ 169678 h 267600"/>
                  <a:gd name="connsiteX99" fmla="*/ 4070 w 171391"/>
                  <a:gd name="connsiteY99" fmla="*/ 166189 h 267600"/>
                  <a:gd name="connsiteX100" fmla="*/ 2209 w 171391"/>
                  <a:gd name="connsiteY100" fmla="*/ 164329 h 267600"/>
                  <a:gd name="connsiteX101" fmla="*/ 2209 w 171391"/>
                  <a:gd name="connsiteY101" fmla="*/ 158862 h 267600"/>
                  <a:gd name="connsiteX102" fmla="*/ 0 w 171391"/>
                  <a:gd name="connsiteY102" fmla="*/ 156653 h 267600"/>
                  <a:gd name="connsiteX103" fmla="*/ 0 w 171391"/>
                  <a:gd name="connsiteY103" fmla="*/ 152699 h 267600"/>
                  <a:gd name="connsiteX104" fmla="*/ 6512 w 171391"/>
                  <a:gd name="connsiteY104" fmla="*/ 146186 h 267600"/>
                  <a:gd name="connsiteX105" fmla="*/ 6512 w 171391"/>
                  <a:gd name="connsiteY105" fmla="*/ 142930 h 267600"/>
                  <a:gd name="connsiteX106" fmla="*/ 14070 w 171391"/>
                  <a:gd name="connsiteY106" fmla="*/ 135370 h 267600"/>
                  <a:gd name="connsiteX107" fmla="*/ 14070 w 171391"/>
                  <a:gd name="connsiteY107" fmla="*/ 131184 h 267600"/>
                  <a:gd name="connsiteX108" fmla="*/ 33837 w 171391"/>
                  <a:gd name="connsiteY108" fmla="*/ 111413 h 267600"/>
                  <a:gd name="connsiteX109" fmla="*/ 33837 w 171391"/>
                  <a:gd name="connsiteY109" fmla="*/ 87107 h 267600"/>
                  <a:gd name="connsiteX110" fmla="*/ 36860 w 171391"/>
                  <a:gd name="connsiteY110" fmla="*/ 84083 h 267600"/>
                  <a:gd name="connsiteX111" fmla="*/ 36860 w 171391"/>
                  <a:gd name="connsiteY111" fmla="*/ 59893 h 267600"/>
                  <a:gd name="connsiteX112" fmla="*/ 42325 w 171391"/>
                  <a:gd name="connsiteY112" fmla="*/ 54427 h 267600"/>
                  <a:gd name="connsiteX113" fmla="*/ 34302 w 171391"/>
                  <a:gd name="connsiteY113" fmla="*/ 46403 h 267600"/>
                  <a:gd name="connsiteX114" fmla="*/ 34302 w 171391"/>
                  <a:gd name="connsiteY114" fmla="*/ 39890 h 267600"/>
                  <a:gd name="connsiteX115" fmla="*/ 28139 w 171391"/>
                  <a:gd name="connsiteY115" fmla="*/ 33726 h 267600"/>
                  <a:gd name="connsiteX116" fmla="*/ 28139 w 171391"/>
                  <a:gd name="connsiteY116" fmla="*/ 18608 h 267600"/>
                  <a:gd name="connsiteX117" fmla="*/ 25116 w 171391"/>
                  <a:gd name="connsiteY117" fmla="*/ 15584 h 267600"/>
                  <a:gd name="connsiteX118" fmla="*/ 25581 w 171391"/>
                  <a:gd name="connsiteY118" fmla="*/ 6629 h 267600"/>
                  <a:gd name="connsiteX119" fmla="*/ 25581 w 171391"/>
                  <a:gd name="connsiteY119" fmla="*/ 6629 h 26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1391" h="267600">
                    <a:moveTo>
                      <a:pt x="25581" y="6629"/>
                    </a:moveTo>
                    <a:lnTo>
                      <a:pt x="27092" y="5117"/>
                    </a:lnTo>
                    <a:lnTo>
                      <a:pt x="29302" y="5117"/>
                    </a:lnTo>
                    <a:lnTo>
                      <a:pt x="31627" y="2791"/>
                    </a:lnTo>
                    <a:lnTo>
                      <a:pt x="35929" y="2791"/>
                    </a:lnTo>
                    <a:lnTo>
                      <a:pt x="38720" y="0"/>
                    </a:lnTo>
                    <a:lnTo>
                      <a:pt x="46627" y="0"/>
                    </a:lnTo>
                    <a:lnTo>
                      <a:pt x="52092" y="5466"/>
                    </a:lnTo>
                    <a:lnTo>
                      <a:pt x="56627" y="5466"/>
                    </a:lnTo>
                    <a:lnTo>
                      <a:pt x="62092" y="10932"/>
                    </a:lnTo>
                    <a:lnTo>
                      <a:pt x="66626" y="10932"/>
                    </a:lnTo>
                    <a:lnTo>
                      <a:pt x="72091" y="16398"/>
                    </a:lnTo>
                    <a:lnTo>
                      <a:pt x="78138" y="16398"/>
                    </a:lnTo>
                    <a:lnTo>
                      <a:pt x="83603" y="21864"/>
                    </a:lnTo>
                    <a:lnTo>
                      <a:pt x="87091" y="21864"/>
                    </a:lnTo>
                    <a:lnTo>
                      <a:pt x="92556" y="27330"/>
                    </a:lnTo>
                    <a:lnTo>
                      <a:pt x="96045" y="27330"/>
                    </a:lnTo>
                    <a:lnTo>
                      <a:pt x="101509" y="32796"/>
                    </a:lnTo>
                    <a:lnTo>
                      <a:pt x="107556" y="32796"/>
                    </a:lnTo>
                    <a:lnTo>
                      <a:pt x="113021" y="38262"/>
                    </a:lnTo>
                    <a:lnTo>
                      <a:pt x="119067" y="38262"/>
                    </a:lnTo>
                    <a:lnTo>
                      <a:pt x="124532" y="43728"/>
                    </a:lnTo>
                    <a:lnTo>
                      <a:pt x="129648" y="43728"/>
                    </a:lnTo>
                    <a:lnTo>
                      <a:pt x="135113" y="49194"/>
                    </a:lnTo>
                    <a:lnTo>
                      <a:pt x="139299" y="49194"/>
                    </a:lnTo>
                    <a:lnTo>
                      <a:pt x="144764" y="54660"/>
                    </a:lnTo>
                    <a:lnTo>
                      <a:pt x="148950" y="54660"/>
                    </a:lnTo>
                    <a:lnTo>
                      <a:pt x="153717" y="59428"/>
                    </a:lnTo>
                    <a:lnTo>
                      <a:pt x="159066" y="59428"/>
                    </a:lnTo>
                    <a:lnTo>
                      <a:pt x="163833" y="64196"/>
                    </a:lnTo>
                    <a:lnTo>
                      <a:pt x="168020" y="64196"/>
                    </a:lnTo>
                    <a:lnTo>
                      <a:pt x="171391" y="67569"/>
                    </a:lnTo>
                    <a:lnTo>
                      <a:pt x="171391" y="131300"/>
                    </a:lnTo>
                    <a:lnTo>
                      <a:pt x="158020" y="131300"/>
                    </a:lnTo>
                    <a:lnTo>
                      <a:pt x="154183" y="135138"/>
                    </a:lnTo>
                    <a:lnTo>
                      <a:pt x="154183" y="141999"/>
                    </a:lnTo>
                    <a:lnTo>
                      <a:pt x="150346" y="145837"/>
                    </a:lnTo>
                    <a:lnTo>
                      <a:pt x="150346" y="149675"/>
                    </a:lnTo>
                    <a:lnTo>
                      <a:pt x="145811" y="149675"/>
                    </a:lnTo>
                    <a:lnTo>
                      <a:pt x="145811" y="154210"/>
                    </a:lnTo>
                    <a:lnTo>
                      <a:pt x="149066" y="157467"/>
                    </a:lnTo>
                    <a:lnTo>
                      <a:pt x="141625" y="164910"/>
                    </a:lnTo>
                    <a:lnTo>
                      <a:pt x="141625" y="168166"/>
                    </a:lnTo>
                    <a:lnTo>
                      <a:pt x="143253" y="169795"/>
                    </a:lnTo>
                    <a:lnTo>
                      <a:pt x="143253" y="173051"/>
                    </a:lnTo>
                    <a:lnTo>
                      <a:pt x="137090" y="179214"/>
                    </a:lnTo>
                    <a:lnTo>
                      <a:pt x="137090" y="182471"/>
                    </a:lnTo>
                    <a:lnTo>
                      <a:pt x="145927" y="182471"/>
                    </a:lnTo>
                    <a:lnTo>
                      <a:pt x="145927" y="190844"/>
                    </a:lnTo>
                    <a:lnTo>
                      <a:pt x="149183" y="194101"/>
                    </a:lnTo>
                    <a:lnTo>
                      <a:pt x="149183" y="200962"/>
                    </a:lnTo>
                    <a:lnTo>
                      <a:pt x="154531" y="206312"/>
                    </a:lnTo>
                    <a:lnTo>
                      <a:pt x="154531" y="211894"/>
                    </a:lnTo>
                    <a:lnTo>
                      <a:pt x="143834" y="211894"/>
                    </a:lnTo>
                    <a:lnTo>
                      <a:pt x="141741" y="213988"/>
                    </a:lnTo>
                    <a:lnTo>
                      <a:pt x="138485" y="213988"/>
                    </a:lnTo>
                    <a:lnTo>
                      <a:pt x="134881" y="217593"/>
                    </a:lnTo>
                    <a:lnTo>
                      <a:pt x="134881" y="222128"/>
                    </a:lnTo>
                    <a:lnTo>
                      <a:pt x="129532" y="227478"/>
                    </a:lnTo>
                    <a:lnTo>
                      <a:pt x="126858" y="227478"/>
                    </a:lnTo>
                    <a:lnTo>
                      <a:pt x="121160" y="233177"/>
                    </a:lnTo>
                    <a:lnTo>
                      <a:pt x="121160" y="234921"/>
                    </a:lnTo>
                    <a:lnTo>
                      <a:pt x="114649" y="241434"/>
                    </a:lnTo>
                    <a:lnTo>
                      <a:pt x="105463" y="241434"/>
                    </a:lnTo>
                    <a:lnTo>
                      <a:pt x="103602" y="243295"/>
                    </a:lnTo>
                    <a:lnTo>
                      <a:pt x="91277" y="243295"/>
                    </a:lnTo>
                    <a:lnTo>
                      <a:pt x="88370" y="246202"/>
                    </a:lnTo>
                    <a:lnTo>
                      <a:pt x="91742" y="249575"/>
                    </a:lnTo>
                    <a:lnTo>
                      <a:pt x="82207" y="259111"/>
                    </a:lnTo>
                    <a:lnTo>
                      <a:pt x="68836" y="259111"/>
                    </a:lnTo>
                    <a:lnTo>
                      <a:pt x="66161" y="261786"/>
                    </a:lnTo>
                    <a:lnTo>
                      <a:pt x="62324" y="261786"/>
                    </a:lnTo>
                    <a:lnTo>
                      <a:pt x="58603" y="265508"/>
                    </a:lnTo>
                    <a:lnTo>
                      <a:pt x="56743" y="265508"/>
                    </a:lnTo>
                    <a:lnTo>
                      <a:pt x="54766" y="267485"/>
                    </a:lnTo>
                    <a:lnTo>
                      <a:pt x="49883" y="262600"/>
                    </a:lnTo>
                    <a:lnTo>
                      <a:pt x="46859" y="265624"/>
                    </a:lnTo>
                    <a:lnTo>
                      <a:pt x="42673" y="265624"/>
                    </a:lnTo>
                    <a:lnTo>
                      <a:pt x="40697" y="267601"/>
                    </a:lnTo>
                    <a:lnTo>
                      <a:pt x="34302" y="267601"/>
                    </a:lnTo>
                    <a:lnTo>
                      <a:pt x="34302" y="264112"/>
                    </a:lnTo>
                    <a:lnTo>
                      <a:pt x="32441" y="262251"/>
                    </a:lnTo>
                    <a:lnTo>
                      <a:pt x="32441" y="259809"/>
                    </a:lnTo>
                    <a:lnTo>
                      <a:pt x="29883" y="257250"/>
                    </a:lnTo>
                    <a:lnTo>
                      <a:pt x="29883" y="254459"/>
                    </a:lnTo>
                    <a:lnTo>
                      <a:pt x="8256" y="232828"/>
                    </a:lnTo>
                    <a:lnTo>
                      <a:pt x="13604" y="227478"/>
                    </a:lnTo>
                    <a:lnTo>
                      <a:pt x="36511" y="227478"/>
                    </a:lnTo>
                    <a:lnTo>
                      <a:pt x="26976" y="217942"/>
                    </a:lnTo>
                    <a:lnTo>
                      <a:pt x="26976" y="215151"/>
                    </a:lnTo>
                    <a:lnTo>
                      <a:pt x="25348" y="213522"/>
                    </a:lnTo>
                    <a:lnTo>
                      <a:pt x="25348" y="206079"/>
                    </a:lnTo>
                    <a:lnTo>
                      <a:pt x="27325" y="204102"/>
                    </a:lnTo>
                    <a:lnTo>
                      <a:pt x="27325" y="194566"/>
                    </a:lnTo>
                    <a:lnTo>
                      <a:pt x="24186" y="191426"/>
                    </a:lnTo>
                    <a:lnTo>
                      <a:pt x="24186" y="186076"/>
                    </a:lnTo>
                    <a:lnTo>
                      <a:pt x="15000" y="176889"/>
                    </a:lnTo>
                    <a:lnTo>
                      <a:pt x="11279" y="176889"/>
                    </a:lnTo>
                    <a:lnTo>
                      <a:pt x="4070" y="169678"/>
                    </a:lnTo>
                    <a:lnTo>
                      <a:pt x="4070" y="166189"/>
                    </a:lnTo>
                    <a:lnTo>
                      <a:pt x="2209" y="164329"/>
                    </a:lnTo>
                    <a:lnTo>
                      <a:pt x="2209" y="158862"/>
                    </a:lnTo>
                    <a:lnTo>
                      <a:pt x="0" y="156653"/>
                    </a:lnTo>
                    <a:lnTo>
                      <a:pt x="0" y="152699"/>
                    </a:lnTo>
                    <a:lnTo>
                      <a:pt x="6512" y="146186"/>
                    </a:lnTo>
                    <a:lnTo>
                      <a:pt x="6512" y="142930"/>
                    </a:lnTo>
                    <a:lnTo>
                      <a:pt x="14070" y="135370"/>
                    </a:lnTo>
                    <a:lnTo>
                      <a:pt x="14070" y="131184"/>
                    </a:lnTo>
                    <a:lnTo>
                      <a:pt x="33837" y="111413"/>
                    </a:lnTo>
                    <a:lnTo>
                      <a:pt x="33837" y="87107"/>
                    </a:lnTo>
                    <a:lnTo>
                      <a:pt x="36860" y="84083"/>
                    </a:lnTo>
                    <a:lnTo>
                      <a:pt x="36860" y="59893"/>
                    </a:lnTo>
                    <a:lnTo>
                      <a:pt x="42325" y="54427"/>
                    </a:lnTo>
                    <a:lnTo>
                      <a:pt x="34302" y="46403"/>
                    </a:lnTo>
                    <a:lnTo>
                      <a:pt x="34302" y="39890"/>
                    </a:lnTo>
                    <a:lnTo>
                      <a:pt x="28139" y="33726"/>
                    </a:lnTo>
                    <a:lnTo>
                      <a:pt x="28139" y="18608"/>
                    </a:lnTo>
                    <a:lnTo>
                      <a:pt x="25116" y="15584"/>
                    </a:lnTo>
                    <a:lnTo>
                      <a:pt x="25581" y="6629"/>
                    </a:lnTo>
                    <a:lnTo>
                      <a:pt x="25581" y="6629"/>
                    </a:lnTo>
                    <a:close/>
                  </a:path>
                </a:pathLst>
              </a:custGeom>
              <a:grpFill/>
              <a:ln w="1162" cap="rnd">
                <a:solidFill>
                  <a:schemeClr val="bg2"/>
                </a:solidFill>
                <a:prstDash val="solid"/>
                <a:round/>
              </a:ln>
            </p:spPr>
            <p:txBody>
              <a:bodyPr rtlCol="0" anchor="ctr"/>
              <a:lstStyle/>
              <a:p>
                <a:endParaRPr lang="en-US"/>
              </a:p>
            </p:txBody>
          </p:sp>
          <p:sp>
            <p:nvSpPr>
              <p:cNvPr id="69" name="Freeform 68">
                <a:extLst>
                  <a:ext uri="{FF2B5EF4-FFF2-40B4-BE49-F238E27FC236}">
                    <a16:creationId xmlns:a16="http://schemas.microsoft.com/office/drawing/2014/main" id="{22572BAE-8415-49F3-8C3C-EA2ACFE4D751}"/>
                  </a:ext>
                </a:extLst>
              </p:cNvPr>
              <p:cNvSpPr/>
              <p:nvPr/>
            </p:nvSpPr>
            <p:spPr>
              <a:xfrm>
                <a:off x="5894242" y="3418538"/>
                <a:ext cx="210693" cy="140371"/>
              </a:xfrm>
              <a:custGeom>
                <a:avLst/>
                <a:gdLst>
                  <a:gd name="connsiteX0" fmla="*/ 149997 w 210693"/>
                  <a:gd name="connsiteY0" fmla="*/ 16514 h 140371"/>
                  <a:gd name="connsiteX1" fmla="*/ 145927 w 210693"/>
                  <a:gd name="connsiteY1" fmla="*/ 12211 h 140371"/>
                  <a:gd name="connsiteX2" fmla="*/ 145927 w 210693"/>
                  <a:gd name="connsiteY2" fmla="*/ 7327 h 140371"/>
                  <a:gd name="connsiteX3" fmla="*/ 138602 w 210693"/>
                  <a:gd name="connsiteY3" fmla="*/ 0 h 140371"/>
                  <a:gd name="connsiteX4" fmla="*/ 127904 w 210693"/>
                  <a:gd name="connsiteY4" fmla="*/ 0 h 140371"/>
                  <a:gd name="connsiteX5" fmla="*/ 125811 w 210693"/>
                  <a:gd name="connsiteY5" fmla="*/ 2093 h 140371"/>
                  <a:gd name="connsiteX6" fmla="*/ 122556 w 210693"/>
                  <a:gd name="connsiteY6" fmla="*/ 2093 h 140371"/>
                  <a:gd name="connsiteX7" fmla="*/ 118951 w 210693"/>
                  <a:gd name="connsiteY7" fmla="*/ 5698 h 140371"/>
                  <a:gd name="connsiteX8" fmla="*/ 118951 w 210693"/>
                  <a:gd name="connsiteY8" fmla="*/ 10234 h 140371"/>
                  <a:gd name="connsiteX9" fmla="*/ 113602 w 210693"/>
                  <a:gd name="connsiteY9" fmla="*/ 15584 h 140371"/>
                  <a:gd name="connsiteX10" fmla="*/ 110928 w 210693"/>
                  <a:gd name="connsiteY10" fmla="*/ 15584 h 140371"/>
                  <a:gd name="connsiteX11" fmla="*/ 105230 w 210693"/>
                  <a:gd name="connsiteY11" fmla="*/ 21283 h 140371"/>
                  <a:gd name="connsiteX12" fmla="*/ 105230 w 210693"/>
                  <a:gd name="connsiteY12" fmla="*/ 23027 h 140371"/>
                  <a:gd name="connsiteX13" fmla="*/ 98719 w 210693"/>
                  <a:gd name="connsiteY13" fmla="*/ 29539 h 140371"/>
                  <a:gd name="connsiteX14" fmla="*/ 89533 w 210693"/>
                  <a:gd name="connsiteY14" fmla="*/ 29539 h 140371"/>
                  <a:gd name="connsiteX15" fmla="*/ 87673 w 210693"/>
                  <a:gd name="connsiteY15" fmla="*/ 31400 h 140371"/>
                  <a:gd name="connsiteX16" fmla="*/ 75347 w 210693"/>
                  <a:gd name="connsiteY16" fmla="*/ 31400 h 140371"/>
                  <a:gd name="connsiteX17" fmla="*/ 72440 w 210693"/>
                  <a:gd name="connsiteY17" fmla="*/ 34308 h 140371"/>
                  <a:gd name="connsiteX18" fmla="*/ 75813 w 210693"/>
                  <a:gd name="connsiteY18" fmla="*/ 37680 h 140371"/>
                  <a:gd name="connsiteX19" fmla="*/ 66278 w 210693"/>
                  <a:gd name="connsiteY19" fmla="*/ 47217 h 140371"/>
                  <a:gd name="connsiteX20" fmla="*/ 52906 w 210693"/>
                  <a:gd name="connsiteY20" fmla="*/ 47217 h 140371"/>
                  <a:gd name="connsiteX21" fmla="*/ 50232 w 210693"/>
                  <a:gd name="connsiteY21" fmla="*/ 49892 h 140371"/>
                  <a:gd name="connsiteX22" fmla="*/ 46394 w 210693"/>
                  <a:gd name="connsiteY22" fmla="*/ 49892 h 140371"/>
                  <a:gd name="connsiteX23" fmla="*/ 42674 w 210693"/>
                  <a:gd name="connsiteY23" fmla="*/ 53613 h 140371"/>
                  <a:gd name="connsiteX24" fmla="*/ 40813 w 210693"/>
                  <a:gd name="connsiteY24" fmla="*/ 53613 h 140371"/>
                  <a:gd name="connsiteX25" fmla="*/ 38837 w 210693"/>
                  <a:gd name="connsiteY25" fmla="*/ 55590 h 140371"/>
                  <a:gd name="connsiteX26" fmla="*/ 33953 w 210693"/>
                  <a:gd name="connsiteY26" fmla="*/ 50706 h 140371"/>
                  <a:gd name="connsiteX27" fmla="*/ 30930 w 210693"/>
                  <a:gd name="connsiteY27" fmla="*/ 53729 h 140371"/>
                  <a:gd name="connsiteX28" fmla="*/ 26744 w 210693"/>
                  <a:gd name="connsiteY28" fmla="*/ 53729 h 140371"/>
                  <a:gd name="connsiteX29" fmla="*/ 24767 w 210693"/>
                  <a:gd name="connsiteY29" fmla="*/ 55706 h 140371"/>
                  <a:gd name="connsiteX30" fmla="*/ 18372 w 210693"/>
                  <a:gd name="connsiteY30" fmla="*/ 55706 h 140371"/>
                  <a:gd name="connsiteX31" fmla="*/ 12093 w 210693"/>
                  <a:gd name="connsiteY31" fmla="*/ 61870 h 140371"/>
                  <a:gd name="connsiteX32" fmla="*/ 12093 w 210693"/>
                  <a:gd name="connsiteY32" fmla="*/ 64313 h 140371"/>
                  <a:gd name="connsiteX33" fmla="*/ 8837 w 210693"/>
                  <a:gd name="connsiteY33" fmla="*/ 67569 h 140371"/>
                  <a:gd name="connsiteX34" fmla="*/ 8837 w 210693"/>
                  <a:gd name="connsiteY34" fmla="*/ 70825 h 140371"/>
                  <a:gd name="connsiteX35" fmla="*/ 0 w 210693"/>
                  <a:gd name="connsiteY35" fmla="*/ 79664 h 140371"/>
                  <a:gd name="connsiteX36" fmla="*/ 3256 w 210693"/>
                  <a:gd name="connsiteY36" fmla="*/ 82920 h 140371"/>
                  <a:gd name="connsiteX37" fmla="*/ 3256 w 210693"/>
                  <a:gd name="connsiteY37" fmla="*/ 93852 h 140371"/>
                  <a:gd name="connsiteX38" fmla="*/ 4767 w 210693"/>
                  <a:gd name="connsiteY38" fmla="*/ 95364 h 140371"/>
                  <a:gd name="connsiteX39" fmla="*/ 4767 w 210693"/>
                  <a:gd name="connsiteY39" fmla="*/ 102923 h 140371"/>
                  <a:gd name="connsiteX40" fmla="*/ 11046 w 210693"/>
                  <a:gd name="connsiteY40" fmla="*/ 109203 h 140371"/>
                  <a:gd name="connsiteX41" fmla="*/ 11046 w 210693"/>
                  <a:gd name="connsiteY41" fmla="*/ 112692 h 140371"/>
                  <a:gd name="connsiteX42" fmla="*/ 8837 w 210693"/>
                  <a:gd name="connsiteY42" fmla="*/ 112692 h 140371"/>
                  <a:gd name="connsiteX43" fmla="*/ 27209 w 210693"/>
                  <a:gd name="connsiteY43" fmla="*/ 131067 h 140371"/>
                  <a:gd name="connsiteX44" fmla="*/ 27209 w 210693"/>
                  <a:gd name="connsiteY44" fmla="*/ 138627 h 140371"/>
                  <a:gd name="connsiteX45" fmla="*/ 28953 w 210693"/>
                  <a:gd name="connsiteY45" fmla="*/ 140371 h 140371"/>
                  <a:gd name="connsiteX46" fmla="*/ 31395 w 210693"/>
                  <a:gd name="connsiteY46" fmla="*/ 137929 h 140371"/>
                  <a:gd name="connsiteX47" fmla="*/ 31395 w 210693"/>
                  <a:gd name="connsiteY47" fmla="*/ 135138 h 140371"/>
                  <a:gd name="connsiteX48" fmla="*/ 33837 w 210693"/>
                  <a:gd name="connsiteY48" fmla="*/ 132696 h 140371"/>
                  <a:gd name="connsiteX49" fmla="*/ 33837 w 210693"/>
                  <a:gd name="connsiteY49" fmla="*/ 125252 h 140371"/>
                  <a:gd name="connsiteX50" fmla="*/ 35464 w 210693"/>
                  <a:gd name="connsiteY50" fmla="*/ 123624 h 140371"/>
                  <a:gd name="connsiteX51" fmla="*/ 35464 w 210693"/>
                  <a:gd name="connsiteY51" fmla="*/ 121066 h 140371"/>
                  <a:gd name="connsiteX52" fmla="*/ 41162 w 210693"/>
                  <a:gd name="connsiteY52" fmla="*/ 121066 h 140371"/>
                  <a:gd name="connsiteX53" fmla="*/ 42790 w 210693"/>
                  <a:gd name="connsiteY53" fmla="*/ 119438 h 140371"/>
                  <a:gd name="connsiteX54" fmla="*/ 47557 w 210693"/>
                  <a:gd name="connsiteY54" fmla="*/ 119438 h 140371"/>
                  <a:gd name="connsiteX55" fmla="*/ 48836 w 210693"/>
                  <a:gd name="connsiteY55" fmla="*/ 118159 h 140371"/>
                  <a:gd name="connsiteX56" fmla="*/ 51394 w 210693"/>
                  <a:gd name="connsiteY56" fmla="*/ 118159 h 140371"/>
                  <a:gd name="connsiteX57" fmla="*/ 53604 w 210693"/>
                  <a:gd name="connsiteY57" fmla="*/ 120368 h 140371"/>
                  <a:gd name="connsiteX58" fmla="*/ 63022 w 210693"/>
                  <a:gd name="connsiteY58" fmla="*/ 120368 h 140371"/>
                  <a:gd name="connsiteX59" fmla="*/ 64533 w 210693"/>
                  <a:gd name="connsiteY59" fmla="*/ 118856 h 140371"/>
                  <a:gd name="connsiteX60" fmla="*/ 68138 w 210693"/>
                  <a:gd name="connsiteY60" fmla="*/ 122461 h 140371"/>
                  <a:gd name="connsiteX61" fmla="*/ 68138 w 210693"/>
                  <a:gd name="connsiteY61" fmla="*/ 108273 h 140371"/>
                  <a:gd name="connsiteX62" fmla="*/ 68138 w 210693"/>
                  <a:gd name="connsiteY62" fmla="*/ 108273 h 140371"/>
                  <a:gd name="connsiteX63" fmla="*/ 80812 w 210693"/>
                  <a:gd name="connsiteY63" fmla="*/ 95597 h 140371"/>
                  <a:gd name="connsiteX64" fmla="*/ 87789 w 210693"/>
                  <a:gd name="connsiteY64" fmla="*/ 95597 h 140371"/>
                  <a:gd name="connsiteX65" fmla="*/ 91858 w 210693"/>
                  <a:gd name="connsiteY65" fmla="*/ 99667 h 140371"/>
                  <a:gd name="connsiteX66" fmla="*/ 95114 w 210693"/>
                  <a:gd name="connsiteY66" fmla="*/ 99667 h 140371"/>
                  <a:gd name="connsiteX67" fmla="*/ 101626 w 210693"/>
                  <a:gd name="connsiteY67" fmla="*/ 106180 h 140371"/>
                  <a:gd name="connsiteX68" fmla="*/ 107556 w 210693"/>
                  <a:gd name="connsiteY68" fmla="*/ 106180 h 140371"/>
                  <a:gd name="connsiteX69" fmla="*/ 109533 w 210693"/>
                  <a:gd name="connsiteY69" fmla="*/ 108157 h 140371"/>
                  <a:gd name="connsiteX70" fmla="*/ 123602 w 210693"/>
                  <a:gd name="connsiteY70" fmla="*/ 108157 h 140371"/>
                  <a:gd name="connsiteX71" fmla="*/ 123602 w 210693"/>
                  <a:gd name="connsiteY71" fmla="*/ 108157 h 140371"/>
                  <a:gd name="connsiteX72" fmla="*/ 126160 w 210693"/>
                  <a:gd name="connsiteY72" fmla="*/ 110715 h 140371"/>
                  <a:gd name="connsiteX73" fmla="*/ 130230 w 210693"/>
                  <a:gd name="connsiteY73" fmla="*/ 110715 h 140371"/>
                  <a:gd name="connsiteX74" fmla="*/ 133718 w 210693"/>
                  <a:gd name="connsiteY74" fmla="*/ 107226 h 140371"/>
                  <a:gd name="connsiteX75" fmla="*/ 133718 w 210693"/>
                  <a:gd name="connsiteY75" fmla="*/ 104203 h 140371"/>
                  <a:gd name="connsiteX76" fmla="*/ 137206 w 210693"/>
                  <a:gd name="connsiteY76" fmla="*/ 100714 h 140371"/>
                  <a:gd name="connsiteX77" fmla="*/ 142206 w 210693"/>
                  <a:gd name="connsiteY77" fmla="*/ 100714 h 140371"/>
                  <a:gd name="connsiteX78" fmla="*/ 143950 w 210693"/>
                  <a:gd name="connsiteY78" fmla="*/ 102458 h 140371"/>
                  <a:gd name="connsiteX79" fmla="*/ 148950 w 210693"/>
                  <a:gd name="connsiteY79" fmla="*/ 102458 h 140371"/>
                  <a:gd name="connsiteX80" fmla="*/ 152206 w 210693"/>
                  <a:gd name="connsiteY80" fmla="*/ 99202 h 140371"/>
                  <a:gd name="connsiteX81" fmla="*/ 157206 w 210693"/>
                  <a:gd name="connsiteY81" fmla="*/ 99202 h 140371"/>
                  <a:gd name="connsiteX82" fmla="*/ 159997 w 210693"/>
                  <a:gd name="connsiteY82" fmla="*/ 96411 h 140371"/>
                  <a:gd name="connsiteX83" fmla="*/ 164183 w 210693"/>
                  <a:gd name="connsiteY83" fmla="*/ 96411 h 140371"/>
                  <a:gd name="connsiteX84" fmla="*/ 165578 w 210693"/>
                  <a:gd name="connsiteY84" fmla="*/ 97806 h 140371"/>
                  <a:gd name="connsiteX85" fmla="*/ 173368 w 210693"/>
                  <a:gd name="connsiteY85" fmla="*/ 97806 h 140371"/>
                  <a:gd name="connsiteX86" fmla="*/ 179299 w 210693"/>
                  <a:gd name="connsiteY86" fmla="*/ 91875 h 140371"/>
                  <a:gd name="connsiteX87" fmla="*/ 184182 w 210693"/>
                  <a:gd name="connsiteY87" fmla="*/ 91875 h 140371"/>
                  <a:gd name="connsiteX88" fmla="*/ 186275 w 210693"/>
                  <a:gd name="connsiteY88" fmla="*/ 93969 h 140371"/>
                  <a:gd name="connsiteX89" fmla="*/ 192205 w 210693"/>
                  <a:gd name="connsiteY89" fmla="*/ 93969 h 140371"/>
                  <a:gd name="connsiteX90" fmla="*/ 194298 w 210693"/>
                  <a:gd name="connsiteY90" fmla="*/ 96062 h 140371"/>
                  <a:gd name="connsiteX91" fmla="*/ 202089 w 210693"/>
                  <a:gd name="connsiteY91" fmla="*/ 96062 h 140371"/>
                  <a:gd name="connsiteX92" fmla="*/ 204182 w 210693"/>
                  <a:gd name="connsiteY92" fmla="*/ 93969 h 140371"/>
                  <a:gd name="connsiteX93" fmla="*/ 210693 w 210693"/>
                  <a:gd name="connsiteY93" fmla="*/ 93969 h 140371"/>
                  <a:gd name="connsiteX94" fmla="*/ 208019 w 210693"/>
                  <a:gd name="connsiteY94" fmla="*/ 91294 h 140371"/>
                  <a:gd name="connsiteX95" fmla="*/ 208019 w 210693"/>
                  <a:gd name="connsiteY95" fmla="*/ 86409 h 140371"/>
                  <a:gd name="connsiteX96" fmla="*/ 202089 w 210693"/>
                  <a:gd name="connsiteY96" fmla="*/ 80478 h 140371"/>
                  <a:gd name="connsiteX97" fmla="*/ 198251 w 210693"/>
                  <a:gd name="connsiteY97" fmla="*/ 80478 h 140371"/>
                  <a:gd name="connsiteX98" fmla="*/ 193833 w 210693"/>
                  <a:gd name="connsiteY98" fmla="*/ 76059 h 140371"/>
                  <a:gd name="connsiteX99" fmla="*/ 193833 w 210693"/>
                  <a:gd name="connsiteY99" fmla="*/ 69779 h 140371"/>
                  <a:gd name="connsiteX100" fmla="*/ 185229 w 210693"/>
                  <a:gd name="connsiteY100" fmla="*/ 61173 h 140371"/>
                  <a:gd name="connsiteX101" fmla="*/ 181159 w 210693"/>
                  <a:gd name="connsiteY101" fmla="*/ 61173 h 140371"/>
                  <a:gd name="connsiteX102" fmla="*/ 175229 w 210693"/>
                  <a:gd name="connsiteY102" fmla="*/ 55241 h 140371"/>
                  <a:gd name="connsiteX103" fmla="*/ 175229 w 210693"/>
                  <a:gd name="connsiteY103" fmla="*/ 50822 h 140371"/>
                  <a:gd name="connsiteX104" fmla="*/ 168834 w 210693"/>
                  <a:gd name="connsiteY104" fmla="*/ 44426 h 140371"/>
                  <a:gd name="connsiteX105" fmla="*/ 163368 w 210693"/>
                  <a:gd name="connsiteY105" fmla="*/ 44426 h 140371"/>
                  <a:gd name="connsiteX106" fmla="*/ 158834 w 210693"/>
                  <a:gd name="connsiteY106" fmla="*/ 39890 h 140371"/>
                  <a:gd name="connsiteX107" fmla="*/ 158834 w 210693"/>
                  <a:gd name="connsiteY107" fmla="*/ 36401 h 140371"/>
                  <a:gd name="connsiteX108" fmla="*/ 148253 w 210693"/>
                  <a:gd name="connsiteY108" fmla="*/ 36401 h 140371"/>
                  <a:gd name="connsiteX109" fmla="*/ 148253 w 210693"/>
                  <a:gd name="connsiteY109" fmla="*/ 32912 h 140371"/>
                  <a:gd name="connsiteX110" fmla="*/ 145811 w 210693"/>
                  <a:gd name="connsiteY110" fmla="*/ 30470 h 140371"/>
                  <a:gd name="connsiteX111" fmla="*/ 145811 w 210693"/>
                  <a:gd name="connsiteY111" fmla="*/ 30470 h 140371"/>
                  <a:gd name="connsiteX112" fmla="*/ 149299 w 210693"/>
                  <a:gd name="connsiteY112" fmla="*/ 26981 h 140371"/>
                  <a:gd name="connsiteX113" fmla="*/ 149997 w 210693"/>
                  <a:gd name="connsiteY113" fmla="*/ 16514 h 140371"/>
                  <a:gd name="connsiteX114" fmla="*/ 149997 w 210693"/>
                  <a:gd name="connsiteY114" fmla="*/ 16514 h 14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10693" h="140371">
                    <a:moveTo>
                      <a:pt x="149997" y="16514"/>
                    </a:moveTo>
                    <a:lnTo>
                      <a:pt x="145927" y="12211"/>
                    </a:lnTo>
                    <a:lnTo>
                      <a:pt x="145927" y="7327"/>
                    </a:lnTo>
                    <a:lnTo>
                      <a:pt x="138602" y="0"/>
                    </a:lnTo>
                    <a:lnTo>
                      <a:pt x="127904" y="0"/>
                    </a:lnTo>
                    <a:lnTo>
                      <a:pt x="125811" y="2093"/>
                    </a:lnTo>
                    <a:lnTo>
                      <a:pt x="122556" y="2093"/>
                    </a:lnTo>
                    <a:lnTo>
                      <a:pt x="118951" y="5698"/>
                    </a:lnTo>
                    <a:lnTo>
                      <a:pt x="118951" y="10234"/>
                    </a:lnTo>
                    <a:lnTo>
                      <a:pt x="113602" y="15584"/>
                    </a:lnTo>
                    <a:lnTo>
                      <a:pt x="110928" y="15584"/>
                    </a:lnTo>
                    <a:lnTo>
                      <a:pt x="105230" y="21283"/>
                    </a:lnTo>
                    <a:lnTo>
                      <a:pt x="105230" y="23027"/>
                    </a:lnTo>
                    <a:lnTo>
                      <a:pt x="98719" y="29539"/>
                    </a:lnTo>
                    <a:lnTo>
                      <a:pt x="89533" y="29539"/>
                    </a:lnTo>
                    <a:lnTo>
                      <a:pt x="87673" y="31400"/>
                    </a:lnTo>
                    <a:lnTo>
                      <a:pt x="75347" y="31400"/>
                    </a:lnTo>
                    <a:lnTo>
                      <a:pt x="72440" y="34308"/>
                    </a:lnTo>
                    <a:lnTo>
                      <a:pt x="75813" y="37680"/>
                    </a:lnTo>
                    <a:lnTo>
                      <a:pt x="66278" y="47217"/>
                    </a:lnTo>
                    <a:lnTo>
                      <a:pt x="52906" y="47217"/>
                    </a:lnTo>
                    <a:lnTo>
                      <a:pt x="50232" y="49892"/>
                    </a:lnTo>
                    <a:lnTo>
                      <a:pt x="46394" y="49892"/>
                    </a:lnTo>
                    <a:lnTo>
                      <a:pt x="42674" y="53613"/>
                    </a:lnTo>
                    <a:lnTo>
                      <a:pt x="40813" y="53613"/>
                    </a:lnTo>
                    <a:lnTo>
                      <a:pt x="38837" y="55590"/>
                    </a:lnTo>
                    <a:lnTo>
                      <a:pt x="33953" y="50706"/>
                    </a:lnTo>
                    <a:lnTo>
                      <a:pt x="30930" y="53729"/>
                    </a:lnTo>
                    <a:lnTo>
                      <a:pt x="26744" y="53729"/>
                    </a:lnTo>
                    <a:lnTo>
                      <a:pt x="24767" y="55706"/>
                    </a:lnTo>
                    <a:lnTo>
                      <a:pt x="18372" y="55706"/>
                    </a:lnTo>
                    <a:lnTo>
                      <a:pt x="12093" y="61870"/>
                    </a:lnTo>
                    <a:lnTo>
                      <a:pt x="12093" y="64313"/>
                    </a:lnTo>
                    <a:lnTo>
                      <a:pt x="8837" y="67569"/>
                    </a:lnTo>
                    <a:lnTo>
                      <a:pt x="8837" y="70825"/>
                    </a:lnTo>
                    <a:lnTo>
                      <a:pt x="0" y="79664"/>
                    </a:lnTo>
                    <a:lnTo>
                      <a:pt x="3256" y="82920"/>
                    </a:lnTo>
                    <a:lnTo>
                      <a:pt x="3256" y="93852"/>
                    </a:lnTo>
                    <a:lnTo>
                      <a:pt x="4767" y="95364"/>
                    </a:lnTo>
                    <a:lnTo>
                      <a:pt x="4767" y="102923"/>
                    </a:lnTo>
                    <a:lnTo>
                      <a:pt x="11046" y="109203"/>
                    </a:lnTo>
                    <a:lnTo>
                      <a:pt x="11046" y="112692"/>
                    </a:lnTo>
                    <a:lnTo>
                      <a:pt x="8837" y="112692"/>
                    </a:lnTo>
                    <a:lnTo>
                      <a:pt x="27209" y="131067"/>
                    </a:lnTo>
                    <a:lnTo>
                      <a:pt x="27209" y="138627"/>
                    </a:lnTo>
                    <a:lnTo>
                      <a:pt x="28953" y="140371"/>
                    </a:lnTo>
                    <a:lnTo>
                      <a:pt x="31395" y="137929"/>
                    </a:lnTo>
                    <a:lnTo>
                      <a:pt x="31395" y="135138"/>
                    </a:lnTo>
                    <a:lnTo>
                      <a:pt x="33837" y="132696"/>
                    </a:lnTo>
                    <a:lnTo>
                      <a:pt x="33837" y="125252"/>
                    </a:lnTo>
                    <a:lnTo>
                      <a:pt x="35464" y="123624"/>
                    </a:lnTo>
                    <a:lnTo>
                      <a:pt x="35464" y="121066"/>
                    </a:lnTo>
                    <a:lnTo>
                      <a:pt x="41162" y="121066"/>
                    </a:lnTo>
                    <a:lnTo>
                      <a:pt x="42790" y="119438"/>
                    </a:lnTo>
                    <a:lnTo>
                      <a:pt x="47557" y="119438"/>
                    </a:lnTo>
                    <a:lnTo>
                      <a:pt x="48836" y="118159"/>
                    </a:lnTo>
                    <a:lnTo>
                      <a:pt x="51394" y="118159"/>
                    </a:lnTo>
                    <a:lnTo>
                      <a:pt x="53604" y="120368"/>
                    </a:lnTo>
                    <a:lnTo>
                      <a:pt x="63022" y="120368"/>
                    </a:lnTo>
                    <a:lnTo>
                      <a:pt x="64533" y="118856"/>
                    </a:lnTo>
                    <a:lnTo>
                      <a:pt x="68138" y="122461"/>
                    </a:lnTo>
                    <a:lnTo>
                      <a:pt x="68138" y="108273"/>
                    </a:lnTo>
                    <a:lnTo>
                      <a:pt x="68138" y="108273"/>
                    </a:lnTo>
                    <a:lnTo>
                      <a:pt x="80812" y="95597"/>
                    </a:lnTo>
                    <a:lnTo>
                      <a:pt x="87789" y="95597"/>
                    </a:lnTo>
                    <a:lnTo>
                      <a:pt x="91858" y="99667"/>
                    </a:lnTo>
                    <a:lnTo>
                      <a:pt x="95114" y="99667"/>
                    </a:lnTo>
                    <a:lnTo>
                      <a:pt x="101626" y="106180"/>
                    </a:lnTo>
                    <a:lnTo>
                      <a:pt x="107556" y="106180"/>
                    </a:lnTo>
                    <a:lnTo>
                      <a:pt x="109533" y="108157"/>
                    </a:lnTo>
                    <a:lnTo>
                      <a:pt x="123602" y="108157"/>
                    </a:lnTo>
                    <a:lnTo>
                      <a:pt x="123602" y="108157"/>
                    </a:lnTo>
                    <a:lnTo>
                      <a:pt x="126160" y="110715"/>
                    </a:lnTo>
                    <a:lnTo>
                      <a:pt x="130230" y="110715"/>
                    </a:lnTo>
                    <a:lnTo>
                      <a:pt x="133718" y="107226"/>
                    </a:lnTo>
                    <a:lnTo>
                      <a:pt x="133718" y="104203"/>
                    </a:lnTo>
                    <a:lnTo>
                      <a:pt x="137206" y="100714"/>
                    </a:lnTo>
                    <a:lnTo>
                      <a:pt x="142206" y="100714"/>
                    </a:lnTo>
                    <a:lnTo>
                      <a:pt x="143950" y="102458"/>
                    </a:lnTo>
                    <a:lnTo>
                      <a:pt x="148950" y="102458"/>
                    </a:lnTo>
                    <a:lnTo>
                      <a:pt x="152206" y="99202"/>
                    </a:lnTo>
                    <a:lnTo>
                      <a:pt x="157206" y="99202"/>
                    </a:lnTo>
                    <a:lnTo>
                      <a:pt x="159997" y="96411"/>
                    </a:lnTo>
                    <a:lnTo>
                      <a:pt x="164183" y="96411"/>
                    </a:lnTo>
                    <a:lnTo>
                      <a:pt x="165578" y="97806"/>
                    </a:lnTo>
                    <a:lnTo>
                      <a:pt x="173368" y="97806"/>
                    </a:lnTo>
                    <a:lnTo>
                      <a:pt x="179299" y="91875"/>
                    </a:lnTo>
                    <a:lnTo>
                      <a:pt x="184182" y="91875"/>
                    </a:lnTo>
                    <a:lnTo>
                      <a:pt x="186275" y="93969"/>
                    </a:lnTo>
                    <a:lnTo>
                      <a:pt x="192205" y="93969"/>
                    </a:lnTo>
                    <a:lnTo>
                      <a:pt x="194298" y="96062"/>
                    </a:lnTo>
                    <a:lnTo>
                      <a:pt x="202089" y="96062"/>
                    </a:lnTo>
                    <a:lnTo>
                      <a:pt x="204182" y="93969"/>
                    </a:lnTo>
                    <a:lnTo>
                      <a:pt x="210693" y="93969"/>
                    </a:lnTo>
                    <a:lnTo>
                      <a:pt x="208019" y="91294"/>
                    </a:lnTo>
                    <a:lnTo>
                      <a:pt x="208019" y="86409"/>
                    </a:lnTo>
                    <a:lnTo>
                      <a:pt x="202089" y="80478"/>
                    </a:lnTo>
                    <a:lnTo>
                      <a:pt x="198251" y="80478"/>
                    </a:lnTo>
                    <a:lnTo>
                      <a:pt x="193833" y="76059"/>
                    </a:lnTo>
                    <a:lnTo>
                      <a:pt x="193833" y="69779"/>
                    </a:lnTo>
                    <a:lnTo>
                      <a:pt x="185229" y="61173"/>
                    </a:lnTo>
                    <a:lnTo>
                      <a:pt x="181159" y="61173"/>
                    </a:lnTo>
                    <a:lnTo>
                      <a:pt x="175229" y="55241"/>
                    </a:lnTo>
                    <a:lnTo>
                      <a:pt x="175229" y="50822"/>
                    </a:lnTo>
                    <a:lnTo>
                      <a:pt x="168834" y="44426"/>
                    </a:lnTo>
                    <a:lnTo>
                      <a:pt x="163368" y="44426"/>
                    </a:lnTo>
                    <a:lnTo>
                      <a:pt x="158834" y="39890"/>
                    </a:lnTo>
                    <a:lnTo>
                      <a:pt x="158834" y="36401"/>
                    </a:lnTo>
                    <a:lnTo>
                      <a:pt x="148253" y="36401"/>
                    </a:lnTo>
                    <a:lnTo>
                      <a:pt x="148253" y="32912"/>
                    </a:lnTo>
                    <a:lnTo>
                      <a:pt x="145811" y="30470"/>
                    </a:lnTo>
                    <a:lnTo>
                      <a:pt x="145811" y="30470"/>
                    </a:lnTo>
                    <a:lnTo>
                      <a:pt x="149299" y="26981"/>
                    </a:lnTo>
                    <a:lnTo>
                      <a:pt x="149997" y="16514"/>
                    </a:lnTo>
                    <a:lnTo>
                      <a:pt x="149997" y="16514"/>
                    </a:lnTo>
                    <a:close/>
                  </a:path>
                </a:pathLst>
              </a:custGeom>
              <a:grpFill/>
              <a:ln w="1162" cap="rnd">
                <a:solidFill>
                  <a:schemeClr val="bg2"/>
                </a:solidFill>
                <a:prstDash val="solid"/>
                <a:round/>
              </a:ln>
            </p:spPr>
            <p:txBody>
              <a:bodyPr rtlCol="0" anchor="ctr"/>
              <a:lstStyle/>
              <a:p>
                <a:endParaRPr lang="en-US"/>
              </a:p>
            </p:txBody>
          </p:sp>
          <p:sp>
            <p:nvSpPr>
              <p:cNvPr id="70" name="Freeform 69">
                <a:extLst>
                  <a:ext uri="{FF2B5EF4-FFF2-40B4-BE49-F238E27FC236}">
                    <a16:creationId xmlns:a16="http://schemas.microsoft.com/office/drawing/2014/main" id="{103D5F63-A890-9E32-E9A9-3585FC37CE95}"/>
                  </a:ext>
                </a:extLst>
              </p:cNvPr>
              <p:cNvSpPr/>
              <p:nvPr/>
            </p:nvSpPr>
            <p:spPr>
              <a:xfrm>
                <a:off x="5246350" y="3313986"/>
                <a:ext cx="43022" cy="39075"/>
              </a:xfrm>
              <a:custGeom>
                <a:avLst/>
                <a:gdLst>
                  <a:gd name="connsiteX0" fmla="*/ 16860 w 43022"/>
                  <a:gd name="connsiteY0" fmla="*/ 36517 h 39075"/>
                  <a:gd name="connsiteX1" fmla="*/ 15116 w 43022"/>
                  <a:gd name="connsiteY1" fmla="*/ 36517 h 39075"/>
                  <a:gd name="connsiteX2" fmla="*/ 13721 w 43022"/>
                  <a:gd name="connsiteY2" fmla="*/ 37913 h 39075"/>
                  <a:gd name="connsiteX3" fmla="*/ 14883 w 43022"/>
                  <a:gd name="connsiteY3" fmla="*/ 39076 h 39075"/>
                  <a:gd name="connsiteX4" fmla="*/ 16744 w 43022"/>
                  <a:gd name="connsiteY4" fmla="*/ 39076 h 39075"/>
                  <a:gd name="connsiteX5" fmla="*/ 16744 w 43022"/>
                  <a:gd name="connsiteY5" fmla="*/ 36517 h 39075"/>
                  <a:gd name="connsiteX6" fmla="*/ 16860 w 43022"/>
                  <a:gd name="connsiteY6" fmla="*/ 36517 h 39075"/>
                  <a:gd name="connsiteX7" fmla="*/ 31162 w 43022"/>
                  <a:gd name="connsiteY7" fmla="*/ 35936 h 39075"/>
                  <a:gd name="connsiteX8" fmla="*/ 28953 w 43022"/>
                  <a:gd name="connsiteY8" fmla="*/ 38145 h 39075"/>
                  <a:gd name="connsiteX9" fmla="*/ 27557 w 43022"/>
                  <a:gd name="connsiteY9" fmla="*/ 38145 h 39075"/>
                  <a:gd name="connsiteX10" fmla="*/ 25348 w 43022"/>
                  <a:gd name="connsiteY10" fmla="*/ 35936 h 39075"/>
                  <a:gd name="connsiteX11" fmla="*/ 25348 w 43022"/>
                  <a:gd name="connsiteY11" fmla="*/ 31284 h 39075"/>
                  <a:gd name="connsiteX12" fmla="*/ 26627 w 43022"/>
                  <a:gd name="connsiteY12" fmla="*/ 31284 h 39075"/>
                  <a:gd name="connsiteX13" fmla="*/ 31162 w 43022"/>
                  <a:gd name="connsiteY13" fmla="*/ 35936 h 39075"/>
                  <a:gd name="connsiteX14" fmla="*/ 31162 w 43022"/>
                  <a:gd name="connsiteY14" fmla="*/ 35936 h 39075"/>
                  <a:gd name="connsiteX15" fmla="*/ 33837 w 43022"/>
                  <a:gd name="connsiteY15" fmla="*/ 33145 h 39075"/>
                  <a:gd name="connsiteX16" fmla="*/ 34767 w 43022"/>
                  <a:gd name="connsiteY16" fmla="*/ 34075 h 39075"/>
                  <a:gd name="connsiteX17" fmla="*/ 36046 w 43022"/>
                  <a:gd name="connsiteY17" fmla="*/ 34075 h 39075"/>
                  <a:gd name="connsiteX18" fmla="*/ 36046 w 43022"/>
                  <a:gd name="connsiteY18" fmla="*/ 31865 h 39075"/>
                  <a:gd name="connsiteX19" fmla="*/ 34999 w 43022"/>
                  <a:gd name="connsiteY19" fmla="*/ 31865 h 39075"/>
                  <a:gd name="connsiteX20" fmla="*/ 33837 w 43022"/>
                  <a:gd name="connsiteY20" fmla="*/ 33145 h 39075"/>
                  <a:gd name="connsiteX21" fmla="*/ 33837 w 43022"/>
                  <a:gd name="connsiteY21" fmla="*/ 33145 h 39075"/>
                  <a:gd name="connsiteX22" fmla="*/ 43022 w 43022"/>
                  <a:gd name="connsiteY22" fmla="*/ 18724 h 39075"/>
                  <a:gd name="connsiteX23" fmla="*/ 42208 w 43022"/>
                  <a:gd name="connsiteY23" fmla="*/ 19538 h 39075"/>
                  <a:gd name="connsiteX24" fmla="*/ 38022 w 43022"/>
                  <a:gd name="connsiteY24" fmla="*/ 19538 h 39075"/>
                  <a:gd name="connsiteX25" fmla="*/ 38022 w 43022"/>
                  <a:gd name="connsiteY25" fmla="*/ 18840 h 39075"/>
                  <a:gd name="connsiteX26" fmla="*/ 39302 w 43022"/>
                  <a:gd name="connsiteY26" fmla="*/ 17561 h 39075"/>
                  <a:gd name="connsiteX27" fmla="*/ 39302 w 43022"/>
                  <a:gd name="connsiteY27" fmla="*/ 15933 h 39075"/>
                  <a:gd name="connsiteX28" fmla="*/ 41860 w 43022"/>
                  <a:gd name="connsiteY28" fmla="*/ 15933 h 39075"/>
                  <a:gd name="connsiteX29" fmla="*/ 43022 w 43022"/>
                  <a:gd name="connsiteY29" fmla="*/ 17096 h 39075"/>
                  <a:gd name="connsiteX30" fmla="*/ 43022 w 43022"/>
                  <a:gd name="connsiteY30" fmla="*/ 18724 h 39075"/>
                  <a:gd name="connsiteX31" fmla="*/ 21860 w 43022"/>
                  <a:gd name="connsiteY31" fmla="*/ 10350 h 39075"/>
                  <a:gd name="connsiteX32" fmla="*/ 20000 w 43022"/>
                  <a:gd name="connsiteY32" fmla="*/ 8490 h 39075"/>
                  <a:gd name="connsiteX33" fmla="*/ 15000 w 43022"/>
                  <a:gd name="connsiteY33" fmla="*/ 8490 h 39075"/>
                  <a:gd name="connsiteX34" fmla="*/ 15000 w 43022"/>
                  <a:gd name="connsiteY34" fmla="*/ 9652 h 39075"/>
                  <a:gd name="connsiteX35" fmla="*/ 16744 w 43022"/>
                  <a:gd name="connsiteY35" fmla="*/ 11397 h 39075"/>
                  <a:gd name="connsiteX36" fmla="*/ 17790 w 43022"/>
                  <a:gd name="connsiteY36" fmla="*/ 10350 h 39075"/>
                  <a:gd name="connsiteX37" fmla="*/ 21860 w 43022"/>
                  <a:gd name="connsiteY37" fmla="*/ 10350 h 39075"/>
                  <a:gd name="connsiteX38" fmla="*/ 21860 w 43022"/>
                  <a:gd name="connsiteY38" fmla="*/ 10350 h 39075"/>
                  <a:gd name="connsiteX39" fmla="*/ 38022 w 43022"/>
                  <a:gd name="connsiteY39" fmla="*/ 7094 h 39075"/>
                  <a:gd name="connsiteX40" fmla="*/ 39767 w 43022"/>
                  <a:gd name="connsiteY40" fmla="*/ 5350 h 39075"/>
                  <a:gd name="connsiteX41" fmla="*/ 39767 w 43022"/>
                  <a:gd name="connsiteY41" fmla="*/ 10001 h 39075"/>
                  <a:gd name="connsiteX42" fmla="*/ 38022 w 43022"/>
                  <a:gd name="connsiteY42" fmla="*/ 8257 h 39075"/>
                  <a:gd name="connsiteX43" fmla="*/ 38022 w 43022"/>
                  <a:gd name="connsiteY43" fmla="*/ 7094 h 39075"/>
                  <a:gd name="connsiteX44" fmla="*/ 38022 w 43022"/>
                  <a:gd name="connsiteY44" fmla="*/ 7094 h 39075"/>
                  <a:gd name="connsiteX45" fmla="*/ 7558 w 43022"/>
                  <a:gd name="connsiteY45" fmla="*/ 6978 h 39075"/>
                  <a:gd name="connsiteX46" fmla="*/ 5000 w 43022"/>
                  <a:gd name="connsiteY46" fmla="*/ 6978 h 39075"/>
                  <a:gd name="connsiteX47" fmla="*/ 3954 w 43022"/>
                  <a:gd name="connsiteY47" fmla="*/ 5931 h 39075"/>
                  <a:gd name="connsiteX48" fmla="*/ 5232 w 43022"/>
                  <a:gd name="connsiteY48" fmla="*/ 4652 h 39075"/>
                  <a:gd name="connsiteX49" fmla="*/ 6628 w 43022"/>
                  <a:gd name="connsiteY49" fmla="*/ 4652 h 39075"/>
                  <a:gd name="connsiteX50" fmla="*/ 7558 w 43022"/>
                  <a:gd name="connsiteY50" fmla="*/ 5582 h 39075"/>
                  <a:gd name="connsiteX51" fmla="*/ 7558 w 43022"/>
                  <a:gd name="connsiteY51" fmla="*/ 6978 h 39075"/>
                  <a:gd name="connsiteX52" fmla="*/ 7558 w 43022"/>
                  <a:gd name="connsiteY52" fmla="*/ 6978 h 39075"/>
                  <a:gd name="connsiteX53" fmla="*/ 2558 w 43022"/>
                  <a:gd name="connsiteY53" fmla="*/ 4419 h 39075"/>
                  <a:gd name="connsiteX54" fmla="*/ 5930 w 43022"/>
                  <a:gd name="connsiteY54" fmla="*/ 930 h 39075"/>
                  <a:gd name="connsiteX55" fmla="*/ 5000 w 43022"/>
                  <a:gd name="connsiteY55" fmla="*/ 0 h 39075"/>
                  <a:gd name="connsiteX56" fmla="*/ 2442 w 43022"/>
                  <a:gd name="connsiteY56" fmla="*/ 0 h 39075"/>
                  <a:gd name="connsiteX57" fmla="*/ 0 w 43022"/>
                  <a:gd name="connsiteY57" fmla="*/ 2442 h 39075"/>
                  <a:gd name="connsiteX58" fmla="*/ 0 w 43022"/>
                  <a:gd name="connsiteY58" fmla="*/ 4303 h 39075"/>
                  <a:gd name="connsiteX59" fmla="*/ 2558 w 43022"/>
                  <a:gd name="connsiteY59" fmla="*/ 4303 h 3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3022" h="39075">
                    <a:moveTo>
                      <a:pt x="16860" y="36517"/>
                    </a:moveTo>
                    <a:lnTo>
                      <a:pt x="15116" y="36517"/>
                    </a:lnTo>
                    <a:lnTo>
                      <a:pt x="13721" y="37913"/>
                    </a:lnTo>
                    <a:lnTo>
                      <a:pt x="14883" y="39076"/>
                    </a:lnTo>
                    <a:lnTo>
                      <a:pt x="16744" y="39076"/>
                    </a:lnTo>
                    <a:lnTo>
                      <a:pt x="16744" y="36517"/>
                    </a:lnTo>
                    <a:lnTo>
                      <a:pt x="16860" y="36517"/>
                    </a:lnTo>
                    <a:close/>
                    <a:moveTo>
                      <a:pt x="31162" y="35936"/>
                    </a:moveTo>
                    <a:lnTo>
                      <a:pt x="28953" y="38145"/>
                    </a:lnTo>
                    <a:lnTo>
                      <a:pt x="27557" y="38145"/>
                    </a:lnTo>
                    <a:lnTo>
                      <a:pt x="25348" y="35936"/>
                    </a:lnTo>
                    <a:lnTo>
                      <a:pt x="25348" y="31284"/>
                    </a:lnTo>
                    <a:lnTo>
                      <a:pt x="26627" y="31284"/>
                    </a:lnTo>
                    <a:lnTo>
                      <a:pt x="31162" y="35936"/>
                    </a:lnTo>
                    <a:lnTo>
                      <a:pt x="31162" y="35936"/>
                    </a:lnTo>
                    <a:close/>
                    <a:moveTo>
                      <a:pt x="33837" y="33145"/>
                    </a:moveTo>
                    <a:lnTo>
                      <a:pt x="34767" y="34075"/>
                    </a:lnTo>
                    <a:lnTo>
                      <a:pt x="36046" y="34075"/>
                    </a:lnTo>
                    <a:lnTo>
                      <a:pt x="36046" y="31865"/>
                    </a:lnTo>
                    <a:lnTo>
                      <a:pt x="34999" y="31865"/>
                    </a:lnTo>
                    <a:lnTo>
                      <a:pt x="33837" y="33145"/>
                    </a:lnTo>
                    <a:lnTo>
                      <a:pt x="33837" y="33145"/>
                    </a:lnTo>
                    <a:close/>
                    <a:moveTo>
                      <a:pt x="43022" y="18724"/>
                    </a:moveTo>
                    <a:lnTo>
                      <a:pt x="42208" y="19538"/>
                    </a:lnTo>
                    <a:lnTo>
                      <a:pt x="38022" y="19538"/>
                    </a:lnTo>
                    <a:lnTo>
                      <a:pt x="38022" y="18840"/>
                    </a:lnTo>
                    <a:lnTo>
                      <a:pt x="39302" y="17561"/>
                    </a:lnTo>
                    <a:lnTo>
                      <a:pt x="39302" y="15933"/>
                    </a:lnTo>
                    <a:lnTo>
                      <a:pt x="41860" y="15933"/>
                    </a:lnTo>
                    <a:lnTo>
                      <a:pt x="43022" y="17096"/>
                    </a:lnTo>
                    <a:lnTo>
                      <a:pt x="43022" y="18724"/>
                    </a:lnTo>
                    <a:close/>
                    <a:moveTo>
                      <a:pt x="21860" y="10350"/>
                    </a:moveTo>
                    <a:lnTo>
                      <a:pt x="20000" y="8490"/>
                    </a:lnTo>
                    <a:lnTo>
                      <a:pt x="15000" y="8490"/>
                    </a:lnTo>
                    <a:lnTo>
                      <a:pt x="15000" y="9652"/>
                    </a:lnTo>
                    <a:lnTo>
                      <a:pt x="16744" y="11397"/>
                    </a:lnTo>
                    <a:lnTo>
                      <a:pt x="17790" y="10350"/>
                    </a:lnTo>
                    <a:lnTo>
                      <a:pt x="21860" y="10350"/>
                    </a:lnTo>
                    <a:lnTo>
                      <a:pt x="21860" y="10350"/>
                    </a:lnTo>
                    <a:close/>
                    <a:moveTo>
                      <a:pt x="38022" y="7094"/>
                    </a:moveTo>
                    <a:lnTo>
                      <a:pt x="39767" y="5350"/>
                    </a:lnTo>
                    <a:lnTo>
                      <a:pt x="39767" y="10001"/>
                    </a:lnTo>
                    <a:lnTo>
                      <a:pt x="38022" y="8257"/>
                    </a:lnTo>
                    <a:lnTo>
                      <a:pt x="38022" y="7094"/>
                    </a:lnTo>
                    <a:lnTo>
                      <a:pt x="38022" y="7094"/>
                    </a:lnTo>
                    <a:close/>
                    <a:moveTo>
                      <a:pt x="7558" y="6978"/>
                    </a:moveTo>
                    <a:lnTo>
                      <a:pt x="5000" y="6978"/>
                    </a:lnTo>
                    <a:lnTo>
                      <a:pt x="3954" y="5931"/>
                    </a:lnTo>
                    <a:lnTo>
                      <a:pt x="5232" y="4652"/>
                    </a:lnTo>
                    <a:lnTo>
                      <a:pt x="6628" y="4652"/>
                    </a:lnTo>
                    <a:lnTo>
                      <a:pt x="7558" y="5582"/>
                    </a:lnTo>
                    <a:lnTo>
                      <a:pt x="7558" y="6978"/>
                    </a:lnTo>
                    <a:lnTo>
                      <a:pt x="7558" y="6978"/>
                    </a:lnTo>
                    <a:close/>
                    <a:moveTo>
                      <a:pt x="2558" y="4419"/>
                    </a:moveTo>
                    <a:lnTo>
                      <a:pt x="5930" y="930"/>
                    </a:lnTo>
                    <a:lnTo>
                      <a:pt x="5000" y="0"/>
                    </a:lnTo>
                    <a:lnTo>
                      <a:pt x="2442" y="0"/>
                    </a:lnTo>
                    <a:lnTo>
                      <a:pt x="0" y="2442"/>
                    </a:lnTo>
                    <a:lnTo>
                      <a:pt x="0" y="4303"/>
                    </a:lnTo>
                    <a:lnTo>
                      <a:pt x="2558" y="4303"/>
                    </a:lnTo>
                    <a:close/>
                  </a:path>
                </a:pathLst>
              </a:custGeom>
              <a:grpFill/>
              <a:ln w="1162" cap="rnd">
                <a:solidFill>
                  <a:schemeClr val="bg2"/>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B32E9CCD-DAC3-24DC-6B0E-0B5A9E363755}"/>
                  </a:ext>
                </a:extLst>
              </p:cNvPr>
              <p:cNvSpPr/>
              <p:nvPr/>
            </p:nvSpPr>
            <p:spPr>
              <a:xfrm>
                <a:off x="5798779" y="3381788"/>
                <a:ext cx="124648" cy="187355"/>
              </a:xfrm>
              <a:custGeom>
                <a:avLst/>
                <a:gdLst>
                  <a:gd name="connsiteX0" fmla="*/ 106974 w 124648"/>
                  <a:gd name="connsiteY0" fmla="*/ 29074 h 187355"/>
                  <a:gd name="connsiteX1" fmla="*/ 106974 w 124648"/>
                  <a:gd name="connsiteY1" fmla="*/ 19538 h 187355"/>
                  <a:gd name="connsiteX2" fmla="*/ 103835 w 124648"/>
                  <a:gd name="connsiteY2" fmla="*/ 16398 h 187355"/>
                  <a:gd name="connsiteX3" fmla="*/ 103835 w 124648"/>
                  <a:gd name="connsiteY3" fmla="*/ 11048 h 187355"/>
                  <a:gd name="connsiteX4" fmla="*/ 94649 w 124648"/>
                  <a:gd name="connsiteY4" fmla="*/ 1861 h 187355"/>
                  <a:gd name="connsiteX5" fmla="*/ 90928 w 124648"/>
                  <a:gd name="connsiteY5" fmla="*/ 1861 h 187355"/>
                  <a:gd name="connsiteX6" fmla="*/ 89068 w 124648"/>
                  <a:gd name="connsiteY6" fmla="*/ 0 h 187355"/>
                  <a:gd name="connsiteX7" fmla="*/ 89068 w 124648"/>
                  <a:gd name="connsiteY7" fmla="*/ 3489 h 187355"/>
                  <a:gd name="connsiteX8" fmla="*/ 91510 w 124648"/>
                  <a:gd name="connsiteY8" fmla="*/ 5931 h 187355"/>
                  <a:gd name="connsiteX9" fmla="*/ 91510 w 124648"/>
                  <a:gd name="connsiteY9" fmla="*/ 13142 h 187355"/>
                  <a:gd name="connsiteX10" fmla="*/ 95579 w 124648"/>
                  <a:gd name="connsiteY10" fmla="*/ 13142 h 187355"/>
                  <a:gd name="connsiteX11" fmla="*/ 95579 w 124648"/>
                  <a:gd name="connsiteY11" fmla="*/ 13142 h 187355"/>
                  <a:gd name="connsiteX12" fmla="*/ 98486 w 124648"/>
                  <a:gd name="connsiteY12" fmla="*/ 16049 h 187355"/>
                  <a:gd name="connsiteX13" fmla="*/ 98486 w 124648"/>
                  <a:gd name="connsiteY13" fmla="*/ 26748 h 187355"/>
                  <a:gd name="connsiteX14" fmla="*/ 95579 w 124648"/>
                  <a:gd name="connsiteY14" fmla="*/ 29656 h 187355"/>
                  <a:gd name="connsiteX15" fmla="*/ 92091 w 124648"/>
                  <a:gd name="connsiteY15" fmla="*/ 29656 h 187355"/>
                  <a:gd name="connsiteX16" fmla="*/ 80347 w 124648"/>
                  <a:gd name="connsiteY16" fmla="*/ 41402 h 187355"/>
                  <a:gd name="connsiteX17" fmla="*/ 80347 w 124648"/>
                  <a:gd name="connsiteY17" fmla="*/ 47333 h 187355"/>
                  <a:gd name="connsiteX18" fmla="*/ 76394 w 124648"/>
                  <a:gd name="connsiteY18" fmla="*/ 51287 h 187355"/>
                  <a:gd name="connsiteX19" fmla="*/ 76394 w 124648"/>
                  <a:gd name="connsiteY19" fmla="*/ 51287 h 187355"/>
                  <a:gd name="connsiteX20" fmla="*/ 76394 w 124648"/>
                  <a:gd name="connsiteY20" fmla="*/ 56753 h 187355"/>
                  <a:gd name="connsiteX21" fmla="*/ 69766 w 124648"/>
                  <a:gd name="connsiteY21" fmla="*/ 63382 h 187355"/>
                  <a:gd name="connsiteX22" fmla="*/ 69766 w 124648"/>
                  <a:gd name="connsiteY22" fmla="*/ 71058 h 187355"/>
                  <a:gd name="connsiteX23" fmla="*/ 65929 w 124648"/>
                  <a:gd name="connsiteY23" fmla="*/ 74896 h 187355"/>
                  <a:gd name="connsiteX24" fmla="*/ 62789 w 124648"/>
                  <a:gd name="connsiteY24" fmla="*/ 74896 h 187355"/>
                  <a:gd name="connsiteX25" fmla="*/ 62789 w 124648"/>
                  <a:gd name="connsiteY25" fmla="*/ 76873 h 187355"/>
                  <a:gd name="connsiteX26" fmla="*/ 59650 w 124648"/>
                  <a:gd name="connsiteY26" fmla="*/ 80013 h 187355"/>
                  <a:gd name="connsiteX27" fmla="*/ 59650 w 124648"/>
                  <a:gd name="connsiteY27" fmla="*/ 85944 h 187355"/>
                  <a:gd name="connsiteX28" fmla="*/ 56510 w 124648"/>
                  <a:gd name="connsiteY28" fmla="*/ 89084 h 187355"/>
                  <a:gd name="connsiteX29" fmla="*/ 56510 w 124648"/>
                  <a:gd name="connsiteY29" fmla="*/ 91992 h 187355"/>
                  <a:gd name="connsiteX30" fmla="*/ 51743 w 124648"/>
                  <a:gd name="connsiteY30" fmla="*/ 96760 h 187355"/>
                  <a:gd name="connsiteX31" fmla="*/ 53487 w 124648"/>
                  <a:gd name="connsiteY31" fmla="*/ 98504 h 187355"/>
                  <a:gd name="connsiteX32" fmla="*/ 49301 w 124648"/>
                  <a:gd name="connsiteY32" fmla="*/ 102691 h 187355"/>
                  <a:gd name="connsiteX33" fmla="*/ 49301 w 124648"/>
                  <a:gd name="connsiteY33" fmla="*/ 106412 h 187355"/>
                  <a:gd name="connsiteX34" fmla="*/ 45697 w 124648"/>
                  <a:gd name="connsiteY34" fmla="*/ 110018 h 187355"/>
                  <a:gd name="connsiteX35" fmla="*/ 41046 w 124648"/>
                  <a:gd name="connsiteY35" fmla="*/ 110018 h 187355"/>
                  <a:gd name="connsiteX36" fmla="*/ 41046 w 124648"/>
                  <a:gd name="connsiteY36" fmla="*/ 107110 h 187355"/>
                  <a:gd name="connsiteX37" fmla="*/ 32906 w 124648"/>
                  <a:gd name="connsiteY37" fmla="*/ 98969 h 187355"/>
                  <a:gd name="connsiteX38" fmla="*/ 32906 w 124648"/>
                  <a:gd name="connsiteY38" fmla="*/ 102691 h 187355"/>
                  <a:gd name="connsiteX39" fmla="*/ 27209 w 124648"/>
                  <a:gd name="connsiteY39" fmla="*/ 102691 h 187355"/>
                  <a:gd name="connsiteX40" fmla="*/ 25581 w 124648"/>
                  <a:gd name="connsiteY40" fmla="*/ 101063 h 187355"/>
                  <a:gd name="connsiteX41" fmla="*/ 4186 w 124648"/>
                  <a:gd name="connsiteY41" fmla="*/ 122461 h 187355"/>
                  <a:gd name="connsiteX42" fmla="*/ 4186 w 124648"/>
                  <a:gd name="connsiteY42" fmla="*/ 133161 h 187355"/>
                  <a:gd name="connsiteX43" fmla="*/ 0 w 124648"/>
                  <a:gd name="connsiteY43" fmla="*/ 137348 h 187355"/>
                  <a:gd name="connsiteX44" fmla="*/ 0 w 124648"/>
                  <a:gd name="connsiteY44" fmla="*/ 142000 h 187355"/>
                  <a:gd name="connsiteX45" fmla="*/ 1395 w 124648"/>
                  <a:gd name="connsiteY45" fmla="*/ 140604 h 187355"/>
                  <a:gd name="connsiteX46" fmla="*/ 5465 w 124648"/>
                  <a:gd name="connsiteY46" fmla="*/ 140604 h 187355"/>
                  <a:gd name="connsiteX47" fmla="*/ 5465 w 124648"/>
                  <a:gd name="connsiteY47" fmla="*/ 145256 h 187355"/>
                  <a:gd name="connsiteX48" fmla="*/ 11744 w 124648"/>
                  <a:gd name="connsiteY48" fmla="*/ 151536 h 187355"/>
                  <a:gd name="connsiteX49" fmla="*/ 16511 w 124648"/>
                  <a:gd name="connsiteY49" fmla="*/ 151536 h 187355"/>
                  <a:gd name="connsiteX50" fmla="*/ 16511 w 124648"/>
                  <a:gd name="connsiteY50" fmla="*/ 155606 h 187355"/>
                  <a:gd name="connsiteX51" fmla="*/ 22209 w 124648"/>
                  <a:gd name="connsiteY51" fmla="*/ 161305 h 187355"/>
                  <a:gd name="connsiteX52" fmla="*/ 22209 w 124648"/>
                  <a:gd name="connsiteY52" fmla="*/ 168399 h 187355"/>
                  <a:gd name="connsiteX53" fmla="*/ 20581 w 124648"/>
                  <a:gd name="connsiteY53" fmla="*/ 170027 h 187355"/>
                  <a:gd name="connsiteX54" fmla="*/ 20581 w 124648"/>
                  <a:gd name="connsiteY54" fmla="*/ 176540 h 187355"/>
                  <a:gd name="connsiteX55" fmla="*/ 23720 w 124648"/>
                  <a:gd name="connsiteY55" fmla="*/ 179680 h 187355"/>
                  <a:gd name="connsiteX56" fmla="*/ 45348 w 124648"/>
                  <a:gd name="connsiteY56" fmla="*/ 179680 h 187355"/>
                  <a:gd name="connsiteX57" fmla="*/ 45348 w 124648"/>
                  <a:gd name="connsiteY57" fmla="*/ 177005 h 187355"/>
                  <a:gd name="connsiteX58" fmla="*/ 64301 w 124648"/>
                  <a:gd name="connsiteY58" fmla="*/ 177005 h 187355"/>
                  <a:gd name="connsiteX59" fmla="*/ 65580 w 124648"/>
                  <a:gd name="connsiteY59" fmla="*/ 178284 h 187355"/>
                  <a:gd name="connsiteX60" fmla="*/ 75580 w 124648"/>
                  <a:gd name="connsiteY60" fmla="*/ 178284 h 187355"/>
                  <a:gd name="connsiteX61" fmla="*/ 77440 w 124648"/>
                  <a:gd name="connsiteY61" fmla="*/ 180145 h 187355"/>
                  <a:gd name="connsiteX62" fmla="*/ 101509 w 124648"/>
                  <a:gd name="connsiteY62" fmla="*/ 180145 h 187355"/>
                  <a:gd name="connsiteX63" fmla="*/ 103137 w 124648"/>
                  <a:gd name="connsiteY63" fmla="*/ 181773 h 187355"/>
                  <a:gd name="connsiteX64" fmla="*/ 108835 w 124648"/>
                  <a:gd name="connsiteY64" fmla="*/ 181773 h 187355"/>
                  <a:gd name="connsiteX65" fmla="*/ 110463 w 124648"/>
                  <a:gd name="connsiteY65" fmla="*/ 183402 h 187355"/>
                  <a:gd name="connsiteX66" fmla="*/ 116741 w 124648"/>
                  <a:gd name="connsiteY66" fmla="*/ 183402 h 187355"/>
                  <a:gd name="connsiteX67" fmla="*/ 120695 w 124648"/>
                  <a:gd name="connsiteY67" fmla="*/ 187356 h 187355"/>
                  <a:gd name="connsiteX68" fmla="*/ 123834 w 124648"/>
                  <a:gd name="connsiteY68" fmla="*/ 187356 h 187355"/>
                  <a:gd name="connsiteX69" fmla="*/ 123834 w 124648"/>
                  <a:gd name="connsiteY69" fmla="*/ 183402 h 187355"/>
                  <a:gd name="connsiteX70" fmla="*/ 122206 w 124648"/>
                  <a:gd name="connsiteY70" fmla="*/ 181773 h 187355"/>
                  <a:gd name="connsiteX71" fmla="*/ 124648 w 124648"/>
                  <a:gd name="connsiteY71" fmla="*/ 179331 h 187355"/>
                  <a:gd name="connsiteX72" fmla="*/ 124648 w 124648"/>
                  <a:gd name="connsiteY72" fmla="*/ 177354 h 187355"/>
                  <a:gd name="connsiteX73" fmla="*/ 122904 w 124648"/>
                  <a:gd name="connsiteY73" fmla="*/ 175609 h 187355"/>
                  <a:gd name="connsiteX74" fmla="*/ 122904 w 124648"/>
                  <a:gd name="connsiteY74" fmla="*/ 168050 h 187355"/>
                  <a:gd name="connsiteX75" fmla="*/ 104532 w 124648"/>
                  <a:gd name="connsiteY75" fmla="*/ 149675 h 187355"/>
                  <a:gd name="connsiteX76" fmla="*/ 106742 w 124648"/>
                  <a:gd name="connsiteY76" fmla="*/ 149675 h 187355"/>
                  <a:gd name="connsiteX77" fmla="*/ 106742 w 124648"/>
                  <a:gd name="connsiteY77" fmla="*/ 146186 h 187355"/>
                  <a:gd name="connsiteX78" fmla="*/ 100463 w 124648"/>
                  <a:gd name="connsiteY78" fmla="*/ 139906 h 187355"/>
                  <a:gd name="connsiteX79" fmla="*/ 100463 w 124648"/>
                  <a:gd name="connsiteY79" fmla="*/ 132347 h 187355"/>
                  <a:gd name="connsiteX80" fmla="*/ 98951 w 124648"/>
                  <a:gd name="connsiteY80" fmla="*/ 130835 h 187355"/>
                  <a:gd name="connsiteX81" fmla="*/ 98951 w 124648"/>
                  <a:gd name="connsiteY81" fmla="*/ 119903 h 187355"/>
                  <a:gd name="connsiteX82" fmla="*/ 95696 w 124648"/>
                  <a:gd name="connsiteY82" fmla="*/ 116647 h 187355"/>
                  <a:gd name="connsiteX83" fmla="*/ 104532 w 124648"/>
                  <a:gd name="connsiteY83" fmla="*/ 107808 h 187355"/>
                  <a:gd name="connsiteX84" fmla="*/ 104532 w 124648"/>
                  <a:gd name="connsiteY84" fmla="*/ 104552 h 187355"/>
                  <a:gd name="connsiteX85" fmla="*/ 107788 w 124648"/>
                  <a:gd name="connsiteY85" fmla="*/ 101295 h 187355"/>
                  <a:gd name="connsiteX86" fmla="*/ 107788 w 124648"/>
                  <a:gd name="connsiteY86" fmla="*/ 98853 h 187355"/>
                  <a:gd name="connsiteX87" fmla="*/ 114067 w 124648"/>
                  <a:gd name="connsiteY87" fmla="*/ 92689 h 187355"/>
                  <a:gd name="connsiteX88" fmla="*/ 114067 w 124648"/>
                  <a:gd name="connsiteY88" fmla="*/ 89201 h 187355"/>
                  <a:gd name="connsiteX89" fmla="*/ 112207 w 124648"/>
                  <a:gd name="connsiteY89" fmla="*/ 87340 h 187355"/>
                  <a:gd name="connsiteX90" fmla="*/ 112207 w 124648"/>
                  <a:gd name="connsiteY90" fmla="*/ 84897 h 187355"/>
                  <a:gd name="connsiteX91" fmla="*/ 109649 w 124648"/>
                  <a:gd name="connsiteY91" fmla="*/ 82339 h 187355"/>
                  <a:gd name="connsiteX92" fmla="*/ 109649 w 124648"/>
                  <a:gd name="connsiteY92" fmla="*/ 79548 h 187355"/>
                  <a:gd name="connsiteX93" fmla="*/ 88021 w 124648"/>
                  <a:gd name="connsiteY93" fmla="*/ 57916 h 187355"/>
                  <a:gd name="connsiteX94" fmla="*/ 93370 w 124648"/>
                  <a:gd name="connsiteY94" fmla="*/ 52567 h 187355"/>
                  <a:gd name="connsiteX95" fmla="*/ 116276 w 124648"/>
                  <a:gd name="connsiteY95" fmla="*/ 52567 h 187355"/>
                  <a:gd name="connsiteX96" fmla="*/ 106742 w 124648"/>
                  <a:gd name="connsiteY96" fmla="*/ 43030 h 187355"/>
                  <a:gd name="connsiteX97" fmla="*/ 106742 w 124648"/>
                  <a:gd name="connsiteY97" fmla="*/ 40239 h 187355"/>
                  <a:gd name="connsiteX98" fmla="*/ 105114 w 124648"/>
                  <a:gd name="connsiteY98" fmla="*/ 38611 h 187355"/>
                  <a:gd name="connsiteX99" fmla="*/ 105114 w 124648"/>
                  <a:gd name="connsiteY99" fmla="*/ 31168 h 187355"/>
                  <a:gd name="connsiteX100" fmla="*/ 106974 w 124648"/>
                  <a:gd name="connsiteY100" fmla="*/ 29074 h 187355"/>
                  <a:gd name="connsiteX101" fmla="*/ 106974 w 124648"/>
                  <a:gd name="connsiteY101" fmla="*/ 29074 h 18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648" h="187355">
                    <a:moveTo>
                      <a:pt x="106974" y="29074"/>
                    </a:moveTo>
                    <a:lnTo>
                      <a:pt x="106974" y="19538"/>
                    </a:lnTo>
                    <a:lnTo>
                      <a:pt x="103835" y="16398"/>
                    </a:lnTo>
                    <a:lnTo>
                      <a:pt x="103835" y="11048"/>
                    </a:lnTo>
                    <a:lnTo>
                      <a:pt x="94649" y="1861"/>
                    </a:lnTo>
                    <a:lnTo>
                      <a:pt x="90928" y="1861"/>
                    </a:lnTo>
                    <a:lnTo>
                      <a:pt x="89068" y="0"/>
                    </a:lnTo>
                    <a:lnTo>
                      <a:pt x="89068" y="3489"/>
                    </a:lnTo>
                    <a:lnTo>
                      <a:pt x="91510" y="5931"/>
                    </a:lnTo>
                    <a:lnTo>
                      <a:pt x="91510" y="13142"/>
                    </a:lnTo>
                    <a:lnTo>
                      <a:pt x="95579" y="13142"/>
                    </a:lnTo>
                    <a:lnTo>
                      <a:pt x="95579" y="13142"/>
                    </a:lnTo>
                    <a:lnTo>
                      <a:pt x="98486" y="16049"/>
                    </a:lnTo>
                    <a:lnTo>
                      <a:pt x="98486" y="26748"/>
                    </a:lnTo>
                    <a:lnTo>
                      <a:pt x="95579" y="29656"/>
                    </a:lnTo>
                    <a:lnTo>
                      <a:pt x="92091" y="29656"/>
                    </a:lnTo>
                    <a:lnTo>
                      <a:pt x="80347" y="41402"/>
                    </a:lnTo>
                    <a:lnTo>
                      <a:pt x="80347" y="47333"/>
                    </a:lnTo>
                    <a:lnTo>
                      <a:pt x="76394" y="51287"/>
                    </a:lnTo>
                    <a:lnTo>
                      <a:pt x="76394" y="51287"/>
                    </a:lnTo>
                    <a:lnTo>
                      <a:pt x="76394" y="56753"/>
                    </a:lnTo>
                    <a:lnTo>
                      <a:pt x="69766" y="63382"/>
                    </a:lnTo>
                    <a:lnTo>
                      <a:pt x="69766" y="71058"/>
                    </a:lnTo>
                    <a:lnTo>
                      <a:pt x="65929" y="74896"/>
                    </a:lnTo>
                    <a:lnTo>
                      <a:pt x="62789" y="74896"/>
                    </a:lnTo>
                    <a:lnTo>
                      <a:pt x="62789" y="76873"/>
                    </a:lnTo>
                    <a:lnTo>
                      <a:pt x="59650" y="80013"/>
                    </a:lnTo>
                    <a:lnTo>
                      <a:pt x="59650" y="85944"/>
                    </a:lnTo>
                    <a:lnTo>
                      <a:pt x="56510" y="89084"/>
                    </a:lnTo>
                    <a:lnTo>
                      <a:pt x="56510" y="91992"/>
                    </a:lnTo>
                    <a:lnTo>
                      <a:pt x="51743" y="96760"/>
                    </a:lnTo>
                    <a:lnTo>
                      <a:pt x="53487" y="98504"/>
                    </a:lnTo>
                    <a:lnTo>
                      <a:pt x="49301" y="102691"/>
                    </a:lnTo>
                    <a:lnTo>
                      <a:pt x="49301" y="106412"/>
                    </a:lnTo>
                    <a:lnTo>
                      <a:pt x="45697" y="110018"/>
                    </a:lnTo>
                    <a:lnTo>
                      <a:pt x="41046" y="110018"/>
                    </a:lnTo>
                    <a:lnTo>
                      <a:pt x="41046" y="107110"/>
                    </a:lnTo>
                    <a:lnTo>
                      <a:pt x="32906" y="98969"/>
                    </a:lnTo>
                    <a:lnTo>
                      <a:pt x="32906" y="102691"/>
                    </a:lnTo>
                    <a:lnTo>
                      <a:pt x="27209" y="102691"/>
                    </a:lnTo>
                    <a:lnTo>
                      <a:pt x="25581" y="101063"/>
                    </a:lnTo>
                    <a:lnTo>
                      <a:pt x="4186" y="122461"/>
                    </a:lnTo>
                    <a:lnTo>
                      <a:pt x="4186" y="133161"/>
                    </a:lnTo>
                    <a:lnTo>
                      <a:pt x="0" y="137348"/>
                    </a:lnTo>
                    <a:lnTo>
                      <a:pt x="0" y="142000"/>
                    </a:lnTo>
                    <a:lnTo>
                      <a:pt x="1395" y="140604"/>
                    </a:lnTo>
                    <a:lnTo>
                      <a:pt x="5465" y="140604"/>
                    </a:lnTo>
                    <a:lnTo>
                      <a:pt x="5465" y="145256"/>
                    </a:lnTo>
                    <a:lnTo>
                      <a:pt x="11744" y="151536"/>
                    </a:lnTo>
                    <a:lnTo>
                      <a:pt x="16511" y="151536"/>
                    </a:lnTo>
                    <a:lnTo>
                      <a:pt x="16511" y="155606"/>
                    </a:lnTo>
                    <a:lnTo>
                      <a:pt x="22209" y="161305"/>
                    </a:lnTo>
                    <a:lnTo>
                      <a:pt x="22209" y="168399"/>
                    </a:lnTo>
                    <a:lnTo>
                      <a:pt x="20581" y="170027"/>
                    </a:lnTo>
                    <a:lnTo>
                      <a:pt x="20581" y="176540"/>
                    </a:lnTo>
                    <a:lnTo>
                      <a:pt x="23720" y="179680"/>
                    </a:lnTo>
                    <a:lnTo>
                      <a:pt x="45348" y="179680"/>
                    </a:lnTo>
                    <a:lnTo>
                      <a:pt x="45348" y="177005"/>
                    </a:lnTo>
                    <a:lnTo>
                      <a:pt x="64301" y="177005"/>
                    </a:lnTo>
                    <a:lnTo>
                      <a:pt x="65580" y="178284"/>
                    </a:lnTo>
                    <a:lnTo>
                      <a:pt x="75580" y="178284"/>
                    </a:lnTo>
                    <a:lnTo>
                      <a:pt x="77440" y="180145"/>
                    </a:lnTo>
                    <a:lnTo>
                      <a:pt x="101509" y="180145"/>
                    </a:lnTo>
                    <a:lnTo>
                      <a:pt x="103137" y="181773"/>
                    </a:lnTo>
                    <a:lnTo>
                      <a:pt x="108835" y="181773"/>
                    </a:lnTo>
                    <a:lnTo>
                      <a:pt x="110463" y="183402"/>
                    </a:lnTo>
                    <a:lnTo>
                      <a:pt x="116741" y="183402"/>
                    </a:lnTo>
                    <a:lnTo>
                      <a:pt x="120695" y="187356"/>
                    </a:lnTo>
                    <a:lnTo>
                      <a:pt x="123834" y="187356"/>
                    </a:lnTo>
                    <a:lnTo>
                      <a:pt x="123834" y="183402"/>
                    </a:lnTo>
                    <a:lnTo>
                      <a:pt x="122206" y="181773"/>
                    </a:lnTo>
                    <a:lnTo>
                      <a:pt x="124648" y="179331"/>
                    </a:lnTo>
                    <a:lnTo>
                      <a:pt x="124648" y="177354"/>
                    </a:lnTo>
                    <a:lnTo>
                      <a:pt x="122904" y="175609"/>
                    </a:lnTo>
                    <a:lnTo>
                      <a:pt x="122904" y="168050"/>
                    </a:lnTo>
                    <a:lnTo>
                      <a:pt x="104532" y="149675"/>
                    </a:lnTo>
                    <a:lnTo>
                      <a:pt x="106742" y="149675"/>
                    </a:lnTo>
                    <a:lnTo>
                      <a:pt x="106742" y="146186"/>
                    </a:lnTo>
                    <a:lnTo>
                      <a:pt x="100463" y="139906"/>
                    </a:lnTo>
                    <a:lnTo>
                      <a:pt x="100463" y="132347"/>
                    </a:lnTo>
                    <a:lnTo>
                      <a:pt x="98951" y="130835"/>
                    </a:lnTo>
                    <a:lnTo>
                      <a:pt x="98951" y="119903"/>
                    </a:lnTo>
                    <a:lnTo>
                      <a:pt x="95696" y="116647"/>
                    </a:lnTo>
                    <a:lnTo>
                      <a:pt x="104532" y="107808"/>
                    </a:lnTo>
                    <a:lnTo>
                      <a:pt x="104532" y="104552"/>
                    </a:lnTo>
                    <a:lnTo>
                      <a:pt x="107788" y="101295"/>
                    </a:lnTo>
                    <a:lnTo>
                      <a:pt x="107788" y="98853"/>
                    </a:lnTo>
                    <a:lnTo>
                      <a:pt x="114067" y="92689"/>
                    </a:lnTo>
                    <a:lnTo>
                      <a:pt x="114067" y="89201"/>
                    </a:lnTo>
                    <a:lnTo>
                      <a:pt x="112207" y="87340"/>
                    </a:lnTo>
                    <a:lnTo>
                      <a:pt x="112207" y="84897"/>
                    </a:lnTo>
                    <a:lnTo>
                      <a:pt x="109649" y="82339"/>
                    </a:lnTo>
                    <a:lnTo>
                      <a:pt x="109649" y="79548"/>
                    </a:lnTo>
                    <a:lnTo>
                      <a:pt x="88021" y="57916"/>
                    </a:lnTo>
                    <a:lnTo>
                      <a:pt x="93370" y="52567"/>
                    </a:lnTo>
                    <a:lnTo>
                      <a:pt x="116276" y="52567"/>
                    </a:lnTo>
                    <a:lnTo>
                      <a:pt x="106742" y="43030"/>
                    </a:lnTo>
                    <a:lnTo>
                      <a:pt x="106742" y="40239"/>
                    </a:lnTo>
                    <a:lnTo>
                      <a:pt x="105114" y="38611"/>
                    </a:lnTo>
                    <a:lnTo>
                      <a:pt x="105114" y="31168"/>
                    </a:lnTo>
                    <a:lnTo>
                      <a:pt x="106974" y="29074"/>
                    </a:lnTo>
                    <a:lnTo>
                      <a:pt x="106974" y="29074"/>
                    </a:lnTo>
                    <a:close/>
                  </a:path>
                </a:pathLst>
              </a:custGeom>
              <a:grpFill/>
              <a:ln w="1162" cap="rnd">
                <a:solidFill>
                  <a:schemeClr val="bg2"/>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E72F6C72-CBC8-C5F2-3C66-6676743EC95A}"/>
                  </a:ext>
                </a:extLst>
              </p:cNvPr>
              <p:cNvSpPr/>
              <p:nvPr/>
            </p:nvSpPr>
            <p:spPr>
              <a:xfrm>
                <a:off x="6132377" y="3634735"/>
                <a:ext cx="28836" cy="34075"/>
              </a:xfrm>
              <a:custGeom>
                <a:avLst/>
                <a:gdLst>
                  <a:gd name="connsiteX0" fmla="*/ 6279 w 28836"/>
                  <a:gd name="connsiteY0" fmla="*/ 34075 h 34075"/>
                  <a:gd name="connsiteX1" fmla="*/ 11395 w 28836"/>
                  <a:gd name="connsiteY1" fmla="*/ 34075 h 34075"/>
                  <a:gd name="connsiteX2" fmla="*/ 20348 w 28836"/>
                  <a:gd name="connsiteY2" fmla="*/ 25120 h 34075"/>
                  <a:gd name="connsiteX3" fmla="*/ 20348 w 28836"/>
                  <a:gd name="connsiteY3" fmla="*/ 22794 h 34075"/>
                  <a:gd name="connsiteX4" fmla="*/ 28837 w 28836"/>
                  <a:gd name="connsiteY4" fmla="*/ 14305 h 34075"/>
                  <a:gd name="connsiteX5" fmla="*/ 28837 w 28836"/>
                  <a:gd name="connsiteY5" fmla="*/ 9188 h 34075"/>
                  <a:gd name="connsiteX6" fmla="*/ 23721 w 28836"/>
                  <a:gd name="connsiteY6" fmla="*/ 9188 h 34075"/>
                  <a:gd name="connsiteX7" fmla="*/ 23721 w 28836"/>
                  <a:gd name="connsiteY7" fmla="*/ 0 h 34075"/>
                  <a:gd name="connsiteX8" fmla="*/ 14535 w 28836"/>
                  <a:gd name="connsiteY8" fmla="*/ 0 h 34075"/>
                  <a:gd name="connsiteX9" fmla="*/ 14535 w 28836"/>
                  <a:gd name="connsiteY9" fmla="*/ 4187 h 34075"/>
                  <a:gd name="connsiteX10" fmla="*/ 11628 w 28836"/>
                  <a:gd name="connsiteY10" fmla="*/ 7094 h 34075"/>
                  <a:gd name="connsiteX11" fmla="*/ 6279 w 28836"/>
                  <a:gd name="connsiteY11" fmla="*/ 7094 h 34075"/>
                  <a:gd name="connsiteX12" fmla="*/ 3023 w 28836"/>
                  <a:gd name="connsiteY12" fmla="*/ 3838 h 34075"/>
                  <a:gd name="connsiteX13" fmla="*/ 0 w 28836"/>
                  <a:gd name="connsiteY13" fmla="*/ 3838 h 34075"/>
                  <a:gd name="connsiteX14" fmla="*/ 0 w 28836"/>
                  <a:gd name="connsiteY14" fmla="*/ 6862 h 34075"/>
                  <a:gd name="connsiteX15" fmla="*/ 3372 w 28836"/>
                  <a:gd name="connsiteY15" fmla="*/ 10234 h 34075"/>
                  <a:gd name="connsiteX16" fmla="*/ 3372 w 28836"/>
                  <a:gd name="connsiteY16" fmla="*/ 26167 h 34075"/>
                  <a:gd name="connsiteX17" fmla="*/ 6395 w 28836"/>
                  <a:gd name="connsiteY17" fmla="*/ 29191 h 34075"/>
                  <a:gd name="connsiteX18" fmla="*/ 6279 w 28836"/>
                  <a:gd name="connsiteY18" fmla="*/ 34075 h 34075"/>
                  <a:gd name="connsiteX19" fmla="*/ 6279 w 28836"/>
                  <a:gd name="connsiteY19" fmla="*/ 34075 h 34075"/>
                  <a:gd name="connsiteX20" fmla="*/ 6279 w 28836"/>
                  <a:gd name="connsiteY20" fmla="*/ 34075 h 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36" h="34075">
                    <a:moveTo>
                      <a:pt x="6279" y="34075"/>
                    </a:moveTo>
                    <a:lnTo>
                      <a:pt x="11395" y="34075"/>
                    </a:lnTo>
                    <a:lnTo>
                      <a:pt x="20348" y="25120"/>
                    </a:lnTo>
                    <a:lnTo>
                      <a:pt x="20348" y="22794"/>
                    </a:lnTo>
                    <a:lnTo>
                      <a:pt x="28837" y="14305"/>
                    </a:lnTo>
                    <a:lnTo>
                      <a:pt x="28837" y="9188"/>
                    </a:lnTo>
                    <a:lnTo>
                      <a:pt x="23721" y="9188"/>
                    </a:lnTo>
                    <a:lnTo>
                      <a:pt x="23721" y="0"/>
                    </a:lnTo>
                    <a:lnTo>
                      <a:pt x="14535" y="0"/>
                    </a:lnTo>
                    <a:lnTo>
                      <a:pt x="14535" y="4187"/>
                    </a:lnTo>
                    <a:lnTo>
                      <a:pt x="11628" y="7094"/>
                    </a:lnTo>
                    <a:lnTo>
                      <a:pt x="6279" y="7094"/>
                    </a:lnTo>
                    <a:lnTo>
                      <a:pt x="3023" y="3838"/>
                    </a:lnTo>
                    <a:lnTo>
                      <a:pt x="0" y="3838"/>
                    </a:lnTo>
                    <a:lnTo>
                      <a:pt x="0" y="6862"/>
                    </a:lnTo>
                    <a:lnTo>
                      <a:pt x="3372" y="10234"/>
                    </a:lnTo>
                    <a:lnTo>
                      <a:pt x="3372" y="26167"/>
                    </a:lnTo>
                    <a:lnTo>
                      <a:pt x="6395" y="29191"/>
                    </a:lnTo>
                    <a:lnTo>
                      <a:pt x="6279" y="34075"/>
                    </a:lnTo>
                    <a:lnTo>
                      <a:pt x="6279" y="34075"/>
                    </a:lnTo>
                    <a:lnTo>
                      <a:pt x="6279" y="34075"/>
                    </a:lnTo>
                    <a:close/>
                  </a:path>
                </a:pathLst>
              </a:custGeom>
              <a:grpFill/>
              <a:ln w="1162" cap="rnd">
                <a:solidFill>
                  <a:schemeClr val="bg2"/>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881A713-3595-B199-4755-180F5683AACC}"/>
                  </a:ext>
                </a:extLst>
              </p:cNvPr>
              <p:cNvSpPr/>
              <p:nvPr/>
            </p:nvSpPr>
            <p:spPr>
              <a:xfrm>
                <a:off x="5569017" y="3349922"/>
                <a:ext cx="128950" cy="93968"/>
              </a:xfrm>
              <a:custGeom>
                <a:avLst/>
                <a:gdLst>
                  <a:gd name="connsiteX0" fmla="*/ 45813 w 128950"/>
                  <a:gd name="connsiteY0" fmla="*/ 93271 h 93968"/>
                  <a:gd name="connsiteX1" fmla="*/ 45813 w 128950"/>
                  <a:gd name="connsiteY1" fmla="*/ 90363 h 93968"/>
                  <a:gd name="connsiteX2" fmla="*/ 44534 w 128950"/>
                  <a:gd name="connsiteY2" fmla="*/ 89084 h 93968"/>
                  <a:gd name="connsiteX3" fmla="*/ 44534 w 128950"/>
                  <a:gd name="connsiteY3" fmla="*/ 76407 h 93968"/>
                  <a:gd name="connsiteX4" fmla="*/ 43255 w 128950"/>
                  <a:gd name="connsiteY4" fmla="*/ 75128 h 93968"/>
                  <a:gd name="connsiteX5" fmla="*/ 43255 w 128950"/>
                  <a:gd name="connsiteY5" fmla="*/ 68034 h 93968"/>
                  <a:gd name="connsiteX6" fmla="*/ 81626 w 128950"/>
                  <a:gd name="connsiteY6" fmla="*/ 68034 h 93968"/>
                  <a:gd name="connsiteX7" fmla="*/ 84184 w 128950"/>
                  <a:gd name="connsiteY7" fmla="*/ 65476 h 93968"/>
                  <a:gd name="connsiteX8" fmla="*/ 95928 w 128950"/>
                  <a:gd name="connsiteY8" fmla="*/ 65476 h 93968"/>
                  <a:gd name="connsiteX9" fmla="*/ 98370 w 128950"/>
                  <a:gd name="connsiteY9" fmla="*/ 67918 h 93968"/>
                  <a:gd name="connsiteX10" fmla="*/ 105230 w 128950"/>
                  <a:gd name="connsiteY10" fmla="*/ 67918 h 93968"/>
                  <a:gd name="connsiteX11" fmla="*/ 112905 w 128950"/>
                  <a:gd name="connsiteY11" fmla="*/ 60242 h 93968"/>
                  <a:gd name="connsiteX12" fmla="*/ 122323 w 128950"/>
                  <a:gd name="connsiteY12" fmla="*/ 60242 h 93968"/>
                  <a:gd name="connsiteX13" fmla="*/ 128951 w 128950"/>
                  <a:gd name="connsiteY13" fmla="*/ 53613 h 93968"/>
                  <a:gd name="connsiteX14" fmla="*/ 128951 w 128950"/>
                  <a:gd name="connsiteY14" fmla="*/ 51869 h 93968"/>
                  <a:gd name="connsiteX15" fmla="*/ 123718 w 128950"/>
                  <a:gd name="connsiteY15" fmla="*/ 46635 h 93968"/>
                  <a:gd name="connsiteX16" fmla="*/ 123718 w 128950"/>
                  <a:gd name="connsiteY16" fmla="*/ 44542 h 93968"/>
                  <a:gd name="connsiteX17" fmla="*/ 126625 w 128950"/>
                  <a:gd name="connsiteY17" fmla="*/ 44542 h 93968"/>
                  <a:gd name="connsiteX18" fmla="*/ 126625 w 128950"/>
                  <a:gd name="connsiteY18" fmla="*/ 41635 h 93968"/>
                  <a:gd name="connsiteX19" fmla="*/ 124532 w 128950"/>
                  <a:gd name="connsiteY19" fmla="*/ 39541 h 93968"/>
                  <a:gd name="connsiteX20" fmla="*/ 122090 w 128950"/>
                  <a:gd name="connsiteY20" fmla="*/ 39541 h 93968"/>
                  <a:gd name="connsiteX21" fmla="*/ 120346 w 128950"/>
                  <a:gd name="connsiteY21" fmla="*/ 41286 h 93968"/>
                  <a:gd name="connsiteX22" fmla="*/ 116044 w 128950"/>
                  <a:gd name="connsiteY22" fmla="*/ 41286 h 93968"/>
                  <a:gd name="connsiteX23" fmla="*/ 112672 w 128950"/>
                  <a:gd name="connsiteY23" fmla="*/ 37913 h 93968"/>
                  <a:gd name="connsiteX24" fmla="*/ 110347 w 128950"/>
                  <a:gd name="connsiteY24" fmla="*/ 37913 h 93968"/>
                  <a:gd name="connsiteX25" fmla="*/ 106161 w 128950"/>
                  <a:gd name="connsiteY25" fmla="*/ 33726 h 93968"/>
                  <a:gd name="connsiteX26" fmla="*/ 106161 w 128950"/>
                  <a:gd name="connsiteY26" fmla="*/ 28842 h 93968"/>
                  <a:gd name="connsiteX27" fmla="*/ 111044 w 128950"/>
                  <a:gd name="connsiteY27" fmla="*/ 28842 h 93968"/>
                  <a:gd name="connsiteX28" fmla="*/ 106858 w 128950"/>
                  <a:gd name="connsiteY28" fmla="*/ 24655 h 93968"/>
                  <a:gd name="connsiteX29" fmla="*/ 103254 w 128950"/>
                  <a:gd name="connsiteY29" fmla="*/ 24655 h 93968"/>
                  <a:gd name="connsiteX30" fmla="*/ 96742 w 128950"/>
                  <a:gd name="connsiteY30" fmla="*/ 18143 h 93968"/>
                  <a:gd name="connsiteX31" fmla="*/ 96742 w 128950"/>
                  <a:gd name="connsiteY31" fmla="*/ 13956 h 93968"/>
                  <a:gd name="connsiteX32" fmla="*/ 93719 w 128950"/>
                  <a:gd name="connsiteY32" fmla="*/ 10932 h 93968"/>
                  <a:gd name="connsiteX33" fmla="*/ 93719 w 128950"/>
                  <a:gd name="connsiteY33" fmla="*/ 1861 h 93968"/>
                  <a:gd name="connsiteX34" fmla="*/ 89882 w 128950"/>
                  <a:gd name="connsiteY34" fmla="*/ 1861 h 93968"/>
                  <a:gd name="connsiteX35" fmla="*/ 88021 w 128950"/>
                  <a:gd name="connsiteY35" fmla="*/ 0 h 93968"/>
                  <a:gd name="connsiteX36" fmla="*/ 78138 w 128950"/>
                  <a:gd name="connsiteY36" fmla="*/ 0 h 93968"/>
                  <a:gd name="connsiteX37" fmla="*/ 73138 w 128950"/>
                  <a:gd name="connsiteY37" fmla="*/ 5001 h 93968"/>
                  <a:gd name="connsiteX38" fmla="*/ 69650 w 128950"/>
                  <a:gd name="connsiteY38" fmla="*/ 5001 h 93968"/>
                  <a:gd name="connsiteX39" fmla="*/ 64650 w 128950"/>
                  <a:gd name="connsiteY39" fmla="*/ 10002 h 93968"/>
                  <a:gd name="connsiteX40" fmla="*/ 57673 w 128950"/>
                  <a:gd name="connsiteY40" fmla="*/ 10002 h 93968"/>
                  <a:gd name="connsiteX41" fmla="*/ 57673 w 128950"/>
                  <a:gd name="connsiteY41" fmla="*/ 15002 h 93968"/>
                  <a:gd name="connsiteX42" fmla="*/ 52673 w 128950"/>
                  <a:gd name="connsiteY42" fmla="*/ 15002 h 93968"/>
                  <a:gd name="connsiteX43" fmla="*/ 51046 w 128950"/>
                  <a:gd name="connsiteY43" fmla="*/ 13374 h 93968"/>
                  <a:gd name="connsiteX44" fmla="*/ 48139 w 128950"/>
                  <a:gd name="connsiteY44" fmla="*/ 13374 h 93968"/>
                  <a:gd name="connsiteX45" fmla="*/ 42441 w 128950"/>
                  <a:gd name="connsiteY45" fmla="*/ 19073 h 93968"/>
                  <a:gd name="connsiteX46" fmla="*/ 42441 w 128950"/>
                  <a:gd name="connsiteY46" fmla="*/ 24074 h 93968"/>
                  <a:gd name="connsiteX47" fmla="*/ 36743 w 128950"/>
                  <a:gd name="connsiteY47" fmla="*/ 24074 h 93968"/>
                  <a:gd name="connsiteX48" fmla="*/ 36743 w 128950"/>
                  <a:gd name="connsiteY48" fmla="*/ 30586 h 93968"/>
                  <a:gd name="connsiteX49" fmla="*/ 30232 w 128950"/>
                  <a:gd name="connsiteY49" fmla="*/ 30586 h 93968"/>
                  <a:gd name="connsiteX50" fmla="*/ 27557 w 128950"/>
                  <a:gd name="connsiteY50" fmla="*/ 27911 h 93968"/>
                  <a:gd name="connsiteX51" fmla="*/ 24651 w 128950"/>
                  <a:gd name="connsiteY51" fmla="*/ 27911 h 93968"/>
                  <a:gd name="connsiteX52" fmla="*/ 19535 w 128950"/>
                  <a:gd name="connsiteY52" fmla="*/ 33028 h 93968"/>
                  <a:gd name="connsiteX53" fmla="*/ 21279 w 128950"/>
                  <a:gd name="connsiteY53" fmla="*/ 34773 h 93968"/>
                  <a:gd name="connsiteX54" fmla="*/ 21279 w 128950"/>
                  <a:gd name="connsiteY54" fmla="*/ 38378 h 93968"/>
                  <a:gd name="connsiteX55" fmla="*/ 19070 w 128950"/>
                  <a:gd name="connsiteY55" fmla="*/ 38378 h 93968"/>
                  <a:gd name="connsiteX56" fmla="*/ 17093 w 128950"/>
                  <a:gd name="connsiteY56" fmla="*/ 40355 h 93968"/>
                  <a:gd name="connsiteX57" fmla="*/ 18372 w 128950"/>
                  <a:gd name="connsiteY57" fmla="*/ 41635 h 93968"/>
                  <a:gd name="connsiteX58" fmla="*/ 18372 w 128950"/>
                  <a:gd name="connsiteY58" fmla="*/ 45589 h 93968"/>
                  <a:gd name="connsiteX59" fmla="*/ 12558 w 128950"/>
                  <a:gd name="connsiteY59" fmla="*/ 51403 h 93968"/>
                  <a:gd name="connsiteX60" fmla="*/ 6744 w 128950"/>
                  <a:gd name="connsiteY60" fmla="*/ 51403 h 93968"/>
                  <a:gd name="connsiteX61" fmla="*/ 3372 w 128950"/>
                  <a:gd name="connsiteY61" fmla="*/ 54776 h 93968"/>
                  <a:gd name="connsiteX62" fmla="*/ 3372 w 128950"/>
                  <a:gd name="connsiteY62" fmla="*/ 57451 h 93968"/>
                  <a:gd name="connsiteX63" fmla="*/ 4767 w 128950"/>
                  <a:gd name="connsiteY63" fmla="*/ 58847 h 93968"/>
                  <a:gd name="connsiteX64" fmla="*/ 4767 w 128950"/>
                  <a:gd name="connsiteY64" fmla="*/ 63499 h 93968"/>
                  <a:gd name="connsiteX65" fmla="*/ 0 w 128950"/>
                  <a:gd name="connsiteY65" fmla="*/ 68267 h 93968"/>
                  <a:gd name="connsiteX66" fmla="*/ 0 w 128950"/>
                  <a:gd name="connsiteY66" fmla="*/ 77454 h 93968"/>
                  <a:gd name="connsiteX67" fmla="*/ 2093 w 128950"/>
                  <a:gd name="connsiteY67" fmla="*/ 79547 h 93968"/>
                  <a:gd name="connsiteX68" fmla="*/ 5000 w 128950"/>
                  <a:gd name="connsiteY68" fmla="*/ 79547 h 93968"/>
                  <a:gd name="connsiteX69" fmla="*/ 8837 w 128950"/>
                  <a:gd name="connsiteY69" fmla="*/ 83385 h 93968"/>
                  <a:gd name="connsiteX70" fmla="*/ 8837 w 128950"/>
                  <a:gd name="connsiteY70" fmla="*/ 86409 h 93968"/>
                  <a:gd name="connsiteX71" fmla="*/ 12093 w 128950"/>
                  <a:gd name="connsiteY71" fmla="*/ 86409 h 93968"/>
                  <a:gd name="connsiteX72" fmla="*/ 15930 w 128950"/>
                  <a:gd name="connsiteY72" fmla="*/ 90247 h 93968"/>
                  <a:gd name="connsiteX73" fmla="*/ 20116 w 128950"/>
                  <a:gd name="connsiteY73" fmla="*/ 90247 h 93968"/>
                  <a:gd name="connsiteX74" fmla="*/ 24534 w 128950"/>
                  <a:gd name="connsiteY74" fmla="*/ 85828 h 93968"/>
                  <a:gd name="connsiteX75" fmla="*/ 39302 w 128950"/>
                  <a:gd name="connsiteY75" fmla="*/ 85828 h 93968"/>
                  <a:gd name="connsiteX76" fmla="*/ 39302 w 128950"/>
                  <a:gd name="connsiteY76" fmla="*/ 89433 h 93968"/>
                  <a:gd name="connsiteX77" fmla="*/ 43836 w 128950"/>
                  <a:gd name="connsiteY77" fmla="*/ 93969 h 93968"/>
                  <a:gd name="connsiteX78" fmla="*/ 45813 w 128950"/>
                  <a:gd name="connsiteY78" fmla="*/ 93271 h 93968"/>
                  <a:gd name="connsiteX79" fmla="*/ 45813 w 128950"/>
                  <a:gd name="connsiteY79" fmla="*/ 93271 h 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8950" h="93968">
                    <a:moveTo>
                      <a:pt x="45813" y="93271"/>
                    </a:moveTo>
                    <a:lnTo>
                      <a:pt x="45813" y="90363"/>
                    </a:lnTo>
                    <a:lnTo>
                      <a:pt x="44534" y="89084"/>
                    </a:lnTo>
                    <a:lnTo>
                      <a:pt x="44534" y="76407"/>
                    </a:lnTo>
                    <a:lnTo>
                      <a:pt x="43255" y="75128"/>
                    </a:lnTo>
                    <a:lnTo>
                      <a:pt x="43255" y="68034"/>
                    </a:lnTo>
                    <a:lnTo>
                      <a:pt x="81626" y="68034"/>
                    </a:lnTo>
                    <a:lnTo>
                      <a:pt x="84184" y="65476"/>
                    </a:lnTo>
                    <a:lnTo>
                      <a:pt x="95928" y="65476"/>
                    </a:lnTo>
                    <a:lnTo>
                      <a:pt x="98370" y="67918"/>
                    </a:lnTo>
                    <a:lnTo>
                      <a:pt x="105230" y="67918"/>
                    </a:lnTo>
                    <a:lnTo>
                      <a:pt x="112905" y="60242"/>
                    </a:lnTo>
                    <a:lnTo>
                      <a:pt x="122323" y="60242"/>
                    </a:lnTo>
                    <a:lnTo>
                      <a:pt x="128951" y="53613"/>
                    </a:lnTo>
                    <a:lnTo>
                      <a:pt x="128951" y="51869"/>
                    </a:lnTo>
                    <a:lnTo>
                      <a:pt x="123718" y="46635"/>
                    </a:lnTo>
                    <a:lnTo>
                      <a:pt x="123718" y="44542"/>
                    </a:lnTo>
                    <a:lnTo>
                      <a:pt x="126625" y="44542"/>
                    </a:lnTo>
                    <a:lnTo>
                      <a:pt x="126625" y="41635"/>
                    </a:lnTo>
                    <a:lnTo>
                      <a:pt x="124532" y="39541"/>
                    </a:lnTo>
                    <a:lnTo>
                      <a:pt x="122090" y="39541"/>
                    </a:lnTo>
                    <a:lnTo>
                      <a:pt x="120346" y="41286"/>
                    </a:lnTo>
                    <a:lnTo>
                      <a:pt x="116044" y="41286"/>
                    </a:lnTo>
                    <a:lnTo>
                      <a:pt x="112672" y="37913"/>
                    </a:lnTo>
                    <a:lnTo>
                      <a:pt x="110347" y="37913"/>
                    </a:lnTo>
                    <a:lnTo>
                      <a:pt x="106161" y="33726"/>
                    </a:lnTo>
                    <a:lnTo>
                      <a:pt x="106161" y="28842"/>
                    </a:lnTo>
                    <a:lnTo>
                      <a:pt x="111044" y="28842"/>
                    </a:lnTo>
                    <a:lnTo>
                      <a:pt x="106858" y="24655"/>
                    </a:lnTo>
                    <a:lnTo>
                      <a:pt x="103254" y="24655"/>
                    </a:lnTo>
                    <a:lnTo>
                      <a:pt x="96742" y="18143"/>
                    </a:lnTo>
                    <a:lnTo>
                      <a:pt x="96742" y="13956"/>
                    </a:lnTo>
                    <a:lnTo>
                      <a:pt x="93719" y="10932"/>
                    </a:lnTo>
                    <a:lnTo>
                      <a:pt x="93719" y="1861"/>
                    </a:lnTo>
                    <a:lnTo>
                      <a:pt x="89882" y="1861"/>
                    </a:lnTo>
                    <a:lnTo>
                      <a:pt x="88021" y="0"/>
                    </a:lnTo>
                    <a:lnTo>
                      <a:pt x="78138" y="0"/>
                    </a:lnTo>
                    <a:lnTo>
                      <a:pt x="73138" y="5001"/>
                    </a:lnTo>
                    <a:lnTo>
                      <a:pt x="69650" y="5001"/>
                    </a:lnTo>
                    <a:lnTo>
                      <a:pt x="64650" y="10002"/>
                    </a:lnTo>
                    <a:lnTo>
                      <a:pt x="57673" y="10002"/>
                    </a:lnTo>
                    <a:lnTo>
                      <a:pt x="57673" y="15002"/>
                    </a:lnTo>
                    <a:lnTo>
                      <a:pt x="52673" y="15002"/>
                    </a:lnTo>
                    <a:lnTo>
                      <a:pt x="51046" y="13374"/>
                    </a:lnTo>
                    <a:lnTo>
                      <a:pt x="48139" y="13374"/>
                    </a:lnTo>
                    <a:lnTo>
                      <a:pt x="42441" y="19073"/>
                    </a:lnTo>
                    <a:lnTo>
                      <a:pt x="42441" y="24074"/>
                    </a:lnTo>
                    <a:lnTo>
                      <a:pt x="36743" y="24074"/>
                    </a:lnTo>
                    <a:lnTo>
                      <a:pt x="36743" y="30586"/>
                    </a:lnTo>
                    <a:lnTo>
                      <a:pt x="30232" y="30586"/>
                    </a:lnTo>
                    <a:lnTo>
                      <a:pt x="27557" y="27911"/>
                    </a:lnTo>
                    <a:lnTo>
                      <a:pt x="24651" y="27911"/>
                    </a:lnTo>
                    <a:lnTo>
                      <a:pt x="19535" y="33028"/>
                    </a:lnTo>
                    <a:lnTo>
                      <a:pt x="21279" y="34773"/>
                    </a:lnTo>
                    <a:lnTo>
                      <a:pt x="21279" y="38378"/>
                    </a:lnTo>
                    <a:lnTo>
                      <a:pt x="19070" y="38378"/>
                    </a:lnTo>
                    <a:lnTo>
                      <a:pt x="17093" y="40355"/>
                    </a:lnTo>
                    <a:lnTo>
                      <a:pt x="18372" y="41635"/>
                    </a:lnTo>
                    <a:lnTo>
                      <a:pt x="18372" y="45589"/>
                    </a:lnTo>
                    <a:lnTo>
                      <a:pt x="12558" y="51403"/>
                    </a:lnTo>
                    <a:lnTo>
                      <a:pt x="6744" y="51403"/>
                    </a:lnTo>
                    <a:lnTo>
                      <a:pt x="3372" y="54776"/>
                    </a:lnTo>
                    <a:lnTo>
                      <a:pt x="3372" y="57451"/>
                    </a:lnTo>
                    <a:lnTo>
                      <a:pt x="4767" y="58847"/>
                    </a:lnTo>
                    <a:lnTo>
                      <a:pt x="4767" y="63499"/>
                    </a:lnTo>
                    <a:lnTo>
                      <a:pt x="0" y="68267"/>
                    </a:lnTo>
                    <a:lnTo>
                      <a:pt x="0" y="77454"/>
                    </a:lnTo>
                    <a:lnTo>
                      <a:pt x="2093" y="79547"/>
                    </a:lnTo>
                    <a:lnTo>
                      <a:pt x="5000" y="79547"/>
                    </a:lnTo>
                    <a:lnTo>
                      <a:pt x="8837" y="83385"/>
                    </a:lnTo>
                    <a:lnTo>
                      <a:pt x="8837" y="86409"/>
                    </a:lnTo>
                    <a:lnTo>
                      <a:pt x="12093" y="86409"/>
                    </a:lnTo>
                    <a:lnTo>
                      <a:pt x="15930" y="90247"/>
                    </a:lnTo>
                    <a:lnTo>
                      <a:pt x="20116" y="90247"/>
                    </a:lnTo>
                    <a:lnTo>
                      <a:pt x="24534" y="85828"/>
                    </a:lnTo>
                    <a:lnTo>
                      <a:pt x="39302" y="85828"/>
                    </a:lnTo>
                    <a:lnTo>
                      <a:pt x="39302" y="89433"/>
                    </a:lnTo>
                    <a:lnTo>
                      <a:pt x="43836" y="93969"/>
                    </a:lnTo>
                    <a:lnTo>
                      <a:pt x="45813" y="93271"/>
                    </a:lnTo>
                    <a:lnTo>
                      <a:pt x="45813" y="93271"/>
                    </a:lnTo>
                    <a:close/>
                  </a:path>
                </a:pathLst>
              </a:custGeom>
              <a:grpFill/>
              <a:ln w="1162" cap="rnd">
                <a:solidFill>
                  <a:schemeClr val="bg2"/>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389F3D1E-24F7-DFD7-319B-07D028926A04}"/>
                  </a:ext>
                </a:extLst>
              </p:cNvPr>
              <p:cNvSpPr/>
              <p:nvPr/>
            </p:nvSpPr>
            <p:spPr>
              <a:xfrm>
                <a:off x="5985403" y="3889311"/>
                <a:ext cx="152671" cy="158629"/>
              </a:xfrm>
              <a:custGeom>
                <a:avLst/>
                <a:gdLst>
                  <a:gd name="connsiteX0" fmla="*/ 27790 w 152671"/>
                  <a:gd name="connsiteY0" fmla="*/ 158514 h 158629"/>
                  <a:gd name="connsiteX1" fmla="*/ 43953 w 152671"/>
                  <a:gd name="connsiteY1" fmla="*/ 142348 h 158629"/>
                  <a:gd name="connsiteX2" fmla="*/ 43953 w 152671"/>
                  <a:gd name="connsiteY2" fmla="*/ 138976 h 158629"/>
                  <a:gd name="connsiteX3" fmla="*/ 46976 w 152671"/>
                  <a:gd name="connsiteY3" fmla="*/ 135952 h 158629"/>
                  <a:gd name="connsiteX4" fmla="*/ 46976 w 152671"/>
                  <a:gd name="connsiteY4" fmla="*/ 132579 h 158629"/>
                  <a:gd name="connsiteX5" fmla="*/ 48836 w 152671"/>
                  <a:gd name="connsiteY5" fmla="*/ 130718 h 158629"/>
                  <a:gd name="connsiteX6" fmla="*/ 57906 w 152671"/>
                  <a:gd name="connsiteY6" fmla="*/ 130718 h 158629"/>
                  <a:gd name="connsiteX7" fmla="*/ 64068 w 152671"/>
                  <a:gd name="connsiteY7" fmla="*/ 136882 h 158629"/>
                  <a:gd name="connsiteX8" fmla="*/ 68603 w 152671"/>
                  <a:gd name="connsiteY8" fmla="*/ 136882 h 158629"/>
                  <a:gd name="connsiteX9" fmla="*/ 71975 w 152671"/>
                  <a:gd name="connsiteY9" fmla="*/ 140255 h 158629"/>
                  <a:gd name="connsiteX10" fmla="*/ 79998 w 152671"/>
                  <a:gd name="connsiteY10" fmla="*/ 140255 h 158629"/>
                  <a:gd name="connsiteX11" fmla="*/ 81277 w 152671"/>
                  <a:gd name="connsiteY11" fmla="*/ 138976 h 158629"/>
                  <a:gd name="connsiteX12" fmla="*/ 87905 w 152671"/>
                  <a:gd name="connsiteY12" fmla="*/ 138976 h 158629"/>
                  <a:gd name="connsiteX13" fmla="*/ 92556 w 152671"/>
                  <a:gd name="connsiteY13" fmla="*/ 134324 h 158629"/>
                  <a:gd name="connsiteX14" fmla="*/ 92556 w 152671"/>
                  <a:gd name="connsiteY14" fmla="*/ 131300 h 158629"/>
                  <a:gd name="connsiteX15" fmla="*/ 94649 w 152671"/>
                  <a:gd name="connsiteY15" fmla="*/ 129206 h 158629"/>
                  <a:gd name="connsiteX16" fmla="*/ 94649 w 152671"/>
                  <a:gd name="connsiteY16" fmla="*/ 124555 h 158629"/>
                  <a:gd name="connsiteX17" fmla="*/ 100114 w 152671"/>
                  <a:gd name="connsiteY17" fmla="*/ 119089 h 158629"/>
                  <a:gd name="connsiteX18" fmla="*/ 104532 w 152671"/>
                  <a:gd name="connsiteY18" fmla="*/ 119089 h 158629"/>
                  <a:gd name="connsiteX19" fmla="*/ 113021 w 152671"/>
                  <a:gd name="connsiteY19" fmla="*/ 110599 h 158629"/>
                  <a:gd name="connsiteX20" fmla="*/ 113021 w 152671"/>
                  <a:gd name="connsiteY20" fmla="*/ 103156 h 158629"/>
                  <a:gd name="connsiteX21" fmla="*/ 119416 w 152671"/>
                  <a:gd name="connsiteY21" fmla="*/ 96760 h 158629"/>
                  <a:gd name="connsiteX22" fmla="*/ 122439 w 152671"/>
                  <a:gd name="connsiteY22" fmla="*/ 96760 h 158629"/>
                  <a:gd name="connsiteX23" fmla="*/ 135811 w 152671"/>
                  <a:gd name="connsiteY23" fmla="*/ 83385 h 158629"/>
                  <a:gd name="connsiteX24" fmla="*/ 141276 w 152671"/>
                  <a:gd name="connsiteY24" fmla="*/ 83385 h 158629"/>
                  <a:gd name="connsiteX25" fmla="*/ 148136 w 152671"/>
                  <a:gd name="connsiteY25" fmla="*/ 76524 h 158629"/>
                  <a:gd name="connsiteX26" fmla="*/ 152671 w 152671"/>
                  <a:gd name="connsiteY26" fmla="*/ 76524 h 158629"/>
                  <a:gd name="connsiteX27" fmla="*/ 149997 w 152671"/>
                  <a:gd name="connsiteY27" fmla="*/ 73849 h 158629"/>
                  <a:gd name="connsiteX28" fmla="*/ 146973 w 152671"/>
                  <a:gd name="connsiteY28" fmla="*/ 73849 h 158629"/>
                  <a:gd name="connsiteX29" fmla="*/ 146973 w 152671"/>
                  <a:gd name="connsiteY29" fmla="*/ 69197 h 158629"/>
                  <a:gd name="connsiteX30" fmla="*/ 143950 w 152671"/>
                  <a:gd name="connsiteY30" fmla="*/ 69197 h 158629"/>
                  <a:gd name="connsiteX31" fmla="*/ 141857 w 152671"/>
                  <a:gd name="connsiteY31" fmla="*/ 67104 h 158629"/>
                  <a:gd name="connsiteX32" fmla="*/ 133834 w 152671"/>
                  <a:gd name="connsiteY32" fmla="*/ 67104 h 158629"/>
                  <a:gd name="connsiteX33" fmla="*/ 125113 w 152671"/>
                  <a:gd name="connsiteY33" fmla="*/ 58381 h 158629"/>
                  <a:gd name="connsiteX34" fmla="*/ 125113 w 152671"/>
                  <a:gd name="connsiteY34" fmla="*/ 46752 h 158629"/>
                  <a:gd name="connsiteX35" fmla="*/ 118253 w 152671"/>
                  <a:gd name="connsiteY35" fmla="*/ 46752 h 158629"/>
                  <a:gd name="connsiteX36" fmla="*/ 118253 w 152671"/>
                  <a:gd name="connsiteY36" fmla="*/ 42100 h 158629"/>
                  <a:gd name="connsiteX37" fmla="*/ 113718 w 152671"/>
                  <a:gd name="connsiteY37" fmla="*/ 37564 h 158629"/>
                  <a:gd name="connsiteX38" fmla="*/ 110346 w 152671"/>
                  <a:gd name="connsiteY38" fmla="*/ 37564 h 158629"/>
                  <a:gd name="connsiteX39" fmla="*/ 105463 w 152671"/>
                  <a:gd name="connsiteY39" fmla="*/ 32679 h 158629"/>
                  <a:gd name="connsiteX40" fmla="*/ 103021 w 152671"/>
                  <a:gd name="connsiteY40" fmla="*/ 32679 h 158629"/>
                  <a:gd name="connsiteX41" fmla="*/ 98603 w 152671"/>
                  <a:gd name="connsiteY41" fmla="*/ 28260 h 158629"/>
                  <a:gd name="connsiteX42" fmla="*/ 98603 w 152671"/>
                  <a:gd name="connsiteY42" fmla="*/ 24888 h 158629"/>
                  <a:gd name="connsiteX43" fmla="*/ 96974 w 152671"/>
                  <a:gd name="connsiteY43" fmla="*/ 23260 h 158629"/>
                  <a:gd name="connsiteX44" fmla="*/ 96974 w 152671"/>
                  <a:gd name="connsiteY44" fmla="*/ 19887 h 158629"/>
                  <a:gd name="connsiteX45" fmla="*/ 94184 w 152671"/>
                  <a:gd name="connsiteY45" fmla="*/ 17096 h 158629"/>
                  <a:gd name="connsiteX46" fmla="*/ 94184 w 152671"/>
                  <a:gd name="connsiteY46" fmla="*/ 14421 h 158629"/>
                  <a:gd name="connsiteX47" fmla="*/ 85347 w 152671"/>
                  <a:gd name="connsiteY47" fmla="*/ 5582 h 158629"/>
                  <a:gd name="connsiteX48" fmla="*/ 85347 w 152671"/>
                  <a:gd name="connsiteY48" fmla="*/ 0 h 158629"/>
                  <a:gd name="connsiteX49" fmla="*/ 78836 w 152671"/>
                  <a:gd name="connsiteY49" fmla="*/ 0 h 158629"/>
                  <a:gd name="connsiteX50" fmla="*/ 75347 w 152671"/>
                  <a:gd name="connsiteY50" fmla="*/ 3489 h 158629"/>
                  <a:gd name="connsiteX51" fmla="*/ 68836 w 152671"/>
                  <a:gd name="connsiteY51" fmla="*/ 3489 h 158629"/>
                  <a:gd name="connsiteX52" fmla="*/ 66626 w 152671"/>
                  <a:gd name="connsiteY52" fmla="*/ 5698 h 158629"/>
                  <a:gd name="connsiteX53" fmla="*/ 64417 w 152671"/>
                  <a:gd name="connsiteY53" fmla="*/ 5698 h 158629"/>
                  <a:gd name="connsiteX54" fmla="*/ 59650 w 152671"/>
                  <a:gd name="connsiteY54" fmla="*/ 10467 h 158629"/>
                  <a:gd name="connsiteX55" fmla="*/ 53371 w 152671"/>
                  <a:gd name="connsiteY55" fmla="*/ 4187 h 158629"/>
                  <a:gd name="connsiteX56" fmla="*/ 49883 w 152671"/>
                  <a:gd name="connsiteY56" fmla="*/ 4187 h 158629"/>
                  <a:gd name="connsiteX57" fmla="*/ 48022 w 152671"/>
                  <a:gd name="connsiteY57" fmla="*/ 6047 h 158629"/>
                  <a:gd name="connsiteX58" fmla="*/ 38604 w 152671"/>
                  <a:gd name="connsiteY58" fmla="*/ 6047 h 158629"/>
                  <a:gd name="connsiteX59" fmla="*/ 36743 w 152671"/>
                  <a:gd name="connsiteY59" fmla="*/ 7908 h 158629"/>
                  <a:gd name="connsiteX60" fmla="*/ 27325 w 152671"/>
                  <a:gd name="connsiteY60" fmla="*/ 7908 h 158629"/>
                  <a:gd name="connsiteX61" fmla="*/ 25464 w 152671"/>
                  <a:gd name="connsiteY61" fmla="*/ 9769 h 158629"/>
                  <a:gd name="connsiteX62" fmla="*/ 16046 w 152671"/>
                  <a:gd name="connsiteY62" fmla="*/ 9769 h 158629"/>
                  <a:gd name="connsiteX63" fmla="*/ 16046 w 152671"/>
                  <a:gd name="connsiteY63" fmla="*/ 72919 h 158629"/>
                  <a:gd name="connsiteX64" fmla="*/ 0 w 152671"/>
                  <a:gd name="connsiteY64" fmla="*/ 72919 h 158629"/>
                  <a:gd name="connsiteX65" fmla="*/ 0 w 152671"/>
                  <a:gd name="connsiteY65" fmla="*/ 122345 h 158629"/>
                  <a:gd name="connsiteX66" fmla="*/ 10348 w 152671"/>
                  <a:gd name="connsiteY66" fmla="*/ 132695 h 158629"/>
                  <a:gd name="connsiteX67" fmla="*/ 10348 w 152671"/>
                  <a:gd name="connsiteY67" fmla="*/ 136068 h 158629"/>
                  <a:gd name="connsiteX68" fmla="*/ 12790 w 152671"/>
                  <a:gd name="connsiteY68" fmla="*/ 138510 h 158629"/>
                  <a:gd name="connsiteX69" fmla="*/ 12790 w 152671"/>
                  <a:gd name="connsiteY69" fmla="*/ 148279 h 158629"/>
                  <a:gd name="connsiteX70" fmla="*/ 10348 w 152671"/>
                  <a:gd name="connsiteY70" fmla="*/ 150722 h 158629"/>
                  <a:gd name="connsiteX71" fmla="*/ 10348 w 152671"/>
                  <a:gd name="connsiteY71" fmla="*/ 158630 h 158629"/>
                  <a:gd name="connsiteX72" fmla="*/ 27790 w 152671"/>
                  <a:gd name="connsiteY72" fmla="*/ 158514 h 158629"/>
                  <a:gd name="connsiteX73" fmla="*/ 27790 w 152671"/>
                  <a:gd name="connsiteY73" fmla="*/ 158514 h 15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52671" h="158629">
                    <a:moveTo>
                      <a:pt x="27790" y="158514"/>
                    </a:moveTo>
                    <a:lnTo>
                      <a:pt x="43953" y="142348"/>
                    </a:lnTo>
                    <a:lnTo>
                      <a:pt x="43953" y="138976"/>
                    </a:lnTo>
                    <a:lnTo>
                      <a:pt x="46976" y="135952"/>
                    </a:lnTo>
                    <a:lnTo>
                      <a:pt x="46976" y="132579"/>
                    </a:lnTo>
                    <a:lnTo>
                      <a:pt x="48836" y="130718"/>
                    </a:lnTo>
                    <a:lnTo>
                      <a:pt x="57906" y="130718"/>
                    </a:lnTo>
                    <a:lnTo>
                      <a:pt x="64068" y="136882"/>
                    </a:lnTo>
                    <a:lnTo>
                      <a:pt x="68603" y="136882"/>
                    </a:lnTo>
                    <a:lnTo>
                      <a:pt x="71975" y="140255"/>
                    </a:lnTo>
                    <a:lnTo>
                      <a:pt x="79998" y="140255"/>
                    </a:lnTo>
                    <a:lnTo>
                      <a:pt x="81277" y="138976"/>
                    </a:lnTo>
                    <a:lnTo>
                      <a:pt x="87905" y="138976"/>
                    </a:lnTo>
                    <a:lnTo>
                      <a:pt x="92556" y="134324"/>
                    </a:lnTo>
                    <a:lnTo>
                      <a:pt x="92556" y="131300"/>
                    </a:lnTo>
                    <a:lnTo>
                      <a:pt x="94649" y="129206"/>
                    </a:lnTo>
                    <a:lnTo>
                      <a:pt x="94649" y="124555"/>
                    </a:lnTo>
                    <a:lnTo>
                      <a:pt x="100114" y="119089"/>
                    </a:lnTo>
                    <a:lnTo>
                      <a:pt x="104532" y="119089"/>
                    </a:lnTo>
                    <a:lnTo>
                      <a:pt x="113021" y="110599"/>
                    </a:lnTo>
                    <a:lnTo>
                      <a:pt x="113021" y="103156"/>
                    </a:lnTo>
                    <a:lnTo>
                      <a:pt x="119416" y="96760"/>
                    </a:lnTo>
                    <a:lnTo>
                      <a:pt x="122439" y="96760"/>
                    </a:lnTo>
                    <a:lnTo>
                      <a:pt x="135811" y="83385"/>
                    </a:lnTo>
                    <a:lnTo>
                      <a:pt x="141276" y="83385"/>
                    </a:lnTo>
                    <a:lnTo>
                      <a:pt x="148136" y="76524"/>
                    </a:lnTo>
                    <a:lnTo>
                      <a:pt x="152671" y="76524"/>
                    </a:lnTo>
                    <a:lnTo>
                      <a:pt x="149997" y="73849"/>
                    </a:lnTo>
                    <a:lnTo>
                      <a:pt x="146973" y="73849"/>
                    </a:lnTo>
                    <a:lnTo>
                      <a:pt x="146973" y="69197"/>
                    </a:lnTo>
                    <a:lnTo>
                      <a:pt x="143950" y="69197"/>
                    </a:lnTo>
                    <a:lnTo>
                      <a:pt x="141857" y="67104"/>
                    </a:lnTo>
                    <a:lnTo>
                      <a:pt x="133834" y="67104"/>
                    </a:lnTo>
                    <a:lnTo>
                      <a:pt x="125113" y="58381"/>
                    </a:lnTo>
                    <a:lnTo>
                      <a:pt x="125113" y="46752"/>
                    </a:lnTo>
                    <a:lnTo>
                      <a:pt x="118253" y="46752"/>
                    </a:lnTo>
                    <a:lnTo>
                      <a:pt x="118253" y="42100"/>
                    </a:lnTo>
                    <a:lnTo>
                      <a:pt x="113718" y="37564"/>
                    </a:lnTo>
                    <a:lnTo>
                      <a:pt x="110346" y="37564"/>
                    </a:lnTo>
                    <a:lnTo>
                      <a:pt x="105463" y="32679"/>
                    </a:lnTo>
                    <a:lnTo>
                      <a:pt x="103021" y="32679"/>
                    </a:lnTo>
                    <a:lnTo>
                      <a:pt x="98603" y="28260"/>
                    </a:lnTo>
                    <a:lnTo>
                      <a:pt x="98603" y="24888"/>
                    </a:lnTo>
                    <a:lnTo>
                      <a:pt x="96974" y="23260"/>
                    </a:lnTo>
                    <a:lnTo>
                      <a:pt x="96974" y="19887"/>
                    </a:lnTo>
                    <a:lnTo>
                      <a:pt x="94184" y="17096"/>
                    </a:lnTo>
                    <a:lnTo>
                      <a:pt x="94184" y="14421"/>
                    </a:lnTo>
                    <a:lnTo>
                      <a:pt x="85347" y="5582"/>
                    </a:lnTo>
                    <a:lnTo>
                      <a:pt x="85347" y="0"/>
                    </a:lnTo>
                    <a:lnTo>
                      <a:pt x="78836" y="0"/>
                    </a:lnTo>
                    <a:lnTo>
                      <a:pt x="75347" y="3489"/>
                    </a:lnTo>
                    <a:lnTo>
                      <a:pt x="68836" y="3489"/>
                    </a:lnTo>
                    <a:lnTo>
                      <a:pt x="66626" y="5698"/>
                    </a:lnTo>
                    <a:lnTo>
                      <a:pt x="64417" y="5698"/>
                    </a:lnTo>
                    <a:lnTo>
                      <a:pt x="59650" y="10467"/>
                    </a:lnTo>
                    <a:lnTo>
                      <a:pt x="53371" y="4187"/>
                    </a:lnTo>
                    <a:lnTo>
                      <a:pt x="49883" y="4187"/>
                    </a:lnTo>
                    <a:lnTo>
                      <a:pt x="48022" y="6047"/>
                    </a:lnTo>
                    <a:lnTo>
                      <a:pt x="38604" y="6047"/>
                    </a:lnTo>
                    <a:lnTo>
                      <a:pt x="36743" y="7908"/>
                    </a:lnTo>
                    <a:lnTo>
                      <a:pt x="27325" y="7908"/>
                    </a:lnTo>
                    <a:lnTo>
                      <a:pt x="25464" y="9769"/>
                    </a:lnTo>
                    <a:lnTo>
                      <a:pt x="16046" y="9769"/>
                    </a:lnTo>
                    <a:lnTo>
                      <a:pt x="16046" y="72919"/>
                    </a:lnTo>
                    <a:lnTo>
                      <a:pt x="0" y="72919"/>
                    </a:lnTo>
                    <a:lnTo>
                      <a:pt x="0" y="122345"/>
                    </a:lnTo>
                    <a:lnTo>
                      <a:pt x="10348" y="132695"/>
                    </a:lnTo>
                    <a:lnTo>
                      <a:pt x="10348" y="136068"/>
                    </a:lnTo>
                    <a:lnTo>
                      <a:pt x="12790" y="138510"/>
                    </a:lnTo>
                    <a:lnTo>
                      <a:pt x="12790" y="148279"/>
                    </a:lnTo>
                    <a:lnTo>
                      <a:pt x="10348" y="150722"/>
                    </a:lnTo>
                    <a:lnTo>
                      <a:pt x="10348" y="158630"/>
                    </a:lnTo>
                    <a:lnTo>
                      <a:pt x="27790" y="158514"/>
                    </a:lnTo>
                    <a:lnTo>
                      <a:pt x="27790" y="158514"/>
                    </a:lnTo>
                    <a:close/>
                  </a:path>
                </a:pathLst>
              </a:custGeom>
              <a:grpFill/>
              <a:ln w="1162" cap="rnd">
                <a:solidFill>
                  <a:schemeClr val="bg2"/>
                </a:solidFill>
                <a:prstDash val="solid"/>
                <a:round/>
              </a:ln>
            </p:spPr>
            <p:txBody>
              <a:bodyPr rtlCol="0" anchor="ctr"/>
              <a:lstStyle/>
              <a:p>
                <a:endParaRPr lang="en-US"/>
              </a:p>
            </p:txBody>
          </p:sp>
          <p:sp>
            <p:nvSpPr>
              <p:cNvPr id="75" name="Freeform 74">
                <a:extLst>
                  <a:ext uri="{FF2B5EF4-FFF2-40B4-BE49-F238E27FC236}">
                    <a16:creationId xmlns:a16="http://schemas.microsoft.com/office/drawing/2014/main" id="{A5CCFAE0-0EB0-D749-C8BF-EDFF378E7F45}"/>
                  </a:ext>
                </a:extLst>
              </p:cNvPr>
              <p:cNvSpPr/>
              <p:nvPr/>
            </p:nvSpPr>
            <p:spPr>
              <a:xfrm>
                <a:off x="5672154" y="3394232"/>
                <a:ext cx="49650" cy="101411"/>
              </a:xfrm>
              <a:custGeom>
                <a:avLst/>
                <a:gdLst>
                  <a:gd name="connsiteX0" fmla="*/ 49534 w 49650"/>
                  <a:gd name="connsiteY0" fmla="*/ 28260 h 101411"/>
                  <a:gd name="connsiteX1" fmla="*/ 47325 w 49650"/>
                  <a:gd name="connsiteY1" fmla="*/ 26051 h 101411"/>
                  <a:gd name="connsiteX2" fmla="*/ 47325 w 49650"/>
                  <a:gd name="connsiteY2" fmla="*/ 20119 h 101411"/>
                  <a:gd name="connsiteX3" fmla="*/ 43720 w 49650"/>
                  <a:gd name="connsiteY3" fmla="*/ 16514 h 101411"/>
                  <a:gd name="connsiteX4" fmla="*/ 43720 w 49650"/>
                  <a:gd name="connsiteY4" fmla="*/ 13141 h 101411"/>
                  <a:gd name="connsiteX5" fmla="*/ 45581 w 49650"/>
                  <a:gd name="connsiteY5" fmla="*/ 11281 h 101411"/>
                  <a:gd name="connsiteX6" fmla="*/ 34302 w 49650"/>
                  <a:gd name="connsiteY6" fmla="*/ 0 h 101411"/>
                  <a:gd name="connsiteX7" fmla="*/ 31279 w 49650"/>
                  <a:gd name="connsiteY7" fmla="*/ 0 h 101411"/>
                  <a:gd name="connsiteX8" fmla="*/ 29418 w 49650"/>
                  <a:gd name="connsiteY8" fmla="*/ 1861 h 101411"/>
                  <a:gd name="connsiteX9" fmla="*/ 25814 w 49650"/>
                  <a:gd name="connsiteY9" fmla="*/ 1861 h 101411"/>
                  <a:gd name="connsiteX10" fmla="*/ 25814 w 49650"/>
                  <a:gd name="connsiteY10" fmla="*/ 9071 h 101411"/>
                  <a:gd name="connsiteX11" fmla="*/ 19186 w 49650"/>
                  <a:gd name="connsiteY11" fmla="*/ 15700 h 101411"/>
                  <a:gd name="connsiteX12" fmla="*/ 9767 w 49650"/>
                  <a:gd name="connsiteY12" fmla="*/ 15700 h 101411"/>
                  <a:gd name="connsiteX13" fmla="*/ 0 w 49650"/>
                  <a:gd name="connsiteY13" fmla="*/ 25469 h 101411"/>
                  <a:gd name="connsiteX14" fmla="*/ 0 w 49650"/>
                  <a:gd name="connsiteY14" fmla="*/ 32679 h 101411"/>
                  <a:gd name="connsiteX15" fmla="*/ 4070 w 49650"/>
                  <a:gd name="connsiteY15" fmla="*/ 36750 h 101411"/>
                  <a:gd name="connsiteX16" fmla="*/ 6047 w 49650"/>
                  <a:gd name="connsiteY16" fmla="*/ 36750 h 101411"/>
                  <a:gd name="connsiteX17" fmla="*/ 9302 w 49650"/>
                  <a:gd name="connsiteY17" fmla="*/ 40006 h 101411"/>
                  <a:gd name="connsiteX18" fmla="*/ 9302 w 49650"/>
                  <a:gd name="connsiteY18" fmla="*/ 50357 h 101411"/>
                  <a:gd name="connsiteX19" fmla="*/ 14070 w 49650"/>
                  <a:gd name="connsiteY19" fmla="*/ 55125 h 101411"/>
                  <a:gd name="connsiteX20" fmla="*/ 14070 w 49650"/>
                  <a:gd name="connsiteY20" fmla="*/ 88619 h 101411"/>
                  <a:gd name="connsiteX21" fmla="*/ 12790 w 49650"/>
                  <a:gd name="connsiteY21" fmla="*/ 88619 h 101411"/>
                  <a:gd name="connsiteX22" fmla="*/ 12790 w 49650"/>
                  <a:gd name="connsiteY22" fmla="*/ 94201 h 101411"/>
                  <a:gd name="connsiteX23" fmla="*/ 15349 w 49650"/>
                  <a:gd name="connsiteY23" fmla="*/ 96760 h 101411"/>
                  <a:gd name="connsiteX24" fmla="*/ 15349 w 49650"/>
                  <a:gd name="connsiteY24" fmla="*/ 99434 h 101411"/>
                  <a:gd name="connsiteX25" fmla="*/ 17325 w 49650"/>
                  <a:gd name="connsiteY25" fmla="*/ 101411 h 101411"/>
                  <a:gd name="connsiteX26" fmla="*/ 19883 w 49650"/>
                  <a:gd name="connsiteY26" fmla="*/ 101411 h 101411"/>
                  <a:gd name="connsiteX27" fmla="*/ 22093 w 49650"/>
                  <a:gd name="connsiteY27" fmla="*/ 99202 h 101411"/>
                  <a:gd name="connsiteX28" fmla="*/ 31279 w 49650"/>
                  <a:gd name="connsiteY28" fmla="*/ 99202 h 101411"/>
                  <a:gd name="connsiteX29" fmla="*/ 31279 w 49650"/>
                  <a:gd name="connsiteY29" fmla="*/ 55474 h 101411"/>
                  <a:gd name="connsiteX30" fmla="*/ 33837 w 49650"/>
                  <a:gd name="connsiteY30" fmla="*/ 55474 h 101411"/>
                  <a:gd name="connsiteX31" fmla="*/ 38604 w 49650"/>
                  <a:gd name="connsiteY31" fmla="*/ 50706 h 101411"/>
                  <a:gd name="connsiteX32" fmla="*/ 38604 w 49650"/>
                  <a:gd name="connsiteY32" fmla="*/ 47333 h 101411"/>
                  <a:gd name="connsiteX33" fmla="*/ 41395 w 49650"/>
                  <a:gd name="connsiteY33" fmla="*/ 44542 h 101411"/>
                  <a:gd name="connsiteX34" fmla="*/ 41395 w 49650"/>
                  <a:gd name="connsiteY34" fmla="*/ 41751 h 101411"/>
                  <a:gd name="connsiteX35" fmla="*/ 46162 w 49650"/>
                  <a:gd name="connsiteY35" fmla="*/ 41751 h 101411"/>
                  <a:gd name="connsiteX36" fmla="*/ 46162 w 49650"/>
                  <a:gd name="connsiteY36" fmla="*/ 32796 h 101411"/>
                  <a:gd name="connsiteX37" fmla="*/ 49650 w 49650"/>
                  <a:gd name="connsiteY37" fmla="*/ 32796 h 101411"/>
                  <a:gd name="connsiteX38" fmla="*/ 49650 w 49650"/>
                  <a:gd name="connsiteY38" fmla="*/ 28260 h 101411"/>
                  <a:gd name="connsiteX39" fmla="*/ 49534 w 49650"/>
                  <a:gd name="connsiteY39" fmla="*/ 28260 h 1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650" h="101411">
                    <a:moveTo>
                      <a:pt x="49534" y="28260"/>
                    </a:moveTo>
                    <a:lnTo>
                      <a:pt x="47325" y="26051"/>
                    </a:lnTo>
                    <a:lnTo>
                      <a:pt x="47325" y="20119"/>
                    </a:lnTo>
                    <a:lnTo>
                      <a:pt x="43720" y="16514"/>
                    </a:lnTo>
                    <a:lnTo>
                      <a:pt x="43720" y="13141"/>
                    </a:lnTo>
                    <a:lnTo>
                      <a:pt x="45581" y="11281"/>
                    </a:lnTo>
                    <a:lnTo>
                      <a:pt x="34302" y="0"/>
                    </a:lnTo>
                    <a:lnTo>
                      <a:pt x="31279" y="0"/>
                    </a:lnTo>
                    <a:lnTo>
                      <a:pt x="29418" y="1861"/>
                    </a:lnTo>
                    <a:lnTo>
                      <a:pt x="25814" y="1861"/>
                    </a:lnTo>
                    <a:lnTo>
                      <a:pt x="25814" y="9071"/>
                    </a:lnTo>
                    <a:lnTo>
                      <a:pt x="19186" y="15700"/>
                    </a:lnTo>
                    <a:lnTo>
                      <a:pt x="9767" y="15700"/>
                    </a:lnTo>
                    <a:lnTo>
                      <a:pt x="0" y="25469"/>
                    </a:lnTo>
                    <a:lnTo>
                      <a:pt x="0" y="32679"/>
                    </a:lnTo>
                    <a:lnTo>
                      <a:pt x="4070" y="36750"/>
                    </a:lnTo>
                    <a:lnTo>
                      <a:pt x="6047" y="36750"/>
                    </a:lnTo>
                    <a:lnTo>
                      <a:pt x="9302" y="40006"/>
                    </a:lnTo>
                    <a:lnTo>
                      <a:pt x="9302" y="50357"/>
                    </a:lnTo>
                    <a:lnTo>
                      <a:pt x="14070" y="55125"/>
                    </a:lnTo>
                    <a:lnTo>
                      <a:pt x="14070" y="88619"/>
                    </a:lnTo>
                    <a:lnTo>
                      <a:pt x="12790" y="88619"/>
                    </a:lnTo>
                    <a:lnTo>
                      <a:pt x="12790" y="94201"/>
                    </a:lnTo>
                    <a:lnTo>
                      <a:pt x="15349" y="96760"/>
                    </a:lnTo>
                    <a:lnTo>
                      <a:pt x="15349" y="99434"/>
                    </a:lnTo>
                    <a:lnTo>
                      <a:pt x="17325" y="101411"/>
                    </a:lnTo>
                    <a:lnTo>
                      <a:pt x="19883" y="101411"/>
                    </a:lnTo>
                    <a:lnTo>
                      <a:pt x="22093" y="99202"/>
                    </a:lnTo>
                    <a:lnTo>
                      <a:pt x="31279" y="99202"/>
                    </a:lnTo>
                    <a:lnTo>
                      <a:pt x="31279" y="55474"/>
                    </a:lnTo>
                    <a:lnTo>
                      <a:pt x="33837" y="55474"/>
                    </a:lnTo>
                    <a:lnTo>
                      <a:pt x="38604" y="50706"/>
                    </a:lnTo>
                    <a:lnTo>
                      <a:pt x="38604" y="47333"/>
                    </a:lnTo>
                    <a:lnTo>
                      <a:pt x="41395" y="44542"/>
                    </a:lnTo>
                    <a:lnTo>
                      <a:pt x="41395" y="41751"/>
                    </a:lnTo>
                    <a:lnTo>
                      <a:pt x="46162" y="41751"/>
                    </a:lnTo>
                    <a:lnTo>
                      <a:pt x="46162" y="32796"/>
                    </a:lnTo>
                    <a:lnTo>
                      <a:pt x="49650" y="32796"/>
                    </a:lnTo>
                    <a:lnTo>
                      <a:pt x="49650" y="28260"/>
                    </a:lnTo>
                    <a:lnTo>
                      <a:pt x="49534" y="28260"/>
                    </a:lnTo>
                    <a:close/>
                  </a:path>
                </a:pathLst>
              </a:custGeom>
              <a:grpFill/>
              <a:ln w="1162" cap="rnd">
                <a:solidFill>
                  <a:schemeClr val="bg2"/>
                </a:solidFill>
                <a:prstDash val="solid"/>
                <a:round/>
              </a:ln>
            </p:spPr>
            <p:txBody>
              <a:bodyPr rtlCol="0" anchor="ctr"/>
              <a:lstStyle/>
              <a:p>
                <a:endParaRPr lang="en-US"/>
              </a:p>
            </p:txBody>
          </p:sp>
          <p:sp>
            <p:nvSpPr>
              <p:cNvPr id="76" name="Freeform 75">
                <a:extLst>
                  <a:ext uri="{FF2B5EF4-FFF2-40B4-BE49-F238E27FC236}">
                    <a16:creationId xmlns:a16="http://schemas.microsoft.com/office/drawing/2014/main" id="{C716A239-7929-104C-AF83-A3FF1F364B2A}"/>
                  </a:ext>
                </a:extLst>
              </p:cNvPr>
              <p:cNvSpPr/>
              <p:nvPr/>
            </p:nvSpPr>
            <p:spPr>
              <a:xfrm>
                <a:off x="5851104" y="3668345"/>
                <a:ext cx="198367" cy="224105"/>
              </a:xfrm>
              <a:custGeom>
                <a:avLst/>
                <a:gdLst>
                  <a:gd name="connsiteX0" fmla="*/ 75463 w 198367"/>
                  <a:gd name="connsiteY0" fmla="*/ 23143 h 224105"/>
                  <a:gd name="connsiteX1" fmla="*/ 20000 w 198367"/>
                  <a:gd name="connsiteY1" fmla="*/ 23143 h 224105"/>
                  <a:gd name="connsiteX2" fmla="*/ 15813 w 198367"/>
                  <a:gd name="connsiteY2" fmla="*/ 27330 h 224105"/>
                  <a:gd name="connsiteX3" fmla="*/ 8721 w 198367"/>
                  <a:gd name="connsiteY3" fmla="*/ 27330 h 224105"/>
                  <a:gd name="connsiteX4" fmla="*/ 11279 w 198367"/>
                  <a:gd name="connsiteY4" fmla="*/ 29888 h 224105"/>
                  <a:gd name="connsiteX5" fmla="*/ 11279 w 198367"/>
                  <a:gd name="connsiteY5" fmla="*/ 35005 h 224105"/>
                  <a:gd name="connsiteX6" fmla="*/ 18720 w 198367"/>
                  <a:gd name="connsiteY6" fmla="*/ 42449 h 224105"/>
                  <a:gd name="connsiteX7" fmla="*/ 18720 w 198367"/>
                  <a:gd name="connsiteY7" fmla="*/ 49543 h 224105"/>
                  <a:gd name="connsiteX8" fmla="*/ 23023 w 198367"/>
                  <a:gd name="connsiteY8" fmla="*/ 53846 h 224105"/>
                  <a:gd name="connsiteX9" fmla="*/ 23023 w 198367"/>
                  <a:gd name="connsiteY9" fmla="*/ 59661 h 224105"/>
                  <a:gd name="connsiteX10" fmla="*/ 26511 w 198367"/>
                  <a:gd name="connsiteY10" fmla="*/ 63150 h 224105"/>
                  <a:gd name="connsiteX11" fmla="*/ 26511 w 198367"/>
                  <a:gd name="connsiteY11" fmla="*/ 68965 h 224105"/>
                  <a:gd name="connsiteX12" fmla="*/ 22325 w 198367"/>
                  <a:gd name="connsiteY12" fmla="*/ 73151 h 224105"/>
                  <a:gd name="connsiteX13" fmla="*/ 19883 w 198367"/>
                  <a:gd name="connsiteY13" fmla="*/ 73151 h 224105"/>
                  <a:gd name="connsiteX14" fmla="*/ 19883 w 198367"/>
                  <a:gd name="connsiteY14" fmla="*/ 75826 h 224105"/>
                  <a:gd name="connsiteX15" fmla="*/ 21976 w 198367"/>
                  <a:gd name="connsiteY15" fmla="*/ 77919 h 224105"/>
                  <a:gd name="connsiteX16" fmla="*/ 21976 w 198367"/>
                  <a:gd name="connsiteY16" fmla="*/ 84432 h 224105"/>
                  <a:gd name="connsiteX17" fmla="*/ 24418 w 198367"/>
                  <a:gd name="connsiteY17" fmla="*/ 86874 h 224105"/>
                  <a:gd name="connsiteX18" fmla="*/ 24418 w 198367"/>
                  <a:gd name="connsiteY18" fmla="*/ 91061 h 224105"/>
                  <a:gd name="connsiteX19" fmla="*/ 27790 w 198367"/>
                  <a:gd name="connsiteY19" fmla="*/ 94434 h 224105"/>
                  <a:gd name="connsiteX20" fmla="*/ 27790 w 198367"/>
                  <a:gd name="connsiteY20" fmla="*/ 98504 h 224105"/>
                  <a:gd name="connsiteX21" fmla="*/ 33604 w 198367"/>
                  <a:gd name="connsiteY21" fmla="*/ 104319 h 224105"/>
                  <a:gd name="connsiteX22" fmla="*/ 33604 w 198367"/>
                  <a:gd name="connsiteY22" fmla="*/ 113041 h 224105"/>
                  <a:gd name="connsiteX23" fmla="*/ 31860 w 198367"/>
                  <a:gd name="connsiteY23" fmla="*/ 114786 h 224105"/>
                  <a:gd name="connsiteX24" fmla="*/ 31860 w 198367"/>
                  <a:gd name="connsiteY24" fmla="*/ 127229 h 224105"/>
                  <a:gd name="connsiteX25" fmla="*/ 24767 w 198367"/>
                  <a:gd name="connsiteY25" fmla="*/ 134324 h 224105"/>
                  <a:gd name="connsiteX26" fmla="*/ 21162 w 198367"/>
                  <a:gd name="connsiteY26" fmla="*/ 134324 h 224105"/>
                  <a:gd name="connsiteX27" fmla="*/ 18720 w 198367"/>
                  <a:gd name="connsiteY27" fmla="*/ 136766 h 224105"/>
                  <a:gd name="connsiteX28" fmla="*/ 18720 w 198367"/>
                  <a:gd name="connsiteY28" fmla="*/ 141185 h 224105"/>
                  <a:gd name="connsiteX29" fmla="*/ 12558 w 198367"/>
                  <a:gd name="connsiteY29" fmla="*/ 147349 h 224105"/>
                  <a:gd name="connsiteX30" fmla="*/ 12558 w 198367"/>
                  <a:gd name="connsiteY30" fmla="*/ 153164 h 224105"/>
                  <a:gd name="connsiteX31" fmla="*/ 9767 w 198367"/>
                  <a:gd name="connsiteY31" fmla="*/ 155955 h 224105"/>
                  <a:gd name="connsiteX32" fmla="*/ 9767 w 198367"/>
                  <a:gd name="connsiteY32" fmla="*/ 160374 h 224105"/>
                  <a:gd name="connsiteX33" fmla="*/ 8139 w 198367"/>
                  <a:gd name="connsiteY33" fmla="*/ 162003 h 224105"/>
                  <a:gd name="connsiteX34" fmla="*/ 8139 w 198367"/>
                  <a:gd name="connsiteY34" fmla="*/ 172353 h 224105"/>
                  <a:gd name="connsiteX35" fmla="*/ 4070 w 198367"/>
                  <a:gd name="connsiteY35" fmla="*/ 176423 h 224105"/>
                  <a:gd name="connsiteX36" fmla="*/ 4070 w 198367"/>
                  <a:gd name="connsiteY36" fmla="*/ 182936 h 224105"/>
                  <a:gd name="connsiteX37" fmla="*/ 0 w 198367"/>
                  <a:gd name="connsiteY37" fmla="*/ 187007 h 224105"/>
                  <a:gd name="connsiteX38" fmla="*/ 0 w 198367"/>
                  <a:gd name="connsiteY38" fmla="*/ 211196 h 224105"/>
                  <a:gd name="connsiteX39" fmla="*/ 12907 w 198367"/>
                  <a:gd name="connsiteY39" fmla="*/ 211196 h 224105"/>
                  <a:gd name="connsiteX40" fmla="*/ 14651 w 198367"/>
                  <a:gd name="connsiteY40" fmla="*/ 209452 h 224105"/>
                  <a:gd name="connsiteX41" fmla="*/ 18720 w 198367"/>
                  <a:gd name="connsiteY41" fmla="*/ 209452 h 224105"/>
                  <a:gd name="connsiteX42" fmla="*/ 21162 w 198367"/>
                  <a:gd name="connsiteY42" fmla="*/ 207010 h 224105"/>
                  <a:gd name="connsiteX43" fmla="*/ 28255 w 198367"/>
                  <a:gd name="connsiteY43" fmla="*/ 207010 h 224105"/>
                  <a:gd name="connsiteX44" fmla="*/ 35348 w 198367"/>
                  <a:gd name="connsiteY44" fmla="*/ 214104 h 224105"/>
                  <a:gd name="connsiteX45" fmla="*/ 107905 w 198367"/>
                  <a:gd name="connsiteY45" fmla="*/ 214104 h 224105"/>
                  <a:gd name="connsiteX46" fmla="*/ 115811 w 198367"/>
                  <a:gd name="connsiteY46" fmla="*/ 222012 h 224105"/>
                  <a:gd name="connsiteX47" fmla="*/ 140578 w 198367"/>
                  <a:gd name="connsiteY47" fmla="*/ 222012 h 224105"/>
                  <a:gd name="connsiteX48" fmla="*/ 142671 w 198367"/>
                  <a:gd name="connsiteY48" fmla="*/ 224105 h 224105"/>
                  <a:gd name="connsiteX49" fmla="*/ 162555 w 198367"/>
                  <a:gd name="connsiteY49" fmla="*/ 224105 h 224105"/>
                  <a:gd name="connsiteX50" fmla="*/ 163833 w 198367"/>
                  <a:gd name="connsiteY50" fmla="*/ 222826 h 224105"/>
                  <a:gd name="connsiteX51" fmla="*/ 172787 w 198367"/>
                  <a:gd name="connsiteY51" fmla="*/ 222826 h 224105"/>
                  <a:gd name="connsiteX52" fmla="*/ 174996 w 198367"/>
                  <a:gd name="connsiteY52" fmla="*/ 220617 h 224105"/>
                  <a:gd name="connsiteX53" fmla="*/ 179996 w 198367"/>
                  <a:gd name="connsiteY53" fmla="*/ 220617 h 224105"/>
                  <a:gd name="connsiteX54" fmla="*/ 182205 w 198367"/>
                  <a:gd name="connsiteY54" fmla="*/ 218407 h 224105"/>
                  <a:gd name="connsiteX55" fmla="*/ 187205 w 198367"/>
                  <a:gd name="connsiteY55" fmla="*/ 218407 h 224105"/>
                  <a:gd name="connsiteX56" fmla="*/ 167322 w 198367"/>
                  <a:gd name="connsiteY56" fmla="*/ 198520 h 224105"/>
                  <a:gd name="connsiteX57" fmla="*/ 167322 w 198367"/>
                  <a:gd name="connsiteY57" fmla="*/ 192705 h 224105"/>
                  <a:gd name="connsiteX58" fmla="*/ 165578 w 198367"/>
                  <a:gd name="connsiteY58" fmla="*/ 190961 h 224105"/>
                  <a:gd name="connsiteX59" fmla="*/ 165578 w 198367"/>
                  <a:gd name="connsiteY59" fmla="*/ 140255 h 224105"/>
                  <a:gd name="connsiteX60" fmla="*/ 198251 w 198367"/>
                  <a:gd name="connsiteY60" fmla="*/ 140255 h 224105"/>
                  <a:gd name="connsiteX61" fmla="*/ 198368 w 198367"/>
                  <a:gd name="connsiteY61" fmla="*/ 105598 h 224105"/>
                  <a:gd name="connsiteX62" fmla="*/ 196391 w 198367"/>
                  <a:gd name="connsiteY62" fmla="*/ 107575 h 224105"/>
                  <a:gd name="connsiteX63" fmla="*/ 187903 w 198367"/>
                  <a:gd name="connsiteY63" fmla="*/ 107575 h 224105"/>
                  <a:gd name="connsiteX64" fmla="*/ 186042 w 198367"/>
                  <a:gd name="connsiteY64" fmla="*/ 109436 h 224105"/>
                  <a:gd name="connsiteX65" fmla="*/ 174996 w 198367"/>
                  <a:gd name="connsiteY65" fmla="*/ 109436 h 224105"/>
                  <a:gd name="connsiteX66" fmla="*/ 173136 w 198367"/>
                  <a:gd name="connsiteY66" fmla="*/ 111180 h 224105"/>
                  <a:gd name="connsiteX67" fmla="*/ 169647 w 198367"/>
                  <a:gd name="connsiteY67" fmla="*/ 111180 h 224105"/>
                  <a:gd name="connsiteX68" fmla="*/ 169647 w 198367"/>
                  <a:gd name="connsiteY68" fmla="*/ 104319 h 224105"/>
                  <a:gd name="connsiteX69" fmla="*/ 171508 w 198367"/>
                  <a:gd name="connsiteY69" fmla="*/ 102458 h 224105"/>
                  <a:gd name="connsiteX70" fmla="*/ 171508 w 198367"/>
                  <a:gd name="connsiteY70" fmla="*/ 93154 h 224105"/>
                  <a:gd name="connsiteX71" fmla="*/ 163601 w 198367"/>
                  <a:gd name="connsiteY71" fmla="*/ 85246 h 224105"/>
                  <a:gd name="connsiteX72" fmla="*/ 163601 w 198367"/>
                  <a:gd name="connsiteY72" fmla="*/ 72802 h 224105"/>
                  <a:gd name="connsiteX73" fmla="*/ 165345 w 198367"/>
                  <a:gd name="connsiteY73" fmla="*/ 71058 h 224105"/>
                  <a:gd name="connsiteX74" fmla="*/ 165345 w 198367"/>
                  <a:gd name="connsiteY74" fmla="*/ 62568 h 224105"/>
                  <a:gd name="connsiteX75" fmla="*/ 163601 w 198367"/>
                  <a:gd name="connsiteY75" fmla="*/ 60824 h 224105"/>
                  <a:gd name="connsiteX76" fmla="*/ 163601 w 198367"/>
                  <a:gd name="connsiteY76" fmla="*/ 47449 h 224105"/>
                  <a:gd name="connsiteX77" fmla="*/ 142904 w 198367"/>
                  <a:gd name="connsiteY77" fmla="*/ 47449 h 224105"/>
                  <a:gd name="connsiteX78" fmla="*/ 142904 w 198367"/>
                  <a:gd name="connsiteY78" fmla="*/ 41518 h 224105"/>
                  <a:gd name="connsiteX79" fmla="*/ 130695 w 198367"/>
                  <a:gd name="connsiteY79" fmla="*/ 41518 h 224105"/>
                  <a:gd name="connsiteX80" fmla="*/ 125113 w 198367"/>
                  <a:gd name="connsiteY80" fmla="*/ 47101 h 224105"/>
                  <a:gd name="connsiteX81" fmla="*/ 125113 w 198367"/>
                  <a:gd name="connsiteY81" fmla="*/ 49659 h 224105"/>
                  <a:gd name="connsiteX82" fmla="*/ 122904 w 198367"/>
                  <a:gd name="connsiteY82" fmla="*/ 51869 h 224105"/>
                  <a:gd name="connsiteX83" fmla="*/ 122904 w 198367"/>
                  <a:gd name="connsiteY83" fmla="*/ 57451 h 224105"/>
                  <a:gd name="connsiteX84" fmla="*/ 108835 w 198367"/>
                  <a:gd name="connsiteY84" fmla="*/ 57451 h 224105"/>
                  <a:gd name="connsiteX85" fmla="*/ 106393 w 198367"/>
                  <a:gd name="connsiteY85" fmla="*/ 59893 h 224105"/>
                  <a:gd name="connsiteX86" fmla="*/ 94184 w 198367"/>
                  <a:gd name="connsiteY86" fmla="*/ 59893 h 224105"/>
                  <a:gd name="connsiteX87" fmla="*/ 88952 w 198367"/>
                  <a:gd name="connsiteY87" fmla="*/ 54660 h 224105"/>
                  <a:gd name="connsiteX88" fmla="*/ 88952 w 198367"/>
                  <a:gd name="connsiteY88" fmla="*/ 50357 h 224105"/>
                  <a:gd name="connsiteX89" fmla="*/ 83487 w 198367"/>
                  <a:gd name="connsiteY89" fmla="*/ 44891 h 224105"/>
                  <a:gd name="connsiteX90" fmla="*/ 83487 w 198367"/>
                  <a:gd name="connsiteY90" fmla="*/ 39890 h 224105"/>
                  <a:gd name="connsiteX91" fmla="*/ 79882 w 198367"/>
                  <a:gd name="connsiteY91" fmla="*/ 36285 h 224105"/>
                  <a:gd name="connsiteX92" fmla="*/ 79882 w 198367"/>
                  <a:gd name="connsiteY92" fmla="*/ 28144 h 224105"/>
                  <a:gd name="connsiteX93" fmla="*/ 75463 w 198367"/>
                  <a:gd name="connsiteY93" fmla="*/ 23143 h 224105"/>
                  <a:gd name="connsiteX94" fmla="*/ 75463 w 198367"/>
                  <a:gd name="connsiteY94" fmla="*/ 23143 h 224105"/>
                  <a:gd name="connsiteX95" fmla="*/ 20232 w 198367"/>
                  <a:gd name="connsiteY95" fmla="*/ 2558 h 224105"/>
                  <a:gd name="connsiteX96" fmla="*/ 17674 w 198367"/>
                  <a:gd name="connsiteY96" fmla="*/ 0 h 224105"/>
                  <a:gd name="connsiteX97" fmla="*/ 15813 w 198367"/>
                  <a:gd name="connsiteY97" fmla="*/ 1861 h 224105"/>
                  <a:gd name="connsiteX98" fmla="*/ 10697 w 198367"/>
                  <a:gd name="connsiteY98" fmla="*/ 1861 h 224105"/>
                  <a:gd name="connsiteX99" fmla="*/ 4186 w 198367"/>
                  <a:gd name="connsiteY99" fmla="*/ 8373 h 224105"/>
                  <a:gd name="connsiteX100" fmla="*/ 4186 w 198367"/>
                  <a:gd name="connsiteY100" fmla="*/ 11048 h 224105"/>
                  <a:gd name="connsiteX101" fmla="*/ 7442 w 198367"/>
                  <a:gd name="connsiteY101" fmla="*/ 14305 h 224105"/>
                  <a:gd name="connsiteX102" fmla="*/ 7442 w 198367"/>
                  <a:gd name="connsiteY102" fmla="*/ 21864 h 224105"/>
                  <a:gd name="connsiteX103" fmla="*/ 11977 w 198367"/>
                  <a:gd name="connsiteY103" fmla="*/ 21864 h 224105"/>
                  <a:gd name="connsiteX104" fmla="*/ 11977 w 198367"/>
                  <a:gd name="connsiteY104" fmla="*/ 10816 h 224105"/>
                  <a:gd name="connsiteX105" fmla="*/ 20232 w 198367"/>
                  <a:gd name="connsiteY105" fmla="*/ 2558 h 22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8367" h="224105">
                    <a:moveTo>
                      <a:pt x="75463" y="23143"/>
                    </a:moveTo>
                    <a:lnTo>
                      <a:pt x="20000" y="23143"/>
                    </a:lnTo>
                    <a:lnTo>
                      <a:pt x="15813" y="27330"/>
                    </a:lnTo>
                    <a:lnTo>
                      <a:pt x="8721" y="27330"/>
                    </a:lnTo>
                    <a:lnTo>
                      <a:pt x="11279" y="29888"/>
                    </a:lnTo>
                    <a:lnTo>
                      <a:pt x="11279" y="35005"/>
                    </a:lnTo>
                    <a:lnTo>
                      <a:pt x="18720" y="42449"/>
                    </a:lnTo>
                    <a:lnTo>
                      <a:pt x="18720" y="49543"/>
                    </a:lnTo>
                    <a:lnTo>
                      <a:pt x="23023" y="53846"/>
                    </a:lnTo>
                    <a:lnTo>
                      <a:pt x="23023" y="59661"/>
                    </a:lnTo>
                    <a:lnTo>
                      <a:pt x="26511" y="63150"/>
                    </a:lnTo>
                    <a:lnTo>
                      <a:pt x="26511" y="68965"/>
                    </a:lnTo>
                    <a:lnTo>
                      <a:pt x="22325" y="73151"/>
                    </a:lnTo>
                    <a:lnTo>
                      <a:pt x="19883" y="73151"/>
                    </a:lnTo>
                    <a:lnTo>
                      <a:pt x="19883" y="75826"/>
                    </a:lnTo>
                    <a:lnTo>
                      <a:pt x="21976" y="77919"/>
                    </a:lnTo>
                    <a:lnTo>
                      <a:pt x="21976" y="84432"/>
                    </a:lnTo>
                    <a:lnTo>
                      <a:pt x="24418" y="86874"/>
                    </a:lnTo>
                    <a:lnTo>
                      <a:pt x="24418" y="91061"/>
                    </a:lnTo>
                    <a:lnTo>
                      <a:pt x="27790" y="94434"/>
                    </a:lnTo>
                    <a:lnTo>
                      <a:pt x="27790" y="98504"/>
                    </a:lnTo>
                    <a:lnTo>
                      <a:pt x="33604" y="104319"/>
                    </a:lnTo>
                    <a:lnTo>
                      <a:pt x="33604" y="113041"/>
                    </a:lnTo>
                    <a:lnTo>
                      <a:pt x="31860" y="114786"/>
                    </a:lnTo>
                    <a:lnTo>
                      <a:pt x="31860" y="127229"/>
                    </a:lnTo>
                    <a:lnTo>
                      <a:pt x="24767" y="134324"/>
                    </a:lnTo>
                    <a:lnTo>
                      <a:pt x="21162" y="134324"/>
                    </a:lnTo>
                    <a:lnTo>
                      <a:pt x="18720" y="136766"/>
                    </a:lnTo>
                    <a:lnTo>
                      <a:pt x="18720" y="141185"/>
                    </a:lnTo>
                    <a:lnTo>
                      <a:pt x="12558" y="147349"/>
                    </a:lnTo>
                    <a:lnTo>
                      <a:pt x="12558" y="153164"/>
                    </a:lnTo>
                    <a:lnTo>
                      <a:pt x="9767" y="155955"/>
                    </a:lnTo>
                    <a:lnTo>
                      <a:pt x="9767" y="160374"/>
                    </a:lnTo>
                    <a:lnTo>
                      <a:pt x="8139" y="162003"/>
                    </a:lnTo>
                    <a:lnTo>
                      <a:pt x="8139" y="172353"/>
                    </a:lnTo>
                    <a:lnTo>
                      <a:pt x="4070" y="176423"/>
                    </a:lnTo>
                    <a:lnTo>
                      <a:pt x="4070" y="182936"/>
                    </a:lnTo>
                    <a:lnTo>
                      <a:pt x="0" y="187007"/>
                    </a:lnTo>
                    <a:lnTo>
                      <a:pt x="0" y="211196"/>
                    </a:lnTo>
                    <a:lnTo>
                      <a:pt x="12907" y="211196"/>
                    </a:lnTo>
                    <a:lnTo>
                      <a:pt x="14651" y="209452"/>
                    </a:lnTo>
                    <a:lnTo>
                      <a:pt x="18720" y="209452"/>
                    </a:lnTo>
                    <a:lnTo>
                      <a:pt x="21162" y="207010"/>
                    </a:lnTo>
                    <a:lnTo>
                      <a:pt x="28255" y="207010"/>
                    </a:lnTo>
                    <a:lnTo>
                      <a:pt x="35348" y="214104"/>
                    </a:lnTo>
                    <a:lnTo>
                      <a:pt x="107905" y="214104"/>
                    </a:lnTo>
                    <a:lnTo>
                      <a:pt x="115811" y="222012"/>
                    </a:lnTo>
                    <a:lnTo>
                      <a:pt x="140578" y="222012"/>
                    </a:lnTo>
                    <a:lnTo>
                      <a:pt x="142671" y="224105"/>
                    </a:lnTo>
                    <a:lnTo>
                      <a:pt x="162555" y="224105"/>
                    </a:lnTo>
                    <a:lnTo>
                      <a:pt x="163833" y="222826"/>
                    </a:lnTo>
                    <a:lnTo>
                      <a:pt x="172787" y="222826"/>
                    </a:lnTo>
                    <a:lnTo>
                      <a:pt x="174996" y="220617"/>
                    </a:lnTo>
                    <a:lnTo>
                      <a:pt x="179996" y="220617"/>
                    </a:lnTo>
                    <a:lnTo>
                      <a:pt x="182205" y="218407"/>
                    </a:lnTo>
                    <a:lnTo>
                      <a:pt x="187205" y="218407"/>
                    </a:lnTo>
                    <a:lnTo>
                      <a:pt x="167322" y="198520"/>
                    </a:lnTo>
                    <a:lnTo>
                      <a:pt x="167322" y="192705"/>
                    </a:lnTo>
                    <a:lnTo>
                      <a:pt x="165578" y="190961"/>
                    </a:lnTo>
                    <a:lnTo>
                      <a:pt x="165578" y="140255"/>
                    </a:lnTo>
                    <a:lnTo>
                      <a:pt x="198251" y="140255"/>
                    </a:lnTo>
                    <a:lnTo>
                      <a:pt x="198368" y="105598"/>
                    </a:lnTo>
                    <a:lnTo>
                      <a:pt x="196391" y="107575"/>
                    </a:lnTo>
                    <a:lnTo>
                      <a:pt x="187903" y="107575"/>
                    </a:lnTo>
                    <a:lnTo>
                      <a:pt x="186042" y="109436"/>
                    </a:lnTo>
                    <a:lnTo>
                      <a:pt x="174996" y="109436"/>
                    </a:lnTo>
                    <a:lnTo>
                      <a:pt x="173136" y="111180"/>
                    </a:lnTo>
                    <a:lnTo>
                      <a:pt x="169647" y="111180"/>
                    </a:lnTo>
                    <a:lnTo>
                      <a:pt x="169647" y="104319"/>
                    </a:lnTo>
                    <a:lnTo>
                      <a:pt x="171508" y="102458"/>
                    </a:lnTo>
                    <a:lnTo>
                      <a:pt x="171508" y="93154"/>
                    </a:lnTo>
                    <a:lnTo>
                      <a:pt x="163601" y="85246"/>
                    </a:lnTo>
                    <a:lnTo>
                      <a:pt x="163601" y="72802"/>
                    </a:lnTo>
                    <a:lnTo>
                      <a:pt x="165345" y="71058"/>
                    </a:lnTo>
                    <a:lnTo>
                      <a:pt x="165345" y="62568"/>
                    </a:lnTo>
                    <a:lnTo>
                      <a:pt x="163601" y="60824"/>
                    </a:lnTo>
                    <a:lnTo>
                      <a:pt x="163601" y="47449"/>
                    </a:lnTo>
                    <a:lnTo>
                      <a:pt x="142904" y="47449"/>
                    </a:lnTo>
                    <a:lnTo>
                      <a:pt x="142904" y="41518"/>
                    </a:lnTo>
                    <a:lnTo>
                      <a:pt x="130695" y="41518"/>
                    </a:lnTo>
                    <a:lnTo>
                      <a:pt x="125113" y="47101"/>
                    </a:lnTo>
                    <a:lnTo>
                      <a:pt x="125113" y="49659"/>
                    </a:lnTo>
                    <a:lnTo>
                      <a:pt x="122904" y="51869"/>
                    </a:lnTo>
                    <a:lnTo>
                      <a:pt x="122904" y="57451"/>
                    </a:lnTo>
                    <a:lnTo>
                      <a:pt x="108835" y="57451"/>
                    </a:lnTo>
                    <a:lnTo>
                      <a:pt x="106393" y="59893"/>
                    </a:lnTo>
                    <a:lnTo>
                      <a:pt x="94184" y="59893"/>
                    </a:lnTo>
                    <a:lnTo>
                      <a:pt x="88952" y="54660"/>
                    </a:lnTo>
                    <a:lnTo>
                      <a:pt x="88952" y="50357"/>
                    </a:lnTo>
                    <a:lnTo>
                      <a:pt x="83487" y="44891"/>
                    </a:lnTo>
                    <a:lnTo>
                      <a:pt x="83487" y="39890"/>
                    </a:lnTo>
                    <a:lnTo>
                      <a:pt x="79882" y="36285"/>
                    </a:lnTo>
                    <a:lnTo>
                      <a:pt x="79882" y="28144"/>
                    </a:lnTo>
                    <a:lnTo>
                      <a:pt x="75463" y="23143"/>
                    </a:lnTo>
                    <a:lnTo>
                      <a:pt x="75463" y="23143"/>
                    </a:lnTo>
                    <a:close/>
                    <a:moveTo>
                      <a:pt x="20232" y="2558"/>
                    </a:moveTo>
                    <a:lnTo>
                      <a:pt x="17674" y="0"/>
                    </a:lnTo>
                    <a:lnTo>
                      <a:pt x="15813" y="1861"/>
                    </a:lnTo>
                    <a:lnTo>
                      <a:pt x="10697" y="1861"/>
                    </a:lnTo>
                    <a:lnTo>
                      <a:pt x="4186" y="8373"/>
                    </a:lnTo>
                    <a:lnTo>
                      <a:pt x="4186" y="11048"/>
                    </a:lnTo>
                    <a:lnTo>
                      <a:pt x="7442" y="14305"/>
                    </a:lnTo>
                    <a:lnTo>
                      <a:pt x="7442" y="21864"/>
                    </a:lnTo>
                    <a:lnTo>
                      <a:pt x="11977" y="21864"/>
                    </a:lnTo>
                    <a:lnTo>
                      <a:pt x="11977" y="10816"/>
                    </a:lnTo>
                    <a:lnTo>
                      <a:pt x="20232" y="2558"/>
                    </a:lnTo>
                    <a:close/>
                  </a:path>
                </a:pathLst>
              </a:custGeom>
              <a:grpFill/>
              <a:ln w="1162" cap="rnd">
                <a:solidFill>
                  <a:schemeClr val="bg2"/>
                </a:solidFill>
                <a:prstDash val="solid"/>
                <a:round/>
              </a:ln>
            </p:spPr>
            <p:txBody>
              <a:bodyPr rtlCol="0" anchor="ctr"/>
              <a:lstStyle/>
              <a:p>
                <a:endParaRPr lang="en-US"/>
              </a:p>
            </p:txBody>
          </p:sp>
          <p:sp>
            <p:nvSpPr>
              <p:cNvPr id="77" name="Freeform 76">
                <a:extLst>
                  <a:ext uri="{FF2B5EF4-FFF2-40B4-BE49-F238E27FC236}">
                    <a16:creationId xmlns:a16="http://schemas.microsoft.com/office/drawing/2014/main" id="{50CC4596-C81E-65F9-01CA-38FD4991C1D9}"/>
                  </a:ext>
                </a:extLst>
              </p:cNvPr>
              <p:cNvSpPr/>
              <p:nvPr/>
            </p:nvSpPr>
            <p:spPr>
              <a:xfrm>
                <a:off x="5517506" y="2948230"/>
                <a:ext cx="336387" cy="334937"/>
              </a:xfrm>
              <a:custGeom>
                <a:avLst/>
                <a:gdLst>
                  <a:gd name="connsiteX0" fmla="*/ 192438 w 336387"/>
                  <a:gd name="connsiteY0" fmla="*/ 332379 h 334937"/>
                  <a:gd name="connsiteX1" fmla="*/ 194763 w 336387"/>
                  <a:gd name="connsiteY1" fmla="*/ 329936 h 334937"/>
                  <a:gd name="connsiteX2" fmla="*/ 194763 w 336387"/>
                  <a:gd name="connsiteY2" fmla="*/ 323308 h 334937"/>
                  <a:gd name="connsiteX3" fmla="*/ 189996 w 336387"/>
                  <a:gd name="connsiteY3" fmla="*/ 318539 h 334937"/>
                  <a:gd name="connsiteX4" fmla="*/ 183368 w 336387"/>
                  <a:gd name="connsiteY4" fmla="*/ 318539 h 334937"/>
                  <a:gd name="connsiteX5" fmla="*/ 176740 w 336387"/>
                  <a:gd name="connsiteY5" fmla="*/ 311910 h 334937"/>
                  <a:gd name="connsiteX6" fmla="*/ 169415 w 336387"/>
                  <a:gd name="connsiteY6" fmla="*/ 311910 h 334937"/>
                  <a:gd name="connsiteX7" fmla="*/ 160927 w 336387"/>
                  <a:gd name="connsiteY7" fmla="*/ 303421 h 334937"/>
                  <a:gd name="connsiteX8" fmla="*/ 160927 w 336387"/>
                  <a:gd name="connsiteY8" fmla="*/ 300048 h 334937"/>
                  <a:gd name="connsiteX9" fmla="*/ 146160 w 336387"/>
                  <a:gd name="connsiteY9" fmla="*/ 285278 h 334937"/>
                  <a:gd name="connsiteX10" fmla="*/ 140695 w 336387"/>
                  <a:gd name="connsiteY10" fmla="*/ 285278 h 334937"/>
                  <a:gd name="connsiteX11" fmla="*/ 127904 w 336387"/>
                  <a:gd name="connsiteY11" fmla="*/ 272485 h 334937"/>
                  <a:gd name="connsiteX12" fmla="*/ 122439 w 336387"/>
                  <a:gd name="connsiteY12" fmla="*/ 272485 h 334937"/>
                  <a:gd name="connsiteX13" fmla="*/ 109649 w 336387"/>
                  <a:gd name="connsiteY13" fmla="*/ 259693 h 334937"/>
                  <a:gd name="connsiteX14" fmla="*/ 104184 w 336387"/>
                  <a:gd name="connsiteY14" fmla="*/ 259693 h 334937"/>
                  <a:gd name="connsiteX15" fmla="*/ 91393 w 336387"/>
                  <a:gd name="connsiteY15" fmla="*/ 246900 h 334937"/>
                  <a:gd name="connsiteX16" fmla="*/ 85929 w 336387"/>
                  <a:gd name="connsiteY16" fmla="*/ 246900 h 334937"/>
                  <a:gd name="connsiteX17" fmla="*/ 73138 w 336387"/>
                  <a:gd name="connsiteY17" fmla="*/ 234107 h 334937"/>
                  <a:gd name="connsiteX18" fmla="*/ 67673 w 336387"/>
                  <a:gd name="connsiteY18" fmla="*/ 234107 h 334937"/>
                  <a:gd name="connsiteX19" fmla="*/ 54883 w 336387"/>
                  <a:gd name="connsiteY19" fmla="*/ 221314 h 334937"/>
                  <a:gd name="connsiteX20" fmla="*/ 47557 w 336387"/>
                  <a:gd name="connsiteY20" fmla="*/ 221314 h 334937"/>
                  <a:gd name="connsiteX21" fmla="*/ 30465 w 336387"/>
                  <a:gd name="connsiteY21" fmla="*/ 204219 h 334937"/>
                  <a:gd name="connsiteX22" fmla="*/ 23139 w 336387"/>
                  <a:gd name="connsiteY22" fmla="*/ 204219 h 334937"/>
                  <a:gd name="connsiteX23" fmla="*/ 16163 w 336387"/>
                  <a:gd name="connsiteY23" fmla="*/ 197241 h 334937"/>
                  <a:gd name="connsiteX24" fmla="*/ 8837 w 336387"/>
                  <a:gd name="connsiteY24" fmla="*/ 197241 h 334937"/>
                  <a:gd name="connsiteX25" fmla="*/ 0 w 336387"/>
                  <a:gd name="connsiteY25" fmla="*/ 188402 h 334937"/>
                  <a:gd name="connsiteX26" fmla="*/ 0 w 336387"/>
                  <a:gd name="connsiteY26" fmla="*/ 162235 h 334937"/>
                  <a:gd name="connsiteX27" fmla="*/ 6395 w 336387"/>
                  <a:gd name="connsiteY27" fmla="*/ 155839 h 334937"/>
                  <a:gd name="connsiteX28" fmla="*/ 9767 w 336387"/>
                  <a:gd name="connsiteY28" fmla="*/ 155839 h 334937"/>
                  <a:gd name="connsiteX29" fmla="*/ 15581 w 336387"/>
                  <a:gd name="connsiteY29" fmla="*/ 150024 h 334937"/>
                  <a:gd name="connsiteX30" fmla="*/ 18953 w 336387"/>
                  <a:gd name="connsiteY30" fmla="*/ 150024 h 334937"/>
                  <a:gd name="connsiteX31" fmla="*/ 24767 w 336387"/>
                  <a:gd name="connsiteY31" fmla="*/ 144209 h 334937"/>
                  <a:gd name="connsiteX32" fmla="*/ 36511 w 336387"/>
                  <a:gd name="connsiteY32" fmla="*/ 144209 h 334937"/>
                  <a:gd name="connsiteX33" fmla="*/ 36511 w 336387"/>
                  <a:gd name="connsiteY33" fmla="*/ 141185 h 334937"/>
                  <a:gd name="connsiteX34" fmla="*/ 50580 w 336387"/>
                  <a:gd name="connsiteY34" fmla="*/ 141185 h 334937"/>
                  <a:gd name="connsiteX35" fmla="*/ 66394 w 336387"/>
                  <a:gd name="connsiteY35" fmla="*/ 125369 h 334937"/>
                  <a:gd name="connsiteX36" fmla="*/ 70464 w 336387"/>
                  <a:gd name="connsiteY36" fmla="*/ 125369 h 334937"/>
                  <a:gd name="connsiteX37" fmla="*/ 75696 w 336387"/>
                  <a:gd name="connsiteY37" fmla="*/ 120136 h 334937"/>
                  <a:gd name="connsiteX38" fmla="*/ 82091 w 336387"/>
                  <a:gd name="connsiteY38" fmla="*/ 120136 h 334937"/>
                  <a:gd name="connsiteX39" fmla="*/ 82091 w 336387"/>
                  <a:gd name="connsiteY39" fmla="*/ 117228 h 334937"/>
                  <a:gd name="connsiteX40" fmla="*/ 79184 w 336387"/>
                  <a:gd name="connsiteY40" fmla="*/ 114321 h 334937"/>
                  <a:gd name="connsiteX41" fmla="*/ 79184 w 336387"/>
                  <a:gd name="connsiteY41" fmla="*/ 105366 h 334937"/>
                  <a:gd name="connsiteX42" fmla="*/ 88952 w 336387"/>
                  <a:gd name="connsiteY42" fmla="*/ 105366 h 334937"/>
                  <a:gd name="connsiteX43" fmla="*/ 96626 w 336387"/>
                  <a:gd name="connsiteY43" fmla="*/ 97690 h 334937"/>
                  <a:gd name="connsiteX44" fmla="*/ 121276 w 336387"/>
                  <a:gd name="connsiteY44" fmla="*/ 97690 h 334937"/>
                  <a:gd name="connsiteX45" fmla="*/ 121276 w 336387"/>
                  <a:gd name="connsiteY45" fmla="*/ 93503 h 334937"/>
                  <a:gd name="connsiteX46" fmla="*/ 124300 w 336387"/>
                  <a:gd name="connsiteY46" fmla="*/ 90480 h 334937"/>
                  <a:gd name="connsiteX47" fmla="*/ 124300 w 336387"/>
                  <a:gd name="connsiteY47" fmla="*/ 90480 h 334937"/>
                  <a:gd name="connsiteX48" fmla="*/ 115579 w 336387"/>
                  <a:gd name="connsiteY48" fmla="*/ 81757 h 334937"/>
                  <a:gd name="connsiteX49" fmla="*/ 115579 w 336387"/>
                  <a:gd name="connsiteY49" fmla="*/ 67802 h 334937"/>
                  <a:gd name="connsiteX50" fmla="*/ 113021 w 336387"/>
                  <a:gd name="connsiteY50" fmla="*/ 65243 h 334937"/>
                  <a:gd name="connsiteX51" fmla="*/ 113021 w 336387"/>
                  <a:gd name="connsiteY51" fmla="*/ 46519 h 334937"/>
                  <a:gd name="connsiteX52" fmla="*/ 105928 w 336387"/>
                  <a:gd name="connsiteY52" fmla="*/ 39425 h 334937"/>
                  <a:gd name="connsiteX53" fmla="*/ 111625 w 336387"/>
                  <a:gd name="connsiteY53" fmla="*/ 39425 h 334937"/>
                  <a:gd name="connsiteX54" fmla="*/ 116393 w 336387"/>
                  <a:gd name="connsiteY54" fmla="*/ 34657 h 334937"/>
                  <a:gd name="connsiteX55" fmla="*/ 121393 w 336387"/>
                  <a:gd name="connsiteY55" fmla="*/ 34657 h 334937"/>
                  <a:gd name="connsiteX56" fmla="*/ 131276 w 336387"/>
                  <a:gd name="connsiteY56" fmla="*/ 24771 h 334937"/>
                  <a:gd name="connsiteX57" fmla="*/ 141043 w 336387"/>
                  <a:gd name="connsiteY57" fmla="*/ 24771 h 334937"/>
                  <a:gd name="connsiteX58" fmla="*/ 151392 w 336387"/>
                  <a:gd name="connsiteY58" fmla="*/ 14421 h 334937"/>
                  <a:gd name="connsiteX59" fmla="*/ 154997 w 336387"/>
                  <a:gd name="connsiteY59" fmla="*/ 14421 h 334937"/>
                  <a:gd name="connsiteX60" fmla="*/ 159532 w 336387"/>
                  <a:gd name="connsiteY60" fmla="*/ 9885 h 334937"/>
                  <a:gd name="connsiteX61" fmla="*/ 184996 w 336387"/>
                  <a:gd name="connsiteY61" fmla="*/ 9885 h 334937"/>
                  <a:gd name="connsiteX62" fmla="*/ 189066 w 336387"/>
                  <a:gd name="connsiteY62" fmla="*/ 5815 h 334937"/>
                  <a:gd name="connsiteX63" fmla="*/ 198833 w 336387"/>
                  <a:gd name="connsiteY63" fmla="*/ 5815 h 334937"/>
                  <a:gd name="connsiteX64" fmla="*/ 201275 w 336387"/>
                  <a:gd name="connsiteY64" fmla="*/ 3373 h 334937"/>
                  <a:gd name="connsiteX65" fmla="*/ 221740 w 336387"/>
                  <a:gd name="connsiteY65" fmla="*/ 3373 h 334937"/>
                  <a:gd name="connsiteX66" fmla="*/ 226739 w 336387"/>
                  <a:gd name="connsiteY66" fmla="*/ 8374 h 334937"/>
                  <a:gd name="connsiteX67" fmla="*/ 230809 w 336387"/>
                  <a:gd name="connsiteY67" fmla="*/ 8374 h 334937"/>
                  <a:gd name="connsiteX68" fmla="*/ 233716 w 336387"/>
                  <a:gd name="connsiteY68" fmla="*/ 5466 h 334937"/>
                  <a:gd name="connsiteX69" fmla="*/ 239181 w 336387"/>
                  <a:gd name="connsiteY69" fmla="*/ 5466 h 334937"/>
                  <a:gd name="connsiteX70" fmla="*/ 244646 w 336387"/>
                  <a:gd name="connsiteY70" fmla="*/ 0 h 334937"/>
                  <a:gd name="connsiteX71" fmla="*/ 247436 w 336387"/>
                  <a:gd name="connsiteY71" fmla="*/ 0 h 334937"/>
                  <a:gd name="connsiteX72" fmla="*/ 250460 w 336387"/>
                  <a:gd name="connsiteY72" fmla="*/ 3024 h 334937"/>
                  <a:gd name="connsiteX73" fmla="*/ 258948 w 336387"/>
                  <a:gd name="connsiteY73" fmla="*/ 3024 h 334937"/>
                  <a:gd name="connsiteX74" fmla="*/ 258948 w 336387"/>
                  <a:gd name="connsiteY74" fmla="*/ 0 h 334937"/>
                  <a:gd name="connsiteX75" fmla="*/ 264413 w 336387"/>
                  <a:gd name="connsiteY75" fmla="*/ 0 h 334937"/>
                  <a:gd name="connsiteX76" fmla="*/ 269064 w 336387"/>
                  <a:gd name="connsiteY76" fmla="*/ 4652 h 334937"/>
                  <a:gd name="connsiteX77" fmla="*/ 271971 w 336387"/>
                  <a:gd name="connsiteY77" fmla="*/ 4652 h 334937"/>
                  <a:gd name="connsiteX78" fmla="*/ 273948 w 336387"/>
                  <a:gd name="connsiteY78" fmla="*/ 2675 h 334937"/>
                  <a:gd name="connsiteX79" fmla="*/ 281041 w 336387"/>
                  <a:gd name="connsiteY79" fmla="*/ 2675 h 334937"/>
                  <a:gd name="connsiteX80" fmla="*/ 281041 w 336387"/>
                  <a:gd name="connsiteY80" fmla="*/ 5699 h 334937"/>
                  <a:gd name="connsiteX81" fmla="*/ 276389 w 336387"/>
                  <a:gd name="connsiteY81" fmla="*/ 10351 h 334937"/>
                  <a:gd name="connsiteX82" fmla="*/ 276389 w 336387"/>
                  <a:gd name="connsiteY82" fmla="*/ 46635 h 334937"/>
                  <a:gd name="connsiteX83" fmla="*/ 264878 w 336387"/>
                  <a:gd name="connsiteY83" fmla="*/ 58149 h 334937"/>
                  <a:gd name="connsiteX84" fmla="*/ 264878 w 336387"/>
                  <a:gd name="connsiteY84" fmla="*/ 70942 h 334937"/>
                  <a:gd name="connsiteX85" fmla="*/ 276273 w 336387"/>
                  <a:gd name="connsiteY85" fmla="*/ 82339 h 334937"/>
                  <a:gd name="connsiteX86" fmla="*/ 276273 w 336387"/>
                  <a:gd name="connsiteY86" fmla="*/ 86525 h 334937"/>
                  <a:gd name="connsiteX87" fmla="*/ 288017 w 336387"/>
                  <a:gd name="connsiteY87" fmla="*/ 98272 h 334937"/>
                  <a:gd name="connsiteX88" fmla="*/ 288017 w 336387"/>
                  <a:gd name="connsiteY88" fmla="*/ 104203 h 334937"/>
                  <a:gd name="connsiteX89" fmla="*/ 290924 w 336387"/>
                  <a:gd name="connsiteY89" fmla="*/ 107110 h 334937"/>
                  <a:gd name="connsiteX90" fmla="*/ 290924 w 336387"/>
                  <a:gd name="connsiteY90" fmla="*/ 115949 h 334937"/>
                  <a:gd name="connsiteX91" fmla="*/ 293831 w 336387"/>
                  <a:gd name="connsiteY91" fmla="*/ 118856 h 334937"/>
                  <a:gd name="connsiteX92" fmla="*/ 293831 w 336387"/>
                  <a:gd name="connsiteY92" fmla="*/ 125136 h 334937"/>
                  <a:gd name="connsiteX93" fmla="*/ 296738 w 336387"/>
                  <a:gd name="connsiteY93" fmla="*/ 128044 h 334937"/>
                  <a:gd name="connsiteX94" fmla="*/ 296738 w 336387"/>
                  <a:gd name="connsiteY94" fmla="*/ 132928 h 334937"/>
                  <a:gd name="connsiteX95" fmla="*/ 292552 w 336387"/>
                  <a:gd name="connsiteY95" fmla="*/ 137115 h 334937"/>
                  <a:gd name="connsiteX96" fmla="*/ 292552 w 336387"/>
                  <a:gd name="connsiteY96" fmla="*/ 137115 h 334937"/>
                  <a:gd name="connsiteX97" fmla="*/ 298831 w 336387"/>
                  <a:gd name="connsiteY97" fmla="*/ 143395 h 334937"/>
                  <a:gd name="connsiteX98" fmla="*/ 298831 w 336387"/>
                  <a:gd name="connsiteY98" fmla="*/ 148279 h 334937"/>
                  <a:gd name="connsiteX99" fmla="*/ 302319 w 336387"/>
                  <a:gd name="connsiteY99" fmla="*/ 151768 h 334937"/>
                  <a:gd name="connsiteX100" fmla="*/ 302319 w 336387"/>
                  <a:gd name="connsiteY100" fmla="*/ 181890 h 334937"/>
                  <a:gd name="connsiteX101" fmla="*/ 302319 w 336387"/>
                  <a:gd name="connsiteY101" fmla="*/ 181890 h 334937"/>
                  <a:gd name="connsiteX102" fmla="*/ 300110 w 336387"/>
                  <a:gd name="connsiteY102" fmla="*/ 184099 h 334937"/>
                  <a:gd name="connsiteX103" fmla="*/ 300110 w 336387"/>
                  <a:gd name="connsiteY103" fmla="*/ 192240 h 334937"/>
                  <a:gd name="connsiteX104" fmla="*/ 302319 w 336387"/>
                  <a:gd name="connsiteY104" fmla="*/ 194450 h 334937"/>
                  <a:gd name="connsiteX105" fmla="*/ 302319 w 336387"/>
                  <a:gd name="connsiteY105" fmla="*/ 200032 h 334937"/>
                  <a:gd name="connsiteX106" fmla="*/ 295342 w 336387"/>
                  <a:gd name="connsiteY106" fmla="*/ 207010 h 334937"/>
                  <a:gd name="connsiteX107" fmla="*/ 295342 w 336387"/>
                  <a:gd name="connsiteY107" fmla="*/ 212592 h 334937"/>
                  <a:gd name="connsiteX108" fmla="*/ 304877 w 336387"/>
                  <a:gd name="connsiteY108" fmla="*/ 222128 h 334937"/>
                  <a:gd name="connsiteX109" fmla="*/ 304877 w 336387"/>
                  <a:gd name="connsiteY109" fmla="*/ 232828 h 334937"/>
                  <a:gd name="connsiteX110" fmla="*/ 310226 w 336387"/>
                  <a:gd name="connsiteY110" fmla="*/ 238294 h 334937"/>
                  <a:gd name="connsiteX111" fmla="*/ 323016 w 336387"/>
                  <a:gd name="connsiteY111" fmla="*/ 238294 h 334937"/>
                  <a:gd name="connsiteX112" fmla="*/ 332784 w 336387"/>
                  <a:gd name="connsiteY112" fmla="*/ 248063 h 334937"/>
                  <a:gd name="connsiteX113" fmla="*/ 332784 w 336387"/>
                  <a:gd name="connsiteY113" fmla="*/ 251668 h 334937"/>
                  <a:gd name="connsiteX114" fmla="*/ 336388 w 336387"/>
                  <a:gd name="connsiteY114" fmla="*/ 255273 h 334937"/>
                  <a:gd name="connsiteX115" fmla="*/ 333481 w 336387"/>
                  <a:gd name="connsiteY115" fmla="*/ 258181 h 334937"/>
                  <a:gd name="connsiteX116" fmla="*/ 329993 w 336387"/>
                  <a:gd name="connsiteY116" fmla="*/ 258181 h 334937"/>
                  <a:gd name="connsiteX117" fmla="*/ 321040 w 336387"/>
                  <a:gd name="connsiteY117" fmla="*/ 267136 h 334937"/>
                  <a:gd name="connsiteX118" fmla="*/ 316272 w 336387"/>
                  <a:gd name="connsiteY118" fmla="*/ 267136 h 334937"/>
                  <a:gd name="connsiteX119" fmla="*/ 308133 w 336387"/>
                  <a:gd name="connsiteY119" fmla="*/ 275277 h 334937"/>
                  <a:gd name="connsiteX120" fmla="*/ 303366 w 336387"/>
                  <a:gd name="connsiteY120" fmla="*/ 275277 h 334937"/>
                  <a:gd name="connsiteX121" fmla="*/ 296273 w 336387"/>
                  <a:gd name="connsiteY121" fmla="*/ 282371 h 334937"/>
                  <a:gd name="connsiteX122" fmla="*/ 291505 w 336387"/>
                  <a:gd name="connsiteY122" fmla="*/ 282371 h 334937"/>
                  <a:gd name="connsiteX123" fmla="*/ 284412 w 336387"/>
                  <a:gd name="connsiteY123" fmla="*/ 289465 h 334937"/>
                  <a:gd name="connsiteX124" fmla="*/ 279645 w 336387"/>
                  <a:gd name="connsiteY124" fmla="*/ 289465 h 334937"/>
                  <a:gd name="connsiteX125" fmla="*/ 273134 w 336387"/>
                  <a:gd name="connsiteY125" fmla="*/ 295978 h 334937"/>
                  <a:gd name="connsiteX126" fmla="*/ 273134 w 336387"/>
                  <a:gd name="connsiteY126" fmla="*/ 295978 h 334937"/>
                  <a:gd name="connsiteX127" fmla="*/ 270808 w 336387"/>
                  <a:gd name="connsiteY127" fmla="*/ 295978 h 334937"/>
                  <a:gd name="connsiteX128" fmla="*/ 267320 w 336387"/>
                  <a:gd name="connsiteY128" fmla="*/ 299467 h 334937"/>
                  <a:gd name="connsiteX129" fmla="*/ 264994 w 336387"/>
                  <a:gd name="connsiteY129" fmla="*/ 299467 h 334937"/>
                  <a:gd name="connsiteX130" fmla="*/ 256041 w 336387"/>
                  <a:gd name="connsiteY130" fmla="*/ 308421 h 334937"/>
                  <a:gd name="connsiteX131" fmla="*/ 253716 w 336387"/>
                  <a:gd name="connsiteY131" fmla="*/ 308421 h 334937"/>
                  <a:gd name="connsiteX132" fmla="*/ 233251 w 336387"/>
                  <a:gd name="connsiteY132" fmla="*/ 328890 h 334937"/>
                  <a:gd name="connsiteX133" fmla="*/ 233251 w 336387"/>
                  <a:gd name="connsiteY133" fmla="*/ 328890 h 334937"/>
                  <a:gd name="connsiteX134" fmla="*/ 220460 w 336387"/>
                  <a:gd name="connsiteY134" fmla="*/ 328890 h 334937"/>
                  <a:gd name="connsiteX135" fmla="*/ 217437 w 336387"/>
                  <a:gd name="connsiteY135" fmla="*/ 331913 h 334937"/>
                  <a:gd name="connsiteX136" fmla="*/ 203484 w 336387"/>
                  <a:gd name="connsiteY136" fmla="*/ 331913 h 334937"/>
                  <a:gd name="connsiteX137" fmla="*/ 200461 w 336387"/>
                  <a:gd name="connsiteY137" fmla="*/ 334937 h 334937"/>
                  <a:gd name="connsiteX138" fmla="*/ 194996 w 336387"/>
                  <a:gd name="connsiteY138" fmla="*/ 334937 h 334937"/>
                  <a:gd name="connsiteX139" fmla="*/ 192438 w 336387"/>
                  <a:gd name="connsiteY139" fmla="*/ 332379 h 334937"/>
                  <a:gd name="connsiteX140" fmla="*/ 192438 w 336387"/>
                  <a:gd name="connsiteY140" fmla="*/ 332379 h 33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36387" h="334937">
                    <a:moveTo>
                      <a:pt x="192438" y="332379"/>
                    </a:moveTo>
                    <a:lnTo>
                      <a:pt x="194763" y="329936"/>
                    </a:lnTo>
                    <a:lnTo>
                      <a:pt x="194763" y="323308"/>
                    </a:lnTo>
                    <a:lnTo>
                      <a:pt x="189996" y="318539"/>
                    </a:lnTo>
                    <a:lnTo>
                      <a:pt x="183368" y="318539"/>
                    </a:lnTo>
                    <a:lnTo>
                      <a:pt x="176740" y="311910"/>
                    </a:lnTo>
                    <a:lnTo>
                      <a:pt x="169415" y="311910"/>
                    </a:lnTo>
                    <a:lnTo>
                      <a:pt x="160927" y="303421"/>
                    </a:lnTo>
                    <a:lnTo>
                      <a:pt x="160927" y="300048"/>
                    </a:lnTo>
                    <a:lnTo>
                      <a:pt x="146160" y="285278"/>
                    </a:lnTo>
                    <a:lnTo>
                      <a:pt x="140695" y="285278"/>
                    </a:lnTo>
                    <a:lnTo>
                      <a:pt x="127904" y="272485"/>
                    </a:lnTo>
                    <a:lnTo>
                      <a:pt x="122439" y="272485"/>
                    </a:lnTo>
                    <a:lnTo>
                      <a:pt x="109649" y="259693"/>
                    </a:lnTo>
                    <a:lnTo>
                      <a:pt x="104184" y="259693"/>
                    </a:lnTo>
                    <a:lnTo>
                      <a:pt x="91393" y="246900"/>
                    </a:lnTo>
                    <a:lnTo>
                      <a:pt x="85929" y="246900"/>
                    </a:lnTo>
                    <a:lnTo>
                      <a:pt x="73138" y="234107"/>
                    </a:lnTo>
                    <a:lnTo>
                      <a:pt x="67673" y="234107"/>
                    </a:lnTo>
                    <a:lnTo>
                      <a:pt x="54883" y="221314"/>
                    </a:lnTo>
                    <a:lnTo>
                      <a:pt x="47557" y="221314"/>
                    </a:lnTo>
                    <a:lnTo>
                      <a:pt x="30465" y="204219"/>
                    </a:lnTo>
                    <a:lnTo>
                      <a:pt x="23139" y="204219"/>
                    </a:lnTo>
                    <a:lnTo>
                      <a:pt x="16163" y="197241"/>
                    </a:lnTo>
                    <a:lnTo>
                      <a:pt x="8837" y="197241"/>
                    </a:lnTo>
                    <a:lnTo>
                      <a:pt x="0" y="188402"/>
                    </a:lnTo>
                    <a:lnTo>
                      <a:pt x="0" y="162235"/>
                    </a:lnTo>
                    <a:lnTo>
                      <a:pt x="6395" y="155839"/>
                    </a:lnTo>
                    <a:lnTo>
                      <a:pt x="9767" y="155839"/>
                    </a:lnTo>
                    <a:lnTo>
                      <a:pt x="15581" y="150024"/>
                    </a:lnTo>
                    <a:lnTo>
                      <a:pt x="18953" y="150024"/>
                    </a:lnTo>
                    <a:lnTo>
                      <a:pt x="24767" y="144209"/>
                    </a:lnTo>
                    <a:lnTo>
                      <a:pt x="36511" y="144209"/>
                    </a:lnTo>
                    <a:lnTo>
                      <a:pt x="36511" y="141185"/>
                    </a:lnTo>
                    <a:lnTo>
                      <a:pt x="50580" y="141185"/>
                    </a:lnTo>
                    <a:lnTo>
                      <a:pt x="66394" y="125369"/>
                    </a:lnTo>
                    <a:lnTo>
                      <a:pt x="70464" y="125369"/>
                    </a:lnTo>
                    <a:lnTo>
                      <a:pt x="75696" y="120136"/>
                    </a:lnTo>
                    <a:lnTo>
                      <a:pt x="82091" y="120136"/>
                    </a:lnTo>
                    <a:lnTo>
                      <a:pt x="82091" y="117228"/>
                    </a:lnTo>
                    <a:lnTo>
                      <a:pt x="79184" y="114321"/>
                    </a:lnTo>
                    <a:lnTo>
                      <a:pt x="79184" y="105366"/>
                    </a:lnTo>
                    <a:lnTo>
                      <a:pt x="88952" y="105366"/>
                    </a:lnTo>
                    <a:lnTo>
                      <a:pt x="96626" y="97690"/>
                    </a:lnTo>
                    <a:lnTo>
                      <a:pt x="121276" y="97690"/>
                    </a:lnTo>
                    <a:lnTo>
                      <a:pt x="121276" y="93503"/>
                    </a:lnTo>
                    <a:lnTo>
                      <a:pt x="124300" y="90480"/>
                    </a:lnTo>
                    <a:lnTo>
                      <a:pt x="124300" y="90480"/>
                    </a:lnTo>
                    <a:lnTo>
                      <a:pt x="115579" y="81757"/>
                    </a:lnTo>
                    <a:lnTo>
                      <a:pt x="115579" y="67802"/>
                    </a:lnTo>
                    <a:lnTo>
                      <a:pt x="113021" y="65243"/>
                    </a:lnTo>
                    <a:lnTo>
                      <a:pt x="113021" y="46519"/>
                    </a:lnTo>
                    <a:lnTo>
                      <a:pt x="105928" y="39425"/>
                    </a:lnTo>
                    <a:lnTo>
                      <a:pt x="111625" y="39425"/>
                    </a:lnTo>
                    <a:lnTo>
                      <a:pt x="116393" y="34657"/>
                    </a:lnTo>
                    <a:lnTo>
                      <a:pt x="121393" y="34657"/>
                    </a:lnTo>
                    <a:lnTo>
                      <a:pt x="131276" y="24771"/>
                    </a:lnTo>
                    <a:lnTo>
                      <a:pt x="141043" y="24771"/>
                    </a:lnTo>
                    <a:lnTo>
                      <a:pt x="151392" y="14421"/>
                    </a:lnTo>
                    <a:lnTo>
                      <a:pt x="154997" y="14421"/>
                    </a:lnTo>
                    <a:lnTo>
                      <a:pt x="159532" y="9885"/>
                    </a:lnTo>
                    <a:lnTo>
                      <a:pt x="184996" y="9885"/>
                    </a:lnTo>
                    <a:lnTo>
                      <a:pt x="189066" y="5815"/>
                    </a:lnTo>
                    <a:lnTo>
                      <a:pt x="198833" y="5815"/>
                    </a:lnTo>
                    <a:lnTo>
                      <a:pt x="201275" y="3373"/>
                    </a:lnTo>
                    <a:lnTo>
                      <a:pt x="221740" y="3373"/>
                    </a:lnTo>
                    <a:lnTo>
                      <a:pt x="226739" y="8374"/>
                    </a:lnTo>
                    <a:lnTo>
                      <a:pt x="230809" y="8374"/>
                    </a:lnTo>
                    <a:lnTo>
                      <a:pt x="233716" y="5466"/>
                    </a:lnTo>
                    <a:lnTo>
                      <a:pt x="239181" y="5466"/>
                    </a:lnTo>
                    <a:lnTo>
                      <a:pt x="244646" y="0"/>
                    </a:lnTo>
                    <a:lnTo>
                      <a:pt x="247436" y="0"/>
                    </a:lnTo>
                    <a:lnTo>
                      <a:pt x="250460" y="3024"/>
                    </a:lnTo>
                    <a:lnTo>
                      <a:pt x="258948" y="3024"/>
                    </a:lnTo>
                    <a:lnTo>
                      <a:pt x="258948" y="0"/>
                    </a:lnTo>
                    <a:lnTo>
                      <a:pt x="264413" y="0"/>
                    </a:lnTo>
                    <a:lnTo>
                      <a:pt x="269064" y="4652"/>
                    </a:lnTo>
                    <a:lnTo>
                      <a:pt x="271971" y="4652"/>
                    </a:lnTo>
                    <a:lnTo>
                      <a:pt x="273948" y="2675"/>
                    </a:lnTo>
                    <a:lnTo>
                      <a:pt x="281041" y="2675"/>
                    </a:lnTo>
                    <a:lnTo>
                      <a:pt x="281041" y="5699"/>
                    </a:lnTo>
                    <a:lnTo>
                      <a:pt x="276389" y="10351"/>
                    </a:lnTo>
                    <a:lnTo>
                      <a:pt x="276389" y="46635"/>
                    </a:lnTo>
                    <a:lnTo>
                      <a:pt x="264878" y="58149"/>
                    </a:lnTo>
                    <a:lnTo>
                      <a:pt x="264878" y="70942"/>
                    </a:lnTo>
                    <a:lnTo>
                      <a:pt x="276273" y="82339"/>
                    </a:lnTo>
                    <a:lnTo>
                      <a:pt x="276273" y="86525"/>
                    </a:lnTo>
                    <a:lnTo>
                      <a:pt x="288017" y="98272"/>
                    </a:lnTo>
                    <a:lnTo>
                      <a:pt x="288017" y="104203"/>
                    </a:lnTo>
                    <a:lnTo>
                      <a:pt x="290924" y="107110"/>
                    </a:lnTo>
                    <a:lnTo>
                      <a:pt x="290924" y="115949"/>
                    </a:lnTo>
                    <a:lnTo>
                      <a:pt x="293831" y="118856"/>
                    </a:lnTo>
                    <a:lnTo>
                      <a:pt x="293831" y="125136"/>
                    </a:lnTo>
                    <a:lnTo>
                      <a:pt x="296738" y="128044"/>
                    </a:lnTo>
                    <a:lnTo>
                      <a:pt x="296738" y="132928"/>
                    </a:lnTo>
                    <a:lnTo>
                      <a:pt x="292552" y="137115"/>
                    </a:lnTo>
                    <a:lnTo>
                      <a:pt x="292552" y="137115"/>
                    </a:lnTo>
                    <a:lnTo>
                      <a:pt x="298831" y="143395"/>
                    </a:lnTo>
                    <a:lnTo>
                      <a:pt x="298831" y="148279"/>
                    </a:lnTo>
                    <a:lnTo>
                      <a:pt x="302319" y="151768"/>
                    </a:lnTo>
                    <a:lnTo>
                      <a:pt x="302319" y="181890"/>
                    </a:lnTo>
                    <a:lnTo>
                      <a:pt x="302319" y="181890"/>
                    </a:lnTo>
                    <a:lnTo>
                      <a:pt x="300110" y="184099"/>
                    </a:lnTo>
                    <a:lnTo>
                      <a:pt x="300110" y="192240"/>
                    </a:lnTo>
                    <a:lnTo>
                      <a:pt x="302319" y="194450"/>
                    </a:lnTo>
                    <a:lnTo>
                      <a:pt x="302319" y="200032"/>
                    </a:lnTo>
                    <a:lnTo>
                      <a:pt x="295342" y="207010"/>
                    </a:lnTo>
                    <a:lnTo>
                      <a:pt x="295342" y="212592"/>
                    </a:lnTo>
                    <a:lnTo>
                      <a:pt x="304877" y="222128"/>
                    </a:lnTo>
                    <a:lnTo>
                      <a:pt x="304877" y="232828"/>
                    </a:lnTo>
                    <a:lnTo>
                      <a:pt x="310226" y="238294"/>
                    </a:lnTo>
                    <a:lnTo>
                      <a:pt x="323016" y="238294"/>
                    </a:lnTo>
                    <a:lnTo>
                      <a:pt x="332784" y="248063"/>
                    </a:lnTo>
                    <a:lnTo>
                      <a:pt x="332784" y="251668"/>
                    </a:lnTo>
                    <a:lnTo>
                      <a:pt x="336388" y="255273"/>
                    </a:lnTo>
                    <a:lnTo>
                      <a:pt x="333481" y="258181"/>
                    </a:lnTo>
                    <a:lnTo>
                      <a:pt x="329993" y="258181"/>
                    </a:lnTo>
                    <a:lnTo>
                      <a:pt x="321040" y="267136"/>
                    </a:lnTo>
                    <a:lnTo>
                      <a:pt x="316272" y="267136"/>
                    </a:lnTo>
                    <a:lnTo>
                      <a:pt x="308133" y="275277"/>
                    </a:lnTo>
                    <a:lnTo>
                      <a:pt x="303366" y="275277"/>
                    </a:lnTo>
                    <a:lnTo>
                      <a:pt x="296273" y="282371"/>
                    </a:lnTo>
                    <a:lnTo>
                      <a:pt x="291505" y="282371"/>
                    </a:lnTo>
                    <a:lnTo>
                      <a:pt x="284412" y="289465"/>
                    </a:lnTo>
                    <a:lnTo>
                      <a:pt x="279645" y="289465"/>
                    </a:lnTo>
                    <a:lnTo>
                      <a:pt x="273134" y="295978"/>
                    </a:lnTo>
                    <a:lnTo>
                      <a:pt x="273134" y="295978"/>
                    </a:lnTo>
                    <a:lnTo>
                      <a:pt x="270808" y="295978"/>
                    </a:lnTo>
                    <a:lnTo>
                      <a:pt x="267320" y="299467"/>
                    </a:lnTo>
                    <a:lnTo>
                      <a:pt x="264994" y="299467"/>
                    </a:lnTo>
                    <a:lnTo>
                      <a:pt x="256041" y="308421"/>
                    </a:lnTo>
                    <a:lnTo>
                      <a:pt x="253716" y="308421"/>
                    </a:lnTo>
                    <a:lnTo>
                      <a:pt x="233251" y="328890"/>
                    </a:lnTo>
                    <a:lnTo>
                      <a:pt x="233251" y="328890"/>
                    </a:lnTo>
                    <a:lnTo>
                      <a:pt x="220460" y="328890"/>
                    </a:lnTo>
                    <a:lnTo>
                      <a:pt x="217437" y="331913"/>
                    </a:lnTo>
                    <a:lnTo>
                      <a:pt x="203484" y="331913"/>
                    </a:lnTo>
                    <a:lnTo>
                      <a:pt x="200461" y="334937"/>
                    </a:lnTo>
                    <a:lnTo>
                      <a:pt x="194996" y="334937"/>
                    </a:lnTo>
                    <a:lnTo>
                      <a:pt x="192438" y="332379"/>
                    </a:lnTo>
                    <a:lnTo>
                      <a:pt x="192438" y="332379"/>
                    </a:lnTo>
                    <a:close/>
                  </a:path>
                </a:pathLst>
              </a:custGeom>
              <a:grpFill/>
              <a:ln w="1162" cap="rnd">
                <a:solidFill>
                  <a:schemeClr val="bg2"/>
                </a:solidFill>
                <a:prstDash val="solid"/>
                <a:round/>
              </a:ln>
            </p:spPr>
            <p:txBody>
              <a:bodyPr rtlCol="0" anchor="ctr"/>
              <a:lstStyle/>
              <a:p>
                <a:endParaRPr lang="en-US"/>
              </a:p>
            </p:txBody>
          </p:sp>
        </p:grpSp>
      </p:grpSp>
      <p:sp>
        <p:nvSpPr>
          <p:cNvPr id="2" name="Content Placeholder 2">
            <a:extLst>
              <a:ext uri="{FF2B5EF4-FFF2-40B4-BE49-F238E27FC236}">
                <a16:creationId xmlns:a16="http://schemas.microsoft.com/office/drawing/2014/main" id="{88CFF14C-FC7E-AED3-7D80-ABE31B20A181}"/>
              </a:ext>
            </a:extLst>
          </p:cNvPr>
          <p:cNvSpPr>
            <a:spLocks noGrp="1"/>
          </p:cNvSpPr>
          <p:nvPr>
            <p:ph sz="quarter" idx="16" hasCustomPrompt="1"/>
          </p:nvPr>
        </p:nvSpPr>
        <p:spPr>
          <a:xfrm>
            <a:off x="395287" y="1578106"/>
            <a:ext cx="1989364" cy="3058188"/>
          </a:xfrm>
        </p:spPr>
        <p:txBody>
          <a:bodyPr>
            <a:noAutofit/>
          </a:bodyPr>
          <a:lstStyle>
            <a:lvl1pPr>
              <a:defRPr sz="1100">
                <a:solidFill>
                  <a:srgbClr val="0B1228"/>
                </a:solidFill>
              </a:defRPr>
            </a:lvl1pPr>
          </a:lstStyle>
          <a:p>
            <a:pPr lvl="0"/>
            <a:r>
              <a:rPr lang="en-US"/>
              <a:t>Click to add text</a:t>
            </a:r>
          </a:p>
        </p:txBody>
      </p:sp>
      <p:sp>
        <p:nvSpPr>
          <p:cNvPr id="237" name="Text Placeholder 9">
            <a:extLst>
              <a:ext uri="{FF2B5EF4-FFF2-40B4-BE49-F238E27FC236}">
                <a16:creationId xmlns:a16="http://schemas.microsoft.com/office/drawing/2014/main" id="{D65760FF-BB28-7998-8423-9D268687B24E}"/>
              </a:ext>
            </a:extLst>
          </p:cNvPr>
          <p:cNvSpPr>
            <a:spLocks noGrp="1"/>
          </p:cNvSpPr>
          <p:nvPr>
            <p:ph type="body" sz="quarter" idx="41" hasCustomPrompt="1"/>
          </p:nvPr>
        </p:nvSpPr>
        <p:spPr>
          <a:xfrm>
            <a:off x="395287" y="996011"/>
            <a:ext cx="2004143" cy="504553"/>
          </a:xfrm>
        </p:spPr>
        <p:txBody>
          <a:bodyPr>
            <a:noAutofit/>
          </a:bodyPr>
          <a:lstStyle>
            <a:lvl1pPr>
              <a:defRPr sz="1400">
                <a:solidFill>
                  <a:schemeClr val="accent4"/>
                </a:solidFill>
                <a:latin typeface="+mj-lt"/>
              </a:defRPr>
            </a:lvl1pPr>
          </a:lstStyle>
          <a:p>
            <a:pPr lvl="0"/>
            <a:r>
              <a:rPr lang="en-US"/>
              <a:t>Click to add subtitle</a:t>
            </a:r>
          </a:p>
        </p:txBody>
      </p:sp>
      <p:sp>
        <p:nvSpPr>
          <p:cNvPr id="3" name="Text Placeholder 5">
            <a:extLst>
              <a:ext uri="{FF2B5EF4-FFF2-40B4-BE49-F238E27FC236}">
                <a16:creationId xmlns:a16="http://schemas.microsoft.com/office/drawing/2014/main" id="{78EA95E7-98CF-EFDE-91AF-D1616575586F}"/>
              </a:ext>
            </a:extLst>
          </p:cNvPr>
          <p:cNvSpPr>
            <a:spLocks noGrp="1"/>
          </p:cNvSpPr>
          <p:nvPr>
            <p:ph type="body" sz="quarter" idx="39" hasCustomPrompt="1"/>
          </p:nvPr>
        </p:nvSpPr>
        <p:spPr>
          <a:xfrm>
            <a:off x="395288" y="579436"/>
            <a:ext cx="8443912" cy="416575"/>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4" name="Text Placeholder 10">
            <a:extLst>
              <a:ext uri="{FF2B5EF4-FFF2-40B4-BE49-F238E27FC236}">
                <a16:creationId xmlns:a16="http://schemas.microsoft.com/office/drawing/2014/main" id="{DD900CEB-4A92-09FA-244C-534ECB0216E6}"/>
              </a:ext>
            </a:extLst>
          </p:cNvPr>
          <p:cNvSpPr>
            <a:spLocks noGrp="1"/>
          </p:cNvSpPr>
          <p:nvPr>
            <p:ph type="body" sz="quarter" idx="13" hasCustomPrompt="1"/>
          </p:nvPr>
        </p:nvSpPr>
        <p:spPr>
          <a:xfrm>
            <a:off x="395288" y="351605"/>
            <a:ext cx="8443912" cy="231728"/>
          </a:xfrm>
        </p:spPr>
        <p:txBody>
          <a:bodyPr>
            <a:noAutofit/>
          </a:bodyPr>
          <a:lstStyle>
            <a:lvl1pPr>
              <a:defRPr sz="1000" b="1" cap="all" spc="150" baseline="0">
                <a:solidFill>
                  <a:schemeClr val="accent1"/>
                </a:solidFill>
              </a:defRPr>
            </a:lvl1pPr>
          </a:lstStyle>
          <a:p>
            <a:pPr lvl="0"/>
            <a:r>
              <a:rPr lang="en-US"/>
              <a:t>SECTION TITLE</a:t>
            </a:r>
          </a:p>
        </p:txBody>
      </p:sp>
    </p:spTree>
    <p:extLst>
      <p:ext uri="{BB962C8B-B14F-4D97-AF65-F5344CB8AC3E}">
        <p14:creationId xmlns:p14="http://schemas.microsoft.com/office/powerpoint/2010/main" val="33801091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guide id="7" orient="horz" pos="577"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 Device - Desktop Sidebar">
    <p:bg>
      <p:bgPr>
        <a:solidFill>
          <a:schemeClr val="bg1"/>
        </a:solidFill>
        <a:effectLst/>
      </p:bgPr>
    </p:bg>
    <p:spTree>
      <p:nvGrpSpPr>
        <p:cNvPr id="1" name=""/>
        <p:cNvGrpSpPr/>
        <p:nvPr/>
      </p:nvGrpSpPr>
      <p:grpSpPr>
        <a:xfrm>
          <a:off x="0" y="0"/>
          <a:ext cx="0" cy="0"/>
          <a:chOff x="0" y="0"/>
          <a:chExt cx="0" cy="0"/>
        </a:xfrm>
      </p:grpSpPr>
      <p:pic>
        <p:nvPicPr>
          <p:cNvPr id="2" name="Picture 1" descr="A computer monitor with a white screen&#10;&#10;Description automatically generated">
            <a:extLst>
              <a:ext uri="{FF2B5EF4-FFF2-40B4-BE49-F238E27FC236}">
                <a16:creationId xmlns:a16="http://schemas.microsoft.com/office/drawing/2014/main" id="{D845D8E2-6F15-04DA-C5E0-92098D5F64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35290" y="537266"/>
            <a:ext cx="5713422" cy="4068968"/>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4643" y="0"/>
            <a:ext cx="2592388" cy="5143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Hanken Grotesk Light" pitchFamily="2" charset="77"/>
            </a:endParaRPr>
          </a:p>
        </p:txBody>
      </p:sp>
      <p:sp>
        <p:nvSpPr>
          <p:cNvPr id="10" name="Text Placeholder 5">
            <a:extLst>
              <a:ext uri="{FF2B5EF4-FFF2-40B4-BE49-F238E27FC236}">
                <a16:creationId xmlns:a16="http://schemas.microsoft.com/office/drawing/2014/main" id="{8006D624-BE5F-9E51-11C5-410FA2A410B4}"/>
              </a:ext>
            </a:extLst>
          </p:cNvPr>
          <p:cNvSpPr>
            <a:spLocks noGrp="1"/>
          </p:cNvSpPr>
          <p:nvPr>
            <p:ph type="body" sz="quarter" idx="40" hasCustomPrompt="1"/>
          </p:nvPr>
        </p:nvSpPr>
        <p:spPr>
          <a:xfrm>
            <a:off x="395288" y="579436"/>
            <a:ext cx="1875697" cy="1000711"/>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1" name="Text Placeholder 10">
            <a:extLst>
              <a:ext uri="{FF2B5EF4-FFF2-40B4-BE49-F238E27FC236}">
                <a16:creationId xmlns:a16="http://schemas.microsoft.com/office/drawing/2014/main" id="{DE2D9074-8994-9722-A218-DE0FDAEE832D}"/>
              </a:ext>
            </a:extLst>
          </p:cNvPr>
          <p:cNvSpPr>
            <a:spLocks noGrp="1"/>
          </p:cNvSpPr>
          <p:nvPr>
            <p:ph type="body" sz="quarter" idx="13" hasCustomPrompt="1"/>
          </p:nvPr>
        </p:nvSpPr>
        <p:spPr>
          <a:xfrm>
            <a:off x="395288" y="351605"/>
            <a:ext cx="1875697" cy="231728"/>
          </a:xfrm>
        </p:spPr>
        <p:txBody>
          <a:bodyPr>
            <a:noAutofit/>
          </a:bodyPr>
          <a:lstStyle>
            <a:lvl1pPr>
              <a:defRPr sz="1000" b="1" cap="all" spc="150" baseline="0">
                <a:solidFill>
                  <a:schemeClr val="accent1"/>
                </a:solidFill>
              </a:defRPr>
            </a:lvl1pPr>
          </a:lstStyle>
          <a:p>
            <a:pPr lvl="0"/>
            <a:r>
              <a:rPr lang="en-US"/>
              <a:t>SECTION TITLE</a:t>
            </a:r>
          </a:p>
        </p:txBody>
      </p:sp>
      <p:sp>
        <p:nvSpPr>
          <p:cNvPr id="14" name="Picture Placeholder 13">
            <a:extLst>
              <a:ext uri="{FF2B5EF4-FFF2-40B4-BE49-F238E27FC236}">
                <a16:creationId xmlns:a16="http://schemas.microsoft.com/office/drawing/2014/main" id="{8EB47FDF-8ECB-FAC5-5D90-2B5313A7DE30}"/>
              </a:ext>
            </a:extLst>
          </p:cNvPr>
          <p:cNvSpPr>
            <a:spLocks noGrp="1"/>
          </p:cNvSpPr>
          <p:nvPr>
            <p:ph type="pic" sz="quarter" idx="41"/>
          </p:nvPr>
        </p:nvSpPr>
        <p:spPr>
          <a:xfrm>
            <a:off x="3198709" y="705894"/>
            <a:ext cx="5385150" cy="3112829"/>
          </a:xfrm>
        </p:spPr>
        <p:txBody>
          <a:bodyPr/>
          <a:lstStyle/>
          <a:p>
            <a:r>
              <a:rPr lang="en-GB"/>
              <a:t>Click icon to add picture</a:t>
            </a:r>
            <a:endParaRPr lang="en-US"/>
          </a:p>
        </p:txBody>
      </p:sp>
      <p:sp>
        <p:nvSpPr>
          <p:cNvPr id="9" name="Text Placeholder 8">
            <a:extLst>
              <a:ext uri="{FF2B5EF4-FFF2-40B4-BE49-F238E27FC236}">
                <a16:creationId xmlns:a16="http://schemas.microsoft.com/office/drawing/2014/main" id="{4E9EC586-453E-9E4C-5F30-93CD55DACECA}"/>
              </a:ext>
            </a:extLst>
          </p:cNvPr>
          <p:cNvSpPr>
            <a:spLocks noGrp="1"/>
          </p:cNvSpPr>
          <p:nvPr>
            <p:ph type="body" sz="quarter" idx="42" hasCustomPrompt="1"/>
          </p:nvPr>
        </p:nvSpPr>
        <p:spPr>
          <a:xfrm>
            <a:off x="390524" y="2530924"/>
            <a:ext cx="1875697" cy="502920"/>
          </a:xfrm>
        </p:spPr>
        <p:txBody>
          <a:bodyPr/>
          <a:lstStyle>
            <a:lvl2pPr marL="174625" indent="0">
              <a:buNone/>
              <a:defRPr/>
            </a:lvl2pPr>
          </a:lstStyle>
          <a:p>
            <a:pPr lvl="0"/>
            <a:r>
              <a:rPr lang="en-US"/>
              <a:t>Click to add text</a:t>
            </a:r>
          </a:p>
        </p:txBody>
      </p:sp>
      <p:sp>
        <p:nvSpPr>
          <p:cNvPr id="15" name="Content Placeholder 14">
            <a:extLst>
              <a:ext uri="{FF2B5EF4-FFF2-40B4-BE49-F238E27FC236}">
                <a16:creationId xmlns:a16="http://schemas.microsoft.com/office/drawing/2014/main" id="{3B0C1179-0FED-B0A8-F8C2-7FAA6D19BC3C}"/>
              </a:ext>
            </a:extLst>
          </p:cNvPr>
          <p:cNvSpPr>
            <a:spLocks noGrp="1"/>
          </p:cNvSpPr>
          <p:nvPr>
            <p:ph sz="quarter" idx="43" hasCustomPrompt="1"/>
          </p:nvPr>
        </p:nvSpPr>
        <p:spPr>
          <a:xfrm>
            <a:off x="390524" y="3144236"/>
            <a:ext cx="1875696" cy="1509405"/>
          </a:xfrm>
        </p:spPr>
        <p:txBody>
          <a:bodyPr/>
          <a:lstStyle/>
          <a:p>
            <a:pPr lvl="0"/>
            <a:r>
              <a:rPr lang="en-US"/>
              <a:t>Click to add text</a:t>
            </a:r>
          </a:p>
        </p:txBody>
      </p:sp>
    </p:spTree>
    <p:extLst>
      <p:ext uri="{BB962C8B-B14F-4D97-AF65-F5344CB8AC3E}">
        <p14:creationId xmlns:p14="http://schemas.microsoft.com/office/powerpoint/2010/main" val="3291059407"/>
      </p:ext>
    </p:extLst>
  </p:cSld>
  <p:clrMapOvr>
    <a:masterClrMapping/>
  </p:clrMapOvr>
  <p:extLst>
    <p:ext uri="{DCECCB84-F9BA-43D5-87BE-67443E8EF086}">
      <p15:sldGuideLst xmlns:p15="http://schemas.microsoft.com/office/powerpoint/2012/main">
        <p15:guide id="1" pos="1633" userDrawn="1">
          <p15:clr>
            <a:srgbClr val="FBAE40"/>
          </p15:clr>
        </p15:guide>
        <p15:guide id="2" pos="1882" userDrawn="1">
          <p15:clr>
            <a:srgbClr val="FBAE40"/>
          </p15:clr>
        </p15:guide>
        <p15:guide id="3" pos="3606" userDrawn="1">
          <p15:clr>
            <a:srgbClr val="FBAE40"/>
          </p15:clr>
        </p15:guide>
        <p15:guide id="6" pos="3855"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 Device - Mac">
    <p:bg>
      <p:bgRef idx="1001">
        <a:schemeClr val="bg2"/>
      </p:bgRef>
    </p:bg>
    <p:spTree>
      <p:nvGrpSpPr>
        <p:cNvPr id="1" name=""/>
        <p:cNvGrpSpPr/>
        <p:nvPr/>
      </p:nvGrpSpPr>
      <p:grpSpPr>
        <a:xfrm>
          <a:off x="0" y="0"/>
          <a:ext cx="0" cy="0"/>
          <a:chOff x="0" y="0"/>
          <a:chExt cx="0" cy="0"/>
        </a:xfrm>
      </p:grpSpPr>
      <p:pic>
        <p:nvPicPr>
          <p:cNvPr id="3" name="Picture 2" descr="A white and blue background&#10;&#10;Description automatically generated with medium confidence">
            <a:extLst>
              <a:ext uri="{FF2B5EF4-FFF2-40B4-BE49-F238E27FC236}">
                <a16:creationId xmlns:a16="http://schemas.microsoft.com/office/drawing/2014/main" id="{8593AB6F-5061-9492-D48E-C47E9B752C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00665" y="602853"/>
            <a:ext cx="4652127" cy="3937794"/>
          </a:xfrm>
          <a:prstGeom prst="rect">
            <a:avLst/>
          </a:prstGeom>
        </p:spPr>
      </p:pic>
      <p:pic>
        <p:nvPicPr>
          <p:cNvPr id="2" name="Picture 1" descr="A computer monitor with a blank screen&#10;&#10;Description automatically generated">
            <a:extLst>
              <a:ext uri="{FF2B5EF4-FFF2-40B4-BE49-F238E27FC236}">
                <a16:creationId xmlns:a16="http://schemas.microsoft.com/office/drawing/2014/main" id="{EAD39A03-11F1-A373-7C2D-BFCEEEBF7C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86400" y="1299190"/>
            <a:ext cx="3657600" cy="3241457"/>
          </a:xfrm>
          <a:prstGeom prst="rect">
            <a:avLst/>
          </a:prstGeom>
        </p:spPr>
      </p:pic>
      <p:sp>
        <p:nvSpPr>
          <p:cNvPr id="12" name="Picture Placeholder 11">
            <a:extLst>
              <a:ext uri="{FF2B5EF4-FFF2-40B4-BE49-F238E27FC236}">
                <a16:creationId xmlns:a16="http://schemas.microsoft.com/office/drawing/2014/main" id="{E8ED9ACA-23AB-6E38-3F20-88A8DA0A5391}"/>
              </a:ext>
            </a:extLst>
          </p:cNvPr>
          <p:cNvSpPr>
            <a:spLocks noGrp="1"/>
          </p:cNvSpPr>
          <p:nvPr>
            <p:ph type="pic" sz="quarter" idx="10"/>
          </p:nvPr>
        </p:nvSpPr>
        <p:spPr>
          <a:xfrm>
            <a:off x="5653482" y="1455321"/>
            <a:ext cx="3499310" cy="2015897"/>
          </a:xfrm>
        </p:spPr>
        <p:txBody>
          <a:bodyPr/>
          <a:lstStyle/>
          <a:p>
            <a:r>
              <a:rPr lang="en-GB"/>
              <a:t>Click icon to add picture</a:t>
            </a:r>
            <a:endParaRPr lang="en-US"/>
          </a:p>
        </p:txBody>
      </p:sp>
      <p:sp>
        <p:nvSpPr>
          <p:cNvPr id="13" name="Text Placeholder 10">
            <a:extLst>
              <a:ext uri="{FF2B5EF4-FFF2-40B4-BE49-F238E27FC236}">
                <a16:creationId xmlns:a16="http://schemas.microsoft.com/office/drawing/2014/main" id="{FA0A2C38-C4FF-A833-D219-2A48CDAF67FD}"/>
              </a:ext>
            </a:extLst>
          </p:cNvPr>
          <p:cNvSpPr>
            <a:spLocks noGrp="1"/>
          </p:cNvSpPr>
          <p:nvPr>
            <p:ph type="body" sz="quarter" idx="13" hasCustomPrompt="1"/>
          </p:nvPr>
        </p:nvSpPr>
        <p:spPr>
          <a:xfrm>
            <a:off x="395288" y="351605"/>
            <a:ext cx="3657598" cy="231728"/>
          </a:xfrm>
        </p:spPr>
        <p:txBody>
          <a:bodyPr>
            <a:noAutofit/>
          </a:bodyPr>
          <a:lstStyle>
            <a:lvl1pPr>
              <a:defRPr sz="1000" b="1" cap="all" spc="150" baseline="0">
                <a:solidFill>
                  <a:schemeClr val="accent1"/>
                </a:solidFill>
              </a:defRPr>
            </a:lvl1pPr>
          </a:lstStyle>
          <a:p>
            <a:pPr lvl="0"/>
            <a:r>
              <a:rPr lang="en-US"/>
              <a:t>SECTION TITLE</a:t>
            </a:r>
          </a:p>
        </p:txBody>
      </p:sp>
      <p:sp>
        <p:nvSpPr>
          <p:cNvPr id="9" name="Content Placeholder 2">
            <a:extLst>
              <a:ext uri="{FF2B5EF4-FFF2-40B4-BE49-F238E27FC236}">
                <a16:creationId xmlns:a16="http://schemas.microsoft.com/office/drawing/2014/main" id="{64C608F1-8EF3-8F2E-3FE9-8BF4AB4F320F}"/>
              </a:ext>
            </a:extLst>
          </p:cNvPr>
          <p:cNvSpPr>
            <a:spLocks noGrp="1"/>
          </p:cNvSpPr>
          <p:nvPr>
            <p:ph sz="quarter" idx="16" hasCustomPrompt="1"/>
          </p:nvPr>
        </p:nvSpPr>
        <p:spPr>
          <a:xfrm>
            <a:off x="397863" y="1739980"/>
            <a:ext cx="3657600" cy="2896314"/>
          </a:xfrm>
        </p:spPr>
        <p:txBody>
          <a:bodyPr>
            <a:noAutofit/>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29DB8BF6-BB88-6D88-A72E-7FBA47C1CF5B}"/>
              </a:ext>
            </a:extLst>
          </p:cNvPr>
          <p:cNvSpPr>
            <a:spLocks noGrp="1"/>
          </p:cNvSpPr>
          <p:nvPr>
            <p:ph type="body" sz="quarter" idx="39" hasCustomPrompt="1"/>
          </p:nvPr>
        </p:nvSpPr>
        <p:spPr>
          <a:xfrm>
            <a:off x="395288" y="579436"/>
            <a:ext cx="3659401" cy="745342"/>
          </a:xfrm>
        </p:spPr>
        <p:txBody>
          <a:bodyPr anchor="b">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16" name="Text Placeholder 12">
            <a:extLst>
              <a:ext uri="{FF2B5EF4-FFF2-40B4-BE49-F238E27FC236}">
                <a16:creationId xmlns:a16="http://schemas.microsoft.com/office/drawing/2014/main" id="{513A1C6F-0F86-8F80-F6CD-EB44DFAADE06}"/>
              </a:ext>
            </a:extLst>
          </p:cNvPr>
          <p:cNvSpPr>
            <a:spLocks noGrp="1"/>
          </p:cNvSpPr>
          <p:nvPr>
            <p:ph type="body" sz="quarter" idx="14" hasCustomPrompt="1"/>
          </p:nvPr>
        </p:nvSpPr>
        <p:spPr>
          <a:xfrm>
            <a:off x="395288" y="1356308"/>
            <a:ext cx="3657599" cy="303439"/>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Tree>
    <p:extLst>
      <p:ext uri="{BB962C8B-B14F-4D97-AF65-F5344CB8AC3E}">
        <p14:creationId xmlns:p14="http://schemas.microsoft.com/office/powerpoint/2010/main" val="196791813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 Device - Laptop + Mobil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5DAD0-0A70-CA6A-7E39-A0358AAD6C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63560" y="1878920"/>
            <a:ext cx="1332671" cy="2665341"/>
          </a:xfrm>
          <a:prstGeom prst="rect">
            <a:avLst/>
          </a:prstGeom>
        </p:spPr>
      </p:pic>
      <p:pic>
        <p:nvPicPr>
          <p:cNvPr id="5" name="Picture 4">
            <a:extLst>
              <a:ext uri="{FF2B5EF4-FFF2-40B4-BE49-F238E27FC236}">
                <a16:creationId xmlns:a16="http://schemas.microsoft.com/office/drawing/2014/main" id="{923F942D-94FF-471D-BD46-22D87C7F13CA}"/>
              </a:ext>
            </a:extLst>
          </p:cNvPr>
          <p:cNvPicPr>
            <a:picLocks noChangeAspect="1"/>
          </p:cNvPicPr>
          <p:nvPr userDrawn="1"/>
        </p:nvPicPr>
        <p:blipFill>
          <a:blip r:embed="rId3"/>
          <a:srcRect/>
          <a:stretch/>
        </p:blipFill>
        <p:spPr>
          <a:xfrm>
            <a:off x="949954" y="1430426"/>
            <a:ext cx="5234705" cy="3488895"/>
          </a:xfrm>
          <a:prstGeom prst="rect">
            <a:avLst/>
          </a:prstGeom>
        </p:spPr>
      </p:pic>
      <p:sp>
        <p:nvSpPr>
          <p:cNvPr id="10" name="Picture Placeholder 13">
            <a:extLst>
              <a:ext uri="{FF2B5EF4-FFF2-40B4-BE49-F238E27FC236}">
                <a16:creationId xmlns:a16="http://schemas.microsoft.com/office/drawing/2014/main" id="{2A3DE907-0CA7-87BF-5B23-5513C2272A9E}"/>
              </a:ext>
            </a:extLst>
          </p:cNvPr>
          <p:cNvSpPr>
            <a:spLocks noGrp="1"/>
          </p:cNvSpPr>
          <p:nvPr>
            <p:ph type="pic" sz="quarter" idx="41"/>
          </p:nvPr>
        </p:nvSpPr>
        <p:spPr>
          <a:xfrm>
            <a:off x="1791609" y="2033949"/>
            <a:ext cx="3551600" cy="2225900"/>
          </a:xfrm>
        </p:spPr>
        <p:txBody>
          <a:bodyPr/>
          <a:lstStyle/>
          <a:p>
            <a:r>
              <a:rPr lang="en-GB"/>
              <a:t>Click icon to add picture</a:t>
            </a:r>
            <a:endParaRPr lang="en-US"/>
          </a:p>
        </p:txBody>
      </p:sp>
      <p:sp>
        <p:nvSpPr>
          <p:cNvPr id="15" name="Picture Placeholder 14">
            <a:extLst>
              <a:ext uri="{FF2B5EF4-FFF2-40B4-BE49-F238E27FC236}">
                <a16:creationId xmlns:a16="http://schemas.microsoft.com/office/drawing/2014/main" id="{BBF6CD7E-AF96-FCDA-22C6-228DC0A86AF4}"/>
              </a:ext>
            </a:extLst>
          </p:cNvPr>
          <p:cNvSpPr>
            <a:spLocks noGrp="1"/>
          </p:cNvSpPr>
          <p:nvPr>
            <p:ph type="pic" sz="quarter" idx="42"/>
          </p:nvPr>
        </p:nvSpPr>
        <p:spPr>
          <a:xfrm>
            <a:off x="6235869" y="1936854"/>
            <a:ext cx="1196644" cy="2551368"/>
          </a:xfrm>
          <a:custGeom>
            <a:avLst/>
            <a:gdLst>
              <a:gd name="connsiteX0" fmla="*/ 171993 w 1390857"/>
              <a:gd name="connsiteY0" fmla="*/ 0 h 2965450"/>
              <a:gd name="connsiteX1" fmla="*/ 355324 w 1390857"/>
              <a:gd name="connsiteY1" fmla="*/ 0 h 2965450"/>
              <a:gd name="connsiteX2" fmla="*/ 353084 w 1390857"/>
              <a:gd name="connsiteY2" fmla="*/ 11093 h 2965450"/>
              <a:gd name="connsiteX3" fmla="*/ 444839 w 1390857"/>
              <a:gd name="connsiteY3" fmla="*/ 102848 h 2965450"/>
              <a:gd name="connsiteX4" fmla="*/ 939185 w 1390857"/>
              <a:gd name="connsiteY4" fmla="*/ 102848 h 2965450"/>
              <a:gd name="connsiteX5" fmla="*/ 1030940 w 1390857"/>
              <a:gd name="connsiteY5" fmla="*/ 11093 h 2965450"/>
              <a:gd name="connsiteX6" fmla="*/ 1028701 w 1390857"/>
              <a:gd name="connsiteY6" fmla="*/ 0 h 2965450"/>
              <a:gd name="connsiteX7" fmla="*/ 1218864 w 1390857"/>
              <a:gd name="connsiteY7" fmla="*/ 0 h 2965450"/>
              <a:gd name="connsiteX8" fmla="*/ 1390857 w 1390857"/>
              <a:gd name="connsiteY8" fmla="*/ 171993 h 2965450"/>
              <a:gd name="connsiteX9" fmla="*/ 1390857 w 1390857"/>
              <a:gd name="connsiteY9" fmla="*/ 2793457 h 2965450"/>
              <a:gd name="connsiteX10" fmla="*/ 1218864 w 1390857"/>
              <a:gd name="connsiteY10" fmla="*/ 2965450 h 2965450"/>
              <a:gd name="connsiteX11" fmla="*/ 171993 w 1390857"/>
              <a:gd name="connsiteY11" fmla="*/ 2965450 h 2965450"/>
              <a:gd name="connsiteX12" fmla="*/ 0 w 1390857"/>
              <a:gd name="connsiteY12" fmla="*/ 2793457 h 2965450"/>
              <a:gd name="connsiteX13" fmla="*/ 0 w 1390857"/>
              <a:gd name="connsiteY13" fmla="*/ 171993 h 2965450"/>
              <a:gd name="connsiteX14" fmla="*/ 171993 w 1390857"/>
              <a:gd name="connsiteY14" fmla="*/ 0 h 29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857" h="2965450">
                <a:moveTo>
                  <a:pt x="171993" y="0"/>
                </a:moveTo>
                <a:lnTo>
                  <a:pt x="355324" y="0"/>
                </a:lnTo>
                <a:lnTo>
                  <a:pt x="353084" y="11093"/>
                </a:lnTo>
                <a:cubicBezTo>
                  <a:pt x="353084" y="61768"/>
                  <a:pt x="394164" y="102848"/>
                  <a:pt x="444839" y="102848"/>
                </a:cubicBezTo>
                <a:lnTo>
                  <a:pt x="939185" y="102848"/>
                </a:lnTo>
                <a:cubicBezTo>
                  <a:pt x="989860" y="102848"/>
                  <a:pt x="1030940" y="61768"/>
                  <a:pt x="1030940" y="11093"/>
                </a:cubicBezTo>
                <a:lnTo>
                  <a:pt x="1028701" y="0"/>
                </a:lnTo>
                <a:lnTo>
                  <a:pt x="1218864" y="0"/>
                </a:lnTo>
                <a:cubicBezTo>
                  <a:pt x="1313853" y="0"/>
                  <a:pt x="1390857" y="77004"/>
                  <a:pt x="1390857" y="171993"/>
                </a:cubicBezTo>
                <a:lnTo>
                  <a:pt x="1390857" y="2793457"/>
                </a:lnTo>
                <a:cubicBezTo>
                  <a:pt x="1390857" y="2888446"/>
                  <a:pt x="1313853" y="2965450"/>
                  <a:pt x="1218864" y="2965450"/>
                </a:cubicBezTo>
                <a:lnTo>
                  <a:pt x="171993" y="2965450"/>
                </a:lnTo>
                <a:cubicBezTo>
                  <a:pt x="77004" y="2965450"/>
                  <a:pt x="0" y="2888446"/>
                  <a:pt x="0" y="2793457"/>
                </a:cubicBezTo>
                <a:lnTo>
                  <a:pt x="0" y="171993"/>
                </a:lnTo>
                <a:cubicBezTo>
                  <a:pt x="0" y="77004"/>
                  <a:pt x="77004" y="0"/>
                  <a:pt x="171993" y="0"/>
                </a:cubicBezTo>
                <a:close/>
              </a:path>
            </a:pathLst>
          </a:custGeom>
        </p:spPr>
        <p:txBody>
          <a:bodyPr wrap="square">
            <a:noAutofit/>
          </a:bodyPr>
          <a:lstStyle/>
          <a:p>
            <a:r>
              <a:rPr lang="en-GB"/>
              <a:t>Click icon to add picture</a:t>
            </a:r>
            <a:endParaRPr lang="en-US"/>
          </a:p>
        </p:txBody>
      </p:sp>
      <p:sp>
        <p:nvSpPr>
          <p:cNvPr id="16" name="Text Placeholder 10">
            <a:extLst>
              <a:ext uri="{FF2B5EF4-FFF2-40B4-BE49-F238E27FC236}">
                <a16:creationId xmlns:a16="http://schemas.microsoft.com/office/drawing/2014/main" id="{DA9F1EE8-9FA8-027B-42CD-F770143A527C}"/>
              </a:ext>
            </a:extLst>
          </p:cNvPr>
          <p:cNvSpPr>
            <a:spLocks noGrp="1"/>
          </p:cNvSpPr>
          <p:nvPr>
            <p:ph type="body" sz="quarter" idx="13" hasCustomPrompt="1"/>
          </p:nvPr>
        </p:nvSpPr>
        <p:spPr>
          <a:xfrm>
            <a:off x="395288" y="351605"/>
            <a:ext cx="8443908" cy="231728"/>
          </a:xfrm>
        </p:spPr>
        <p:txBody>
          <a:bodyPr>
            <a:noAutofit/>
          </a:bodyPr>
          <a:lstStyle>
            <a:lvl1pPr>
              <a:defRPr sz="1000" b="1" cap="all" spc="150" baseline="0">
                <a:solidFill>
                  <a:schemeClr val="accent1"/>
                </a:solidFill>
              </a:defRPr>
            </a:lvl1pPr>
          </a:lstStyle>
          <a:p>
            <a:pPr lvl="0"/>
            <a:r>
              <a:rPr lang="en-US"/>
              <a:t>SECTION TITLE</a:t>
            </a:r>
          </a:p>
        </p:txBody>
      </p:sp>
      <p:sp>
        <p:nvSpPr>
          <p:cNvPr id="2" name="Text Placeholder 5">
            <a:extLst>
              <a:ext uri="{FF2B5EF4-FFF2-40B4-BE49-F238E27FC236}">
                <a16:creationId xmlns:a16="http://schemas.microsoft.com/office/drawing/2014/main" id="{1C23190C-058C-F92A-E11E-CE84EF3C3ED8}"/>
              </a:ext>
            </a:extLst>
          </p:cNvPr>
          <p:cNvSpPr>
            <a:spLocks noGrp="1"/>
          </p:cNvSpPr>
          <p:nvPr>
            <p:ph type="body" sz="quarter" idx="39" hasCustomPrompt="1"/>
          </p:nvPr>
        </p:nvSpPr>
        <p:spPr>
          <a:xfrm>
            <a:off x="395288" y="579436"/>
            <a:ext cx="8443912" cy="419099"/>
          </a:xfrm>
        </p:spPr>
        <p:txBody>
          <a:bodyPr>
            <a:noAutofit/>
          </a:bodyPr>
          <a:lstStyle>
            <a:lvl1pPr>
              <a:lnSpc>
                <a:spcPct val="100000"/>
              </a:lnSpc>
              <a:defRPr sz="2000" b="0" i="0">
                <a:solidFill>
                  <a:srgbClr val="0B1228"/>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3" name="Text Placeholder 12">
            <a:extLst>
              <a:ext uri="{FF2B5EF4-FFF2-40B4-BE49-F238E27FC236}">
                <a16:creationId xmlns:a16="http://schemas.microsoft.com/office/drawing/2014/main" id="{35C5A846-DAB8-94CA-0AF8-EAE292104A41}"/>
              </a:ext>
            </a:extLst>
          </p:cNvPr>
          <p:cNvSpPr>
            <a:spLocks noGrp="1"/>
          </p:cNvSpPr>
          <p:nvPr>
            <p:ph type="body" sz="quarter" idx="14" hasCustomPrompt="1"/>
          </p:nvPr>
        </p:nvSpPr>
        <p:spPr>
          <a:xfrm>
            <a:off x="395285" y="1059595"/>
            <a:ext cx="8443911" cy="231728"/>
          </a:xfrm>
        </p:spPr>
        <p:txBody>
          <a:bodyPr>
            <a:noAutofit/>
          </a:bodyPr>
          <a:lstStyle>
            <a:lvl1pPr>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subtitle</a:t>
            </a:r>
          </a:p>
        </p:txBody>
      </p:sp>
    </p:spTree>
    <p:extLst>
      <p:ext uri="{BB962C8B-B14F-4D97-AF65-F5344CB8AC3E}">
        <p14:creationId xmlns:p14="http://schemas.microsoft.com/office/powerpoint/2010/main" val="170001872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 Thank Yo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3">
            <a:extLst>
              <a:ext uri="{FF2B5EF4-FFF2-40B4-BE49-F238E27FC236}">
                <a16:creationId xmlns:a16="http://schemas.microsoft.com/office/drawing/2014/main" id="{58EEB288-4502-7B45-A952-77A9601DF89D}"/>
              </a:ext>
            </a:extLst>
          </p:cNvPr>
          <p:cNvSpPr>
            <a:spLocks noGrp="1"/>
          </p:cNvSpPr>
          <p:nvPr>
            <p:ph type="title" hasCustomPrompt="1"/>
          </p:nvPr>
        </p:nvSpPr>
        <p:spPr>
          <a:xfrm>
            <a:off x="395288" y="2075782"/>
            <a:ext cx="2902193" cy="991935"/>
          </a:xfrm>
          <a:prstGeom prst="rect">
            <a:avLst/>
          </a:prstGeom>
        </p:spPr>
        <p:txBody>
          <a:bodyPr wrap="square" lIns="0" tIns="0" bIns="0" anchor="ctr" anchorCtr="0">
            <a:noAutofit/>
          </a:bodyPr>
          <a:lstStyle>
            <a:lvl1pPr>
              <a:defRPr sz="4000" b="0" i="0">
                <a:solidFill>
                  <a:srgbClr val="0B1228"/>
                </a:solidFill>
                <a:latin typeface="+mj-lt"/>
                <a:ea typeface="Roboto" panose="02000000000000000000" pitchFamily="2" charset="0"/>
                <a:cs typeface="Roboto" panose="02000000000000000000" pitchFamily="2" charset="0"/>
              </a:defRPr>
            </a:lvl1pPr>
          </a:lstStyle>
          <a:p>
            <a:r>
              <a:rPr lang="en-US"/>
              <a:t>Thank you</a:t>
            </a:r>
          </a:p>
        </p:txBody>
      </p:sp>
      <p:sp>
        <p:nvSpPr>
          <p:cNvPr id="6" name="Text Placeholder 11">
            <a:extLst>
              <a:ext uri="{FF2B5EF4-FFF2-40B4-BE49-F238E27FC236}">
                <a16:creationId xmlns:a16="http://schemas.microsoft.com/office/drawing/2014/main" id="{048B4211-9CC3-624D-57E4-291EEAA8FBE5}"/>
              </a:ext>
            </a:extLst>
          </p:cNvPr>
          <p:cNvSpPr>
            <a:spLocks noGrp="1"/>
          </p:cNvSpPr>
          <p:nvPr>
            <p:ph type="body" sz="quarter" idx="11" hasCustomPrompt="1"/>
          </p:nvPr>
        </p:nvSpPr>
        <p:spPr>
          <a:xfrm>
            <a:off x="5470762" y="1874061"/>
            <a:ext cx="2902193" cy="166476"/>
          </a:xfrm>
        </p:spPr>
        <p:txBody>
          <a:bodyPr wrap="square" lIns="0" tIns="0" rIns="0" bIns="0" anchor="b" anchorCtr="0">
            <a:noAutofit/>
          </a:bodyPr>
          <a:lstStyle>
            <a:lvl1pPr marL="0" indent="0" algn="l">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effectLst/>
              </a:rPr>
              <a:t>FirstName </a:t>
            </a:r>
            <a:r>
              <a:rPr lang="en-US" err="1">
                <a:effectLst/>
              </a:rPr>
              <a:t>LastName</a:t>
            </a:r>
            <a:endParaRPr lang="en-US" baseline="0"/>
          </a:p>
        </p:txBody>
      </p:sp>
      <p:sp>
        <p:nvSpPr>
          <p:cNvPr id="7" name="Text Placeholder 11">
            <a:extLst>
              <a:ext uri="{FF2B5EF4-FFF2-40B4-BE49-F238E27FC236}">
                <a16:creationId xmlns:a16="http://schemas.microsoft.com/office/drawing/2014/main" id="{D8292D32-B5FB-9F53-A923-E8346C0DD543}"/>
              </a:ext>
            </a:extLst>
          </p:cNvPr>
          <p:cNvSpPr>
            <a:spLocks noGrp="1"/>
          </p:cNvSpPr>
          <p:nvPr>
            <p:ph type="body" sz="quarter" idx="12" hasCustomPrompt="1"/>
          </p:nvPr>
        </p:nvSpPr>
        <p:spPr>
          <a:xfrm>
            <a:off x="5470762" y="2082833"/>
            <a:ext cx="2902193" cy="166476"/>
          </a:xfrm>
        </p:spPr>
        <p:txBody>
          <a:bodyPr wrap="square" lIns="0" tIns="0" rIns="0" bIns="0">
            <a:noAutofit/>
          </a:bodyPr>
          <a:lstStyle>
            <a:lvl1pPr marL="0" indent="0" algn="l">
              <a:buNone/>
              <a:defRPr sz="900" b="1" i="0" spc="0" baseline="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err="1">
                <a:effectLst/>
              </a:rPr>
              <a:t>first.lastname@genesys.com</a:t>
            </a:r>
            <a:endParaRPr lang="en-US"/>
          </a:p>
        </p:txBody>
      </p:sp>
      <p:sp>
        <p:nvSpPr>
          <p:cNvPr id="8" name="Text Placeholder 11">
            <a:extLst>
              <a:ext uri="{FF2B5EF4-FFF2-40B4-BE49-F238E27FC236}">
                <a16:creationId xmlns:a16="http://schemas.microsoft.com/office/drawing/2014/main" id="{02AF0C6F-E0A1-5B5F-088F-7D68BF8466A3}"/>
              </a:ext>
            </a:extLst>
          </p:cNvPr>
          <p:cNvSpPr>
            <a:spLocks noGrp="1"/>
          </p:cNvSpPr>
          <p:nvPr>
            <p:ph type="body" sz="quarter" idx="13" hasCustomPrompt="1"/>
          </p:nvPr>
        </p:nvSpPr>
        <p:spPr>
          <a:xfrm>
            <a:off x="5470762" y="2883246"/>
            <a:ext cx="2902193" cy="166476"/>
          </a:xfrm>
        </p:spPr>
        <p:txBody>
          <a:bodyPr wrap="square" lIns="0" tIns="0" rIns="0" bIns="0" anchor="b" anchorCtr="0">
            <a:noAutofit/>
          </a:bodyPr>
          <a:lstStyle>
            <a:lvl1pPr marL="0" indent="0" algn="l">
              <a:buNone/>
              <a:defRPr sz="1200" b="0" i="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r>
              <a:rPr lang="en-US">
                <a:effectLst/>
              </a:rPr>
              <a:t>FirstName </a:t>
            </a:r>
            <a:r>
              <a:rPr lang="en-US" err="1">
                <a:effectLst/>
              </a:rPr>
              <a:t>LastName</a:t>
            </a:r>
            <a:endParaRPr lang="en-US" baseline="0"/>
          </a:p>
        </p:txBody>
      </p:sp>
      <p:sp>
        <p:nvSpPr>
          <p:cNvPr id="9" name="Text Placeholder 11">
            <a:extLst>
              <a:ext uri="{FF2B5EF4-FFF2-40B4-BE49-F238E27FC236}">
                <a16:creationId xmlns:a16="http://schemas.microsoft.com/office/drawing/2014/main" id="{6B51050C-7740-D9A7-4B7A-333D8BA5B93D}"/>
              </a:ext>
            </a:extLst>
          </p:cNvPr>
          <p:cNvSpPr>
            <a:spLocks noGrp="1"/>
          </p:cNvSpPr>
          <p:nvPr>
            <p:ph type="body" sz="quarter" idx="14" hasCustomPrompt="1"/>
          </p:nvPr>
        </p:nvSpPr>
        <p:spPr>
          <a:xfrm>
            <a:off x="5470762" y="3092018"/>
            <a:ext cx="2902193" cy="166476"/>
          </a:xfrm>
        </p:spPr>
        <p:txBody>
          <a:bodyPr wrap="square" lIns="0" tIns="0" rIns="0" bIns="0">
            <a:noAutofit/>
          </a:bodyPr>
          <a:lstStyle>
            <a:lvl1pPr marL="0" indent="0" algn="l">
              <a:buNone/>
              <a:defRPr sz="900" b="1" i="0" spc="0" baseline="0">
                <a:solidFill>
                  <a:srgbClr val="0B1228"/>
                </a:solidFill>
                <a:latin typeface="Roboto" panose="02000000000000000000" pitchFamily="2" charset="0"/>
                <a:ea typeface="Roboto" panose="02000000000000000000" pitchFamily="2" charset="0"/>
                <a:cs typeface="Roboto" panose="02000000000000000000" pitchFamily="2" charset="0"/>
              </a:defRPr>
            </a:lvl1pPr>
          </a:lstStyle>
          <a:p>
            <a:pPr lvl="0"/>
            <a:r>
              <a:rPr lang="en-US" err="1">
                <a:effectLst/>
              </a:rPr>
              <a:t>first.lastname@genesys.com</a:t>
            </a:r>
            <a:endParaRPr lang="en-US"/>
          </a:p>
        </p:txBody>
      </p:sp>
    </p:spTree>
    <p:extLst>
      <p:ext uri="{BB962C8B-B14F-4D97-AF65-F5344CB8AC3E}">
        <p14:creationId xmlns:p14="http://schemas.microsoft.com/office/powerpoint/2010/main" val="204693830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FDDA1-E5EE-D912-DB2B-7419663BAAE4}"/>
              </a:ext>
            </a:extLst>
          </p:cNvPr>
          <p:cNvSpPr/>
          <p:nvPr userDrawn="1"/>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Tree>
    <p:extLst>
      <p:ext uri="{BB962C8B-B14F-4D97-AF65-F5344CB8AC3E}">
        <p14:creationId xmlns:p14="http://schemas.microsoft.com/office/powerpoint/2010/main" val="32327894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Simple - Gla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id="{3088F4CC-AADE-E63E-0FE9-79196DA1B79C}"/>
              </a:ext>
            </a:extLst>
          </p:cNvPr>
          <p:cNvSpPr>
            <a:spLocks noGrp="1"/>
          </p:cNvSpPr>
          <p:nvPr>
            <p:ph type="body" sz="quarter" idx="15" hasCustomPrompt="1"/>
          </p:nvPr>
        </p:nvSpPr>
        <p:spPr>
          <a:xfrm>
            <a:off x="512763" y="1923256"/>
            <a:ext cx="4059237" cy="1296987"/>
          </a:xfrm>
        </p:spPr>
        <p:txBody>
          <a:bodyPr anchor="ctr">
            <a:noAutofit/>
          </a:bodyPr>
          <a:lstStyle>
            <a:lvl1pPr marL="0" indent="0">
              <a:lnSpc>
                <a:spcPct val="100000"/>
              </a:lnSpc>
              <a:spcBef>
                <a:spcPts val="600"/>
              </a:spcBef>
              <a:buNone/>
              <a:defRPr sz="3600" b="0" i="0">
                <a:latin typeface="+mj-lt"/>
                <a:ea typeface="Roboto Lt" panose="02000000000000000000" pitchFamily="2" charset="0"/>
                <a:cs typeface="Roboto Lt" panose="02000000000000000000" pitchFamily="2" charset="0"/>
              </a:defRPr>
            </a:lvl1pPr>
          </a:lstStyle>
          <a:p>
            <a:pPr lvl="0"/>
            <a:r>
              <a:rPr lang="en-US"/>
              <a:t>Click to add title</a:t>
            </a:r>
          </a:p>
        </p:txBody>
      </p:sp>
    </p:spTree>
    <p:extLst>
      <p:ext uri="{BB962C8B-B14F-4D97-AF65-F5344CB8AC3E}">
        <p14:creationId xmlns:p14="http://schemas.microsoft.com/office/powerpoint/2010/main" val="24859293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asic slide - Blue - without bar">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52431"/>
      </p:ext>
    </p:extLst>
  </p:cSld>
  <p:clrMapOvr>
    <a:masterClrMapping/>
  </p:clrMapOvr>
  <p:extLst>
    <p:ext uri="{DCECCB84-F9BA-43D5-87BE-67443E8EF086}">
      <p15:sldGuideLst xmlns:p15="http://schemas.microsoft.com/office/powerpoint/2012/main">
        <p15:guide id="1" orient="horz" pos="17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Title Simple - Photo Collage">
    <p:bg>
      <p:bgPr>
        <a:solidFill>
          <a:srgbClr val="F9F8F5"/>
        </a:solidFill>
        <a:effectLst/>
      </p:bgPr>
    </p:bg>
    <p:spTree>
      <p:nvGrpSpPr>
        <p:cNvPr id="1" name=""/>
        <p:cNvGrpSpPr/>
        <p:nvPr/>
      </p:nvGrpSpPr>
      <p:grpSpPr>
        <a:xfrm>
          <a:off x="0" y="0"/>
          <a:ext cx="0" cy="0"/>
          <a:chOff x="0" y="0"/>
          <a:chExt cx="0" cy="0"/>
        </a:xfrm>
      </p:grpSpPr>
      <p:pic>
        <p:nvPicPr>
          <p:cNvPr id="12" name="Picture 11" descr="A group of white and grey shapes&#10;&#10;Description automatically generated">
            <a:extLst>
              <a:ext uri="{FF2B5EF4-FFF2-40B4-BE49-F238E27FC236}">
                <a16:creationId xmlns:a16="http://schemas.microsoft.com/office/drawing/2014/main" id="{506C0424-55A3-ED31-7943-2411FACD4F7A}"/>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l="27903"/>
          <a:stretch/>
        </p:blipFill>
        <p:spPr>
          <a:xfrm flipH="1">
            <a:off x="4784116" y="608647"/>
            <a:ext cx="4359884" cy="3961764"/>
          </a:xfrm>
          <a:prstGeom prst="rect">
            <a:avLst/>
          </a:prstGeom>
        </p:spPr>
      </p:pic>
      <p:sp>
        <p:nvSpPr>
          <p:cNvPr id="4" name="TextBox 3">
            <a:extLst>
              <a:ext uri="{FF2B5EF4-FFF2-40B4-BE49-F238E27FC236}">
                <a16:creationId xmlns:a16="http://schemas.microsoft.com/office/drawing/2014/main" id="{9C8008B7-FC15-E743-341F-1AF9D99EAB4C}"/>
              </a:ext>
            </a:extLst>
          </p:cNvPr>
          <p:cNvSpPr txBox="1"/>
          <p:nvPr userDrawn="1"/>
        </p:nvSpPr>
        <p:spPr>
          <a:xfrm>
            <a:off x="-708660" y="-3817620"/>
            <a:ext cx="0" cy="0"/>
          </a:xfrm>
          <a:prstGeom prst="rect">
            <a:avLst/>
          </a:prstGeom>
          <a:noFill/>
        </p:spPr>
        <p:txBody>
          <a:bodyPr wrap="none" lIns="0" tIns="0" rIns="0" bIns="0" rtlCol="0">
            <a:normAutofit fontScale="25000" lnSpcReduction="20000"/>
          </a:bodyPr>
          <a:lstStyle/>
          <a:p>
            <a:pPr algn="l"/>
            <a:endParaRPr lang="en-US" sz="1200"/>
          </a:p>
        </p:txBody>
      </p:sp>
      <p:sp>
        <p:nvSpPr>
          <p:cNvPr id="17" name="Text Placeholder 14">
            <a:extLst>
              <a:ext uri="{FF2B5EF4-FFF2-40B4-BE49-F238E27FC236}">
                <a16:creationId xmlns:a16="http://schemas.microsoft.com/office/drawing/2014/main" id="{0116D31A-313B-1728-8BCB-1310EB438374}"/>
              </a:ext>
            </a:extLst>
          </p:cNvPr>
          <p:cNvSpPr>
            <a:spLocks noGrp="1"/>
          </p:cNvSpPr>
          <p:nvPr>
            <p:ph type="body" sz="quarter" idx="15" hasCustomPrompt="1"/>
          </p:nvPr>
        </p:nvSpPr>
        <p:spPr>
          <a:xfrm>
            <a:off x="512764" y="1923256"/>
            <a:ext cx="3847122" cy="1296987"/>
          </a:xfrm>
        </p:spPr>
        <p:txBody>
          <a:bodyPr anchor="ctr">
            <a:noAutofit/>
          </a:bodyPr>
          <a:lstStyle>
            <a:lvl1pPr marL="0" indent="0">
              <a:lnSpc>
                <a:spcPct val="100000"/>
              </a:lnSpc>
              <a:spcBef>
                <a:spcPts val="600"/>
              </a:spcBef>
              <a:buNone/>
              <a:defRPr sz="3600" b="0" i="0">
                <a:latin typeface="+mj-lt"/>
                <a:ea typeface="Roboto Lt" panose="02000000000000000000" pitchFamily="2" charset="0"/>
                <a:cs typeface="Roboto Lt" panose="02000000000000000000" pitchFamily="2" charset="0"/>
              </a:defRPr>
            </a:lvl1pPr>
          </a:lstStyle>
          <a:p>
            <a:pPr lvl="0"/>
            <a:r>
              <a:rPr lang="en-US"/>
              <a:t>Click to add title</a:t>
            </a:r>
          </a:p>
        </p:txBody>
      </p:sp>
      <p:sp>
        <p:nvSpPr>
          <p:cNvPr id="5" name="Picture Placeholder 18">
            <a:extLst>
              <a:ext uri="{FF2B5EF4-FFF2-40B4-BE49-F238E27FC236}">
                <a16:creationId xmlns:a16="http://schemas.microsoft.com/office/drawing/2014/main" id="{9F69DC46-7996-6666-A06D-6630C6E09113}"/>
              </a:ext>
            </a:extLst>
          </p:cNvPr>
          <p:cNvSpPr>
            <a:spLocks noGrp="1"/>
          </p:cNvSpPr>
          <p:nvPr>
            <p:ph type="pic" sz="quarter" idx="16"/>
          </p:nvPr>
        </p:nvSpPr>
        <p:spPr>
          <a:xfrm>
            <a:off x="6862452" y="594867"/>
            <a:ext cx="1926719" cy="1926719"/>
          </a:xfrm>
          <a:prstGeom prst="ellipse">
            <a:avLst/>
          </a:prstGeom>
        </p:spPr>
        <p:txBody>
          <a:bodyPr/>
          <a:lstStyle/>
          <a:p>
            <a:r>
              <a:rPr lang="en-GB"/>
              <a:t>Click icon to add picture</a:t>
            </a:r>
            <a:endParaRPr lang="en-US"/>
          </a:p>
        </p:txBody>
      </p:sp>
      <p:sp>
        <p:nvSpPr>
          <p:cNvPr id="7" name="Picture Placeholder 22">
            <a:extLst>
              <a:ext uri="{FF2B5EF4-FFF2-40B4-BE49-F238E27FC236}">
                <a16:creationId xmlns:a16="http://schemas.microsoft.com/office/drawing/2014/main" id="{554FB48D-7CF2-A67C-BA30-CCA11515C51F}"/>
              </a:ext>
            </a:extLst>
          </p:cNvPr>
          <p:cNvSpPr>
            <a:spLocks noGrp="1"/>
          </p:cNvSpPr>
          <p:nvPr>
            <p:ph type="pic" sz="quarter" idx="18"/>
          </p:nvPr>
        </p:nvSpPr>
        <p:spPr>
          <a:xfrm>
            <a:off x="4778449" y="602789"/>
            <a:ext cx="1986875" cy="3972864"/>
          </a:xfrm>
          <a:prstGeom prst="roundRect">
            <a:avLst>
              <a:gd name="adj" fmla="val 50000"/>
            </a:avLst>
          </a:prstGeom>
        </p:spPr>
        <p:txBody>
          <a:bodyPr/>
          <a:lstStyle/>
          <a:p>
            <a:r>
              <a:rPr lang="en-GB"/>
              <a:t>Click icon to add picture</a:t>
            </a:r>
            <a:endParaRPr lang="en-US"/>
          </a:p>
        </p:txBody>
      </p:sp>
      <p:sp>
        <p:nvSpPr>
          <p:cNvPr id="2" name="Picture Placeholder 1">
            <a:extLst>
              <a:ext uri="{FF2B5EF4-FFF2-40B4-BE49-F238E27FC236}">
                <a16:creationId xmlns:a16="http://schemas.microsoft.com/office/drawing/2014/main" id="{D1952BB6-F9BE-4FF4-B2E8-03C9169461A2}"/>
              </a:ext>
            </a:extLst>
          </p:cNvPr>
          <p:cNvSpPr>
            <a:spLocks noGrp="1"/>
          </p:cNvSpPr>
          <p:nvPr>
            <p:ph type="pic" sz="quarter" idx="20"/>
          </p:nvPr>
        </p:nvSpPr>
        <p:spPr>
          <a:xfrm>
            <a:off x="6862452" y="2651904"/>
            <a:ext cx="2281548" cy="1926719"/>
          </a:xfrm>
          <a:custGeom>
            <a:avLst/>
            <a:gdLst>
              <a:gd name="connsiteX0" fmla="*/ 963160 w 2287135"/>
              <a:gd name="connsiteY0" fmla="*/ 0 h 1906027"/>
              <a:gd name="connsiteX1" fmla="*/ 2287135 w 2287135"/>
              <a:gd name="connsiteY1" fmla="*/ 0 h 1906027"/>
              <a:gd name="connsiteX2" fmla="*/ 2287135 w 2287135"/>
              <a:gd name="connsiteY2" fmla="*/ 1902054 h 1906027"/>
              <a:gd name="connsiteX3" fmla="*/ 1029593 w 2287135"/>
              <a:gd name="connsiteY3" fmla="*/ 1902054 h 1906027"/>
              <a:gd name="connsiteX4" fmla="*/ 950913 w 2287135"/>
              <a:gd name="connsiteY4" fmla="*/ 1906027 h 1906027"/>
              <a:gd name="connsiteX5" fmla="*/ 0 w 2287135"/>
              <a:gd name="connsiteY5" fmla="*/ 955114 h 1906027"/>
              <a:gd name="connsiteX6" fmla="*/ 950913 w 2287135"/>
              <a:gd name="connsiteY6" fmla="*/ 4201 h 1906027"/>
              <a:gd name="connsiteX7" fmla="*/ 963160 w 2287135"/>
              <a:gd name="connsiteY7" fmla="*/ 4820 h 190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7135" h="1906027">
                <a:moveTo>
                  <a:pt x="963160" y="0"/>
                </a:moveTo>
                <a:lnTo>
                  <a:pt x="2287135" y="0"/>
                </a:lnTo>
                <a:lnTo>
                  <a:pt x="2287135" y="1902054"/>
                </a:lnTo>
                <a:lnTo>
                  <a:pt x="1029593" y="1902054"/>
                </a:lnTo>
                <a:lnTo>
                  <a:pt x="950913" y="1906027"/>
                </a:lnTo>
                <a:cubicBezTo>
                  <a:pt x="425738" y="1906027"/>
                  <a:pt x="0" y="1480289"/>
                  <a:pt x="0" y="955114"/>
                </a:cubicBezTo>
                <a:cubicBezTo>
                  <a:pt x="0" y="429939"/>
                  <a:pt x="425738" y="4201"/>
                  <a:pt x="950913" y="4201"/>
                </a:cubicBezTo>
                <a:lnTo>
                  <a:pt x="963160" y="4820"/>
                </a:lnTo>
                <a:close/>
              </a:path>
            </a:pathLst>
          </a:custGeom>
        </p:spPr>
        <p:txBody>
          <a:bodyPr wrap="square">
            <a:noAutofit/>
          </a:bodyPr>
          <a:lstStyle/>
          <a:p>
            <a:r>
              <a:rPr lang="en-GB"/>
              <a:t>Click icon to add picture</a:t>
            </a:r>
            <a:endParaRPr lang="en-US"/>
          </a:p>
        </p:txBody>
      </p:sp>
    </p:spTree>
    <p:extLst>
      <p:ext uri="{BB962C8B-B14F-4D97-AF65-F5344CB8AC3E}">
        <p14:creationId xmlns:p14="http://schemas.microsoft.com/office/powerpoint/2010/main" val="26380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itle Simple - EO Threa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FF5F60B3-0AF3-281D-18E7-469EE60A4AA8}"/>
              </a:ext>
            </a:extLst>
          </p:cNvPr>
          <p:cNvSpPr>
            <a:spLocks noGrp="1"/>
          </p:cNvSpPr>
          <p:nvPr>
            <p:ph type="body" sz="quarter" idx="15" hasCustomPrompt="1"/>
          </p:nvPr>
        </p:nvSpPr>
        <p:spPr>
          <a:xfrm>
            <a:off x="512763" y="1923256"/>
            <a:ext cx="4715942" cy="1296987"/>
          </a:xfrm>
        </p:spPr>
        <p:txBody>
          <a:bodyPr anchor="ctr">
            <a:noAutofit/>
          </a:bodyPr>
          <a:lstStyle>
            <a:lvl1pPr marL="0" indent="0">
              <a:lnSpc>
                <a:spcPct val="100000"/>
              </a:lnSpc>
              <a:spcBef>
                <a:spcPts val="600"/>
              </a:spcBef>
              <a:buNone/>
              <a:defRPr sz="3600" b="0" i="0">
                <a:latin typeface="+mj-lt"/>
                <a:ea typeface="Roboto Lt" panose="02000000000000000000" pitchFamily="2" charset="0"/>
                <a:cs typeface="Roboto Lt" panose="02000000000000000000" pitchFamily="2" charset="0"/>
              </a:defRPr>
            </a:lvl1pPr>
          </a:lstStyle>
          <a:p>
            <a:pPr lvl="0"/>
            <a:r>
              <a:rPr lang="en-US"/>
              <a:t>Click to add title</a:t>
            </a:r>
          </a:p>
        </p:txBody>
      </p:sp>
    </p:spTree>
    <p:extLst>
      <p:ext uri="{BB962C8B-B14F-4D97-AF65-F5344CB8AC3E}">
        <p14:creationId xmlns:p14="http://schemas.microsoft.com/office/powerpoint/2010/main" val="169307208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Agenda - Bold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51">
            <a:extLst>
              <a:ext uri="{FF2B5EF4-FFF2-40B4-BE49-F238E27FC236}">
                <a16:creationId xmlns:a16="http://schemas.microsoft.com/office/drawing/2014/main" id="{A935F3C1-F5CD-497D-EB1C-A4C06A2218DA}"/>
              </a:ext>
            </a:extLst>
          </p:cNvPr>
          <p:cNvSpPr>
            <a:spLocks noGrp="1"/>
          </p:cNvSpPr>
          <p:nvPr>
            <p:ph type="body" sz="quarter" idx="78" hasCustomPrompt="1"/>
          </p:nvPr>
        </p:nvSpPr>
        <p:spPr>
          <a:xfrm>
            <a:off x="3320809" y="1270051"/>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15" name="Text Placeholder 51">
            <a:extLst>
              <a:ext uri="{FF2B5EF4-FFF2-40B4-BE49-F238E27FC236}">
                <a16:creationId xmlns:a16="http://schemas.microsoft.com/office/drawing/2014/main" id="{78B039F1-03F6-F969-02BB-A268E628C351}"/>
              </a:ext>
            </a:extLst>
          </p:cNvPr>
          <p:cNvSpPr>
            <a:spLocks noGrp="1"/>
          </p:cNvSpPr>
          <p:nvPr>
            <p:ph type="body" sz="quarter" idx="79" hasCustomPrompt="1"/>
          </p:nvPr>
        </p:nvSpPr>
        <p:spPr>
          <a:xfrm>
            <a:off x="2854501" y="1270051"/>
            <a:ext cx="299378" cy="306388"/>
          </a:xfrm>
        </p:spPr>
        <p:txBody>
          <a:bodyPr>
            <a:noAutofit/>
          </a:bodyPr>
          <a:lstStyle>
            <a:lvl1pPr marL="0" indent="0">
              <a:buNone/>
              <a:defRPr sz="1200">
                <a:solidFill>
                  <a:srgbClr val="0B1228"/>
                </a:solidFill>
                <a:latin typeface="+mj-lt"/>
              </a:defRPr>
            </a:lvl1pPr>
          </a:lstStyle>
          <a:p>
            <a:pPr lvl="0"/>
            <a:r>
              <a:rPr lang="en-US"/>
              <a:t>01</a:t>
            </a:r>
          </a:p>
        </p:txBody>
      </p:sp>
      <p:sp>
        <p:nvSpPr>
          <p:cNvPr id="19" name="Text Placeholder 51">
            <a:extLst>
              <a:ext uri="{FF2B5EF4-FFF2-40B4-BE49-F238E27FC236}">
                <a16:creationId xmlns:a16="http://schemas.microsoft.com/office/drawing/2014/main" id="{FD606A5F-3783-15E7-3540-495D0F592328}"/>
              </a:ext>
            </a:extLst>
          </p:cNvPr>
          <p:cNvSpPr>
            <a:spLocks noGrp="1"/>
          </p:cNvSpPr>
          <p:nvPr>
            <p:ph type="body" sz="quarter" idx="83"/>
          </p:nvPr>
        </p:nvSpPr>
        <p:spPr>
          <a:xfrm>
            <a:off x="3320809" y="1515842"/>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28" name="Text Placeholder 51">
            <a:extLst>
              <a:ext uri="{FF2B5EF4-FFF2-40B4-BE49-F238E27FC236}">
                <a16:creationId xmlns:a16="http://schemas.microsoft.com/office/drawing/2014/main" id="{10916320-B441-73EA-1A0E-BD7D24485506}"/>
              </a:ext>
            </a:extLst>
          </p:cNvPr>
          <p:cNvSpPr>
            <a:spLocks noGrp="1"/>
          </p:cNvSpPr>
          <p:nvPr>
            <p:ph type="body" sz="quarter" idx="84" hasCustomPrompt="1"/>
          </p:nvPr>
        </p:nvSpPr>
        <p:spPr>
          <a:xfrm>
            <a:off x="3320809" y="1989217"/>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29" name="Text Placeholder 51">
            <a:extLst>
              <a:ext uri="{FF2B5EF4-FFF2-40B4-BE49-F238E27FC236}">
                <a16:creationId xmlns:a16="http://schemas.microsoft.com/office/drawing/2014/main" id="{5E5626F4-4F88-4A8B-565A-B447D4310B49}"/>
              </a:ext>
            </a:extLst>
          </p:cNvPr>
          <p:cNvSpPr>
            <a:spLocks noGrp="1"/>
          </p:cNvSpPr>
          <p:nvPr>
            <p:ph type="body" sz="quarter" idx="85" hasCustomPrompt="1"/>
          </p:nvPr>
        </p:nvSpPr>
        <p:spPr>
          <a:xfrm>
            <a:off x="2854501" y="1989217"/>
            <a:ext cx="299378" cy="306388"/>
          </a:xfrm>
        </p:spPr>
        <p:txBody>
          <a:bodyPr>
            <a:noAutofit/>
          </a:bodyPr>
          <a:lstStyle>
            <a:lvl1pPr marL="0" indent="0">
              <a:buNone/>
              <a:defRPr sz="1200">
                <a:solidFill>
                  <a:srgbClr val="0B1228"/>
                </a:solidFill>
                <a:latin typeface="+mj-lt"/>
              </a:defRPr>
            </a:lvl1pPr>
          </a:lstStyle>
          <a:p>
            <a:pPr lvl="0"/>
            <a:r>
              <a:rPr lang="en-US"/>
              <a:t>02</a:t>
            </a:r>
          </a:p>
        </p:txBody>
      </p:sp>
      <p:sp>
        <p:nvSpPr>
          <p:cNvPr id="30" name="Text Placeholder 51">
            <a:extLst>
              <a:ext uri="{FF2B5EF4-FFF2-40B4-BE49-F238E27FC236}">
                <a16:creationId xmlns:a16="http://schemas.microsoft.com/office/drawing/2014/main" id="{1CC64572-4BD4-A9A4-28C3-61697608FAF8}"/>
              </a:ext>
            </a:extLst>
          </p:cNvPr>
          <p:cNvSpPr>
            <a:spLocks noGrp="1"/>
          </p:cNvSpPr>
          <p:nvPr>
            <p:ph type="body" sz="quarter" idx="86"/>
          </p:nvPr>
        </p:nvSpPr>
        <p:spPr>
          <a:xfrm>
            <a:off x="3320809" y="2235008"/>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31" name="Text Placeholder 51">
            <a:extLst>
              <a:ext uri="{FF2B5EF4-FFF2-40B4-BE49-F238E27FC236}">
                <a16:creationId xmlns:a16="http://schemas.microsoft.com/office/drawing/2014/main" id="{AB3E85FD-E223-8104-01D1-DBD4F10E0AE1}"/>
              </a:ext>
            </a:extLst>
          </p:cNvPr>
          <p:cNvSpPr>
            <a:spLocks noGrp="1"/>
          </p:cNvSpPr>
          <p:nvPr>
            <p:ph type="body" sz="quarter" idx="87" hasCustomPrompt="1"/>
          </p:nvPr>
        </p:nvSpPr>
        <p:spPr>
          <a:xfrm>
            <a:off x="3320809" y="2708383"/>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32" name="Text Placeholder 51">
            <a:extLst>
              <a:ext uri="{FF2B5EF4-FFF2-40B4-BE49-F238E27FC236}">
                <a16:creationId xmlns:a16="http://schemas.microsoft.com/office/drawing/2014/main" id="{379C1ECF-69FD-8BC4-E4BC-D6C437297E1E}"/>
              </a:ext>
            </a:extLst>
          </p:cNvPr>
          <p:cNvSpPr>
            <a:spLocks noGrp="1"/>
          </p:cNvSpPr>
          <p:nvPr>
            <p:ph type="body" sz="quarter" idx="88" hasCustomPrompt="1"/>
          </p:nvPr>
        </p:nvSpPr>
        <p:spPr>
          <a:xfrm>
            <a:off x="2854501" y="2708383"/>
            <a:ext cx="299378" cy="306388"/>
          </a:xfrm>
        </p:spPr>
        <p:txBody>
          <a:bodyPr>
            <a:noAutofit/>
          </a:bodyPr>
          <a:lstStyle>
            <a:lvl1pPr marL="0" indent="0">
              <a:buNone/>
              <a:defRPr sz="1200">
                <a:solidFill>
                  <a:srgbClr val="0B1228"/>
                </a:solidFill>
                <a:latin typeface="+mj-lt"/>
              </a:defRPr>
            </a:lvl1pPr>
          </a:lstStyle>
          <a:p>
            <a:pPr lvl="0"/>
            <a:r>
              <a:rPr lang="en-US"/>
              <a:t>03</a:t>
            </a:r>
          </a:p>
        </p:txBody>
      </p:sp>
      <p:sp>
        <p:nvSpPr>
          <p:cNvPr id="33" name="Text Placeholder 51">
            <a:extLst>
              <a:ext uri="{FF2B5EF4-FFF2-40B4-BE49-F238E27FC236}">
                <a16:creationId xmlns:a16="http://schemas.microsoft.com/office/drawing/2014/main" id="{E3F5E770-FFE0-DEFA-5B73-EEBC64515078}"/>
              </a:ext>
            </a:extLst>
          </p:cNvPr>
          <p:cNvSpPr>
            <a:spLocks noGrp="1"/>
          </p:cNvSpPr>
          <p:nvPr>
            <p:ph type="body" sz="quarter" idx="89"/>
          </p:nvPr>
        </p:nvSpPr>
        <p:spPr>
          <a:xfrm>
            <a:off x="3320809" y="2954174"/>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34" name="Text Placeholder 51">
            <a:extLst>
              <a:ext uri="{FF2B5EF4-FFF2-40B4-BE49-F238E27FC236}">
                <a16:creationId xmlns:a16="http://schemas.microsoft.com/office/drawing/2014/main" id="{C0D63800-9873-A3DC-01D2-071C716F47EB}"/>
              </a:ext>
            </a:extLst>
          </p:cNvPr>
          <p:cNvSpPr>
            <a:spLocks noGrp="1"/>
          </p:cNvSpPr>
          <p:nvPr>
            <p:ph type="body" sz="quarter" idx="90" hasCustomPrompt="1"/>
          </p:nvPr>
        </p:nvSpPr>
        <p:spPr>
          <a:xfrm>
            <a:off x="3320809" y="3427549"/>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35" name="Text Placeholder 51">
            <a:extLst>
              <a:ext uri="{FF2B5EF4-FFF2-40B4-BE49-F238E27FC236}">
                <a16:creationId xmlns:a16="http://schemas.microsoft.com/office/drawing/2014/main" id="{91D71EE6-60F1-460C-A82F-7B5423CAAF78}"/>
              </a:ext>
            </a:extLst>
          </p:cNvPr>
          <p:cNvSpPr>
            <a:spLocks noGrp="1"/>
          </p:cNvSpPr>
          <p:nvPr>
            <p:ph type="body" sz="quarter" idx="91" hasCustomPrompt="1"/>
          </p:nvPr>
        </p:nvSpPr>
        <p:spPr>
          <a:xfrm>
            <a:off x="2854501" y="3427549"/>
            <a:ext cx="299378" cy="306388"/>
          </a:xfrm>
        </p:spPr>
        <p:txBody>
          <a:bodyPr>
            <a:noAutofit/>
          </a:bodyPr>
          <a:lstStyle>
            <a:lvl1pPr marL="0" indent="0">
              <a:buNone/>
              <a:defRPr sz="1200">
                <a:solidFill>
                  <a:srgbClr val="0B1228"/>
                </a:solidFill>
                <a:latin typeface="+mj-lt"/>
              </a:defRPr>
            </a:lvl1pPr>
          </a:lstStyle>
          <a:p>
            <a:pPr lvl="0"/>
            <a:r>
              <a:rPr lang="en-US"/>
              <a:t>04</a:t>
            </a:r>
          </a:p>
        </p:txBody>
      </p:sp>
      <p:sp>
        <p:nvSpPr>
          <p:cNvPr id="36" name="Text Placeholder 51">
            <a:extLst>
              <a:ext uri="{FF2B5EF4-FFF2-40B4-BE49-F238E27FC236}">
                <a16:creationId xmlns:a16="http://schemas.microsoft.com/office/drawing/2014/main" id="{40628859-CD03-831D-124A-2D774CD71FC9}"/>
              </a:ext>
            </a:extLst>
          </p:cNvPr>
          <p:cNvSpPr>
            <a:spLocks noGrp="1"/>
          </p:cNvSpPr>
          <p:nvPr>
            <p:ph type="body" sz="quarter" idx="92"/>
          </p:nvPr>
        </p:nvSpPr>
        <p:spPr>
          <a:xfrm>
            <a:off x="3320809" y="3673340"/>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37" name="Text Placeholder 51">
            <a:extLst>
              <a:ext uri="{FF2B5EF4-FFF2-40B4-BE49-F238E27FC236}">
                <a16:creationId xmlns:a16="http://schemas.microsoft.com/office/drawing/2014/main" id="{D8771C37-9709-68F6-D7E1-5B6B0CF4569E}"/>
              </a:ext>
            </a:extLst>
          </p:cNvPr>
          <p:cNvSpPr>
            <a:spLocks noGrp="1"/>
          </p:cNvSpPr>
          <p:nvPr>
            <p:ph type="body" sz="quarter" idx="93" hasCustomPrompt="1"/>
          </p:nvPr>
        </p:nvSpPr>
        <p:spPr>
          <a:xfrm>
            <a:off x="6220126" y="1270051"/>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38" name="Text Placeholder 51">
            <a:extLst>
              <a:ext uri="{FF2B5EF4-FFF2-40B4-BE49-F238E27FC236}">
                <a16:creationId xmlns:a16="http://schemas.microsoft.com/office/drawing/2014/main" id="{17F08AAB-2D47-7EA9-1492-E185853D782B}"/>
              </a:ext>
            </a:extLst>
          </p:cNvPr>
          <p:cNvSpPr>
            <a:spLocks noGrp="1"/>
          </p:cNvSpPr>
          <p:nvPr>
            <p:ph type="body" sz="quarter" idx="94" hasCustomPrompt="1"/>
          </p:nvPr>
        </p:nvSpPr>
        <p:spPr>
          <a:xfrm>
            <a:off x="5753818" y="1270051"/>
            <a:ext cx="299378" cy="306388"/>
          </a:xfrm>
        </p:spPr>
        <p:txBody>
          <a:bodyPr>
            <a:noAutofit/>
          </a:bodyPr>
          <a:lstStyle>
            <a:lvl1pPr marL="0" indent="0">
              <a:buNone/>
              <a:defRPr sz="1200">
                <a:solidFill>
                  <a:srgbClr val="0B1228"/>
                </a:solidFill>
                <a:latin typeface="+mj-lt"/>
              </a:defRPr>
            </a:lvl1pPr>
          </a:lstStyle>
          <a:p>
            <a:pPr lvl="0"/>
            <a:r>
              <a:rPr lang="en-US"/>
              <a:t>05</a:t>
            </a:r>
          </a:p>
        </p:txBody>
      </p:sp>
      <p:sp>
        <p:nvSpPr>
          <p:cNvPr id="39" name="Text Placeholder 51">
            <a:extLst>
              <a:ext uri="{FF2B5EF4-FFF2-40B4-BE49-F238E27FC236}">
                <a16:creationId xmlns:a16="http://schemas.microsoft.com/office/drawing/2014/main" id="{59364AFA-796A-10D1-AC98-F6D2F09E3F8C}"/>
              </a:ext>
            </a:extLst>
          </p:cNvPr>
          <p:cNvSpPr>
            <a:spLocks noGrp="1"/>
          </p:cNvSpPr>
          <p:nvPr>
            <p:ph type="body" sz="quarter" idx="95"/>
          </p:nvPr>
        </p:nvSpPr>
        <p:spPr>
          <a:xfrm>
            <a:off x="6220126" y="1515842"/>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40" name="Text Placeholder 51">
            <a:extLst>
              <a:ext uri="{FF2B5EF4-FFF2-40B4-BE49-F238E27FC236}">
                <a16:creationId xmlns:a16="http://schemas.microsoft.com/office/drawing/2014/main" id="{04848C11-112F-7AC9-F90B-9A4BF4EAEDFB}"/>
              </a:ext>
            </a:extLst>
          </p:cNvPr>
          <p:cNvSpPr>
            <a:spLocks noGrp="1"/>
          </p:cNvSpPr>
          <p:nvPr>
            <p:ph type="body" sz="quarter" idx="96" hasCustomPrompt="1"/>
          </p:nvPr>
        </p:nvSpPr>
        <p:spPr>
          <a:xfrm>
            <a:off x="6220126" y="1989217"/>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41" name="Text Placeholder 51">
            <a:extLst>
              <a:ext uri="{FF2B5EF4-FFF2-40B4-BE49-F238E27FC236}">
                <a16:creationId xmlns:a16="http://schemas.microsoft.com/office/drawing/2014/main" id="{B8F34CD2-DE4F-CB07-8CA9-74342C0DA910}"/>
              </a:ext>
            </a:extLst>
          </p:cNvPr>
          <p:cNvSpPr>
            <a:spLocks noGrp="1"/>
          </p:cNvSpPr>
          <p:nvPr>
            <p:ph type="body" sz="quarter" idx="97" hasCustomPrompt="1"/>
          </p:nvPr>
        </p:nvSpPr>
        <p:spPr>
          <a:xfrm>
            <a:off x="5753818" y="1989217"/>
            <a:ext cx="299378" cy="306388"/>
          </a:xfrm>
        </p:spPr>
        <p:txBody>
          <a:bodyPr>
            <a:noAutofit/>
          </a:bodyPr>
          <a:lstStyle>
            <a:lvl1pPr marL="0" indent="0">
              <a:buNone/>
              <a:defRPr sz="1200">
                <a:solidFill>
                  <a:srgbClr val="0B1228"/>
                </a:solidFill>
                <a:latin typeface="+mj-lt"/>
              </a:defRPr>
            </a:lvl1pPr>
          </a:lstStyle>
          <a:p>
            <a:pPr lvl="0"/>
            <a:r>
              <a:rPr lang="en-US"/>
              <a:t>06</a:t>
            </a:r>
          </a:p>
        </p:txBody>
      </p:sp>
      <p:sp>
        <p:nvSpPr>
          <p:cNvPr id="42" name="Text Placeholder 51">
            <a:extLst>
              <a:ext uri="{FF2B5EF4-FFF2-40B4-BE49-F238E27FC236}">
                <a16:creationId xmlns:a16="http://schemas.microsoft.com/office/drawing/2014/main" id="{656985BD-D2BD-DC68-90DF-5FC5DFE224FF}"/>
              </a:ext>
            </a:extLst>
          </p:cNvPr>
          <p:cNvSpPr>
            <a:spLocks noGrp="1"/>
          </p:cNvSpPr>
          <p:nvPr>
            <p:ph type="body" sz="quarter" idx="98"/>
          </p:nvPr>
        </p:nvSpPr>
        <p:spPr>
          <a:xfrm>
            <a:off x="6220126" y="2235008"/>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43" name="Text Placeholder 51">
            <a:extLst>
              <a:ext uri="{FF2B5EF4-FFF2-40B4-BE49-F238E27FC236}">
                <a16:creationId xmlns:a16="http://schemas.microsoft.com/office/drawing/2014/main" id="{FB2D13C9-6B89-2966-DC82-419927B4C19D}"/>
              </a:ext>
            </a:extLst>
          </p:cNvPr>
          <p:cNvSpPr>
            <a:spLocks noGrp="1"/>
          </p:cNvSpPr>
          <p:nvPr>
            <p:ph type="body" sz="quarter" idx="99" hasCustomPrompt="1"/>
          </p:nvPr>
        </p:nvSpPr>
        <p:spPr>
          <a:xfrm>
            <a:off x="6220126" y="2708383"/>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44" name="Text Placeholder 51">
            <a:extLst>
              <a:ext uri="{FF2B5EF4-FFF2-40B4-BE49-F238E27FC236}">
                <a16:creationId xmlns:a16="http://schemas.microsoft.com/office/drawing/2014/main" id="{4029FAEF-F3B4-0B21-0A4C-41B2F344555A}"/>
              </a:ext>
            </a:extLst>
          </p:cNvPr>
          <p:cNvSpPr>
            <a:spLocks noGrp="1"/>
          </p:cNvSpPr>
          <p:nvPr>
            <p:ph type="body" sz="quarter" idx="100" hasCustomPrompt="1"/>
          </p:nvPr>
        </p:nvSpPr>
        <p:spPr>
          <a:xfrm>
            <a:off x="5753818" y="2708383"/>
            <a:ext cx="299378" cy="306388"/>
          </a:xfrm>
        </p:spPr>
        <p:txBody>
          <a:bodyPr>
            <a:noAutofit/>
          </a:bodyPr>
          <a:lstStyle>
            <a:lvl1pPr marL="0" indent="0">
              <a:buNone/>
              <a:defRPr sz="1200">
                <a:solidFill>
                  <a:srgbClr val="0B1228"/>
                </a:solidFill>
                <a:latin typeface="+mj-lt"/>
              </a:defRPr>
            </a:lvl1pPr>
          </a:lstStyle>
          <a:p>
            <a:pPr lvl="0"/>
            <a:r>
              <a:rPr lang="en-US"/>
              <a:t>07</a:t>
            </a:r>
          </a:p>
        </p:txBody>
      </p:sp>
      <p:sp>
        <p:nvSpPr>
          <p:cNvPr id="45" name="Text Placeholder 51">
            <a:extLst>
              <a:ext uri="{FF2B5EF4-FFF2-40B4-BE49-F238E27FC236}">
                <a16:creationId xmlns:a16="http://schemas.microsoft.com/office/drawing/2014/main" id="{700C4CD5-7415-DB88-CFB8-CE3D522A7B67}"/>
              </a:ext>
            </a:extLst>
          </p:cNvPr>
          <p:cNvSpPr>
            <a:spLocks noGrp="1"/>
          </p:cNvSpPr>
          <p:nvPr>
            <p:ph type="body" sz="quarter" idx="101"/>
          </p:nvPr>
        </p:nvSpPr>
        <p:spPr>
          <a:xfrm>
            <a:off x="6220126" y="2954174"/>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46" name="Text Placeholder 51">
            <a:extLst>
              <a:ext uri="{FF2B5EF4-FFF2-40B4-BE49-F238E27FC236}">
                <a16:creationId xmlns:a16="http://schemas.microsoft.com/office/drawing/2014/main" id="{0A3F883A-F739-9C97-99B0-4E4ADBC79FBA}"/>
              </a:ext>
            </a:extLst>
          </p:cNvPr>
          <p:cNvSpPr>
            <a:spLocks noGrp="1"/>
          </p:cNvSpPr>
          <p:nvPr>
            <p:ph type="body" sz="quarter" idx="102" hasCustomPrompt="1"/>
          </p:nvPr>
        </p:nvSpPr>
        <p:spPr>
          <a:xfrm>
            <a:off x="6220126" y="3427549"/>
            <a:ext cx="2247367" cy="182311"/>
          </a:xfrm>
        </p:spPr>
        <p:txBody>
          <a:bodyPr>
            <a:noAutofit/>
          </a:bodyPr>
          <a:lstStyle>
            <a:lvl1pPr marL="0" indent="0">
              <a:buNone/>
              <a:defRPr sz="1200">
                <a:solidFill>
                  <a:schemeClr val="accent1"/>
                </a:solidFill>
                <a:latin typeface="+mj-lt"/>
              </a:defRPr>
            </a:lvl1pPr>
          </a:lstStyle>
          <a:p>
            <a:pPr lvl="0"/>
            <a:r>
              <a:rPr lang="en-US"/>
              <a:t>Click to add text</a:t>
            </a:r>
          </a:p>
        </p:txBody>
      </p:sp>
      <p:sp>
        <p:nvSpPr>
          <p:cNvPr id="47" name="Text Placeholder 51">
            <a:extLst>
              <a:ext uri="{FF2B5EF4-FFF2-40B4-BE49-F238E27FC236}">
                <a16:creationId xmlns:a16="http://schemas.microsoft.com/office/drawing/2014/main" id="{3EFCB505-0C2E-AEB8-7F0F-95705EB85E1F}"/>
              </a:ext>
            </a:extLst>
          </p:cNvPr>
          <p:cNvSpPr>
            <a:spLocks noGrp="1"/>
          </p:cNvSpPr>
          <p:nvPr>
            <p:ph type="body" sz="quarter" idx="103" hasCustomPrompt="1"/>
          </p:nvPr>
        </p:nvSpPr>
        <p:spPr>
          <a:xfrm>
            <a:off x="5753818" y="3427549"/>
            <a:ext cx="299378" cy="306388"/>
          </a:xfrm>
        </p:spPr>
        <p:txBody>
          <a:bodyPr>
            <a:noAutofit/>
          </a:bodyPr>
          <a:lstStyle>
            <a:lvl1pPr marL="0" indent="0">
              <a:buNone/>
              <a:defRPr sz="1200">
                <a:solidFill>
                  <a:srgbClr val="0B1228"/>
                </a:solidFill>
                <a:latin typeface="+mj-lt"/>
              </a:defRPr>
            </a:lvl1pPr>
          </a:lstStyle>
          <a:p>
            <a:pPr lvl="0"/>
            <a:r>
              <a:rPr lang="en-US"/>
              <a:t>08</a:t>
            </a:r>
          </a:p>
        </p:txBody>
      </p:sp>
      <p:sp>
        <p:nvSpPr>
          <p:cNvPr id="48" name="Text Placeholder 51">
            <a:extLst>
              <a:ext uri="{FF2B5EF4-FFF2-40B4-BE49-F238E27FC236}">
                <a16:creationId xmlns:a16="http://schemas.microsoft.com/office/drawing/2014/main" id="{6ABA7D8A-2C17-8E68-FE89-A99C278B0D89}"/>
              </a:ext>
            </a:extLst>
          </p:cNvPr>
          <p:cNvSpPr>
            <a:spLocks noGrp="1"/>
          </p:cNvSpPr>
          <p:nvPr>
            <p:ph type="body" sz="quarter" idx="104"/>
          </p:nvPr>
        </p:nvSpPr>
        <p:spPr>
          <a:xfrm>
            <a:off x="6220126" y="3673340"/>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3" name="Text Placeholder 10">
            <a:extLst>
              <a:ext uri="{FF2B5EF4-FFF2-40B4-BE49-F238E27FC236}">
                <a16:creationId xmlns:a16="http://schemas.microsoft.com/office/drawing/2014/main" id="{031BD0D8-0623-D9D8-7659-92EA0B6D900D}"/>
              </a:ext>
            </a:extLst>
          </p:cNvPr>
          <p:cNvSpPr>
            <a:spLocks noGrp="1"/>
          </p:cNvSpPr>
          <p:nvPr>
            <p:ph type="body" sz="quarter" idx="13" hasCustomPrompt="1"/>
          </p:nvPr>
        </p:nvSpPr>
        <p:spPr>
          <a:xfrm>
            <a:off x="603444" y="1270051"/>
            <a:ext cx="1408236" cy="719166"/>
          </a:xfrm>
        </p:spPr>
        <p:txBody>
          <a:bodyPr>
            <a:noAutofit/>
          </a:bodyPr>
          <a:lstStyle>
            <a:lvl1pPr>
              <a:defRPr sz="2000" b="0" spc="0" baseline="0">
                <a:solidFill>
                  <a:srgbClr val="0B1228"/>
                </a:solidFill>
                <a:latin typeface="+mj-lt"/>
              </a:defRPr>
            </a:lvl1pPr>
          </a:lstStyle>
          <a:p>
            <a:pPr lvl="0"/>
            <a:r>
              <a:rPr lang="en-US"/>
              <a:t>Click to</a:t>
            </a:r>
            <a:br>
              <a:rPr lang="en-US"/>
            </a:br>
            <a:r>
              <a:rPr lang="en-US"/>
              <a:t>add text</a:t>
            </a:r>
          </a:p>
        </p:txBody>
      </p:sp>
    </p:spTree>
    <p:extLst>
      <p:ext uri="{BB962C8B-B14F-4D97-AF65-F5344CB8AC3E}">
        <p14:creationId xmlns:p14="http://schemas.microsoft.com/office/powerpoint/2010/main" val="122459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Agenda - EO Threa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10">
            <a:extLst>
              <a:ext uri="{FF2B5EF4-FFF2-40B4-BE49-F238E27FC236}">
                <a16:creationId xmlns:a16="http://schemas.microsoft.com/office/drawing/2014/main" id="{679BC01B-A024-5F71-6EFF-9D85D2D757E3}"/>
              </a:ext>
            </a:extLst>
          </p:cNvPr>
          <p:cNvSpPr>
            <a:spLocks noGrp="1"/>
          </p:cNvSpPr>
          <p:nvPr>
            <p:ph type="body" sz="quarter" idx="13" hasCustomPrompt="1"/>
          </p:nvPr>
        </p:nvSpPr>
        <p:spPr>
          <a:xfrm>
            <a:off x="603444" y="1270051"/>
            <a:ext cx="1408236" cy="719166"/>
          </a:xfrm>
        </p:spPr>
        <p:txBody>
          <a:bodyPr>
            <a:noAutofit/>
          </a:bodyPr>
          <a:lstStyle>
            <a:lvl1pPr>
              <a:defRPr sz="2000" b="0" spc="0" baseline="0">
                <a:solidFill>
                  <a:srgbClr val="0B1228"/>
                </a:solidFill>
                <a:latin typeface="+mj-lt"/>
              </a:defRPr>
            </a:lvl1pPr>
          </a:lstStyle>
          <a:p>
            <a:pPr lvl="0"/>
            <a:r>
              <a:rPr lang="en-US"/>
              <a:t>Click to</a:t>
            </a:r>
            <a:br>
              <a:rPr lang="en-US"/>
            </a:br>
            <a:r>
              <a:rPr lang="en-US"/>
              <a:t>add text</a:t>
            </a:r>
          </a:p>
        </p:txBody>
      </p:sp>
      <p:sp>
        <p:nvSpPr>
          <p:cNvPr id="24" name="Text Placeholder 51">
            <a:extLst>
              <a:ext uri="{FF2B5EF4-FFF2-40B4-BE49-F238E27FC236}">
                <a16:creationId xmlns:a16="http://schemas.microsoft.com/office/drawing/2014/main" id="{CB31677C-06B5-5240-89BB-E6993D6C0B0D}"/>
              </a:ext>
            </a:extLst>
          </p:cNvPr>
          <p:cNvSpPr>
            <a:spLocks noGrp="1"/>
          </p:cNvSpPr>
          <p:nvPr>
            <p:ph type="body" sz="quarter" idx="78" hasCustomPrompt="1"/>
          </p:nvPr>
        </p:nvSpPr>
        <p:spPr>
          <a:xfrm>
            <a:off x="3320809" y="1270051"/>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25" name="Text Placeholder 51">
            <a:extLst>
              <a:ext uri="{FF2B5EF4-FFF2-40B4-BE49-F238E27FC236}">
                <a16:creationId xmlns:a16="http://schemas.microsoft.com/office/drawing/2014/main" id="{416E1432-9B8F-1CEE-F2E8-CF889F7DC38A}"/>
              </a:ext>
            </a:extLst>
          </p:cNvPr>
          <p:cNvSpPr>
            <a:spLocks noGrp="1"/>
          </p:cNvSpPr>
          <p:nvPr>
            <p:ph type="body" sz="quarter" idx="79" hasCustomPrompt="1"/>
          </p:nvPr>
        </p:nvSpPr>
        <p:spPr>
          <a:xfrm>
            <a:off x="2854501" y="1270051"/>
            <a:ext cx="299378" cy="306388"/>
          </a:xfrm>
        </p:spPr>
        <p:txBody>
          <a:bodyPr>
            <a:noAutofit/>
          </a:bodyPr>
          <a:lstStyle>
            <a:lvl1pPr marL="0" indent="0">
              <a:buNone/>
              <a:defRPr sz="1200">
                <a:solidFill>
                  <a:srgbClr val="0B1228"/>
                </a:solidFill>
                <a:latin typeface="+mj-lt"/>
              </a:defRPr>
            </a:lvl1pPr>
          </a:lstStyle>
          <a:p>
            <a:pPr lvl="0"/>
            <a:r>
              <a:rPr lang="en-US"/>
              <a:t>01</a:t>
            </a:r>
          </a:p>
        </p:txBody>
      </p:sp>
      <p:sp>
        <p:nvSpPr>
          <p:cNvPr id="26" name="Text Placeholder 51">
            <a:extLst>
              <a:ext uri="{FF2B5EF4-FFF2-40B4-BE49-F238E27FC236}">
                <a16:creationId xmlns:a16="http://schemas.microsoft.com/office/drawing/2014/main" id="{4CF854B6-BA3F-F5B4-149C-A9E352B119CF}"/>
              </a:ext>
            </a:extLst>
          </p:cNvPr>
          <p:cNvSpPr>
            <a:spLocks noGrp="1"/>
          </p:cNvSpPr>
          <p:nvPr>
            <p:ph type="body" sz="quarter" idx="83"/>
          </p:nvPr>
        </p:nvSpPr>
        <p:spPr>
          <a:xfrm>
            <a:off x="3320809" y="1515842"/>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27" name="Text Placeholder 51">
            <a:extLst>
              <a:ext uri="{FF2B5EF4-FFF2-40B4-BE49-F238E27FC236}">
                <a16:creationId xmlns:a16="http://schemas.microsoft.com/office/drawing/2014/main" id="{C04D3493-9A5D-64E2-8BB3-AA3A878894D1}"/>
              </a:ext>
            </a:extLst>
          </p:cNvPr>
          <p:cNvSpPr>
            <a:spLocks noGrp="1"/>
          </p:cNvSpPr>
          <p:nvPr>
            <p:ph type="body" sz="quarter" idx="84" hasCustomPrompt="1"/>
          </p:nvPr>
        </p:nvSpPr>
        <p:spPr>
          <a:xfrm>
            <a:off x="3320809" y="1989217"/>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28" name="Text Placeholder 51">
            <a:extLst>
              <a:ext uri="{FF2B5EF4-FFF2-40B4-BE49-F238E27FC236}">
                <a16:creationId xmlns:a16="http://schemas.microsoft.com/office/drawing/2014/main" id="{26453EFD-5B79-E316-F76A-64CA6920F07E}"/>
              </a:ext>
            </a:extLst>
          </p:cNvPr>
          <p:cNvSpPr>
            <a:spLocks noGrp="1"/>
          </p:cNvSpPr>
          <p:nvPr>
            <p:ph type="body" sz="quarter" idx="85" hasCustomPrompt="1"/>
          </p:nvPr>
        </p:nvSpPr>
        <p:spPr>
          <a:xfrm>
            <a:off x="2854501" y="1989217"/>
            <a:ext cx="299378" cy="306388"/>
          </a:xfrm>
        </p:spPr>
        <p:txBody>
          <a:bodyPr>
            <a:noAutofit/>
          </a:bodyPr>
          <a:lstStyle>
            <a:lvl1pPr marL="0" indent="0">
              <a:buNone/>
              <a:defRPr sz="1200">
                <a:solidFill>
                  <a:srgbClr val="0B1228"/>
                </a:solidFill>
                <a:latin typeface="+mj-lt"/>
              </a:defRPr>
            </a:lvl1pPr>
          </a:lstStyle>
          <a:p>
            <a:pPr lvl="0"/>
            <a:r>
              <a:rPr lang="en-US"/>
              <a:t>02</a:t>
            </a:r>
          </a:p>
        </p:txBody>
      </p:sp>
      <p:sp>
        <p:nvSpPr>
          <p:cNvPr id="29" name="Text Placeholder 51">
            <a:extLst>
              <a:ext uri="{FF2B5EF4-FFF2-40B4-BE49-F238E27FC236}">
                <a16:creationId xmlns:a16="http://schemas.microsoft.com/office/drawing/2014/main" id="{509EEAF7-6273-CC2E-9EEB-B86159CBB9E0}"/>
              </a:ext>
            </a:extLst>
          </p:cNvPr>
          <p:cNvSpPr>
            <a:spLocks noGrp="1"/>
          </p:cNvSpPr>
          <p:nvPr>
            <p:ph type="body" sz="quarter" idx="86"/>
          </p:nvPr>
        </p:nvSpPr>
        <p:spPr>
          <a:xfrm>
            <a:off x="3320809" y="2235008"/>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30" name="Text Placeholder 51">
            <a:extLst>
              <a:ext uri="{FF2B5EF4-FFF2-40B4-BE49-F238E27FC236}">
                <a16:creationId xmlns:a16="http://schemas.microsoft.com/office/drawing/2014/main" id="{696A5CBE-7E6C-DFED-6B9B-FE0D542D13AB}"/>
              </a:ext>
            </a:extLst>
          </p:cNvPr>
          <p:cNvSpPr>
            <a:spLocks noGrp="1"/>
          </p:cNvSpPr>
          <p:nvPr>
            <p:ph type="body" sz="quarter" idx="87" hasCustomPrompt="1"/>
          </p:nvPr>
        </p:nvSpPr>
        <p:spPr>
          <a:xfrm>
            <a:off x="3320809" y="2708383"/>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31" name="Text Placeholder 51">
            <a:extLst>
              <a:ext uri="{FF2B5EF4-FFF2-40B4-BE49-F238E27FC236}">
                <a16:creationId xmlns:a16="http://schemas.microsoft.com/office/drawing/2014/main" id="{C4562D32-0918-C380-5176-9938763D9B8F}"/>
              </a:ext>
            </a:extLst>
          </p:cNvPr>
          <p:cNvSpPr>
            <a:spLocks noGrp="1"/>
          </p:cNvSpPr>
          <p:nvPr>
            <p:ph type="body" sz="quarter" idx="88" hasCustomPrompt="1"/>
          </p:nvPr>
        </p:nvSpPr>
        <p:spPr>
          <a:xfrm>
            <a:off x="2854501" y="2708383"/>
            <a:ext cx="299378" cy="306388"/>
          </a:xfrm>
        </p:spPr>
        <p:txBody>
          <a:bodyPr>
            <a:noAutofit/>
          </a:bodyPr>
          <a:lstStyle>
            <a:lvl1pPr marL="0" indent="0">
              <a:buNone/>
              <a:defRPr sz="1200">
                <a:solidFill>
                  <a:srgbClr val="0B1228"/>
                </a:solidFill>
                <a:latin typeface="+mj-lt"/>
              </a:defRPr>
            </a:lvl1pPr>
          </a:lstStyle>
          <a:p>
            <a:pPr lvl="0"/>
            <a:r>
              <a:rPr lang="en-US"/>
              <a:t>03</a:t>
            </a:r>
          </a:p>
        </p:txBody>
      </p:sp>
      <p:sp>
        <p:nvSpPr>
          <p:cNvPr id="32" name="Text Placeholder 51">
            <a:extLst>
              <a:ext uri="{FF2B5EF4-FFF2-40B4-BE49-F238E27FC236}">
                <a16:creationId xmlns:a16="http://schemas.microsoft.com/office/drawing/2014/main" id="{147FA589-2C55-B0C5-3765-CB6B062E229D}"/>
              </a:ext>
            </a:extLst>
          </p:cNvPr>
          <p:cNvSpPr>
            <a:spLocks noGrp="1"/>
          </p:cNvSpPr>
          <p:nvPr>
            <p:ph type="body" sz="quarter" idx="89"/>
          </p:nvPr>
        </p:nvSpPr>
        <p:spPr>
          <a:xfrm>
            <a:off x="3320809" y="2954174"/>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33" name="Text Placeholder 51">
            <a:extLst>
              <a:ext uri="{FF2B5EF4-FFF2-40B4-BE49-F238E27FC236}">
                <a16:creationId xmlns:a16="http://schemas.microsoft.com/office/drawing/2014/main" id="{125056A8-7B22-C5EF-0B18-D8F6503F6F3F}"/>
              </a:ext>
            </a:extLst>
          </p:cNvPr>
          <p:cNvSpPr>
            <a:spLocks noGrp="1"/>
          </p:cNvSpPr>
          <p:nvPr>
            <p:ph type="body" sz="quarter" idx="90" hasCustomPrompt="1"/>
          </p:nvPr>
        </p:nvSpPr>
        <p:spPr>
          <a:xfrm>
            <a:off x="3320809" y="3427549"/>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34" name="Text Placeholder 51">
            <a:extLst>
              <a:ext uri="{FF2B5EF4-FFF2-40B4-BE49-F238E27FC236}">
                <a16:creationId xmlns:a16="http://schemas.microsoft.com/office/drawing/2014/main" id="{E60F04D7-7BD0-5B5B-87E7-78F2F556DA70}"/>
              </a:ext>
            </a:extLst>
          </p:cNvPr>
          <p:cNvSpPr>
            <a:spLocks noGrp="1"/>
          </p:cNvSpPr>
          <p:nvPr>
            <p:ph type="body" sz="quarter" idx="91" hasCustomPrompt="1"/>
          </p:nvPr>
        </p:nvSpPr>
        <p:spPr>
          <a:xfrm>
            <a:off x="2854501" y="3427549"/>
            <a:ext cx="299378" cy="306388"/>
          </a:xfrm>
        </p:spPr>
        <p:txBody>
          <a:bodyPr>
            <a:noAutofit/>
          </a:bodyPr>
          <a:lstStyle>
            <a:lvl1pPr marL="0" indent="0">
              <a:buNone/>
              <a:defRPr sz="1200">
                <a:solidFill>
                  <a:srgbClr val="0B1228"/>
                </a:solidFill>
                <a:latin typeface="+mj-lt"/>
              </a:defRPr>
            </a:lvl1pPr>
          </a:lstStyle>
          <a:p>
            <a:pPr lvl="0"/>
            <a:r>
              <a:rPr lang="en-US"/>
              <a:t>04</a:t>
            </a:r>
          </a:p>
        </p:txBody>
      </p:sp>
      <p:sp>
        <p:nvSpPr>
          <p:cNvPr id="35" name="Text Placeholder 51">
            <a:extLst>
              <a:ext uri="{FF2B5EF4-FFF2-40B4-BE49-F238E27FC236}">
                <a16:creationId xmlns:a16="http://schemas.microsoft.com/office/drawing/2014/main" id="{9E0158E7-B9D7-5202-07B0-49D3601A5DCE}"/>
              </a:ext>
            </a:extLst>
          </p:cNvPr>
          <p:cNvSpPr>
            <a:spLocks noGrp="1"/>
          </p:cNvSpPr>
          <p:nvPr>
            <p:ph type="body" sz="quarter" idx="92"/>
          </p:nvPr>
        </p:nvSpPr>
        <p:spPr>
          <a:xfrm>
            <a:off x="3320809" y="3673340"/>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36" name="Text Placeholder 51">
            <a:extLst>
              <a:ext uri="{FF2B5EF4-FFF2-40B4-BE49-F238E27FC236}">
                <a16:creationId xmlns:a16="http://schemas.microsoft.com/office/drawing/2014/main" id="{6FCF382A-7844-3C55-2D39-61C0DD1D81E9}"/>
              </a:ext>
            </a:extLst>
          </p:cNvPr>
          <p:cNvSpPr>
            <a:spLocks noGrp="1"/>
          </p:cNvSpPr>
          <p:nvPr>
            <p:ph type="body" sz="quarter" idx="93" hasCustomPrompt="1"/>
          </p:nvPr>
        </p:nvSpPr>
        <p:spPr>
          <a:xfrm>
            <a:off x="6220126" y="1270051"/>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37" name="Text Placeholder 51">
            <a:extLst>
              <a:ext uri="{FF2B5EF4-FFF2-40B4-BE49-F238E27FC236}">
                <a16:creationId xmlns:a16="http://schemas.microsoft.com/office/drawing/2014/main" id="{D48EA5A3-0B9D-5944-BF9C-65DC6084EA7E}"/>
              </a:ext>
            </a:extLst>
          </p:cNvPr>
          <p:cNvSpPr>
            <a:spLocks noGrp="1"/>
          </p:cNvSpPr>
          <p:nvPr>
            <p:ph type="body" sz="quarter" idx="94" hasCustomPrompt="1"/>
          </p:nvPr>
        </p:nvSpPr>
        <p:spPr>
          <a:xfrm>
            <a:off x="5753818" y="1270051"/>
            <a:ext cx="299378" cy="306388"/>
          </a:xfrm>
        </p:spPr>
        <p:txBody>
          <a:bodyPr>
            <a:noAutofit/>
          </a:bodyPr>
          <a:lstStyle>
            <a:lvl1pPr marL="0" indent="0">
              <a:buNone/>
              <a:defRPr sz="1200">
                <a:solidFill>
                  <a:srgbClr val="0B1228"/>
                </a:solidFill>
                <a:latin typeface="+mj-lt"/>
              </a:defRPr>
            </a:lvl1pPr>
          </a:lstStyle>
          <a:p>
            <a:pPr lvl="0"/>
            <a:r>
              <a:rPr lang="en-US"/>
              <a:t>05</a:t>
            </a:r>
          </a:p>
        </p:txBody>
      </p:sp>
      <p:sp>
        <p:nvSpPr>
          <p:cNvPr id="45" name="Text Placeholder 51">
            <a:extLst>
              <a:ext uri="{FF2B5EF4-FFF2-40B4-BE49-F238E27FC236}">
                <a16:creationId xmlns:a16="http://schemas.microsoft.com/office/drawing/2014/main" id="{2026C77B-0A17-2E30-8B28-95D8067576F9}"/>
              </a:ext>
            </a:extLst>
          </p:cNvPr>
          <p:cNvSpPr>
            <a:spLocks noGrp="1"/>
          </p:cNvSpPr>
          <p:nvPr>
            <p:ph type="body" sz="quarter" idx="95"/>
          </p:nvPr>
        </p:nvSpPr>
        <p:spPr>
          <a:xfrm>
            <a:off x="6220126" y="1515842"/>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46" name="Text Placeholder 51">
            <a:extLst>
              <a:ext uri="{FF2B5EF4-FFF2-40B4-BE49-F238E27FC236}">
                <a16:creationId xmlns:a16="http://schemas.microsoft.com/office/drawing/2014/main" id="{39785806-DACE-D848-180A-E3E1A0574998}"/>
              </a:ext>
            </a:extLst>
          </p:cNvPr>
          <p:cNvSpPr>
            <a:spLocks noGrp="1"/>
          </p:cNvSpPr>
          <p:nvPr>
            <p:ph type="body" sz="quarter" idx="96" hasCustomPrompt="1"/>
          </p:nvPr>
        </p:nvSpPr>
        <p:spPr>
          <a:xfrm>
            <a:off x="6220126" y="1989217"/>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47" name="Text Placeholder 51">
            <a:extLst>
              <a:ext uri="{FF2B5EF4-FFF2-40B4-BE49-F238E27FC236}">
                <a16:creationId xmlns:a16="http://schemas.microsoft.com/office/drawing/2014/main" id="{6D4F01F4-A9CD-943E-6C58-145D666DFE34}"/>
              </a:ext>
            </a:extLst>
          </p:cNvPr>
          <p:cNvSpPr>
            <a:spLocks noGrp="1"/>
          </p:cNvSpPr>
          <p:nvPr>
            <p:ph type="body" sz="quarter" idx="97" hasCustomPrompt="1"/>
          </p:nvPr>
        </p:nvSpPr>
        <p:spPr>
          <a:xfrm>
            <a:off x="5753818" y="1989217"/>
            <a:ext cx="299378" cy="306388"/>
          </a:xfrm>
        </p:spPr>
        <p:txBody>
          <a:bodyPr>
            <a:noAutofit/>
          </a:bodyPr>
          <a:lstStyle>
            <a:lvl1pPr marL="0" indent="0">
              <a:buNone/>
              <a:defRPr sz="1200">
                <a:solidFill>
                  <a:srgbClr val="0B1228"/>
                </a:solidFill>
                <a:latin typeface="+mj-lt"/>
              </a:defRPr>
            </a:lvl1pPr>
          </a:lstStyle>
          <a:p>
            <a:pPr lvl="0"/>
            <a:r>
              <a:rPr lang="en-US"/>
              <a:t>06</a:t>
            </a:r>
          </a:p>
        </p:txBody>
      </p:sp>
      <p:sp>
        <p:nvSpPr>
          <p:cNvPr id="48" name="Text Placeholder 51">
            <a:extLst>
              <a:ext uri="{FF2B5EF4-FFF2-40B4-BE49-F238E27FC236}">
                <a16:creationId xmlns:a16="http://schemas.microsoft.com/office/drawing/2014/main" id="{E6BA71F3-0EEF-7278-CC6E-2C176F324FD4}"/>
              </a:ext>
            </a:extLst>
          </p:cNvPr>
          <p:cNvSpPr>
            <a:spLocks noGrp="1"/>
          </p:cNvSpPr>
          <p:nvPr>
            <p:ph type="body" sz="quarter" idx="98"/>
          </p:nvPr>
        </p:nvSpPr>
        <p:spPr>
          <a:xfrm>
            <a:off x="6220126" y="2235008"/>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49" name="Text Placeholder 51">
            <a:extLst>
              <a:ext uri="{FF2B5EF4-FFF2-40B4-BE49-F238E27FC236}">
                <a16:creationId xmlns:a16="http://schemas.microsoft.com/office/drawing/2014/main" id="{699D16D4-86CB-7E4F-1C72-41AF94B3656E}"/>
              </a:ext>
            </a:extLst>
          </p:cNvPr>
          <p:cNvSpPr>
            <a:spLocks noGrp="1"/>
          </p:cNvSpPr>
          <p:nvPr>
            <p:ph type="body" sz="quarter" idx="99" hasCustomPrompt="1"/>
          </p:nvPr>
        </p:nvSpPr>
        <p:spPr>
          <a:xfrm>
            <a:off x="6220126" y="2708383"/>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50" name="Text Placeholder 51">
            <a:extLst>
              <a:ext uri="{FF2B5EF4-FFF2-40B4-BE49-F238E27FC236}">
                <a16:creationId xmlns:a16="http://schemas.microsoft.com/office/drawing/2014/main" id="{0154FD1E-E99B-3710-937D-8DB593488864}"/>
              </a:ext>
            </a:extLst>
          </p:cNvPr>
          <p:cNvSpPr>
            <a:spLocks noGrp="1"/>
          </p:cNvSpPr>
          <p:nvPr>
            <p:ph type="body" sz="quarter" idx="100" hasCustomPrompt="1"/>
          </p:nvPr>
        </p:nvSpPr>
        <p:spPr>
          <a:xfrm>
            <a:off x="5753818" y="2708383"/>
            <a:ext cx="299378" cy="306388"/>
          </a:xfrm>
        </p:spPr>
        <p:txBody>
          <a:bodyPr>
            <a:noAutofit/>
          </a:bodyPr>
          <a:lstStyle>
            <a:lvl1pPr marL="0" indent="0">
              <a:buNone/>
              <a:defRPr sz="1200">
                <a:solidFill>
                  <a:srgbClr val="0B1228"/>
                </a:solidFill>
                <a:latin typeface="+mj-lt"/>
              </a:defRPr>
            </a:lvl1pPr>
          </a:lstStyle>
          <a:p>
            <a:pPr lvl="0"/>
            <a:r>
              <a:rPr lang="en-US"/>
              <a:t>07</a:t>
            </a:r>
          </a:p>
        </p:txBody>
      </p:sp>
      <p:sp>
        <p:nvSpPr>
          <p:cNvPr id="51" name="Text Placeholder 51">
            <a:extLst>
              <a:ext uri="{FF2B5EF4-FFF2-40B4-BE49-F238E27FC236}">
                <a16:creationId xmlns:a16="http://schemas.microsoft.com/office/drawing/2014/main" id="{B20347FF-EF06-842B-00C2-650132EB097B}"/>
              </a:ext>
            </a:extLst>
          </p:cNvPr>
          <p:cNvSpPr>
            <a:spLocks noGrp="1"/>
          </p:cNvSpPr>
          <p:nvPr>
            <p:ph type="body" sz="quarter" idx="101"/>
          </p:nvPr>
        </p:nvSpPr>
        <p:spPr>
          <a:xfrm>
            <a:off x="6220126" y="2954174"/>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
        <p:nvSpPr>
          <p:cNvPr id="52" name="Text Placeholder 51">
            <a:extLst>
              <a:ext uri="{FF2B5EF4-FFF2-40B4-BE49-F238E27FC236}">
                <a16:creationId xmlns:a16="http://schemas.microsoft.com/office/drawing/2014/main" id="{768874BA-7605-0BF4-B9E6-52AE0DE80FAA}"/>
              </a:ext>
            </a:extLst>
          </p:cNvPr>
          <p:cNvSpPr>
            <a:spLocks noGrp="1"/>
          </p:cNvSpPr>
          <p:nvPr>
            <p:ph type="body" sz="quarter" idx="102" hasCustomPrompt="1"/>
          </p:nvPr>
        </p:nvSpPr>
        <p:spPr>
          <a:xfrm>
            <a:off x="6220126" y="3427549"/>
            <a:ext cx="2247367" cy="182311"/>
          </a:xfrm>
        </p:spPr>
        <p:txBody>
          <a:bodyPr>
            <a:noAutofit/>
          </a:bodyPr>
          <a:lstStyle>
            <a:lvl1pPr marL="0" indent="0">
              <a:buNone/>
              <a:defRPr sz="1200">
                <a:solidFill>
                  <a:srgbClr val="0B1228"/>
                </a:solidFill>
                <a:latin typeface="+mj-lt"/>
              </a:defRPr>
            </a:lvl1pPr>
          </a:lstStyle>
          <a:p>
            <a:pPr lvl="0"/>
            <a:r>
              <a:rPr lang="en-US"/>
              <a:t>Click to add text</a:t>
            </a:r>
          </a:p>
        </p:txBody>
      </p:sp>
      <p:sp>
        <p:nvSpPr>
          <p:cNvPr id="53" name="Text Placeholder 51">
            <a:extLst>
              <a:ext uri="{FF2B5EF4-FFF2-40B4-BE49-F238E27FC236}">
                <a16:creationId xmlns:a16="http://schemas.microsoft.com/office/drawing/2014/main" id="{2348E6E0-8629-7EB7-9793-6DFA1B925D49}"/>
              </a:ext>
            </a:extLst>
          </p:cNvPr>
          <p:cNvSpPr>
            <a:spLocks noGrp="1"/>
          </p:cNvSpPr>
          <p:nvPr>
            <p:ph type="body" sz="quarter" idx="103" hasCustomPrompt="1"/>
          </p:nvPr>
        </p:nvSpPr>
        <p:spPr>
          <a:xfrm>
            <a:off x="5753818" y="3427549"/>
            <a:ext cx="299378" cy="306388"/>
          </a:xfrm>
        </p:spPr>
        <p:txBody>
          <a:bodyPr>
            <a:noAutofit/>
          </a:bodyPr>
          <a:lstStyle>
            <a:lvl1pPr marL="0" indent="0">
              <a:buNone/>
              <a:defRPr sz="1200">
                <a:solidFill>
                  <a:srgbClr val="0B1228"/>
                </a:solidFill>
                <a:latin typeface="+mj-lt"/>
              </a:defRPr>
            </a:lvl1pPr>
          </a:lstStyle>
          <a:p>
            <a:pPr lvl="0"/>
            <a:r>
              <a:rPr lang="en-US"/>
              <a:t>08</a:t>
            </a:r>
          </a:p>
        </p:txBody>
      </p:sp>
      <p:sp>
        <p:nvSpPr>
          <p:cNvPr id="54" name="Text Placeholder 51">
            <a:extLst>
              <a:ext uri="{FF2B5EF4-FFF2-40B4-BE49-F238E27FC236}">
                <a16:creationId xmlns:a16="http://schemas.microsoft.com/office/drawing/2014/main" id="{E555CC06-B90E-53B0-6CC1-5A87B43C6F76}"/>
              </a:ext>
            </a:extLst>
          </p:cNvPr>
          <p:cNvSpPr>
            <a:spLocks noGrp="1"/>
          </p:cNvSpPr>
          <p:nvPr>
            <p:ph type="body" sz="quarter" idx="104"/>
          </p:nvPr>
        </p:nvSpPr>
        <p:spPr>
          <a:xfrm>
            <a:off x="6220126" y="3673340"/>
            <a:ext cx="2247367" cy="306388"/>
          </a:xfrm>
        </p:spPr>
        <p:txBody>
          <a:bodyPr>
            <a:noAutofit/>
          </a:bodyPr>
          <a:lstStyle>
            <a:lvl1pPr marL="0" indent="0">
              <a:buNone/>
              <a:defRPr sz="900">
                <a:solidFill>
                  <a:srgbClr val="0B1228"/>
                </a:solidFill>
                <a:latin typeface="+mn-lt"/>
              </a:defRPr>
            </a:lvl1pPr>
          </a:lstStyle>
          <a:p>
            <a:pPr lvl="0"/>
            <a:r>
              <a:rPr lang="en-GB"/>
              <a:t>Click to edit Master text styles</a:t>
            </a:r>
          </a:p>
        </p:txBody>
      </p:sp>
    </p:spTree>
    <p:extLst>
      <p:ext uri="{BB962C8B-B14F-4D97-AF65-F5344CB8AC3E}">
        <p14:creationId xmlns:p14="http://schemas.microsoft.com/office/powerpoint/2010/main" val="167757726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Content - Single Column">
    <p:bg>
      <p:bgRef idx="1001">
        <a:schemeClr val="bg2"/>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FE51DD-4554-B703-ADFD-35A6B40836A2}"/>
              </a:ext>
            </a:extLst>
          </p:cNvPr>
          <p:cNvSpPr txBox="1"/>
          <p:nvPr userDrawn="1"/>
        </p:nvSpPr>
        <p:spPr>
          <a:xfrm>
            <a:off x="1233628" y="292175"/>
            <a:ext cx="0" cy="0"/>
          </a:xfrm>
          <a:prstGeom prst="rect">
            <a:avLst/>
          </a:prstGeom>
          <a:noFill/>
        </p:spPr>
        <p:txBody>
          <a:bodyPr wrap="none" lIns="0" tIns="0" rIns="0" bIns="0" rtlCol="0">
            <a:noAutofit/>
          </a:bodyPr>
          <a:lstStyle/>
          <a:p>
            <a:pPr algn="l"/>
            <a:endParaRPr lang="en-CO" sz="1200">
              <a:latin typeface="Hanken Grotesk Light" pitchFamily="2" charset="77"/>
            </a:endParaRPr>
          </a:p>
        </p:txBody>
      </p:sp>
      <p:sp>
        <p:nvSpPr>
          <p:cNvPr id="11" name="Text Placeholder 12">
            <a:extLst>
              <a:ext uri="{FF2B5EF4-FFF2-40B4-BE49-F238E27FC236}">
                <a16:creationId xmlns:a16="http://schemas.microsoft.com/office/drawing/2014/main" id="{B33C85B1-6C27-6D51-5BEA-639A24BBE79A}"/>
              </a:ext>
            </a:extLst>
          </p:cNvPr>
          <p:cNvSpPr>
            <a:spLocks noGrp="1"/>
          </p:cNvSpPr>
          <p:nvPr>
            <p:ph type="body" sz="quarter" idx="14" hasCustomPrompt="1"/>
          </p:nvPr>
        </p:nvSpPr>
        <p:spPr>
          <a:xfrm>
            <a:off x="395285" y="1344167"/>
            <a:ext cx="8372697" cy="285419"/>
          </a:xfrm>
        </p:spPr>
        <p:txBody>
          <a:bodyPr anchor="b">
            <a:noAutofit/>
          </a:bodyPr>
          <a:lstStyle>
            <a:lvl1pPr marL="0" indent="0">
              <a:buNone/>
              <a:defRPr sz="1400" b="0" i="0">
                <a:solidFill>
                  <a:schemeClr val="accent4"/>
                </a:solidFill>
                <a:latin typeface="+mj-lt"/>
                <a:ea typeface="Roboto" panose="02000000000000000000" pitchFamily="2" charset="0"/>
                <a:cs typeface="Roboto" panose="02000000000000000000" pitchFamily="2" charset="0"/>
              </a:defRPr>
            </a:lvl1pPr>
          </a:lstStyle>
          <a:p>
            <a:pPr lvl="0"/>
            <a:r>
              <a:rPr lang="en-US"/>
              <a:t>Click to add text</a:t>
            </a:r>
          </a:p>
        </p:txBody>
      </p:sp>
      <p:sp>
        <p:nvSpPr>
          <p:cNvPr id="6" name="Text Placeholder 5">
            <a:extLst>
              <a:ext uri="{FF2B5EF4-FFF2-40B4-BE49-F238E27FC236}">
                <a16:creationId xmlns:a16="http://schemas.microsoft.com/office/drawing/2014/main" id="{9DD79689-2C15-BBFD-4080-E697ED53D4B6}"/>
              </a:ext>
            </a:extLst>
          </p:cNvPr>
          <p:cNvSpPr>
            <a:spLocks noGrp="1"/>
          </p:cNvSpPr>
          <p:nvPr>
            <p:ph type="body" sz="quarter" idx="39" hasCustomPrompt="1"/>
          </p:nvPr>
        </p:nvSpPr>
        <p:spPr>
          <a:xfrm>
            <a:off x="395288" y="579436"/>
            <a:ext cx="8372694" cy="437633"/>
          </a:xfrm>
        </p:spPr>
        <p:txBody>
          <a:bodyPr anchor="t">
            <a:noAutofit/>
          </a:bodyPr>
          <a:lstStyle>
            <a:lvl1pPr>
              <a:lnSpc>
                <a:spcPct val="100000"/>
              </a:lnSpc>
              <a:defRPr sz="2000" b="0" i="0">
                <a:solidFill>
                  <a:schemeClr val="tx1"/>
                </a:solidFill>
                <a:latin typeface="+mj-lt"/>
                <a:ea typeface="Roboto" panose="02000000000000000000" pitchFamily="2" charset="0"/>
                <a:cs typeface="Roboto" panose="02000000000000000000" pitchFamily="2" charset="0"/>
              </a:defRPr>
            </a:lvl1pPr>
          </a:lstStyle>
          <a:p>
            <a:pPr lvl="0"/>
            <a:r>
              <a:rPr lang="en-US"/>
              <a:t>Click to add slide title</a:t>
            </a:r>
          </a:p>
        </p:txBody>
      </p:sp>
      <p:sp>
        <p:nvSpPr>
          <p:cNvPr id="8" name="Text Placeholder 10">
            <a:extLst>
              <a:ext uri="{FF2B5EF4-FFF2-40B4-BE49-F238E27FC236}">
                <a16:creationId xmlns:a16="http://schemas.microsoft.com/office/drawing/2014/main" id="{2AC51D2E-C2BF-69EA-56F3-D5DC3562BC6A}"/>
              </a:ext>
            </a:extLst>
          </p:cNvPr>
          <p:cNvSpPr>
            <a:spLocks noGrp="1"/>
          </p:cNvSpPr>
          <p:nvPr>
            <p:ph type="body" sz="quarter" idx="13" hasCustomPrompt="1"/>
          </p:nvPr>
        </p:nvSpPr>
        <p:spPr>
          <a:xfrm>
            <a:off x="395287" y="351605"/>
            <a:ext cx="8372689" cy="231728"/>
          </a:xfrm>
        </p:spPr>
        <p:txBody>
          <a:bodyPr>
            <a:noAutofit/>
          </a:bodyPr>
          <a:lstStyle>
            <a:lvl1pPr>
              <a:defRPr sz="1000" b="1" cap="all" spc="150" baseline="0">
                <a:solidFill>
                  <a:schemeClr val="accent1"/>
                </a:solidFill>
              </a:defRPr>
            </a:lvl1pPr>
          </a:lstStyle>
          <a:p>
            <a:pPr lvl="0"/>
            <a:r>
              <a:rPr lang="en-US"/>
              <a:t>SECTION TITLE</a:t>
            </a:r>
          </a:p>
        </p:txBody>
      </p:sp>
      <p:sp>
        <p:nvSpPr>
          <p:cNvPr id="3" name="Content Placeholder 2">
            <a:extLst>
              <a:ext uri="{FF2B5EF4-FFF2-40B4-BE49-F238E27FC236}">
                <a16:creationId xmlns:a16="http://schemas.microsoft.com/office/drawing/2014/main" id="{438BC33A-8F48-37F1-A7C3-0C030AE9055A}"/>
              </a:ext>
            </a:extLst>
          </p:cNvPr>
          <p:cNvSpPr>
            <a:spLocks noGrp="1"/>
          </p:cNvSpPr>
          <p:nvPr>
            <p:ph sz="quarter" idx="40" hasCustomPrompt="1"/>
          </p:nvPr>
        </p:nvSpPr>
        <p:spPr>
          <a:xfrm>
            <a:off x="395284" y="1739185"/>
            <a:ext cx="8372693" cy="2896314"/>
          </a:xfrm>
        </p:spPr>
        <p:txBody>
          <a:bodyPr/>
          <a:lstStyle>
            <a:lvl1pPr>
              <a:defRPr sz="1100"/>
            </a:lvl1pPr>
            <a:lvl3pPr>
              <a:defRPr sz="700"/>
            </a:lvl3pPr>
            <a:lvl4pPr>
              <a:defRPr sz="700"/>
            </a:lvl4pPr>
            <a:lvl5pPr>
              <a:defRPr sz="7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1917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77"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5288" y="1156081"/>
            <a:ext cx="8353424" cy="3468928"/>
          </a:xfrm>
          <a:prstGeom prst="rect">
            <a:avLst/>
          </a:prstGeom>
        </p:spPr>
        <p:txBody>
          <a:bodyPr vert="horz" lIns="0" tIns="0" rIns="0" bIns="0" rtlCol="0">
            <a:noAutofit/>
          </a:bodyPr>
          <a:lstStyle/>
          <a:p>
            <a:pPr lvl="0"/>
            <a:r>
              <a:rPr lang="en-US"/>
              <a:t>Lorem ipsum dolor sit amet, consectetur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p>
          <a:p>
            <a:pPr lvl="0"/>
            <a:r>
              <a:rPr lang="en-US" err="1"/>
              <a:t>Nisl</a:t>
            </a:r>
            <a:r>
              <a:rPr lang="en-US"/>
              <a:t> </a:t>
            </a:r>
            <a:r>
              <a:rPr lang="en-US" err="1"/>
              <a:t>enunc</a:t>
            </a:r>
            <a:r>
              <a:rPr lang="en-US"/>
              <a:t> mi ipsum </a:t>
            </a:r>
            <a:r>
              <a:rPr lang="en-US" err="1"/>
              <a:t>faucibus</a:t>
            </a:r>
            <a:r>
              <a:rPr lang="en-US"/>
              <a:t>. </a:t>
            </a:r>
          </a:p>
          <a:p>
            <a:pPr lvl="1"/>
            <a:r>
              <a:rPr lang="en-US"/>
              <a:t>Diam </a:t>
            </a:r>
            <a:r>
              <a:rPr lang="en-US" err="1"/>
              <a:t>quis</a:t>
            </a:r>
            <a:r>
              <a:rPr lang="en-US"/>
              <a:t> </a:t>
            </a:r>
            <a:r>
              <a:rPr lang="en-US" err="1"/>
              <a:t>nim</a:t>
            </a:r>
            <a:r>
              <a:rPr lang="en-US"/>
              <a:t> </a:t>
            </a:r>
            <a:r>
              <a:rPr lang="en-US" err="1"/>
              <a:t>lobortis</a:t>
            </a:r>
            <a:r>
              <a:rPr lang="en-US"/>
              <a:t> </a:t>
            </a:r>
            <a:r>
              <a:rPr lang="en-US" err="1"/>
              <a:t>scelerisque</a:t>
            </a:r>
            <a:r>
              <a:rPr lang="en-US"/>
              <a:t> fermentum dui </a:t>
            </a:r>
            <a:r>
              <a:rPr lang="en-US" err="1"/>
              <a:t>faucibus</a:t>
            </a:r>
            <a:r>
              <a:rPr lang="en-US"/>
              <a:t>. </a:t>
            </a:r>
          </a:p>
          <a:p>
            <a:pPr lvl="2"/>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2"/>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amet. </a:t>
            </a:r>
          </a:p>
          <a:p>
            <a:pPr lvl="3"/>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4"/>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amet. </a:t>
            </a:r>
          </a:p>
          <a:p>
            <a:pPr lvl="2"/>
            <a:endParaRPr lang="en-US"/>
          </a:p>
          <a:p>
            <a:pPr lvl="0"/>
            <a:r>
              <a:rPr lang="en-US"/>
              <a:t>Diam </a:t>
            </a:r>
            <a:r>
              <a:rPr lang="en-US" err="1"/>
              <a:t>phasellus</a:t>
            </a:r>
            <a:r>
              <a:rPr lang="en-US"/>
              <a:t> vestibulum lorem sed </a:t>
            </a:r>
            <a:r>
              <a:rPr lang="en-US" err="1"/>
              <a:t>risus</a:t>
            </a:r>
            <a:r>
              <a:rPr lang="en-US"/>
              <a:t> </a:t>
            </a:r>
            <a:r>
              <a:rPr lang="en-US" err="1"/>
              <a:t>ultricies</a:t>
            </a:r>
            <a:r>
              <a:rPr lang="en-US"/>
              <a:t> </a:t>
            </a:r>
            <a:r>
              <a:rPr lang="en-US" err="1"/>
              <a:t>tristique</a:t>
            </a:r>
            <a:r>
              <a:rPr lang="en-US"/>
              <a:t>. </a:t>
            </a:r>
          </a:p>
          <a:p>
            <a:pPr lvl="1"/>
            <a:r>
              <a:rPr lang="en-US" err="1"/>
              <a:t>Augue</a:t>
            </a:r>
            <a:r>
              <a:rPr lang="en-US"/>
              <a:t> </a:t>
            </a:r>
            <a:r>
              <a:rPr lang="en-US" err="1"/>
              <a:t>mauris</a:t>
            </a:r>
            <a:r>
              <a:rPr lang="en-US"/>
              <a:t> </a:t>
            </a:r>
            <a:r>
              <a:rPr lang="en-US" err="1"/>
              <a:t>augue</a:t>
            </a:r>
            <a:r>
              <a:rPr lang="en-US"/>
              <a:t> </a:t>
            </a:r>
            <a:r>
              <a:rPr lang="en-US" err="1"/>
              <a:t>neque</a:t>
            </a:r>
            <a:r>
              <a:rPr lang="en-US"/>
              <a:t> gravida. </a:t>
            </a:r>
            <a:r>
              <a:rPr lang="en-US" err="1"/>
              <a:t>Quis</a:t>
            </a:r>
            <a:r>
              <a:rPr lang="en-US"/>
              <a:t> auctor </a:t>
            </a:r>
            <a:r>
              <a:rPr lang="en-US" err="1"/>
              <a:t>elit</a:t>
            </a:r>
            <a:r>
              <a:rPr lang="en-US"/>
              <a:t> sed </a:t>
            </a:r>
            <a:r>
              <a:rPr lang="en-US" err="1"/>
              <a:t>vulputate</a:t>
            </a:r>
            <a:r>
              <a:rPr lang="en-US"/>
              <a:t> mi sit amet. Vel </a:t>
            </a:r>
            <a:r>
              <a:rPr lang="en-US" err="1"/>
              <a:t>quam</a:t>
            </a:r>
            <a:r>
              <a:rPr lang="en-US"/>
              <a:t> </a:t>
            </a:r>
            <a:r>
              <a:rPr lang="en-US" err="1"/>
              <a:t>elementum</a:t>
            </a:r>
            <a:r>
              <a:rPr lang="en-US"/>
              <a:t> pulvinar </a:t>
            </a:r>
            <a:r>
              <a:rPr lang="en-US" err="1"/>
              <a:t>etiam</a:t>
            </a:r>
            <a:r>
              <a:rPr lang="en-US"/>
              <a:t> non </a:t>
            </a:r>
            <a:r>
              <a:rPr lang="en-US" err="1"/>
              <a:t>quam</a:t>
            </a:r>
            <a:r>
              <a:rPr lang="en-US"/>
              <a:t> </a:t>
            </a:r>
            <a:r>
              <a:rPr lang="en-US" err="1"/>
              <a:t>lacus</a:t>
            </a:r>
            <a:r>
              <a:rPr lang="en-US"/>
              <a:t>. </a:t>
            </a:r>
            <a:r>
              <a:rPr lang="en-US" err="1"/>
              <a:t>Metus</a:t>
            </a:r>
            <a:r>
              <a:rPr lang="en-US"/>
              <a:t> </a:t>
            </a:r>
            <a:r>
              <a:rPr lang="en-US" err="1"/>
              <a:t>vulputate</a:t>
            </a:r>
            <a:r>
              <a:rPr lang="en-US"/>
              <a:t> </a:t>
            </a:r>
            <a:r>
              <a:rPr lang="en-US" err="1"/>
              <a:t>eu</a:t>
            </a:r>
            <a:r>
              <a:rPr lang="en-US"/>
              <a:t> </a:t>
            </a:r>
            <a:r>
              <a:rPr lang="en-US" err="1"/>
              <a:t>scelerisque</a:t>
            </a:r>
            <a:r>
              <a:rPr lang="en-US"/>
              <a:t> </a:t>
            </a:r>
            <a:r>
              <a:rPr lang="en-US" err="1"/>
              <a:t>felis</a:t>
            </a:r>
            <a:r>
              <a:rPr lang="en-US"/>
              <a:t> </a:t>
            </a:r>
            <a:r>
              <a:rPr lang="en-US" err="1"/>
              <a:t>imperdiet</a:t>
            </a:r>
            <a:r>
              <a:rPr lang="en-US"/>
              <a:t> </a:t>
            </a:r>
            <a:r>
              <a:rPr lang="en-US" err="1"/>
              <a:t>proin</a:t>
            </a:r>
            <a:r>
              <a:rPr lang="en-US"/>
              <a:t>. Cursus </a:t>
            </a:r>
            <a:r>
              <a:rPr lang="en-US" err="1"/>
              <a:t>mattis</a:t>
            </a:r>
            <a:r>
              <a:rPr lang="en-US"/>
              <a:t> </a:t>
            </a:r>
            <a:r>
              <a:rPr lang="en-US" err="1"/>
              <a:t>molestie</a:t>
            </a:r>
            <a:r>
              <a:rPr lang="en-US"/>
              <a:t> a </a:t>
            </a:r>
            <a:r>
              <a:rPr lang="en-US" err="1"/>
              <a:t>iaculis</a:t>
            </a:r>
            <a:r>
              <a:rPr lang="en-US"/>
              <a:t> at </a:t>
            </a:r>
            <a:r>
              <a:rPr lang="en-US" err="1"/>
              <a:t>erat</a:t>
            </a:r>
            <a:r>
              <a:rPr lang="en-US"/>
              <a:t>. </a:t>
            </a:r>
            <a:r>
              <a:rPr lang="en-US" err="1"/>
              <a:t>Malesuada</a:t>
            </a:r>
            <a:r>
              <a:rPr lang="en-US"/>
              <a:t> fames ac </a:t>
            </a:r>
            <a:r>
              <a:rPr lang="en-US" err="1"/>
              <a:t>turpis</a:t>
            </a:r>
            <a:r>
              <a:rPr lang="en-US"/>
              <a:t> </a:t>
            </a:r>
            <a:r>
              <a:rPr lang="en-US" err="1"/>
              <a:t>egestas</a:t>
            </a:r>
            <a:r>
              <a:rPr lang="en-US"/>
              <a:t>. </a:t>
            </a:r>
            <a:r>
              <a:rPr lang="en-US" err="1"/>
              <a:t>Egestas</a:t>
            </a:r>
            <a:r>
              <a:rPr lang="en-US"/>
              <a:t> </a:t>
            </a:r>
            <a:r>
              <a:rPr lang="en-US" err="1"/>
              <a:t>quis</a:t>
            </a:r>
            <a:r>
              <a:rPr lang="en-US"/>
              <a:t> ipsum </a:t>
            </a:r>
            <a:r>
              <a:rPr lang="en-US" err="1"/>
              <a:t>suspendisse</a:t>
            </a:r>
            <a:r>
              <a:rPr lang="en-US"/>
              <a:t> </a:t>
            </a:r>
            <a:r>
              <a:rPr lang="en-US" err="1"/>
              <a:t>ultrices</a:t>
            </a:r>
            <a:r>
              <a:rPr lang="en-US"/>
              <a:t> gravida dictum </a:t>
            </a:r>
            <a:r>
              <a:rPr lang="en-US" err="1"/>
              <a:t>fusce</a:t>
            </a:r>
            <a:r>
              <a:rPr lang="en-US"/>
              <a:t>. Lorem ipsum dolor sit amet consectetur.</a:t>
            </a:r>
          </a:p>
        </p:txBody>
      </p:sp>
      <p:sp>
        <p:nvSpPr>
          <p:cNvPr id="8" name="Title Placeholder 3">
            <a:extLst>
              <a:ext uri="{FF2B5EF4-FFF2-40B4-BE49-F238E27FC236}">
                <a16:creationId xmlns:a16="http://schemas.microsoft.com/office/drawing/2014/main" id="{872C444E-1C5A-0041-8B88-0173FFDC9585}"/>
              </a:ext>
            </a:extLst>
          </p:cNvPr>
          <p:cNvSpPr>
            <a:spLocks noGrp="1"/>
          </p:cNvSpPr>
          <p:nvPr>
            <p:ph type="title"/>
          </p:nvPr>
        </p:nvSpPr>
        <p:spPr>
          <a:xfrm>
            <a:off x="395288" y="462205"/>
            <a:ext cx="8375904" cy="251351"/>
          </a:xfrm>
          <a:prstGeom prst="rect">
            <a:avLst/>
          </a:prstGeom>
        </p:spPr>
        <p:txBody>
          <a:bodyPr vert="horz" wrap="square" lIns="0" tIns="0" rIns="0" bIns="0" rtlCol="0" anchor="t" anchorCtr="0">
            <a:spAutoFit/>
          </a:bodyPr>
          <a:lstStyle/>
          <a:p>
            <a:r>
              <a:rPr lang="en-US"/>
              <a:t>Click to edit headline</a:t>
            </a:r>
          </a:p>
        </p:txBody>
      </p:sp>
    </p:spTree>
    <p:extLst>
      <p:ext uri="{BB962C8B-B14F-4D97-AF65-F5344CB8AC3E}">
        <p14:creationId xmlns:p14="http://schemas.microsoft.com/office/powerpoint/2010/main" val="2519882007"/>
      </p:ext>
    </p:extLst>
  </p:cSld>
  <p:clrMap bg1="lt1" tx1="dk1" bg2="lt2" tx2="dk2" accent1="accent1" accent2="accent2" accent3="accent3" accent4="accent4" accent5="accent5" accent6="accent6" hlink="hlink" folHlink="folHlink"/>
  <p:sldLayoutIdLst>
    <p:sldLayoutId id="2147485243" r:id="rId1"/>
    <p:sldLayoutId id="2147485067" r:id="rId2"/>
    <p:sldLayoutId id="2147485073" r:id="rId3"/>
    <p:sldLayoutId id="2147485222" r:id="rId4"/>
    <p:sldLayoutId id="2147485069" r:id="rId5"/>
    <p:sldLayoutId id="2147485239" r:id="rId6"/>
    <p:sldLayoutId id="2147485237" r:id="rId7"/>
    <p:sldLayoutId id="2147485244" r:id="rId8"/>
    <p:sldLayoutId id="2147484960" r:id="rId9"/>
    <p:sldLayoutId id="2147484961" r:id="rId10"/>
    <p:sldLayoutId id="2147485233" r:id="rId11"/>
    <p:sldLayoutId id="2147484963" r:id="rId12"/>
    <p:sldLayoutId id="2147485079" r:id="rId13"/>
    <p:sldLayoutId id="2147485080" r:id="rId14"/>
    <p:sldLayoutId id="2147485081" r:id="rId15"/>
    <p:sldLayoutId id="2147484946" r:id="rId16"/>
    <p:sldLayoutId id="2147485240" r:id="rId17"/>
    <p:sldLayoutId id="2147484980" r:id="rId18"/>
    <p:sldLayoutId id="2147485249" r:id="rId19"/>
    <p:sldLayoutId id="2147485056" r:id="rId20"/>
    <p:sldLayoutId id="2147485241" r:id="rId21"/>
    <p:sldLayoutId id="2147485235" r:id="rId22"/>
    <p:sldLayoutId id="2147485234" r:id="rId23"/>
    <p:sldLayoutId id="2147485228" r:id="rId24"/>
    <p:sldLayoutId id="2147484967" r:id="rId25"/>
    <p:sldLayoutId id="2147484977" r:id="rId26"/>
    <p:sldLayoutId id="2147485055" r:id="rId27"/>
    <p:sldLayoutId id="2147485227" r:id="rId28"/>
    <p:sldLayoutId id="2147484964" r:id="rId29"/>
    <p:sldLayoutId id="2147484994" r:id="rId30"/>
    <p:sldLayoutId id="2147484995" r:id="rId31"/>
    <p:sldLayoutId id="2147484996" r:id="rId32"/>
    <p:sldLayoutId id="2147484997" r:id="rId33"/>
    <p:sldLayoutId id="2147485232" r:id="rId34"/>
    <p:sldLayoutId id="2147485061" r:id="rId35"/>
    <p:sldLayoutId id="2147485226" r:id="rId36"/>
    <p:sldLayoutId id="2147485236" r:id="rId37"/>
    <p:sldLayoutId id="2147485231" r:id="rId38"/>
    <p:sldLayoutId id="2147485250" r:id="rId39"/>
    <p:sldLayoutId id="2147485252" r:id="rId40"/>
  </p:sldLayoutIdLst>
  <p:hf hdr="0" ftr="0" dt="0"/>
  <p:txStyles>
    <p:titleStyle>
      <a:lvl1pPr algn="l" defTabSz="685800" rtl="0" eaLnBrk="1" latinLnBrk="0" hangingPunct="1">
        <a:lnSpc>
          <a:spcPct val="90000"/>
        </a:lnSpc>
        <a:spcBef>
          <a:spcPct val="0"/>
        </a:spcBef>
        <a:buNone/>
        <a:defRPr sz="1800" b="0" i="0" kern="1200" spc="0" baseline="0">
          <a:solidFill>
            <a:schemeClr val="accent1"/>
          </a:solidFill>
          <a:latin typeface="+mj-lt"/>
          <a:ea typeface="Roboto" panose="02000000000000000000" pitchFamily="2" charset="0"/>
          <a:cs typeface="Roboto" panose="02000000000000000000" pitchFamily="2" charset="0"/>
        </a:defRPr>
      </a:lvl1pPr>
    </p:titleStyle>
    <p:body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panose="02000000000000000000" pitchFamily="2" charset="0"/>
          <a:ea typeface="Roboto" panose="02000000000000000000" pitchFamily="2" charset="0"/>
          <a:cs typeface="Roboto"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42"/>
        </a:buBlip>
        <a:tabLst/>
        <a:defRPr sz="900" b="0" i="0" kern="1200" spc="0">
          <a:solidFill>
            <a:srgbClr val="0B1228"/>
          </a:solidFill>
          <a:latin typeface="Roboto" panose="02000000000000000000" pitchFamily="2" charset="0"/>
          <a:ea typeface="Roboto" panose="02000000000000000000" pitchFamily="2" charset="0"/>
          <a:cs typeface="Roboto"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panose="02000000000000000000" pitchFamily="2" charset="0"/>
          <a:ea typeface="Roboto" panose="02000000000000000000" pitchFamily="2" charset="0"/>
          <a:cs typeface="Roboto"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3140" userDrawn="1">
          <p15:clr>
            <a:srgbClr val="FBAE40"/>
          </p15:clr>
        </p15:guide>
        <p15:guide id="12" pos="249" userDrawn="1">
          <p15:clr>
            <a:srgbClr val="FBAE40"/>
          </p15:clr>
        </p15:guide>
        <p15:guide id="13" pos="5511" userDrawn="1">
          <p15:clr>
            <a:srgbClr val="FBAE40"/>
          </p15:clr>
        </p15:guide>
        <p15:guide id="16" orient="horz" pos="395" userDrawn="1">
          <p15:clr>
            <a:srgbClr val="FBAE40"/>
          </p15:clr>
        </p15:guide>
        <p15:guide id="18" pos="5171" userDrawn="1">
          <p15:clr>
            <a:srgbClr val="FBAE40"/>
          </p15:clr>
        </p15:guide>
        <p15:guide id="19" pos="589" userDrawn="1">
          <p15:clr>
            <a:srgbClr val="FBAE40"/>
          </p15:clr>
        </p15:guide>
        <p15:guide id="20" orient="horz" pos="2958" userDrawn="1">
          <p15:clr>
            <a:srgbClr val="FBAE40"/>
          </p15:clr>
        </p15:guide>
        <p15:guide id="21" orient="horz" pos="100"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2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33.png"/><Relationship Id="rId5" Type="http://schemas.microsoft.com/office/2007/relationships/hdphoto" Target="../media/hdphoto4.wdp"/><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25.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25.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38.png"/><Relationship Id="rId11"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36.png"/><Relationship Id="rId4" Type="http://schemas.openxmlformats.org/officeDocument/2006/relationships/image" Target="../media/image37.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1.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9.wdp"/><Relationship Id="rId2" Type="http://schemas.openxmlformats.org/officeDocument/2006/relationships/notesSlide" Target="../notesSlides/notesSlide17.xml"/><Relationship Id="rId16" Type="http://schemas.openxmlformats.org/officeDocument/2006/relationships/image" Target="../media/image63.png"/><Relationship Id="rId1" Type="http://schemas.openxmlformats.org/officeDocument/2006/relationships/slideLayout" Target="../slideLayouts/slideLayout39.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11_A8E8F83F.xml"/><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hyperlink" Target="https://www.youtube.com/watch?v=jrUzwV489m4" TargetMode="Externa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hyperlink" Target="https://www.youtube.com/watch?v=jSBpnwgv8O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66B040-B562-39F4-0A3A-8F018CF137CA}"/>
              </a:ext>
            </a:extLst>
          </p:cNvPr>
          <p:cNvSpPr>
            <a:spLocks noGrp="1" noRot="1" noMove="1" noResize="1" noEditPoints="1" noAdjustHandles="1" noChangeArrowheads="1" noChangeShapeType="1"/>
          </p:cNvSpPr>
          <p:nvPr>
            <p:ph type="body" sz="quarter" idx="15"/>
          </p:nvPr>
        </p:nvSpPr>
        <p:spPr>
          <a:xfrm>
            <a:off x="533546" y="1226126"/>
            <a:ext cx="3778500" cy="1967346"/>
          </a:xfrm>
        </p:spPr>
        <p:txBody>
          <a:bodyPr anchor="t"/>
          <a:lstStyle/>
          <a:p>
            <a:r>
              <a:rPr lang="en-US" sz="4400"/>
              <a:t>Accelerate the future of CX with AI</a:t>
            </a:r>
          </a:p>
        </p:txBody>
      </p:sp>
      <p:sp>
        <p:nvSpPr>
          <p:cNvPr id="4" name="TextBox 3">
            <a:extLst>
              <a:ext uri="{FF2B5EF4-FFF2-40B4-BE49-F238E27FC236}">
                <a16:creationId xmlns:a16="http://schemas.microsoft.com/office/drawing/2014/main" id="{9F8A97E4-8B34-AB89-72CD-D007421F6A58}"/>
              </a:ext>
            </a:extLst>
          </p:cNvPr>
          <p:cNvSpPr txBox="1"/>
          <p:nvPr/>
        </p:nvSpPr>
        <p:spPr>
          <a:xfrm>
            <a:off x="8525691" y="4885509"/>
            <a:ext cx="0" cy="0"/>
          </a:xfrm>
          <a:prstGeom prst="rect">
            <a:avLst/>
          </a:prstGeom>
        </p:spPr>
        <p:txBody>
          <a:bodyPr vert="horz" wrap="none" lIns="0" tIns="0" rIns="0" bIns="0" rtlCol="0">
            <a:noAutofit/>
          </a:bodyPr>
          <a:lstStyle/>
          <a:p>
            <a:pPr algn="l"/>
            <a:endParaRPr lang="en-US" sz="1200" err="1">
              <a:solidFill>
                <a:srgbClr val="0B1228"/>
              </a:solidFill>
            </a:endParaRPr>
          </a:p>
        </p:txBody>
      </p:sp>
    </p:spTree>
    <p:extLst>
      <p:ext uri="{BB962C8B-B14F-4D97-AF65-F5344CB8AC3E}">
        <p14:creationId xmlns:p14="http://schemas.microsoft.com/office/powerpoint/2010/main" val="3478779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objects on a black background&#10;&#10;AI-generated content may be incorrect.">
            <a:extLst>
              <a:ext uri="{FF2B5EF4-FFF2-40B4-BE49-F238E27FC236}">
                <a16:creationId xmlns:a16="http://schemas.microsoft.com/office/drawing/2014/main" id="{66E8856D-F17E-3C0D-1D3A-4725139965FF}"/>
              </a:ext>
            </a:extLst>
          </p:cNvPr>
          <p:cNvPicPr>
            <a:picLocks noChangeAspect="1"/>
          </p:cNvPicPr>
          <p:nvPr/>
        </p:nvPicPr>
        <p:blipFill>
          <a:blip r:embed="rId3"/>
          <a:srcRect l="16757" t="8934" r="15607" b="8934"/>
          <a:stretch/>
        </p:blipFill>
        <p:spPr>
          <a:xfrm>
            <a:off x="-1" y="1495110"/>
            <a:ext cx="9144001" cy="2511132"/>
          </a:xfrm>
          <a:prstGeom prst="rect">
            <a:avLst/>
          </a:prstGeom>
        </p:spPr>
      </p:pic>
      <p:sp>
        <p:nvSpPr>
          <p:cNvPr id="7" name="TextBox 6">
            <a:extLst>
              <a:ext uri="{FF2B5EF4-FFF2-40B4-BE49-F238E27FC236}">
                <a16:creationId xmlns:a16="http://schemas.microsoft.com/office/drawing/2014/main" id="{16484387-DBDB-1ECB-DD3D-BAF93332E25A}"/>
              </a:ext>
            </a:extLst>
          </p:cNvPr>
          <p:cNvSpPr txBox="1"/>
          <p:nvPr/>
        </p:nvSpPr>
        <p:spPr>
          <a:xfrm>
            <a:off x="706637" y="427867"/>
            <a:ext cx="3490459" cy="676103"/>
          </a:xfrm>
          <a:prstGeom prst="rect">
            <a:avLst/>
          </a:prstGeom>
        </p:spPr>
        <p:txBody>
          <a:bodyPr vert="horz" wrap="square" lIns="0" tIns="0" rIns="0" bIns="0" rtlCol="0" anchor="ctr">
            <a:noAutofit/>
          </a:bodyPr>
          <a:lstStyle/>
          <a:p>
            <a:pPr algn="ctr"/>
            <a:r>
              <a:rPr lang="en-US" sz="1800" b="1" spc="200">
                <a:solidFill>
                  <a:schemeClr val="accent4"/>
                </a:solidFill>
              </a:rPr>
              <a:t>SERVICE ECONOMY</a:t>
            </a:r>
          </a:p>
        </p:txBody>
      </p:sp>
      <p:sp>
        <p:nvSpPr>
          <p:cNvPr id="8" name="TextBox 7">
            <a:extLst>
              <a:ext uri="{FF2B5EF4-FFF2-40B4-BE49-F238E27FC236}">
                <a16:creationId xmlns:a16="http://schemas.microsoft.com/office/drawing/2014/main" id="{6B1C6981-40D3-FEE7-88F7-83441380942F}"/>
              </a:ext>
            </a:extLst>
          </p:cNvPr>
          <p:cNvSpPr txBox="1"/>
          <p:nvPr/>
        </p:nvSpPr>
        <p:spPr>
          <a:xfrm>
            <a:off x="4761266" y="427867"/>
            <a:ext cx="3630225" cy="676103"/>
          </a:xfrm>
          <a:prstGeom prst="rect">
            <a:avLst/>
          </a:prstGeom>
        </p:spPr>
        <p:txBody>
          <a:bodyPr vert="horz" wrap="square" lIns="0" tIns="0" rIns="0" bIns="0" rtlCol="0" anchor="ctr">
            <a:noAutofit/>
          </a:bodyPr>
          <a:lstStyle/>
          <a:p>
            <a:pPr algn="ctr"/>
            <a:r>
              <a:rPr lang="en-US" sz="1800" b="1" spc="200">
                <a:solidFill>
                  <a:schemeClr val="accent1"/>
                </a:solidFill>
              </a:rPr>
              <a:t>EXPERIENCE ECONOMY</a:t>
            </a:r>
          </a:p>
        </p:txBody>
      </p:sp>
      <p:grpSp>
        <p:nvGrpSpPr>
          <p:cNvPr id="26" name="Group 25">
            <a:extLst>
              <a:ext uri="{FF2B5EF4-FFF2-40B4-BE49-F238E27FC236}">
                <a16:creationId xmlns:a16="http://schemas.microsoft.com/office/drawing/2014/main" id="{A2C0ECFE-209E-9BE5-7BD7-2B52145C3975}"/>
              </a:ext>
            </a:extLst>
          </p:cNvPr>
          <p:cNvGrpSpPr/>
          <p:nvPr/>
        </p:nvGrpSpPr>
        <p:grpSpPr>
          <a:xfrm>
            <a:off x="706637" y="1361744"/>
            <a:ext cx="7684854" cy="2839445"/>
            <a:chOff x="-2545057" y="1073971"/>
            <a:chExt cx="14975351" cy="5533183"/>
          </a:xfrm>
        </p:grpSpPr>
        <p:sp>
          <p:nvSpPr>
            <p:cNvPr id="9" name="TextBox 8">
              <a:extLst>
                <a:ext uri="{FF2B5EF4-FFF2-40B4-BE49-F238E27FC236}">
                  <a16:creationId xmlns:a16="http://schemas.microsoft.com/office/drawing/2014/main" id="{526E1E9F-3B01-9E37-BE66-802506F8E4C5}"/>
                </a:ext>
              </a:extLst>
            </p:cNvPr>
            <p:cNvSpPr txBox="1"/>
            <p:nvPr/>
          </p:nvSpPr>
          <p:spPr>
            <a:xfrm>
              <a:off x="-2545057" y="2674359"/>
              <a:ext cx="1723755" cy="357011"/>
            </a:xfrm>
            <a:prstGeom prst="rect">
              <a:avLst/>
            </a:prstGeom>
          </p:spPr>
          <p:txBody>
            <a:bodyPr vert="horz" wrap="square" lIns="0" tIns="0" rIns="0" bIns="0" rtlCol="0">
              <a:noAutofit/>
            </a:bodyPr>
            <a:lstStyle/>
            <a:p>
              <a:r>
                <a:rPr lang="en-US" sz="1200" b="1" spc="100">
                  <a:solidFill>
                    <a:schemeClr val="accent4"/>
                  </a:solidFill>
                </a:rPr>
                <a:t>Level 0</a:t>
              </a:r>
            </a:p>
          </p:txBody>
        </p:sp>
        <p:sp>
          <p:nvSpPr>
            <p:cNvPr id="10" name="TextBox 9">
              <a:extLst>
                <a:ext uri="{FF2B5EF4-FFF2-40B4-BE49-F238E27FC236}">
                  <a16:creationId xmlns:a16="http://schemas.microsoft.com/office/drawing/2014/main" id="{8910D431-9FA0-DF06-A42E-54D160231C5D}"/>
                </a:ext>
              </a:extLst>
            </p:cNvPr>
            <p:cNvSpPr txBox="1"/>
            <p:nvPr/>
          </p:nvSpPr>
          <p:spPr>
            <a:xfrm>
              <a:off x="33052" y="2193174"/>
              <a:ext cx="1723755" cy="357011"/>
            </a:xfrm>
            <a:prstGeom prst="rect">
              <a:avLst/>
            </a:prstGeom>
          </p:spPr>
          <p:txBody>
            <a:bodyPr vert="horz" wrap="square" lIns="0" tIns="0" rIns="0" bIns="0" rtlCol="0">
              <a:noAutofit/>
            </a:bodyPr>
            <a:lstStyle/>
            <a:p>
              <a:r>
                <a:rPr lang="en-US" sz="1200" b="1" spc="100">
                  <a:solidFill>
                    <a:schemeClr val="accent4"/>
                  </a:solidFill>
                </a:rPr>
                <a:t>Level 1</a:t>
              </a:r>
            </a:p>
          </p:txBody>
        </p:sp>
        <p:sp>
          <p:nvSpPr>
            <p:cNvPr id="11" name="TextBox 10">
              <a:extLst>
                <a:ext uri="{FF2B5EF4-FFF2-40B4-BE49-F238E27FC236}">
                  <a16:creationId xmlns:a16="http://schemas.microsoft.com/office/drawing/2014/main" id="{E3B756B5-8EAB-E547-67E2-0A76ACE24AD0}"/>
                </a:ext>
              </a:extLst>
            </p:cNvPr>
            <p:cNvSpPr txBox="1"/>
            <p:nvPr/>
          </p:nvSpPr>
          <p:spPr>
            <a:xfrm>
              <a:off x="2753493" y="1765033"/>
              <a:ext cx="1723755" cy="357011"/>
            </a:xfrm>
            <a:prstGeom prst="rect">
              <a:avLst/>
            </a:prstGeom>
          </p:spPr>
          <p:txBody>
            <a:bodyPr vert="horz" wrap="square" lIns="0" tIns="0" rIns="0" bIns="0" rtlCol="0">
              <a:noAutofit/>
            </a:bodyPr>
            <a:lstStyle/>
            <a:p>
              <a:r>
                <a:rPr lang="en-US" sz="1200" b="1" spc="100">
                  <a:solidFill>
                    <a:schemeClr val="accent4"/>
                  </a:solidFill>
                </a:rPr>
                <a:t>Level 2</a:t>
              </a:r>
            </a:p>
          </p:txBody>
        </p:sp>
        <p:sp>
          <p:nvSpPr>
            <p:cNvPr id="12" name="TextBox 11">
              <a:extLst>
                <a:ext uri="{FF2B5EF4-FFF2-40B4-BE49-F238E27FC236}">
                  <a16:creationId xmlns:a16="http://schemas.microsoft.com/office/drawing/2014/main" id="{8898E599-2F10-F0B8-A3F4-2E04D58B76B7}"/>
                </a:ext>
              </a:extLst>
            </p:cNvPr>
            <p:cNvSpPr txBox="1"/>
            <p:nvPr/>
          </p:nvSpPr>
          <p:spPr>
            <a:xfrm>
              <a:off x="5360014" y="1467219"/>
              <a:ext cx="1723755" cy="357011"/>
            </a:xfrm>
            <a:prstGeom prst="rect">
              <a:avLst/>
            </a:prstGeom>
          </p:spPr>
          <p:txBody>
            <a:bodyPr vert="horz" wrap="square" lIns="0" tIns="0" rIns="0" bIns="0" rtlCol="0">
              <a:noAutofit/>
            </a:bodyPr>
            <a:lstStyle/>
            <a:p>
              <a:r>
                <a:rPr lang="en-US" sz="1200" b="1" spc="100">
                  <a:solidFill>
                    <a:schemeClr val="accent1"/>
                  </a:solidFill>
                </a:rPr>
                <a:t>Level 3</a:t>
              </a:r>
            </a:p>
          </p:txBody>
        </p:sp>
        <p:sp>
          <p:nvSpPr>
            <p:cNvPr id="13" name="TextBox 12">
              <a:extLst>
                <a:ext uri="{FF2B5EF4-FFF2-40B4-BE49-F238E27FC236}">
                  <a16:creationId xmlns:a16="http://schemas.microsoft.com/office/drawing/2014/main" id="{3050A255-5240-FCBC-E7FF-E620FDC61EAE}"/>
                </a:ext>
              </a:extLst>
            </p:cNvPr>
            <p:cNvSpPr txBox="1"/>
            <p:nvPr/>
          </p:nvSpPr>
          <p:spPr>
            <a:xfrm>
              <a:off x="7997215" y="1162492"/>
              <a:ext cx="1723755" cy="357011"/>
            </a:xfrm>
            <a:prstGeom prst="rect">
              <a:avLst/>
            </a:prstGeom>
          </p:spPr>
          <p:txBody>
            <a:bodyPr vert="horz" wrap="square" lIns="0" tIns="0" rIns="0" bIns="0" rtlCol="0">
              <a:noAutofit/>
            </a:bodyPr>
            <a:lstStyle/>
            <a:p>
              <a:r>
                <a:rPr lang="en-US" sz="1200" b="1" spc="100">
                  <a:solidFill>
                    <a:schemeClr val="accent1"/>
                  </a:solidFill>
                </a:rPr>
                <a:t>Level 4</a:t>
              </a:r>
            </a:p>
          </p:txBody>
        </p:sp>
        <p:sp>
          <p:nvSpPr>
            <p:cNvPr id="14" name="TextBox 13">
              <a:extLst>
                <a:ext uri="{FF2B5EF4-FFF2-40B4-BE49-F238E27FC236}">
                  <a16:creationId xmlns:a16="http://schemas.microsoft.com/office/drawing/2014/main" id="{1D0FC291-1CA9-9DBF-4677-78B28D5C7398}"/>
                </a:ext>
              </a:extLst>
            </p:cNvPr>
            <p:cNvSpPr txBox="1"/>
            <p:nvPr/>
          </p:nvSpPr>
          <p:spPr>
            <a:xfrm>
              <a:off x="10612842" y="1073971"/>
              <a:ext cx="1723755" cy="357011"/>
            </a:xfrm>
            <a:prstGeom prst="rect">
              <a:avLst/>
            </a:prstGeom>
          </p:spPr>
          <p:txBody>
            <a:bodyPr vert="horz" wrap="square" lIns="0" tIns="0" rIns="0" bIns="0" rtlCol="0">
              <a:noAutofit/>
            </a:bodyPr>
            <a:lstStyle/>
            <a:p>
              <a:r>
                <a:rPr lang="en-US" sz="1200" b="1" spc="100">
                  <a:solidFill>
                    <a:schemeClr val="accent1"/>
                  </a:solidFill>
                </a:rPr>
                <a:t>Level 5</a:t>
              </a:r>
            </a:p>
          </p:txBody>
        </p:sp>
        <p:sp>
          <p:nvSpPr>
            <p:cNvPr id="15" name="TextBox 14">
              <a:extLst>
                <a:ext uri="{FF2B5EF4-FFF2-40B4-BE49-F238E27FC236}">
                  <a16:creationId xmlns:a16="http://schemas.microsoft.com/office/drawing/2014/main" id="{CEB33CB0-E175-01DE-0D1F-2E7362466219}"/>
                </a:ext>
              </a:extLst>
            </p:cNvPr>
            <p:cNvSpPr txBox="1"/>
            <p:nvPr/>
          </p:nvSpPr>
          <p:spPr>
            <a:xfrm>
              <a:off x="-2545057" y="3077335"/>
              <a:ext cx="1723755" cy="675227"/>
            </a:xfrm>
            <a:prstGeom prst="rect">
              <a:avLst/>
            </a:prstGeom>
          </p:spPr>
          <p:txBody>
            <a:bodyPr vert="horz" wrap="square" lIns="0" tIns="0" rIns="0" bIns="0" rtlCol="0">
              <a:noAutofit/>
            </a:bodyPr>
            <a:lstStyle/>
            <a:p>
              <a:r>
                <a:rPr lang="en-US" sz="875">
                  <a:solidFill>
                    <a:schemeClr val="bg1"/>
                  </a:solidFill>
                </a:rPr>
                <a:t>Zero Orchestration</a:t>
              </a:r>
            </a:p>
          </p:txBody>
        </p:sp>
        <p:sp>
          <p:nvSpPr>
            <p:cNvPr id="16" name="TextBox 15">
              <a:extLst>
                <a:ext uri="{FF2B5EF4-FFF2-40B4-BE49-F238E27FC236}">
                  <a16:creationId xmlns:a16="http://schemas.microsoft.com/office/drawing/2014/main" id="{0018B025-7551-5493-2173-15CCBA64E9DB}"/>
                </a:ext>
              </a:extLst>
            </p:cNvPr>
            <p:cNvSpPr txBox="1"/>
            <p:nvPr/>
          </p:nvSpPr>
          <p:spPr>
            <a:xfrm>
              <a:off x="38796" y="2597361"/>
              <a:ext cx="1723755" cy="675227"/>
            </a:xfrm>
            <a:prstGeom prst="rect">
              <a:avLst/>
            </a:prstGeom>
          </p:spPr>
          <p:txBody>
            <a:bodyPr vert="horz" wrap="square" lIns="0" tIns="0" rIns="0" bIns="0" rtlCol="0">
              <a:noAutofit/>
            </a:bodyPr>
            <a:lstStyle/>
            <a:p>
              <a:r>
                <a:rPr lang="en-US" sz="875">
                  <a:solidFill>
                    <a:schemeClr val="bg1"/>
                  </a:solidFill>
                </a:rPr>
                <a:t>Menu-Based</a:t>
              </a:r>
            </a:p>
            <a:p>
              <a:r>
                <a:rPr lang="en-US" sz="875">
                  <a:solidFill>
                    <a:schemeClr val="bg1"/>
                  </a:solidFill>
                </a:rPr>
                <a:t>Navigation</a:t>
              </a:r>
            </a:p>
          </p:txBody>
        </p:sp>
        <p:sp>
          <p:nvSpPr>
            <p:cNvPr id="17" name="TextBox 16">
              <a:extLst>
                <a:ext uri="{FF2B5EF4-FFF2-40B4-BE49-F238E27FC236}">
                  <a16:creationId xmlns:a16="http://schemas.microsoft.com/office/drawing/2014/main" id="{F19B4A4D-9AC8-46B4-C1F8-13B3F0968CC9}"/>
                </a:ext>
              </a:extLst>
            </p:cNvPr>
            <p:cNvSpPr txBox="1"/>
            <p:nvPr/>
          </p:nvSpPr>
          <p:spPr>
            <a:xfrm>
              <a:off x="2739986" y="2168294"/>
              <a:ext cx="1817452" cy="675227"/>
            </a:xfrm>
            <a:prstGeom prst="rect">
              <a:avLst/>
            </a:prstGeom>
          </p:spPr>
          <p:txBody>
            <a:bodyPr vert="horz" wrap="square" lIns="0" tIns="0" rIns="0" bIns="0" rtlCol="0">
              <a:noAutofit/>
            </a:bodyPr>
            <a:lstStyle/>
            <a:p>
              <a:r>
                <a:rPr lang="en-US" sz="875">
                  <a:solidFill>
                    <a:schemeClr val="bg1"/>
                  </a:solidFill>
                </a:rPr>
                <a:t>Pre-Defined</a:t>
              </a:r>
            </a:p>
            <a:p>
              <a:r>
                <a:rPr lang="en-US" sz="875">
                  <a:solidFill>
                    <a:schemeClr val="bg1"/>
                  </a:solidFill>
                </a:rPr>
                <a:t>Dialogue</a:t>
              </a:r>
            </a:p>
            <a:p>
              <a:r>
                <a:rPr lang="en-US" sz="875">
                  <a:solidFill>
                    <a:schemeClr val="bg1"/>
                  </a:solidFill>
                </a:rPr>
                <a:t>Automation</a:t>
              </a:r>
            </a:p>
          </p:txBody>
        </p:sp>
        <p:sp>
          <p:nvSpPr>
            <p:cNvPr id="18" name="TextBox 17">
              <a:extLst>
                <a:ext uri="{FF2B5EF4-FFF2-40B4-BE49-F238E27FC236}">
                  <a16:creationId xmlns:a16="http://schemas.microsoft.com/office/drawing/2014/main" id="{70C8B7E3-67D0-FD51-F4CF-417F42A854F8}"/>
                </a:ext>
              </a:extLst>
            </p:cNvPr>
            <p:cNvSpPr txBox="1"/>
            <p:nvPr/>
          </p:nvSpPr>
          <p:spPr>
            <a:xfrm>
              <a:off x="5361875" y="1853445"/>
              <a:ext cx="1817452" cy="923330"/>
            </a:xfrm>
            <a:prstGeom prst="rect">
              <a:avLst/>
            </a:prstGeom>
          </p:spPr>
          <p:txBody>
            <a:bodyPr vert="horz" wrap="square" lIns="0" tIns="0" rIns="0" bIns="0" rtlCol="0">
              <a:noAutofit/>
            </a:bodyPr>
            <a:lstStyle/>
            <a:p>
              <a:r>
                <a:rPr lang="en-US" sz="875">
                  <a:solidFill>
                    <a:schemeClr val="bg1"/>
                  </a:solidFill>
                </a:rPr>
                <a:t>System</a:t>
              </a:r>
            </a:p>
            <a:p>
              <a:r>
                <a:rPr lang="en-US" sz="875">
                  <a:solidFill>
                    <a:schemeClr val="bg1"/>
                  </a:solidFill>
                </a:rPr>
                <a:t>Generated</a:t>
              </a:r>
            </a:p>
            <a:p>
              <a:r>
                <a:rPr lang="en-US" sz="875">
                  <a:solidFill>
                    <a:schemeClr val="bg1"/>
                  </a:solidFill>
                </a:rPr>
                <a:t>Conversations</a:t>
              </a:r>
            </a:p>
          </p:txBody>
        </p:sp>
        <p:sp>
          <p:nvSpPr>
            <p:cNvPr id="19" name="TextBox 18">
              <a:extLst>
                <a:ext uri="{FF2B5EF4-FFF2-40B4-BE49-F238E27FC236}">
                  <a16:creationId xmlns:a16="http://schemas.microsoft.com/office/drawing/2014/main" id="{324030B4-E8C6-83AA-5679-F1E7277856D9}"/>
                </a:ext>
              </a:extLst>
            </p:cNvPr>
            <p:cNvSpPr txBox="1"/>
            <p:nvPr/>
          </p:nvSpPr>
          <p:spPr>
            <a:xfrm>
              <a:off x="7997213" y="1548717"/>
              <a:ext cx="1817452" cy="924575"/>
            </a:xfrm>
            <a:prstGeom prst="rect">
              <a:avLst/>
            </a:prstGeom>
          </p:spPr>
          <p:txBody>
            <a:bodyPr vert="horz" wrap="square" lIns="0" tIns="0" rIns="0" bIns="0" rtlCol="0">
              <a:noAutofit/>
            </a:bodyPr>
            <a:lstStyle/>
            <a:p>
              <a:r>
                <a:rPr lang="en-US" sz="875">
                  <a:solidFill>
                    <a:schemeClr val="bg1"/>
                  </a:solidFill>
                </a:rPr>
                <a:t>Empathetic</a:t>
              </a:r>
            </a:p>
            <a:p>
              <a:r>
                <a:rPr lang="en-US" sz="875">
                  <a:solidFill>
                    <a:schemeClr val="bg1"/>
                  </a:solidFill>
                </a:rPr>
                <a:t>Experience</a:t>
              </a:r>
            </a:p>
            <a:p>
              <a:r>
                <a:rPr lang="en-US" sz="875">
                  <a:solidFill>
                    <a:schemeClr val="bg1"/>
                  </a:solidFill>
                </a:rPr>
                <a:t>Generation</a:t>
              </a:r>
            </a:p>
          </p:txBody>
        </p:sp>
        <p:sp>
          <p:nvSpPr>
            <p:cNvPr id="20" name="TextBox 19">
              <a:extLst>
                <a:ext uri="{FF2B5EF4-FFF2-40B4-BE49-F238E27FC236}">
                  <a16:creationId xmlns:a16="http://schemas.microsoft.com/office/drawing/2014/main" id="{8A81B97F-9E16-C4C6-2C24-4AAC208C0727}"/>
                </a:ext>
              </a:extLst>
            </p:cNvPr>
            <p:cNvSpPr txBox="1"/>
            <p:nvPr/>
          </p:nvSpPr>
          <p:spPr>
            <a:xfrm>
              <a:off x="10612842" y="1460196"/>
              <a:ext cx="1817452" cy="675227"/>
            </a:xfrm>
            <a:prstGeom prst="rect">
              <a:avLst/>
            </a:prstGeom>
          </p:spPr>
          <p:txBody>
            <a:bodyPr vert="horz" wrap="square" lIns="0" tIns="0" rIns="0" bIns="0" rtlCol="0">
              <a:noAutofit/>
            </a:bodyPr>
            <a:lstStyle/>
            <a:p>
              <a:r>
                <a:rPr lang="en-US" sz="875">
                  <a:solidFill>
                    <a:schemeClr val="bg1"/>
                  </a:solidFill>
                </a:rPr>
                <a:t>Universal</a:t>
              </a:r>
            </a:p>
            <a:p>
              <a:r>
                <a:rPr lang="en-US" sz="875">
                  <a:solidFill>
                    <a:schemeClr val="bg1"/>
                  </a:solidFill>
                </a:rPr>
                <a:t>Orchestration</a:t>
              </a:r>
            </a:p>
          </p:txBody>
        </p:sp>
        <p:sp>
          <p:nvSpPr>
            <p:cNvPr id="21" name="TextBox 20">
              <a:extLst>
                <a:ext uri="{FF2B5EF4-FFF2-40B4-BE49-F238E27FC236}">
                  <a16:creationId xmlns:a16="http://schemas.microsoft.com/office/drawing/2014/main" id="{69D32F06-3BD5-622A-1AEC-2BD2826853BD}"/>
                </a:ext>
              </a:extLst>
            </p:cNvPr>
            <p:cNvSpPr txBox="1"/>
            <p:nvPr/>
          </p:nvSpPr>
          <p:spPr>
            <a:xfrm>
              <a:off x="38796" y="5838197"/>
              <a:ext cx="1723755" cy="768957"/>
            </a:xfrm>
            <a:prstGeom prst="rect">
              <a:avLst/>
            </a:prstGeom>
          </p:spPr>
          <p:txBody>
            <a:bodyPr vert="horz" wrap="square" lIns="0" tIns="0" rIns="0" bIns="0" rtlCol="0">
              <a:noAutofit/>
            </a:bodyPr>
            <a:lstStyle/>
            <a:p>
              <a:r>
                <a:rPr lang="en-US" sz="875" i="1">
                  <a:solidFill>
                    <a:schemeClr val="bg1"/>
                  </a:solidFill>
                </a:rPr>
                <a:t>Transcribed</a:t>
              </a:r>
            </a:p>
            <a:p>
              <a:r>
                <a:rPr lang="en-US" sz="875" i="1">
                  <a:solidFill>
                    <a:schemeClr val="bg1"/>
                  </a:solidFill>
                </a:rPr>
                <a:t>Voice-Only</a:t>
              </a:r>
            </a:p>
            <a:p>
              <a:r>
                <a:rPr lang="en-US" sz="875" i="1">
                  <a:solidFill>
                    <a:schemeClr val="bg1"/>
                  </a:solidFill>
                </a:rPr>
                <a:t>Limited</a:t>
              </a:r>
            </a:p>
          </p:txBody>
        </p:sp>
        <p:sp>
          <p:nvSpPr>
            <p:cNvPr id="22" name="TextBox 21">
              <a:extLst>
                <a:ext uri="{FF2B5EF4-FFF2-40B4-BE49-F238E27FC236}">
                  <a16:creationId xmlns:a16="http://schemas.microsoft.com/office/drawing/2014/main" id="{35E184C0-D64A-07E6-2CAF-259EF8617618}"/>
                </a:ext>
              </a:extLst>
            </p:cNvPr>
            <p:cNvSpPr txBox="1"/>
            <p:nvPr/>
          </p:nvSpPr>
          <p:spPr>
            <a:xfrm>
              <a:off x="2739986" y="5838197"/>
              <a:ext cx="1723755" cy="768957"/>
            </a:xfrm>
            <a:prstGeom prst="rect">
              <a:avLst/>
            </a:prstGeom>
          </p:spPr>
          <p:txBody>
            <a:bodyPr vert="horz" wrap="square" lIns="0" tIns="0" rIns="0" bIns="0" rtlCol="0">
              <a:noAutofit/>
            </a:bodyPr>
            <a:lstStyle/>
            <a:p>
              <a:r>
                <a:rPr lang="en-US" sz="875" i="1">
                  <a:solidFill>
                    <a:schemeClr val="bg1"/>
                  </a:solidFill>
                </a:rPr>
                <a:t>Transactional</a:t>
              </a:r>
            </a:p>
            <a:p>
              <a:r>
                <a:rPr lang="en-US" sz="875" i="1">
                  <a:solidFill>
                    <a:schemeClr val="bg1"/>
                  </a:solidFill>
                </a:rPr>
                <a:t>Omni-Channel</a:t>
              </a:r>
            </a:p>
            <a:p>
              <a:r>
                <a:rPr lang="en-US" sz="875" i="1">
                  <a:solidFill>
                    <a:schemeClr val="bg1"/>
                  </a:solidFill>
                </a:rPr>
                <a:t>Rigid</a:t>
              </a:r>
            </a:p>
          </p:txBody>
        </p:sp>
        <p:sp>
          <p:nvSpPr>
            <p:cNvPr id="23" name="TextBox 22">
              <a:extLst>
                <a:ext uri="{FF2B5EF4-FFF2-40B4-BE49-F238E27FC236}">
                  <a16:creationId xmlns:a16="http://schemas.microsoft.com/office/drawing/2014/main" id="{23A10936-FA01-83E4-EBF9-C36976AD8CF2}"/>
                </a:ext>
              </a:extLst>
            </p:cNvPr>
            <p:cNvSpPr txBox="1"/>
            <p:nvPr/>
          </p:nvSpPr>
          <p:spPr>
            <a:xfrm>
              <a:off x="5356133" y="5838197"/>
              <a:ext cx="1723755" cy="768957"/>
            </a:xfrm>
            <a:prstGeom prst="rect">
              <a:avLst/>
            </a:prstGeom>
          </p:spPr>
          <p:txBody>
            <a:bodyPr vert="horz" wrap="square" lIns="0" tIns="0" rIns="0" bIns="0" rtlCol="0">
              <a:noAutofit/>
            </a:bodyPr>
            <a:lstStyle/>
            <a:p>
              <a:r>
                <a:rPr lang="en-US" sz="875" i="1">
                  <a:solidFill>
                    <a:schemeClr val="bg1"/>
                  </a:solidFill>
                </a:rPr>
                <a:t>Prescriptive</a:t>
              </a:r>
            </a:p>
            <a:p>
              <a:r>
                <a:rPr lang="en-US" sz="875" i="1">
                  <a:solidFill>
                    <a:schemeClr val="bg1"/>
                  </a:solidFill>
                </a:rPr>
                <a:t>Personal</a:t>
              </a:r>
            </a:p>
            <a:p>
              <a:r>
                <a:rPr lang="en-US" sz="875" i="1">
                  <a:solidFill>
                    <a:schemeClr val="bg1"/>
                  </a:solidFill>
                </a:rPr>
                <a:t>Efficient</a:t>
              </a:r>
            </a:p>
          </p:txBody>
        </p:sp>
        <p:sp>
          <p:nvSpPr>
            <p:cNvPr id="24" name="TextBox 23">
              <a:extLst>
                <a:ext uri="{FF2B5EF4-FFF2-40B4-BE49-F238E27FC236}">
                  <a16:creationId xmlns:a16="http://schemas.microsoft.com/office/drawing/2014/main" id="{E12641AA-0D73-05E7-C204-210592A68DCD}"/>
                </a:ext>
              </a:extLst>
            </p:cNvPr>
            <p:cNvSpPr txBox="1"/>
            <p:nvPr/>
          </p:nvSpPr>
          <p:spPr>
            <a:xfrm>
              <a:off x="7974085" y="5838197"/>
              <a:ext cx="1723755" cy="768957"/>
            </a:xfrm>
            <a:prstGeom prst="rect">
              <a:avLst/>
            </a:prstGeom>
          </p:spPr>
          <p:txBody>
            <a:bodyPr vert="horz" wrap="square" lIns="0" tIns="0" rIns="0" bIns="0" rtlCol="0">
              <a:noAutofit/>
            </a:bodyPr>
            <a:lstStyle/>
            <a:p>
              <a:r>
                <a:rPr lang="en-US" sz="875" i="1">
                  <a:solidFill>
                    <a:schemeClr val="bg1"/>
                  </a:solidFill>
                </a:rPr>
                <a:t>Emotion-Aware</a:t>
              </a:r>
            </a:p>
            <a:p>
              <a:r>
                <a:rPr lang="en-US" sz="875" i="1">
                  <a:solidFill>
                    <a:schemeClr val="bg1"/>
                  </a:solidFill>
                </a:rPr>
                <a:t>Omni-Lingual</a:t>
              </a:r>
            </a:p>
            <a:p>
              <a:r>
                <a:rPr lang="en-US" sz="875" i="1">
                  <a:solidFill>
                    <a:schemeClr val="bg1"/>
                  </a:solidFill>
                </a:rPr>
                <a:t>Synergetic</a:t>
              </a:r>
            </a:p>
          </p:txBody>
        </p:sp>
        <p:sp>
          <p:nvSpPr>
            <p:cNvPr id="25" name="TextBox 24">
              <a:extLst>
                <a:ext uri="{FF2B5EF4-FFF2-40B4-BE49-F238E27FC236}">
                  <a16:creationId xmlns:a16="http://schemas.microsoft.com/office/drawing/2014/main" id="{832D3449-583F-56BA-1B3C-7E45098EA4CE}"/>
                </a:ext>
              </a:extLst>
            </p:cNvPr>
            <p:cNvSpPr txBox="1"/>
            <p:nvPr/>
          </p:nvSpPr>
          <p:spPr>
            <a:xfrm>
              <a:off x="10612842" y="5838197"/>
              <a:ext cx="1723755" cy="768957"/>
            </a:xfrm>
            <a:prstGeom prst="rect">
              <a:avLst/>
            </a:prstGeom>
          </p:spPr>
          <p:txBody>
            <a:bodyPr vert="horz" wrap="square" lIns="0" tIns="0" rIns="0" bIns="0" rtlCol="0">
              <a:noAutofit/>
            </a:bodyPr>
            <a:lstStyle/>
            <a:p>
              <a:r>
                <a:rPr lang="en-US" sz="875" i="1">
                  <a:solidFill>
                    <a:schemeClr val="bg1"/>
                  </a:solidFill>
                </a:rPr>
                <a:t>Proactive</a:t>
              </a:r>
            </a:p>
            <a:p>
              <a:r>
                <a:rPr lang="en-US" sz="875" i="1">
                  <a:solidFill>
                    <a:schemeClr val="bg1"/>
                  </a:solidFill>
                </a:rPr>
                <a:t>Hyper-Personal</a:t>
              </a:r>
            </a:p>
            <a:p>
              <a:r>
                <a:rPr lang="en-US" sz="875" i="1">
                  <a:solidFill>
                    <a:schemeClr val="bg1"/>
                  </a:solidFill>
                </a:rPr>
                <a:t>Self-Adjusting</a:t>
              </a:r>
            </a:p>
          </p:txBody>
        </p:sp>
      </p:grpSp>
      <p:sp>
        <p:nvSpPr>
          <p:cNvPr id="29" name="TextBox 28">
            <a:extLst>
              <a:ext uri="{FF2B5EF4-FFF2-40B4-BE49-F238E27FC236}">
                <a16:creationId xmlns:a16="http://schemas.microsoft.com/office/drawing/2014/main" id="{D0741D3A-FD94-E86D-4D1C-0D9CAEF2E9C1}"/>
              </a:ext>
            </a:extLst>
          </p:cNvPr>
          <p:cNvSpPr txBox="1"/>
          <p:nvPr/>
        </p:nvSpPr>
        <p:spPr>
          <a:xfrm>
            <a:off x="7416800" y="-1785257"/>
            <a:ext cx="0" cy="0"/>
          </a:xfrm>
          <a:prstGeom prst="rect">
            <a:avLst/>
          </a:prstGeom>
        </p:spPr>
        <p:txBody>
          <a:bodyPr vert="horz" wrap="none" lIns="0" tIns="0" rIns="0" bIns="0" rtlCol="0">
            <a:noAutofit/>
          </a:bodyPr>
          <a:lstStyle/>
          <a:p>
            <a:pPr algn="l"/>
            <a:endParaRPr lang="en-US" sz="1200" err="1">
              <a:solidFill>
                <a:srgbClr val="0B1228"/>
              </a:solidFill>
            </a:endParaRPr>
          </a:p>
        </p:txBody>
      </p:sp>
      <p:pic>
        <p:nvPicPr>
          <p:cNvPr id="2" name="Picture 1" descr="A white letter on a black background&#10;&#10;AI-generated content may be incorrect.">
            <a:extLst>
              <a:ext uri="{FF2B5EF4-FFF2-40B4-BE49-F238E27FC236}">
                <a16:creationId xmlns:a16="http://schemas.microsoft.com/office/drawing/2014/main" id="{A5D8C9B0-07DD-C2DE-FBFF-97AE989A3EA7}"/>
              </a:ext>
            </a:extLst>
          </p:cNvPr>
          <p:cNvPicPr>
            <a:picLocks noChangeAspect="1"/>
          </p:cNvPicPr>
          <p:nvPr/>
        </p:nvPicPr>
        <p:blipFill>
          <a:blip r:embed="rId4"/>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42193960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A8AD4-11F1-82B8-18D1-6D294EB26B39}"/>
              </a:ext>
            </a:extLst>
          </p:cNvPr>
          <p:cNvSpPr/>
          <p:nvPr/>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6" name="Rounded Rectangle 5">
            <a:extLst>
              <a:ext uri="{FF2B5EF4-FFF2-40B4-BE49-F238E27FC236}">
                <a16:creationId xmlns:a16="http://schemas.microsoft.com/office/drawing/2014/main" id="{8C3766E4-95D3-1EF5-C582-9866ECC89668}"/>
              </a:ext>
            </a:extLst>
          </p:cNvPr>
          <p:cNvSpPr/>
          <p:nvPr/>
        </p:nvSpPr>
        <p:spPr>
          <a:xfrm rot="16200000">
            <a:off x="261223" y="-620018"/>
            <a:ext cx="1983630" cy="1240035"/>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8" name="TextBox 7">
            <a:extLst>
              <a:ext uri="{FF2B5EF4-FFF2-40B4-BE49-F238E27FC236}">
                <a16:creationId xmlns:a16="http://schemas.microsoft.com/office/drawing/2014/main" id="{61443217-6DD0-257A-8A03-B31246F4D2B4}"/>
              </a:ext>
            </a:extLst>
          </p:cNvPr>
          <p:cNvSpPr txBox="1"/>
          <p:nvPr/>
        </p:nvSpPr>
        <p:spPr>
          <a:xfrm flipH="1">
            <a:off x="535387" y="106492"/>
            <a:ext cx="1437341"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chemeClr val="bg1"/>
                </a:solidFill>
                <a:latin typeface="Hanken Grotesk" pitchFamily="2" charset="77"/>
              </a:rPr>
              <a:t>LEVEL 0</a:t>
            </a:r>
          </a:p>
          <a:p>
            <a:pPr algn="ctr" defTabSz="685758" fontAlgn="base"/>
            <a:r>
              <a:rPr lang="en-US" sz="1050">
                <a:solidFill>
                  <a:srgbClr val="FFFFFF"/>
                </a:solidFill>
                <a:latin typeface="Hanken Grotesk" pitchFamily="2" charset="77"/>
              </a:rPr>
              <a:t>Zero</a:t>
            </a:r>
            <a:br>
              <a:rPr lang="en-US" sz="1050">
                <a:solidFill>
                  <a:srgbClr val="FFFFFF"/>
                </a:solidFill>
                <a:latin typeface="Hanken Grotesk" pitchFamily="2" charset="77"/>
              </a:rPr>
            </a:br>
            <a:r>
              <a:rPr lang="en-US" sz="1050">
                <a:solidFill>
                  <a:srgbClr val="FFFFFF"/>
                </a:solidFill>
                <a:latin typeface="Hanken Grotesk" pitchFamily="2" charset="77"/>
              </a:rPr>
              <a:t>orchestration</a:t>
            </a:r>
          </a:p>
        </p:txBody>
      </p:sp>
      <p:sp>
        <p:nvSpPr>
          <p:cNvPr id="9" name="TextBox 8">
            <a:extLst>
              <a:ext uri="{FF2B5EF4-FFF2-40B4-BE49-F238E27FC236}">
                <a16:creationId xmlns:a16="http://schemas.microsoft.com/office/drawing/2014/main" id="{891C3150-067A-6B7D-BC8F-6387AC9771C2}"/>
              </a:ext>
            </a:extLst>
          </p:cNvPr>
          <p:cNvSpPr txBox="1"/>
          <p:nvPr/>
        </p:nvSpPr>
        <p:spPr>
          <a:xfrm>
            <a:off x="1253680" y="1286114"/>
            <a:ext cx="2890315" cy="1920077"/>
          </a:xfrm>
          <a:prstGeom prst="rect">
            <a:avLst/>
          </a:prstGeom>
          <a:noFill/>
        </p:spPr>
        <p:txBody>
          <a:bodyPr wrap="square" lIns="91440" tIns="45720" rIns="91440" bIns="45720" rtlCol="0" anchor="ctr">
            <a:spAutoFit/>
          </a:bodyPr>
          <a:lstStyle/>
          <a:p>
            <a:pPr algn="ctr" defTabSz="685758"/>
            <a:r>
              <a:rPr lang="en-US" sz="2350" dirty="0">
                <a:solidFill>
                  <a:srgbClr val="FFFFFF"/>
                </a:solidFill>
                <a:latin typeface="Hanken Grotesk Light"/>
              </a:rPr>
              <a:t>Humans</a:t>
            </a:r>
          </a:p>
          <a:p>
            <a:pPr algn="ctr" defTabSz="685758"/>
            <a:r>
              <a:rPr lang="en-US" sz="2377">
                <a:solidFill>
                  <a:srgbClr val="FFFFFF"/>
                </a:solidFill>
                <a:latin typeface="Hanken Grotesk Light" pitchFamily="2" charset="77"/>
              </a:rPr>
              <a:t>handle everything</a:t>
            </a:r>
          </a:p>
          <a:p>
            <a:pPr algn="ctr" defTabSz="685758"/>
            <a:r>
              <a:rPr lang="en-US" sz="2400">
                <a:solidFill>
                  <a:srgbClr val="FFFFFF"/>
                </a:solidFill>
                <a:latin typeface="Hanken Grotesk Light"/>
              </a:rPr>
              <a:t>Fully manual Inefficient and slow</a:t>
            </a:r>
            <a:endParaRPr lang="en-US" sz="2400">
              <a:solidFill>
                <a:srgbClr val="152450"/>
              </a:solidFill>
              <a:latin typeface="Hanken Grotesk Light"/>
            </a:endParaRPr>
          </a:p>
          <a:p>
            <a:pPr algn="ctr" defTabSz="685758"/>
            <a:endParaRPr lang="en-US" sz="2350" dirty="0">
              <a:solidFill>
                <a:srgbClr val="FFFFFF"/>
              </a:solidFill>
              <a:latin typeface="Hanken Grotesk Light" pitchFamily="2" charset="77"/>
            </a:endParaRPr>
          </a:p>
        </p:txBody>
      </p:sp>
      <p:pic>
        <p:nvPicPr>
          <p:cNvPr id="10" name="Picture 9">
            <a:extLst>
              <a:ext uri="{FF2B5EF4-FFF2-40B4-BE49-F238E27FC236}">
                <a16:creationId xmlns:a16="http://schemas.microsoft.com/office/drawing/2014/main" id="{F3950C9F-DEEA-09F3-248E-F3BD3FAD1283}"/>
              </a:ext>
            </a:extLst>
          </p:cNvPr>
          <p:cNvPicPr>
            <a:picLocks noChangeAspect="1"/>
          </p:cNvPicPr>
          <p:nvPr/>
        </p:nvPicPr>
        <p:blipFill>
          <a:blip r:embed="rId3"/>
          <a:stretch>
            <a:fillRect/>
          </a:stretch>
        </p:blipFill>
        <p:spPr>
          <a:xfrm flipH="1">
            <a:off x="3978597" y="751511"/>
            <a:ext cx="6587866" cy="4391910"/>
          </a:xfrm>
          <a:prstGeom prst="rect">
            <a:avLst/>
          </a:prstGeom>
          <a:effectLst>
            <a:outerShdw blurRad="571500" sx="102000" sy="102000" algn="ctr" rotWithShape="0">
              <a:prstClr val="black">
                <a:alpha val="40000"/>
              </a:prstClr>
            </a:outerShdw>
          </a:effectLst>
        </p:spPr>
      </p:pic>
      <p:sp>
        <p:nvSpPr>
          <p:cNvPr id="14" name="TextBox 13">
            <a:extLst>
              <a:ext uri="{FF2B5EF4-FFF2-40B4-BE49-F238E27FC236}">
                <a16:creationId xmlns:a16="http://schemas.microsoft.com/office/drawing/2014/main" id="{4CEEA65D-EDE2-4393-ED84-900FBD6AA168}"/>
              </a:ext>
            </a:extLst>
          </p:cNvPr>
          <p:cNvSpPr txBox="1"/>
          <p:nvPr/>
        </p:nvSpPr>
        <p:spPr>
          <a:xfrm>
            <a:off x="1111250" y="2794000"/>
            <a:ext cx="0" cy="0"/>
          </a:xfrm>
          <a:prstGeom prst="rect">
            <a:avLst/>
          </a:prstGeom>
          <a:noFill/>
        </p:spPr>
        <p:txBody>
          <a:bodyPr wrap="none" lIns="0" tIns="0" rIns="0" bIns="0" rtlCol="0">
            <a:normAutofit fontScale="25000" lnSpcReduction="20000"/>
          </a:bodyPr>
          <a:lstStyle/>
          <a:p>
            <a:pPr algn="l"/>
            <a:endParaRPr lang="en-US" sz="750"/>
          </a:p>
        </p:txBody>
      </p:sp>
      <p:pic>
        <p:nvPicPr>
          <p:cNvPr id="4" name="Picture 3" descr="A white letter on a black background&#10;&#10;AI-generated content may be incorrect.">
            <a:extLst>
              <a:ext uri="{FF2B5EF4-FFF2-40B4-BE49-F238E27FC236}">
                <a16:creationId xmlns:a16="http://schemas.microsoft.com/office/drawing/2014/main" id="{AC06C7D5-43B8-7159-53E1-597D7579DC89}"/>
              </a:ext>
            </a:extLst>
          </p:cNvPr>
          <p:cNvPicPr>
            <a:picLocks noChangeAspect="1"/>
          </p:cNvPicPr>
          <p:nvPr/>
        </p:nvPicPr>
        <p:blipFill>
          <a:blip r:embed="rId4"/>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2515194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752E81-08F2-5BDB-5B16-C71099F0BCC8}"/>
              </a:ext>
            </a:extLst>
          </p:cNvPr>
          <p:cNvSpPr/>
          <p:nvPr/>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3" name="TextBox 2">
            <a:extLst>
              <a:ext uri="{FF2B5EF4-FFF2-40B4-BE49-F238E27FC236}">
                <a16:creationId xmlns:a16="http://schemas.microsoft.com/office/drawing/2014/main" id="{EA4BD32B-1626-2115-8D60-BA3266E653C9}"/>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4" name="TextBox 13">
            <a:extLst>
              <a:ext uri="{FF2B5EF4-FFF2-40B4-BE49-F238E27FC236}">
                <a16:creationId xmlns:a16="http://schemas.microsoft.com/office/drawing/2014/main" id="{7240D768-9C45-A5AE-91A6-1A90BD725277}"/>
              </a:ext>
            </a:extLst>
          </p:cNvPr>
          <p:cNvSpPr txBox="1"/>
          <p:nvPr/>
        </p:nvSpPr>
        <p:spPr>
          <a:xfrm>
            <a:off x="1539947" y="2586925"/>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0" name="TextBox 29">
            <a:extLst>
              <a:ext uri="{FF2B5EF4-FFF2-40B4-BE49-F238E27FC236}">
                <a16:creationId xmlns:a16="http://schemas.microsoft.com/office/drawing/2014/main" id="{0A059679-DEA3-CA90-8B99-13707A547160}"/>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7" name="TextBox 6">
            <a:extLst>
              <a:ext uri="{FF2B5EF4-FFF2-40B4-BE49-F238E27FC236}">
                <a16:creationId xmlns:a16="http://schemas.microsoft.com/office/drawing/2014/main" id="{C1256712-FC75-7346-BFEE-446FB9BE0CC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26" name="TextBox 25">
            <a:extLst>
              <a:ext uri="{FF2B5EF4-FFF2-40B4-BE49-F238E27FC236}">
                <a16:creationId xmlns:a16="http://schemas.microsoft.com/office/drawing/2014/main" id="{6FF7DC06-CB54-FFC1-E15A-0BBB4F5B35F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24" name="Rounded Rectangle 23">
            <a:extLst>
              <a:ext uri="{FF2B5EF4-FFF2-40B4-BE49-F238E27FC236}">
                <a16:creationId xmlns:a16="http://schemas.microsoft.com/office/drawing/2014/main" id="{2E0045A0-5277-C5CE-201A-02F370D704C5}"/>
              </a:ext>
            </a:extLst>
          </p:cNvPr>
          <p:cNvSpPr/>
          <p:nvPr/>
        </p:nvSpPr>
        <p:spPr>
          <a:xfrm rot="16200000">
            <a:off x="1574482" y="-620018"/>
            <a:ext cx="1983634" cy="1240035"/>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39" name="Rounded Rectangle 38">
            <a:extLst>
              <a:ext uri="{FF2B5EF4-FFF2-40B4-BE49-F238E27FC236}">
                <a16:creationId xmlns:a16="http://schemas.microsoft.com/office/drawing/2014/main" id="{CE2A7573-5E4F-303C-ED0D-1D6205E31D80}"/>
              </a:ext>
            </a:extLst>
          </p:cNvPr>
          <p:cNvSpPr/>
          <p:nvPr/>
        </p:nvSpPr>
        <p:spPr>
          <a:xfrm rot="16200000">
            <a:off x="261223" y="-620018"/>
            <a:ext cx="1983630"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9" name="TextBox 8">
            <a:extLst>
              <a:ext uri="{FF2B5EF4-FFF2-40B4-BE49-F238E27FC236}">
                <a16:creationId xmlns:a16="http://schemas.microsoft.com/office/drawing/2014/main" id="{67B30BC5-2B70-1A41-2F51-BA8013B5E229}"/>
              </a:ext>
            </a:extLst>
          </p:cNvPr>
          <p:cNvSpPr txBox="1"/>
          <p:nvPr/>
        </p:nvSpPr>
        <p:spPr>
          <a:xfrm flipH="1">
            <a:off x="1966974" y="106491"/>
            <a:ext cx="117563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chemeClr val="bg1"/>
                </a:solidFill>
                <a:latin typeface="Hanken Grotesk" pitchFamily="2" charset="77"/>
              </a:rPr>
              <a:t>LEVEL 1</a:t>
            </a:r>
          </a:p>
          <a:p>
            <a:pPr algn="ctr" defTabSz="685758" fontAlgn="base"/>
            <a:r>
              <a:rPr lang="en-US" sz="1050">
                <a:solidFill>
                  <a:srgbClr val="FFFFFF"/>
                </a:solidFill>
                <a:latin typeface="Hanken Grotesk" pitchFamily="2" charset="77"/>
              </a:rPr>
              <a:t>Menu-based navigation</a:t>
            </a:r>
          </a:p>
        </p:txBody>
      </p:sp>
      <p:sp>
        <p:nvSpPr>
          <p:cNvPr id="10" name="TextBox 9">
            <a:extLst>
              <a:ext uri="{FF2B5EF4-FFF2-40B4-BE49-F238E27FC236}">
                <a16:creationId xmlns:a16="http://schemas.microsoft.com/office/drawing/2014/main" id="{AAAFE34C-E272-13E0-45AF-ED5849AA6D5E}"/>
              </a:ext>
            </a:extLst>
          </p:cNvPr>
          <p:cNvSpPr txBox="1"/>
          <p:nvPr/>
        </p:nvSpPr>
        <p:spPr>
          <a:xfrm flipH="1">
            <a:off x="535387" y="106492"/>
            <a:ext cx="1437341"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0</a:t>
            </a:r>
          </a:p>
          <a:p>
            <a:pPr algn="ctr" defTabSz="685758" fontAlgn="base"/>
            <a:r>
              <a:rPr lang="en-US" sz="1050">
                <a:solidFill>
                  <a:srgbClr val="FFFFFF"/>
                </a:solidFill>
                <a:latin typeface="Hanken Grotesk" pitchFamily="2" charset="77"/>
              </a:rPr>
              <a:t>Zero</a:t>
            </a:r>
            <a:br>
              <a:rPr lang="en-US" sz="1050">
                <a:solidFill>
                  <a:srgbClr val="FFFFFF"/>
                </a:solidFill>
                <a:latin typeface="Hanken Grotesk" pitchFamily="2" charset="77"/>
              </a:rPr>
            </a:br>
            <a:r>
              <a:rPr lang="en-US" sz="1050">
                <a:solidFill>
                  <a:srgbClr val="FFFFFF"/>
                </a:solidFill>
                <a:latin typeface="Hanken Grotesk" pitchFamily="2" charset="77"/>
              </a:rPr>
              <a:t>orchestration</a:t>
            </a:r>
          </a:p>
        </p:txBody>
      </p:sp>
      <p:sp>
        <p:nvSpPr>
          <p:cNvPr id="21" name="Oval 20">
            <a:extLst>
              <a:ext uri="{FF2B5EF4-FFF2-40B4-BE49-F238E27FC236}">
                <a16:creationId xmlns:a16="http://schemas.microsoft.com/office/drawing/2014/main" id="{8473B8CE-E123-B975-B94A-EACD70C7D9A1}"/>
              </a:ext>
            </a:extLst>
          </p:cNvPr>
          <p:cNvSpPr/>
          <p:nvPr/>
        </p:nvSpPr>
        <p:spPr>
          <a:xfrm>
            <a:off x="6303899" y="2429941"/>
            <a:ext cx="327011" cy="2519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6"/>
          </a:p>
        </p:txBody>
      </p:sp>
      <p:pic>
        <p:nvPicPr>
          <p:cNvPr id="2" name="Picture 1">
            <a:extLst>
              <a:ext uri="{FF2B5EF4-FFF2-40B4-BE49-F238E27FC236}">
                <a16:creationId xmlns:a16="http://schemas.microsoft.com/office/drawing/2014/main" id="{57F12648-3316-6E5B-EED0-64B6EF37FA0D}"/>
              </a:ext>
            </a:extLst>
          </p:cNvPr>
          <p:cNvPicPr>
            <a:picLocks noChangeAspect="1"/>
          </p:cNvPicPr>
          <p:nvPr/>
        </p:nvPicPr>
        <p:blipFill>
          <a:blip r:embed="rId3">
            <a:extLst>
              <a:ext uri="{BEBA8EAE-BF5A-486C-A8C5-ECC9F3942E4B}">
                <a14:imgProps xmlns:a14="http://schemas.microsoft.com/office/drawing/2010/main">
                  <a14:imgLayer r:embed="rId4">
                    <a14:imgEffect>
                      <a14:saturation sat="153000"/>
                    </a14:imgEffect>
                    <a14:imgEffect>
                      <a14:brightnessContrast bright="21000" contrast="-26000"/>
                    </a14:imgEffect>
                  </a14:imgLayer>
                </a14:imgProps>
              </a:ext>
            </a:extLst>
          </a:blip>
          <a:stretch>
            <a:fillRect/>
          </a:stretch>
        </p:blipFill>
        <p:spPr>
          <a:xfrm flipH="1">
            <a:off x="2211646" y="262111"/>
            <a:ext cx="7321969" cy="4881311"/>
          </a:xfrm>
          <a:prstGeom prst="rect">
            <a:avLst/>
          </a:prstGeom>
        </p:spPr>
      </p:pic>
      <p:sp>
        <p:nvSpPr>
          <p:cNvPr id="11" name="TextBox 10">
            <a:extLst>
              <a:ext uri="{FF2B5EF4-FFF2-40B4-BE49-F238E27FC236}">
                <a16:creationId xmlns:a16="http://schemas.microsoft.com/office/drawing/2014/main" id="{CA176C11-328B-8933-2BCC-CC6F838E39E3}"/>
              </a:ext>
            </a:extLst>
          </p:cNvPr>
          <p:cNvSpPr txBox="1"/>
          <p:nvPr/>
        </p:nvSpPr>
        <p:spPr>
          <a:xfrm>
            <a:off x="1539947" y="258514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2" name="TextBox 11">
            <a:extLst>
              <a:ext uri="{FF2B5EF4-FFF2-40B4-BE49-F238E27FC236}">
                <a16:creationId xmlns:a16="http://schemas.microsoft.com/office/drawing/2014/main" id="{73E15A19-9B5B-3653-9E1D-87961DEED19A}"/>
              </a:ext>
            </a:extLst>
          </p:cNvPr>
          <p:cNvSpPr txBox="1"/>
          <p:nvPr/>
        </p:nvSpPr>
        <p:spPr>
          <a:xfrm>
            <a:off x="1733945" y="1960359"/>
            <a:ext cx="2693513" cy="1262012"/>
          </a:xfrm>
          <a:prstGeom prst="rect">
            <a:avLst/>
          </a:prstGeom>
          <a:noFill/>
        </p:spPr>
        <p:txBody>
          <a:bodyPr wrap="square" lIns="91440" tIns="45720" rIns="91440" bIns="45720" rtlCol="0" anchor="ctr">
            <a:spAutoFit/>
          </a:bodyPr>
          <a:lstStyle/>
          <a:p>
            <a:pPr algn="ctr" defTabSz="685758"/>
            <a:r>
              <a:rPr lang="en-US" sz="1900" dirty="0">
                <a:solidFill>
                  <a:srgbClr val="FFFFFF"/>
                </a:solidFill>
                <a:latin typeface="Hanken Grotesk Light"/>
              </a:rPr>
              <a:t>Voice IVR</a:t>
            </a:r>
          </a:p>
          <a:p>
            <a:pPr algn="ctr" defTabSz="685758"/>
            <a:r>
              <a:rPr lang="en-US" sz="1900">
                <a:solidFill>
                  <a:srgbClr val="FFFFFF"/>
                </a:solidFill>
                <a:latin typeface="Hanken Grotesk Light"/>
              </a:rPr>
              <a:t>Skills Routing</a:t>
            </a:r>
            <a:endParaRPr lang="en-US" sz="1900">
              <a:solidFill>
                <a:srgbClr val="000000"/>
              </a:solidFill>
              <a:latin typeface="Hanken Grotesk Light"/>
            </a:endParaRPr>
          </a:p>
          <a:p>
            <a:pPr algn="ctr" defTabSz="685758"/>
            <a:r>
              <a:rPr lang="en-US" sz="1900">
                <a:solidFill>
                  <a:srgbClr val="FFFFFF"/>
                </a:solidFill>
                <a:latin typeface="Hanken Grotesk Light"/>
              </a:rPr>
              <a:t>No real AI</a:t>
            </a:r>
          </a:p>
          <a:p>
            <a:pPr algn="ctr" defTabSz="685758"/>
            <a:r>
              <a:rPr lang="en-US" sz="1900">
                <a:solidFill>
                  <a:srgbClr val="FFFFFF"/>
                </a:solidFill>
                <a:latin typeface="Hanken Grotesk Light"/>
              </a:rPr>
              <a:t>On-prem systems</a:t>
            </a:r>
            <a:endParaRPr lang="en-US" sz="1900" dirty="0">
              <a:solidFill>
                <a:srgbClr val="FFFFFF"/>
              </a:solidFill>
              <a:latin typeface="Hanken Grotesk Light"/>
            </a:endParaRPr>
          </a:p>
        </p:txBody>
      </p:sp>
      <p:pic>
        <p:nvPicPr>
          <p:cNvPr id="6" name="Picture 5" descr="A white letter on a black background&#10;&#10;AI-generated content may be incorrect.">
            <a:extLst>
              <a:ext uri="{FF2B5EF4-FFF2-40B4-BE49-F238E27FC236}">
                <a16:creationId xmlns:a16="http://schemas.microsoft.com/office/drawing/2014/main" id="{73845939-423C-A6E9-CBBB-6BCE86B13EBB}"/>
              </a:ext>
            </a:extLst>
          </p:cNvPr>
          <p:cNvPicPr>
            <a:picLocks noChangeAspect="1"/>
          </p:cNvPicPr>
          <p:nvPr/>
        </p:nvPicPr>
        <p:blipFill>
          <a:blip r:embed="rId5"/>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199298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CBBCB5-2D70-7BF6-D915-722656A0F007}"/>
              </a:ext>
            </a:extLst>
          </p:cNvPr>
          <p:cNvSpPr/>
          <p:nvPr/>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3" name="TextBox 2">
            <a:extLst>
              <a:ext uri="{FF2B5EF4-FFF2-40B4-BE49-F238E27FC236}">
                <a16:creationId xmlns:a16="http://schemas.microsoft.com/office/drawing/2014/main" id="{EA4BD32B-1626-2115-8D60-BA3266E653C9}"/>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0" name="TextBox 29">
            <a:extLst>
              <a:ext uri="{FF2B5EF4-FFF2-40B4-BE49-F238E27FC236}">
                <a16:creationId xmlns:a16="http://schemas.microsoft.com/office/drawing/2014/main" id="{0A059679-DEA3-CA90-8B99-13707A547160}"/>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7" name="TextBox 6">
            <a:extLst>
              <a:ext uri="{FF2B5EF4-FFF2-40B4-BE49-F238E27FC236}">
                <a16:creationId xmlns:a16="http://schemas.microsoft.com/office/drawing/2014/main" id="{C1256712-FC75-7346-BFEE-446FB9BE0CC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26" name="TextBox 25">
            <a:extLst>
              <a:ext uri="{FF2B5EF4-FFF2-40B4-BE49-F238E27FC236}">
                <a16:creationId xmlns:a16="http://schemas.microsoft.com/office/drawing/2014/main" id="{6FF7DC06-CB54-FFC1-E15A-0BBB4F5B35F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2" name="Rounded Rectangle 11">
            <a:extLst>
              <a:ext uri="{FF2B5EF4-FFF2-40B4-BE49-F238E27FC236}">
                <a16:creationId xmlns:a16="http://schemas.microsoft.com/office/drawing/2014/main" id="{BD4D7DBE-60C9-BACE-4377-43E1D1386884}"/>
              </a:ext>
            </a:extLst>
          </p:cNvPr>
          <p:cNvSpPr/>
          <p:nvPr/>
        </p:nvSpPr>
        <p:spPr>
          <a:xfrm rot="16200000">
            <a:off x="2871366" y="-620018"/>
            <a:ext cx="1983634" cy="1240035"/>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4" name="Rounded Rectangle 23">
            <a:extLst>
              <a:ext uri="{FF2B5EF4-FFF2-40B4-BE49-F238E27FC236}">
                <a16:creationId xmlns:a16="http://schemas.microsoft.com/office/drawing/2014/main" id="{2E0045A0-5277-C5CE-201A-02F370D704C5}"/>
              </a:ext>
            </a:extLst>
          </p:cNvPr>
          <p:cNvSpPr/>
          <p:nvPr/>
        </p:nvSpPr>
        <p:spPr>
          <a:xfrm rot="16200000">
            <a:off x="1574482" y="-620018"/>
            <a:ext cx="1983634"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39" name="Rounded Rectangle 38">
            <a:extLst>
              <a:ext uri="{FF2B5EF4-FFF2-40B4-BE49-F238E27FC236}">
                <a16:creationId xmlns:a16="http://schemas.microsoft.com/office/drawing/2014/main" id="{CE2A7573-5E4F-303C-ED0D-1D6205E31D80}"/>
              </a:ext>
            </a:extLst>
          </p:cNvPr>
          <p:cNvSpPr/>
          <p:nvPr/>
        </p:nvSpPr>
        <p:spPr>
          <a:xfrm rot="16200000">
            <a:off x="261223" y="-620018"/>
            <a:ext cx="1983630"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8" name="TextBox 7">
            <a:extLst>
              <a:ext uri="{FF2B5EF4-FFF2-40B4-BE49-F238E27FC236}">
                <a16:creationId xmlns:a16="http://schemas.microsoft.com/office/drawing/2014/main" id="{FE99114B-BD4D-5D60-56F7-774E01AA6BE1}"/>
              </a:ext>
            </a:extLst>
          </p:cNvPr>
          <p:cNvSpPr txBox="1"/>
          <p:nvPr/>
        </p:nvSpPr>
        <p:spPr>
          <a:xfrm flipH="1">
            <a:off x="3219348" y="106491"/>
            <a:ext cx="1289709"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chemeClr val="bg1"/>
                </a:solidFill>
                <a:latin typeface="Hanken Grotesk" pitchFamily="2" charset="77"/>
              </a:rPr>
              <a:t>LEVEL 2</a:t>
            </a:r>
          </a:p>
          <a:p>
            <a:pPr algn="ctr" defTabSz="685758" fontAlgn="base"/>
            <a:r>
              <a:rPr lang="en-US" sz="1050">
                <a:solidFill>
                  <a:srgbClr val="FFFFFF"/>
                </a:solidFill>
                <a:latin typeface="Hanken Grotesk" pitchFamily="2" charset="77"/>
              </a:rPr>
              <a:t>Predefined dialog automation</a:t>
            </a:r>
          </a:p>
        </p:txBody>
      </p:sp>
      <p:sp>
        <p:nvSpPr>
          <p:cNvPr id="9" name="TextBox 8">
            <a:extLst>
              <a:ext uri="{FF2B5EF4-FFF2-40B4-BE49-F238E27FC236}">
                <a16:creationId xmlns:a16="http://schemas.microsoft.com/office/drawing/2014/main" id="{67B30BC5-2B70-1A41-2F51-BA8013B5E229}"/>
              </a:ext>
            </a:extLst>
          </p:cNvPr>
          <p:cNvSpPr txBox="1"/>
          <p:nvPr/>
        </p:nvSpPr>
        <p:spPr>
          <a:xfrm flipH="1">
            <a:off x="1966974" y="106491"/>
            <a:ext cx="117563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1</a:t>
            </a:r>
          </a:p>
          <a:p>
            <a:pPr algn="ctr" defTabSz="685758" fontAlgn="base"/>
            <a:r>
              <a:rPr lang="en-US" sz="1050">
                <a:solidFill>
                  <a:srgbClr val="FFFFFF"/>
                </a:solidFill>
                <a:latin typeface="Hanken Grotesk" pitchFamily="2" charset="77"/>
              </a:rPr>
              <a:t>Menu-based navigation</a:t>
            </a:r>
          </a:p>
        </p:txBody>
      </p:sp>
      <p:sp>
        <p:nvSpPr>
          <p:cNvPr id="10" name="TextBox 9">
            <a:extLst>
              <a:ext uri="{FF2B5EF4-FFF2-40B4-BE49-F238E27FC236}">
                <a16:creationId xmlns:a16="http://schemas.microsoft.com/office/drawing/2014/main" id="{AAAFE34C-E272-13E0-45AF-ED5849AA6D5E}"/>
              </a:ext>
            </a:extLst>
          </p:cNvPr>
          <p:cNvSpPr txBox="1"/>
          <p:nvPr/>
        </p:nvSpPr>
        <p:spPr>
          <a:xfrm flipH="1">
            <a:off x="535387" y="106492"/>
            <a:ext cx="1437341"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0</a:t>
            </a:r>
          </a:p>
          <a:p>
            <a:pPr algn="ctr" defTabSz="685758" fontAlgn="base"/>
            <a:r>
              <a:rPr lang="en-US" sz="1050">
                <a:solidFill>
                  <a:srgbClr val="FFFFFF"/>
                </a:solidFill>
                <a:latin typeface="Hanken Grotesk" pitchFamily="2" charset="77"/>
              </a:rPr>
              <a:t>Zero</a:t>
            </a:r>
            <a:br>
              <a:rPr lang="en-US" sz="1050">
                <a:solidFill>
                  <a:srgbClr val="FFFFFF"/>
                </a:solidFill>
                <a:latin typeface="Hanken Grotesk" pitchFamily="2" charset="77"/>
              </a:rPr>
            </a:br>
            <a:r>
              <a:rPr lang="en-US" sz="1050">
                <a:solidFill>
                  <a:srgbClr val="FFFFFF"/>
                </a:solidFill>
                <a:latin typeface="Hanken Grotesk" pitchFamily="2" charset="77"/>
              </a:rPr>
              <a:t>orchestration</a:t>
            </a:r>
          </a:p>
        </p:txBody>
      </p:sp>
      <p:grpSp>
        <p:nvGrpSpPr>
          <p:cNvPr id="4" name="Group 3">
            <a:extLst>
              <a:ext uri="{FF2B5EF4-FFF2-40B4-BE49-F238E27FC236}">
                <a16:creationId xmlns:a16="http://schemas.microsoft.com/office/drawing/2014/main" id="{0D0B00CD-EB0C-83D6-00CE-C0441FCAA483}"/>
              </a:ext>
            </a:extLst>
          </p:cNvPr>
          <p:cNvGrpSpPr/>
          <p:nvPr/>
        </p:nvGrpSpPr>
        <p:grpSpPr>
          <a:xfrm flipH="1">
            <a:off x="4392145" y="79"/>
            <a:ext cx="4754487" cy="5143343"/>
            <a:chOff x="-11626637" y="819986"/>
            <a:chExt cx="11515229" cy="12966517"/>
          </a:xfrm>
        </p:grpSpPr>
        <p:pic>
          <p:nvPicPr>
            <p:cNvPr id="18" name="Picture 17">
              <a:extLst>
                <a:ext uri="{FF2B5EF4-FFF2-40B4-BE49-F238E27FC236}">
                  <a16:creationId xmlns:a16="http://schemas.microsoft.com/office/drawing/2014/main" id="{A93D6EF7-F0E7-6762-7034-6B3688B5B3A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8330" r="34179" b="50782"/>
            <a:stretch/>
          </p:blipFill>
          <p:spPr>
            <a:xfrm>
              <a:off x="-11619926" y="819986"/>
              <a:ext cx="9249411" cy="6390628"/>
            </a:xfrm>
            <a:prstGeom prst="rect">
              <a:avLst/>
            </a:prstGeom>
          </p:spPr>
        </p:pic>
        <p:pic>
          <p:nvPicPr>
            <p:cNvPr id="16" name="Picture 15">
              <a:extLst>
                <a:ext uri="{FF2B5EF4-FFF2-40B4-BE49-F238E27FC236}">
                  <a16:creationId xmlns:a16="http://schemas.microsoft.com/office/drawing/2014/main" id="{FED5FB4F-0C2E-A0BA-705B-FDAA3B18C3FD}"/>
                </a:ext>
              </a:extLst>
            </p:cNvPr>
            <p:cNvPicPr>
              <a:picLocks noChangeAspect="1"/>
            </p:cNvPicPr>
            <p:nvPr/>
          </p:nvPicPr>
          <p:blipFill rotWithShape="1">
            <a:blip r:embed="rId3">
              <a:extLst>
                <a:ext uri="{BEBA8EAE-BF5A-486C-A8C5-ECC9F3942E4B}">
                  <a14:imgProps xmlns:a14="http://schemas.microsoft.com/office/drawing/2010/main">
                    <a14:imgLayer r:embed="rId5">
                      <a14:imgEffect>
                        <a14:brightnessContrast bright="20000" contrast="20000"/>
                      </a14:imgEffect>
                    </a14:imgLayer>
                  </a14:imgProps>
                </a:ext>
              </a:extLst>
            </a:blip>
            <a:srcRect l="18295" t="46237" r="22580"/>
            <a:stretch/>
          </p:blipFill>
          <p:spPr>
            <a:xfrm>
              <a:off x="-11626637" y="6805742"/>
              <a:ext cx="11515229" cy="6980761"/>
            </a:xfrm>
            <a:prstGeom prst="rect">
              <a:avLst/>
            </a:prstGeom>
          </p:spPr>
        </p:pic>
      </p:grpSp>
      <p:pic>
        <p:nvPicPr>
          <p:cNvPr id="20" name="Picture 19">
            <a:extLst>
              <a:ext uri="{FF2B5EF4-FFF2-40B4-BE49-F238E27FC236}">
                <a16:creationId xmlns:a16="http://schemas.microsoft.com/office/drawing/2014/main" id="{71D74AF1-7B90-867B-286E-FC8D93DB1900}"/>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flipH="1">
            <a:off x="4649655" y="1575527"/>
            <a:ext cx="2288231" cy="1758887"/>
          </a:xfrm>
          <a:prstGeom prst="rect">
            <a:avLst/>
          </a:prstGeom>
          <a:effectLst/>
        </p:spPr>
      </p:pic>
      <p:sp>
        <p:nvSpPr>
          <p:cNvPr id="31" name="TextBox 30">
            <a:extLst>
              <a:ext uri="{FF2B5EF4-FFF2-40B4-BE49-F238E27FC236}">
                <a16:creationId xmlns:a16="http://schemas.microsoft.com/office/drawing/2014/main" id="{EA6996D5-EE63-6ECE-91E8-F80B7599ED4B}"/>
              </a:ext>
            </a:extLst>
          </p:cNvPr>
          <p:cNvSpPr txBox="1"/>
          <p:nvPr/>
        </p:nvSpPr>
        <p:spPr>
          <a:xfrm>
            <a:off x="1066043" y="1966584"/>
            <a:ext cx="3417157" cy="1262012"/>
          </a:xfrm>
          <a:prstGeom prst="rect">
            <a:avLst/>
          </a:prstGeom>
          <a:noFill/>
        </p:spPr>
        <p:txBody>
          <a:bodyPr wrap="square" lIns="91440" tIns="45720" rIns="91440" bIns="45720" rtlCol="0" anchor="ctr">
            <a:spAutoFit/>
          </a:bodyPr>
          <a:lstStyle/>
          <a:p>
            <a:pPr algn="ctr" defTabSz="685758"/>
            <a:r>
              <a:rPr lang="en-US" sz="1900" dirty="0">
                <a:solidFill>
                  <a:srgbClr val="FFFFFF"/>
                </a:solidFill>
                <a:latin typeface="Hanken Grotesk Light"/>
              </a:rPr>
              <a:t>Omni-channel bots</a:t>
            </a:r>
          </a:p>
          <a:p>
            <a:pPr algn="ctr" defTabSz="685758"/>
            <a:r>
              <a:rPr lang="en-US" sz="1900">
                <a:solidFill>
                  <a:srgbClr val="FFFFFF"/>
                </a:solidFill>
                <a:latin typeface="Hanken Grotesk Light"/>
              </a:rPr>
              <a:t>Simple tasks </a:t>
            </a:r>
          </a:p>
          <a:p>
            <a:pPr algn="ctr" defTabSz="685758"/>
            <a:r>
              <a:rPr lang="en-US" sz="1900">
                <a:solidFill>
                  <a:srgbClr val="FFFFFF"/>
                </a:solidFill>
                <a:latin typeface="Hanken Grotesk Light"/>
              </a:rPr>
              <a:t>RPAs, Workflows</a:t>
            </a:r>
            <a:endParaRPr lang="en-US" sz="1900">
              <a:solidFill>
                <a:srgbClr val="000000"/>
              </a:solidFill>
              <a:latin typeface="Hanken Grotesk Light"/>
            </a:endParaRPr>
          </a:p>
          <a:p>
            <a:pPr algn="ctr" defTabSz="685758"/>
            <a:r>
              <a:rPr lang="en-US" sz="1900">
                <a:solidFill>
                  <a:srgbClr val="FFFFFF"/>
                </a:solidFill>
                <a:latin typeface="Hanken Grotesk Light"/>
              </a:rPr>
              <a:t>Automation + People</a:t>
            </a:r>
            <a:endParaRPr lang="en-US"/>
          </a:p>
        </p:txBody>
      </p:sp>
      <p:pic>
        <p:nvPicPr>
          <p:cNvPr id="5" name="Picture 4" descr="A white letter on a black background&#10;&#10;AI-generated content may be incorrect.">
            <a:extLst>
              <a:ext uri="{FF2B5EF4-FFF2-40B4-BE49-F238E27FC236}">
                <a16:creationId xmlns:a16="http://schemas.microsoft.com/office/drawing/2014/main" id="{CF78620E-4415-B501-0626-93C12E27452E}"/>
              </a:ext>
            </a:extLst>
          </p:cNvPr>
          <p:cNvPicPr>
            <a:picLocks noChangeAspect="1"/>
          </p:cNvPicPr>
          <p:nvPr/>
        </p:nvPicPr>
        <p:blipFill>
          <a:blip r:embed="rId8"/>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2028670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1DE5A4-4C6C-9556-A4B0-E77A46089B58}"/>
              </a:ext>
            </a:extLst>
          </p:cNvPr>
          <p:cNvSpPr/>
          <p:nvPr/>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3" name="TextBox 2">
            <a:extLst>
              <a:ext uri="{FF2B5EF4-FFF2-40B4-BE49-F238E27FC236}">
                <a16:creationId xmlns:a16="http://schemas.microsoft.com/office/drawing/2014/main" id="{EA4BD32B-1626-2115-8D60-BA3266E653C9}"/>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4" name="TextBox 13">
            <a:extLst>
              <a:ext uri="{FF2B5EF4-FFF2-40B4-BE49-F238E27FC236}">
                <a16:creationId xmlns:a16="http://schemas.microsoft.com/office/drawing/2014/main" id="{7240D768-9C45-A5AE-91A6-1A90BD725277}"/>
              </a:ext>
            </a:extLst>
          </p:cNvPr>
          <p:cNvSpPr txBox="1"/>
          <p:nvPr/>
        </p:nvSpPr>
        <p:spPr>
          <a:xfrm>
            <a:off x="1539947" y="2586925"/>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0" name="TextBox 29">
            <a:extLst>
              <a:ext uri="{FF2B5EF4-FFF2-40B4-BE49-F238E27FC236}">
                <a16:creationId xmlns:a16="http://schemas.microsoft.com/office/drawing/2014/main" id="{0A059679-DEA3-CA90-8B99-13707A547160}"/>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7" name="TextBox 6">
            <a:extLst>
              <a:ext uri="{FF2B5EF4-FFF2-40B4-BE49-F238E27FC236}">
                <a16:creationId xmlns:a16="http://schemas.microsoft.com/office/drawing/2014/main" id="{C1256712-FC75-7346-BFEE-446FB9BE0CC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26" name="TextBox 25">
            <a:extLst>
              <a:ext uri="{FF2B5EF4-FFF2-40B4-BE49-F238E27FC236}">
                <a16:creationId xmlns:a16="http://schemas.microsoft.com/office/drawing/2014/main" id="{6FF7DC06-CB54-FFC1-E15A-0BBB4F5B35F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9" name="Rounded Rectangle 18">
            <a:extLst>
              <a:ext uri="{FF2B5EF4-FFF2-40B4-BE49-F238E27FC236}">
                <a16:creationId xmlns:a16="http://schemas.microsoft.com/office/drawing/2014/main" id="{36544AC5-B5C5-3AD3-5783-1CD525E56F9B}"/>
              </a:ext>
            </a:extLst>
          </p:cNvPr>
          <p:cNvSpPr/>
          <p:nvPr/>
        </p:nvSpPr>
        <p:spPr>
          <a:xfrm rot="16200000">
            <a:off x="4186962" y="-620022"/>
            <a:ext cx="1983634" cy="1240035"/>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12" name="Rounded Rectangle 11">
            <a:extLst>
              <a:ext uri="{FF2B5EF4-FFF2-40B4-BE49-F238E27FC236}">
                <a16:creationId xmlns:a16="http://schemas.microsoft.com/office/drawing/2014/main" id="{BD4D7DBE-60C9-BACE-4377-43E1D1386884}"/>
              </a:ext>
            </a:extLst>
          </p:cNvPr>
          <p:cNvSpPr/>
          <p:nvPr/>
        </p:nvSpPr>
        <p:spPr>
          <a:xfrm rot="16200000">
            <a:off x="2871366" y="-620018"/>
            <a:ext cx="1983634"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4" name="Rounded Rectangle 23">
            <a:extLst>
              <a:ext uri="{FF2B5EF4-FFF2-40B4-BE49-F238E27FC236}">
                <a16:creationId xmlns:a16="http://schemas.microsoft.com/office/drawing/2014/main" id="{2E0045A0-5277-C5CE-201A-02F370D704C5}"/>
              </a:ext>
            </a:extLst>
          </p:cNvPr>
          <p:cNvSpPr/>
          <p:nvPr/>
        </p:nvSpPr>
        <p:spPr>
          <a:xfrm rot="16200000">
            <a:off x="1574482" y="-620018"/>
            <a:ext cx="1983634"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39" name="Rounded Rectangle 38">
            <a:extLst>
              <a:ext uri="{FF2B5EF4-FFF2-40B4-BE49-F238E27FC236}">
                <a16:creationId xmlns:a16="http://schemas.microsoft.com/office/drawing/2014/main" id="{CE2A7573-5E4F-303C-ED0D-1D6205E31D80}"/>
              </a:ext>
            </a:extLst>
          </p:cNvPr>
          <p:cNvSpPr/>
          <p:nvPr/>
        </p:nvSpPr>
        <p:spPr>
          <a:xfrm rot="16200000">
            <a:off x="261223" y="-620018"/>
            <a:ext cx="1983630"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 name="TextBox 1">
            <a:extLst>
              <a:ext uri="{FF2B5EF4-FFF2-40B4-BE49-F238E27FC236}">
                <a16:creationId xmlns:a16="http://schemas.microsoft.com/office/drawing/2014/main" id="{648707F2-7EA2-C61E-850F-3873EB5BE196}"/>
              </a:ext>
            </a:extLst>
          </p:cNvPr>
          <p:cNvSpPr txBox="1"/>
          <p:nvPr/>
        </p:nvSpPr>
        <p:spPr>
          <a:xfrm flipH="1">
            <a:off x="4496532" y="106492"/>
            <a:ext cx="137335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chemeClr val="bg1"/>
                </a:solidFill>
                <a:latin typeface="Hanken Grotesk" pitchFamily="2" charset="77"/>
              </a:rPr>
              <a:t>LEVEL 3</a:t>
            </a:r>
          </a:p>
          <a:p>
            <a:pPr algn="ctr" defTabSz="685758" fontAlgn="base"/>
            <a:r>
              <a:rPr lang="en-US" sz="1050">
                <a:solidFill>
                  <a:srgbClr val="FFFFFF"/>
                </a:solidFill>
                <a:latin typeface="Hanken Grotesk" pitchFamily="2" charset="77"/>
              </a:rPr>
              <a:t>System-generated conversations</a:t>
            </a:r>
          </a:p>
        </p:txBody>
      </p:sp>
      <p:sp>
        <p:nvSpPr>
          <p:cNvPr id="8" name="TextBox 7">
            <a:extLst>
              <a:ext uri="{FF2B5EF4-FFF2-40B4-BE49-F238E27FC236}">
                <a16:creationId xmlns:a16="http://schemas.microsoft.com/office/drawing/2014/main" id="{FE99114B-BD4D-5D60-56F7-774E01AA6BE1}"/>
              </a:ext>
            </a:extLst>
          </p:cNvPr>
          <p:cNvSpPr txBox="1"/>
          <p:nvPr/>
        </p:nvSpPr>
        <p:spPr>
          <a:xfrm flipH="1">
            <a:off x="3219348" y="106491"/>
            <a:ext cx="1289709"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2</a:t>
            </a:r>
          </a:p>
          <a:p>
            <a:pPr algn="ctr" defTabSz="685758" fontAlgn="base"/>
            <a:r>
              <a:rPr lang="en-US" sz="1050">
                <a:solidFill>
                  <a:srgbClr val="FFFFFF"/>
                </a:solidFill>
                <a:latin typeface="Hanken Grotesk" pitchFamily="2" charset="77"/>
              </a:rPr>
              <a:t>Predefined dialog automation</a:t>
            </a:r>
          </a:p>
        </p:txBody>
      </p:sp>
      <p:sp>
        <p:nvSpPr>
          <p:cNvPr id="9" name="TextBox 8">
            <a:extLst>
              <a:ext uri="{FF2B5EF4-FFF2-40B4-BE49-F238E27FC236}">
                <a16:creationId xmlns:a16="http://schemas.microsoft.com/office/drawing/2014/main" id="{67B30BC5-2B70-1A41-2F51-BA8013B5E229}"/>
              </a:ext>
            </a:extLst>
          </p:cNvPr>
          <p:cNvSpPr txBox="1"/>
          <p:nvPr/>
        </p:nvSpPr>
        <p:spPr>
          <a:xfrm flipH="1">
            <a:off x="1966974" y="106491"/>
            <a:ext cx="117563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1</a:t>
            </a:r>
          </a:p>
          <a:p>
            <a:pPr algn="ctr" defTabSz="685758" fontAlgn="base"/>
            <a:r>
              <a:rPr lang="en-US" sz="1050">
                <a:solidFill>
                  <a:srgbClr val="FFFFFF"/>
                </a:solidFill>
                <a:latin typeface="Hanken Grotesk" pitchFamily="2" charset="77"/>
              </a:rPr>
              <a:t>Menu-based navigation</a:t>
            </a:r>
          </a:p>
        </p:txBody>
      </p:sp>
      <p:sp>
        <p:nvSpPr>
          <p:cNvPr id="10" name="TextBox 9">
            <a:extLst>
              <a:ext uri="{FF2B5EF4-FFF2-40B4-BE49-F238E27FC236}">
                <a16:creationId xmlns:a16="http://schemas.microsoft.com/office/drawing/2014/main" id="{AAAFE34C-E272-13E0-45AF-ED5849AA6D5E}"/>
              </a:ext>
            </a:extLst>
          </p:cNvPr>
          <p:cNvSpPr txBox="1"/>
          <p:nvPr/>
        </p:nvSpPr>
        <p:spPr>
          <a:xfrm flipH="1">
            <a:off x="535387" y="106492"/>
            <a:ext cx="1437341"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0</a:t>
            </a:r>
          </a:p>
          <a:p>
            <a:pPr algn="ctr" defTabSz="685758" fontAlgn="base"/>
            <a:r>
              <a:rPr lang="en-US" sz="1050">
                <a:solidFill>
                  <a:srgbClr val="FFFFFF"/>
                </a:solidFill>
                <a:latin typeface="Hanken Grotesk" pitchFamily="2" charset="77"/>
              </a:rPr>
              <a:t>Zero</a:t>
            </a:r>
            <a:br>
              <a:rPr lang="en-US" sz="1050">
                <a:solidFill>
                  <a:srgbClr val="FFFFFF"/>
                </a:solidFill>
                <a:latin typeface="Hanken Grotesk" pitchFamily="2" charset="77"/>
              </a:rPr>
            </a:br>
            <a:r>
              <a:rPr lang="en-US" sz="1050">
                <a:solidFill>
                  <a:srgbClr val="FFFFFF"/>
                </a:solidFill>
                <a:latin typeface="Hanken Grotesk" pitchFamily="2" charset="77"/>
              </a:rPr>
              <a:t>orchestration</a:t>
            </a:r>
          </a:p>
        </p:txBody>
      </p:sp>
      <p:pic>
        <p:nvPicPr>
          <p:cNvPr id="5" name="Picture 4">
            <a:extLst>
              <a:ext uri="{FF2B5EF4-FFF2-40B4-BE49-F238E27FC236}">
                <a16:creationId xmlns:a16="http://schemas.microsoft.com/office/drawing/2014/main" id="{46739904-9F04-02C3-24BE-38DEA46FF8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4062" t="7814" r="31518" b="1266"/>
          <a:stretch/>
        </p:blipFill>
        <p:spPr>
          <a:xfrm>
            <a:off x="3561607" y="991813"/>
            <a:ext cx="5582253" cy="4151609"/>
          </a:xfrm>
          <a:prstGeom prst="rect">
            <a:avLst/>
          </a:prstGeom>
        </p:spPr>
      </p:pic>
      <p:sp>
        <p:nvSpPr>
          <p:cNvPr id="16" name="TextBox 15">
            <a:extLst>
              <a:ext uri="{FF2B5EF4-FFF2-40B4-BE49-F238E27FC236}">
                <a16:creationId xmlns:a16="http://schemas.microsoft.com/office/drawing/2014/main" id="{E82FAB76-14F5-B4C9-5833-87497484D128}"/>
              </a:ext>
            </a:extLst>
          </p:cNvPr>
          <p:cNvSpPr txBox="1"/>
          <p:nvPr/>
        </p:nvSpPr>
        <p:spPr>
          <a:xfrm>
            <a:off x="691490" y="1796756"/>
            <a:ext cx="4486887" cy="1554272"/>
          </a:xfrm>
          <a:prstGeom prst="rect">
            <a:avLst/>
          </a:prstGeom>
          <a:noFill/>
        </p:spPr>
        <p:txBody>
          <a:bodyPr wrap="square" lIns="91440" tIns="45720" rIns="91440" bIns="45720" rtlCol="0" anchor="ctr">
            <a:spAutoFit/>
          </a:bodyPr>
          <a:lstStyle/>
          <a:p>
            <a:pPr algn="ctr" defTabSz="685758"/>
            <a:r>
              <a:rPr lang="en-US" sz="1900">
                <a:solidFill>
                  <a:srgbClr val="FFFFFF"/>
                </a:solidFill>
                <a:latin typeface="Hanken Grotesk Light"/>
              </a:rPr>
              <a:t>Channel-less</a:t>
            </a:r>
            <a:endParaRPr lang="en-US" sz="1900">
              <a:solidFill>
                <a:srgbClr val="000000"/>
              </a:solidFill>
              <a:latin typeface="Hanken Grotesk Light"/>
            </a:endParaRPr>
          </a:p>
          <a:p>
            <a:pPr algn="ctr" defTabSz="685758"/>
            <a:r>
              <a:rPr lang="en-US" sz="1900">
                <a:solidFill>
                  <a:srgbClr val="FFFFFF"/>
                </a:solidFill>
                <a:latin typeface="Hanken Grotesk Light"/>
              </a:rPr>
              <a:t>Virtual agents and Copilots</a:t>
            </a:r>
            <a:endParaRPr lang="en-US">
              <a:solidFill>
                <a:srgbClr val="152450"/>
              </a:solidFill>
              <a:latin typeface="Roboto"/>
              <a:ea typeface="Roboto"/>
              <a:cs typeface="Roboto"/>
            </a:endParaRPr>
          </a:p>
          <a:p>
            <a:pPr algn="ctr" defTabSz="685758"/>
            <a:r>
              <a:rPr lang="en-US" sz="1900" dirty="0">
                <a:solidFill>
                  <a:srgbClr val="FFFFFF"/>
                </a:solidFill>
                <a:latin typeface="Hanken Grotesk Light"/>
              </a:rPr>
              <a:t>Next best action</a:t>
            </a:r>
          </a:p>
          <a:p>
            <a:pPr algn="ctr" defTabSz="685758"/>
            <a:r>
              <a:rPr lang="en-US" sz="1900">
                <a:solidFill>
                  <a:srgbClr val="FFFFFF"/>
                </a:solidFill>
                <a:latin typeface="Hanken Grotesk Light"/>
              </a:rPr>
              <a:t>Routing + Personalization + automation</a:t>
            </a:r>
          </a:p>
          <a:p>
            <a:pPr algn="ctr" defTabSz="685758"/>
            <a:r>
              <a:rPr lang="en-US" sz="1900">
                <a:solidFill>
                  <a:srgbClr val="FFFFFF"/>
                </a:solidFill>
                <a:latin typeface="Hanken Grotesk Light"/>
              </a:rPr>
              <a:t>Efficient + Natural and Intuitive</a:t>
            </a:r>
            <a:endParaRPr lang="en-US"/>
          </a:p>
        </p:txBody>
      </p:sp>
      <p:pic>
        <p:nvPicPr>
          <p:cNvPr id="6" name="Picture 5" descr="A white letter on a black background&#10;&#10;AI-generated content may be incorrect.">
            <a:extLst>
              <a:ext uri="{FF2B5EF4-FFF2-40B4-BE49-F238E27FC236}">
                <a16:creationId xmlns:a16="http://schemas.microsoft.com/office/drawing/2014/main" id="{C6D58CEA-F14A-02EA-F21D-65E3B47DB715}"/>
              </a:ext>
            </a:extLst>
          </p:cNvPr>
          <p:cNvPicPr>
            <a:picLocks noChangeAspect="1"/>
          </p:cNvPicPr>
          <p:nvPr/>
        </p:nvPicPr>
        <p:blipFill>
          <a:blip r:embed="rId5"/>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1066893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D7A353-802D-5BF3-FC66-4FD92267FA39}"/>
              </a:ext>
            </a:extLst>
          </p:cNvPr>
          <p:cNvSpPr/>
          <p:nvPr/>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27" name="TextBox 26">
            <a:extLst>
              <a:ext uri="{FF2B5EF4-FFF2-40B4-BE49-F238E27FC236}">
                <a16:creationId xmlns:a16="http://schemas.microsoft.com/office/drawing/2014/main" id="{089077FD-23B8-8B8C-3CC7-4441CA494D66}"/>
              </a:ext>
            </a:extLst>
          </p:cNvPr>
          <p:cNvSpPr txBox="1"/>
          <p:nvPr/>
        </p:nvSpPr>
        <p:spPr>
          <a:xfrm>
            <a:off x="1539947" y="2586925"/>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 name="TextBox 2">
            <a:extLst>
              <a:ext uri="{FF2B5EF4-FFF2-40B4-BE49-F238E27FC236}">
                <a16:creationId xmlns:a16="http://schemas.microsoft.com/office/drawing/2014/main" id="{EA4BD32B-1626-2115-8D60-BA3266E653C9}"/>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4" name="TextBox 13">
            <a:extLst>
              <a:ext uri="{FF2B5EF4-FFF2-40B4-BE49-F238E27FC236}">
                <a16:creationId xmlns:a16="http://schemas.microsoft.com/office/drawing/2014/main" id="{7240D768-9C45-A5AE-91A6-1A90BD725277}"/>
              </a:ext>
            </a:extLst>
          </p:cNvPr>
          <p:cNvSpPr txBox="1"/>
          <p:nvPr/>
        </p:nvSpPr>
        <p:spPr>
          <a:xfrm>
            <a:off x="1539947" y="2586925"/>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0" name="TextBox 29">
            <a:extLst>
              <a:ext uri="{FF2B5EF4-FFF2-40B4-BE49-F238E27FC236}">
                <a16:creationId xmlns:a16="http://schemas.microsoft.com/office/drawing/2014/main" id="{0A059679-DEA3-CA90-8B99-13707A547160}"/>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7" name="TextBox 6">
            <a:extLst>
              <a:ext uri="{FF2B5EF4-FFF2-40B4-BE49-F238E27FC236}">
                <a16:creationId xmlns:a16="http://schemas.microsoft.com/office/drawing/2014/main" id="{C1256712-FC75-7346-BFEE-446FB9BE0CC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26" name="TextBox 25">
            <a:extLst>
              <a:ext uri="{FF2B5EF4-FFF2-40B4-BE49-F238E27FC236}">
                <a16:creationId xmlns:a16="http://schemas.microsoft.com/office/drawing/2014/main" id="{6FF7DC06-CB54-FFC1-E15A-0BBB4F5B35F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9" name="Rounded Rectangle 18">
            <a:extLst>
              <a:ext uri="{FF2B5EF4-FFF2-40B4-BE49-F238E27FC236}">
                <a16:creationId xmlns:a16="http://schemas.microsoft.com/office/drawing/2014/main" id="{36544AC5-B5C5-3AD3-5783-1CD525E56F9B}"/>
              </a:ext>
            </a:extLst>
          </p:cNvPr>
          <p:cNvSpPr/>
          <p:nvPr/>
        </p:nvSpPr>
        <p:spPr>
          <a:xfrm rot="16200000">
            <a:off x="4186962" y="-620015"/>
            <a:ext cx="1983634"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12" name="Rounded Rectangle 11">
            <a:extLst>
              <a:ext uri="{FF2B5EF4-FFF2-40B4-BE49-F238E27FC236}">
                <a16:creationId xmlns:a16="http://schemas.microsoft.com/office/drawing/2014/main" id="{BD4D7DBE-60C9-BACE-4377-43E1D1386884}"/>
              </a:ext>
            </a:extLst>
          </p:cNvPr>
          <p:cNvSpPr/>
          <p:nvPr/>
        </p:nvSpPr>
        <p:spPr>
          <a:xfrm rot="16200000">
            <a:off x="2871366" y="-620011"/>
            <a:ext cx="1983634"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4" name="Rounded Rectangle 23">
            <a:extLst>
              <a:ext uri="{FF2B5EF4-FFF2-40B4-BE49-F238E27FC236}">
                <a16:creationId xmlns:a16="http://schemas.microsoft.com/office/drawing/2014/main" id="{2E0045A0-5277-C5CE-201A-02F370D704C5}"/>
              </a:ext>
            </a:extLst>
          </p:cNvPr>
          <p:cNvSpPr/>
          <p:nvPr/>
        </p:nvSpPr>
        <p:spPr>
          <a:xfrm rot="16200000">
            <a:off x="1574482" y="-620011"/>
            <a:ext cx="1983634"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39" name="Rounded Rectangle 38">
            <a:extLst>
              <a:ext uri="{FF2B5EF4-FFF2-40B4-BE49-F238E27FC236}">
                <a16:creationId xmlns:a16="http://schemas.microsoft.com/office/drawing/2014/main" id="{CE2A7573-5E4F-303C-ED0D-1D6205E31D80}"/>
              </a:ext>
            </a:extLst>
          </p:cNvPr>
          <p:cNvSpPr/>
          <p:nvPr/>
        </p:nvSpPr>
        <p:spPr>
          <a:xfrm rot="16200000">
            <a:off x="261223" y="-620010"/>
            <a:ext cx="1983630"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4" name="Rounded Rectangle 3">
            <a:extLst>
              <a:ext uri="{FF2B5EF4-FFF2-40B4-BE49-F238E27FC236}">
                <a16:creationId xmlns:a16="http://schemas.microsoft.com/office/drawing/2014/main" id="{B7B45057-9E78-0E1B-99B3-3B5A0EE8CD67}"/>
              </a:ext>
            </a:extLst>
          </p:cNvPr>
          <p:cNvSpPr/>
          <p:nvPr/>
        </p:nvSpPr>
        <p:spPr>
          <a:xfrm rot="16200000">
            <a:off x="5498368" y="-620015"/>
            <a:ext cx="1983634" cy="1240035"/>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 name="TextBox 1">
            <a:extLst>
              <a:ext uri="{FF2B5EF4-FFF2-40B4-BE49-F238E27FC236}">
                <a16:creationId xmlns:a16="http://schemas.microsoft.com/office/drawing/2014/main" id="{648707F2-7EA2-C61E-850F-3873EB5BE196}"/>
              </a:ext>
            </a:extLst>
          </p:cNvPr>
          <p:cNvSpPr txBox="1"/>
          <p:nvPr/>
        </p:nvSpPr>
        <p:spPr>
          <a:xfrm flipH="1">
            <a:off x="4496532" y="106492"/>
            <a:ext cx="137335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3</a:t>
            </a:r>
          </a:p>
          <a:p>
            <a:pPr algn="ctr" defTabSz="685758" fontAlgn="base"/>
            <a:r>
              <a:rPr lang="en-US" sz="1050">
                <a:solidFill>
                  <a:srgbClr val="FFFFFF"/>
                </a:solidFill>
                <a:latin typeface="Hanken Grotesk" pitchFamily="2" charset="77"/>
              </a:rPr>
              <a:t>System-generated conversations</a:t>
            </a:r>
          </a:p>
        </p:txBody>
      </p:sp>
      <p:sp>
        <p:nvSpPr>
          <p:cNvPr id="8" name="TextBox 7">
            <a:extLst>
              <a:ext uri="{FF2B5EF4-FFF2-40B4-BE49-F238E27FC236}">
                <a16:creationId xmlns:a16="http://schemas.microsoft.com/office/drawing/2014/main" id="{FE99114B-BD4D-5D60-56F7-774E01AA6BE1}"/>
              </a:ext>
            </a:extLst>
          </p:cNvPr>
          <p:cNvSpPr txBox="1"/>
          <p:nvPr/>
        </p:nvSpPr>
        <p:spPr>
          <a:xfrm flipH="1">
            <a:off x="3219348" y="106491"/>
            <a:ext cx="1289709"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2</a:t>
            </a:r>
          </a:p>
          <a:p>
            <a:pPr algn="ctr" defTabSz="685758" fontAlgn="base"/>
            <a:r>
              <a:rPr lang="en-US" sz="1050">
                <a:solidFill>
                  <a:srgbClr val="FFFFFF"/>
                </a:solidFill>
                <a:latin typeface="Hanken Grotesk" pitchFamily="2" charset="77"/>
              </a:rPr>
              <a:t>Predefined dialog automation</a:t>
            </a:r>
          </a:p>
        </p:txBody>
      </p:sp>
      <p:sp>
        <p:nvSpPr>
          <p:cNvPr id="9" name="TextBox 8">
            <a:extLst>
              <a:ext uri="{FF2B5EF4-FFF2-40B4-BE49-F238E27FC236}">
                <a16:creationId xmlns:a16="http://schemas.microsoft.com/office/drawing/2014/main" id="{67B30BC5-2B70-1A41-2F51-BA8013B5E229}"/>
              </a:ext>
            </a:extLst>
          </p:cNvPr>
          <p:cNvSpPr txBox="1"/>
          <p:nvPr/>
        </p:nvSpPr>
        <p:spPr>
          <a:xfrm flipH="1">
            <a:off x="1966974" y="106491"/>
            <a:ext cx="117563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1</a:t>
            </a:r>
          </a:p>
          <a:p>
            <a:pPr algn="ctr" defTabSz="685758" fontAlgn="base"/>
            <a:r>
              <a:rPr lang="en-US" sz="1050">
                <a:solidFill>
                  <a:srgbClr val="FFFFFF"/>
                </a:solidFill>
                <a:latin typeface="Hanken Grotesk" pitchFamily="2" charset="77"/>
              </a:rPr>
              <a:t>Menu-based navigation</a:t>
            </a:r>
          </a:p>
        </p:txBody>
      </p:sp>
      <p:sp>
        <p:nvSpPr>
          <p:cNvPr id="10" name="TextBox 9">
            <a:extLst>
              <a:ext uri="{FF2B5EF4-FFF2-40B4-BE49-F238E27FC236}">
                <a16:creationId xmlns:a16="http://schemas.microsoft.com/office/drawing/2014/main" id="{AAAFE34C-E272-13E0-45AF-ED5849AA6D5E}"/>
              </a:ext>
            </a:extLst>
          </p:cNvPr>
          <p:cNvSpPr txBox="1"/>
          <p:nvPr/>
        </p:nvSpPr>
        <p:spPr>
          <a:xfrm flipH="1">
            <a:off x="535387" y="106492"/>
            <a:ext cx="1437341"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0</a:t>
            </a:r>
          </a:p>
          <a:p>
            <a:pPr algn="ctr" defTabSz="685758" fontAlgn="base"/>
            <a:r>
              <a:rPr lang="en-US" sz="1050">
                <a:solidFill>
                  <a:srgbClr val="FFFFFF"/>
                </a:solidFill>
                <a:latin typeface="Hanken Grotesk" pitchFamily="2" charset="77"/>
              </a:rPr>
              <a:t>Zero</a:t>
            </a:r>
            <a:br>
              <a:rPr lang="en-US" sz="1050">
                <a:solidFill>
                  <a:srgbClr val="FFFFFF"/>
                </a:solidFill>
                <a:latin typeface="Hanken Grotesk" pitchFamily="2" charset="77"/>
              </a:rPr>
            </a:br>
            <a:r>
              <a:rPr lang="en-US" sz="1050">
                <a:solidFill>
                  <a:srgbClr val="FFFFFF"/>
                </a:solidFill>
                <a:latin typeface="Hanken Grotesk" pitchFamily="2" charset="77"/>
              </a:rPr>
              <a:t>orchestration</a:t>
            </a:r>
          </a:p>
        </p:txBody>
      </p:sp>
      <p:sp>
        <p:nvSpPr>
          <p:cNvPr id="15" name="TextBox 14">
            <a:extLst>
              <a:ext uri="{FF2B5EF4-FFF2-40B4-BE49-F238E27FC236}">
                <a16:creationId xmlns:a16="http://schemas.microsoft.com/office/drawing/2014/main" id="{36B14DFF-E7B5-867E-7D27-94586881166C}"/>
              </a:ext>
            </a:extLst>
          </p:cNvPr>
          <p:cNvSpPr txBox="1"/>
          <p:nvPr/>
        </p:nvSpPr>
        <p:spPr>
          <a:xfrm flipH="1">
            <a:off x="5820327" y="106491"/>
            <a:ext cx="1348578" cy="761747"/>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chemeClr val="bg1"/>
                </a:solidFill>
                <a:latin typeface="Hanken Grotesk" pitchFamily="2" charset="77"/>
              </a:rPr>
              <a:t>LEVEL 4</a:t>
            </a:r>
          </a:p>
          <a:p>
            <a:pPr algn="ctr" defTabSz="685758" fontAlgn="base"/>
            <a:r>
              <a:rPr lang="en-US" sz="1050">
                <a:solidFill>
                  <a:srgbClr val="FFFFFF"/>
                </a:solidFill>
                <a:latin typeface="Hanken Grotesk" pitchFamily="2" charset="77"/>
              </a:rPr>
              <a:t>Empathetic</a:t>
            </a:r>
            <a:br>
              <a:rPr lang="en-US" sz="1050">
                <a:solidFill>
                  <a:srgbClr val="FFFFFF"/>
                </a:solidFill>
                <a:latin typeface="Hanken Grotesk" pitchFamily="2" charset="77"/>
              </a:rPr>
            </a:br>
            <a:r>
              <a:rPr lang="en-US" sz="1050">
                <a:solidFill>
                  <a:srgbClr val="FFFFFF"/>
                </a:solidFill>
                <a:latin typeface="Hanken Grotesk" pitchFamily="2" charset="77"/>
              </a:rPr>
              <a:t>experience generation</a:t>
            </a:r>
          </a:p>
        </p:txBody>
      </p:sp>
      <p:pic>
        <p:nvPicPr>
          <p:cNvPr id="11" name="Picture 10">
            <a:extLst>
              <a:ext uri="{FF2B5EF4-FFF2-40B4-BE49-F238E27FC236}">
                <a16:creationId xmlns:a16="http://schemas.microsoft.com/office/drawing/2014/main" id="{A6BF795A-4F6B-3129-6182-115C81A8F94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b="4093"/>
          <a:stretch/>
        </p:blipFill>
        <p:spPr>
          <a:xfrm>
            <a:off x="4417871" y="1399646"/>
            <a:ext cx="3918237" cy="3757841"/>
          </a:xfrm>
          <a:prstGeom prst="rect">
            <a:avLst/>
          </a:prstGeom>
        </p:spPr>
      </p:pic>
      <p:sp>
        <p:nvSpPr>
          <p:cNvPr id="33" name="TextBox 32">
            <a:extLst>
              <a:ext uri="{FF2B5EF4-FFF2-40B4-BE49-F238E27FC236}">
                <a16:creationId xmlns:a16="http://schemas.microsoft.com/office/drawing/2014/main" id="{0CF76E04-DCEB-89EB-134B-43FB11CFBFB1}"/>
              </a:ext>
            </a:extLst>
          </p:cNvPr>
          <p:cNvSpPr txBox="1"/>
          <p:nvPr/>
        </p:nvSpPr>
        <p:spPr>
          <a:xfrm>
            <a:off x="887561" y="1769142"/>
            <a:ext cx="3684440" cy="1682768"/>
          </a:xfrm>
          <a:prstGeom prst="rect">
            <a:avLst/>
          </a:prstGeom>
          <a:noFill/>
        </p:spPr>
        <p:txBody>
          <a:bodyPr wrap="square" lIns="91440" tIns="45720" rIns="91440" bIns="45720" rtlCol="0" anchor="ctr">
            <a:spAutoFit/>
          </a:bodyPr>
          <a:lstStyle/>
          <a:p>
            <a:pPr algn="ctr" defTabSz="685758">
              <a:spcBef>
                <a:spcPts val="476"/>
              </a:spcBef>
            </a:pPr>
            <a:r>
              <a:rPr lang="en-US" sz="1900" dirty="0">
                <a:solidFill>
                  <a:srgbClr val="FFFFFF"/>
                </a:solidFill>
                <a:latin typeface="Hanken Grotesk Light"/>
              </a:rPr>
              <a:t>Empathetic virtual agents</a:t>
            </a:r>
          </a:p>
          <a:p>
            <a:pPr algn="ctr" defTabSz="685758">
              <a:spcBef>
                <a:spcPts val="476"/>
              </a:spcBef>
            </a:pPr>
            <a:r>
              <a:rPr lang="en-US" sz="1900" dirty="0">
                <a:solidFill>
                  <a:srgbClr val="FFFFFF"/>
                </a:solidFill>
                <a:latin typeface="Hanken Grotesk Light"/>
              </a:rPr>
              <a:t>Generate complex experiences</a:t>
            </a:r>
          </a:p>
          <a:p>
            <a:pPr algn="ctr" defTabSz="685758">
              <a:spcBef>
                <a:spcPts val="476"/>
              </a:spcBef>
            </a:pPr>
            <a:r>
              <a:rPr lang="en-US" sz="1900">
                <a:solidFill>
                  <a:srgbClr val="FFFFFF"/>
                </a:solidFill>
                <a:latin typeface="Hanken Grotesk Light"/>
              </a:rPr>
              <a:t>Some asynchronous experiences</a:t>
            </a:r>
            <a:br>
              <a:rPr lang="en-US" sz="1900" dirty="0">
                <a:latin typeface="Hanken Grotesk Light" pitchFamily="2" charset="77"/>
              </a:rPr>
            </a:br>
            <a:r>
              <a:rPr lang="en-US" sz="1900">
                <a:solidFill>
                  <a:srgbClr val="FFFFFF"/>
                </a:solidFill>
                <a:latin typeface="Hanken Grotesk Light"/>
              </a:rPr>
              <a:t>Transaction to Connection</a:t>
            </a:r>
            <a:endParaRPr lang="en-US" sz="1900">
              <a:solidFill>
                <a:srgbClr val="FFFFFF"/>
              </a:solidFill>
              <a:latin typeface="Hanken Grotesk Light" pitchFamily="2" charset="77"/>
            </a:endParaRPr>
          </a:p>
        </p:txBody>
      </p:sp>
      <p:pic>
        <p:nvPicPr>
          <p:cNvPr id="6" name="Picture 5" descr="A white letter on a black background&#10;&#10;AI-generated content may be incorrect.">
            <a:extLst>
              <a:ext uri="{FF2B5EF4-FFF2-40B4-BE49-F238E27FC236}">
                <a16:creationId xmlns:a16="http://schemas.microsoft.com/office/drawing/2014/main" id="{DC7C59E3-ABE4-973E-5493-624AEF8457AA}"/>
              </a:ext>
            </a:extLst>
          </p:cNvPr>
          <p:cNvPicPr>
            <a:picLocks noChangeAspect="1"/>
          </p:cNvPicPr>
          <p:nvPr/>
        </p:nvPicPr>
        <p:blipFill>
          <a:blip r:embed="rId5"/>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2001182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90A1BC-0CF7-D7DF-64A2-4244FF315534}"/>
              </a:ext>
            </a:extLst>
          </p:cNvPr>
          <p:cNvSpPr/>
          <p:nvPr/>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20" name="TextBox 19">
            <a:extLst>
              <a:ext uri="{FF2B5EF4-FFF2-40B4-BE49-F238E27FC236}">
                <a16:creationId xmlns:a16="http://schemas.microsoft.com/office/drawing/2014/main" id="{D322DBA2-415F-7305-19FC-0F23F4F387E5}"/>
              </a:ext>
            </a:extLst>
          </p:cNvPr>
          <p:cNvSpPr txBox="1"/>
          <p:nvPr/>
        </p:nvSpPr>
        <p:spPr>
          <a:xfrm>
            <a:off x="1539947" y="2572549"/>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 name="TextBox 2">
            <a:extLst>
              <a:ext uri="{FF2B5EF4-FFF2-40B4-BE49-F238E27FC236}">
                <a16:creationId xmlns:a16="http://schemas.microsoft.com/office/drawing/2014/main" id="{EA4BD32B-1626-2115-8D60-BA3266E653C9}"/>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4" name="TextBox 13">
            <a:extLst>
              <a:ext uri="{FF2B5EF4-FFF2-40B4-BE49-F238E27FC236}">
                <a16:creationId xmlns:a16="http://schemas.microsoft.com/office/drawing/2014/main" id="{7240D768-9C45-A5AE-91A6-1A90BD725277}"/>
              </a:ext>
            </a:extLst>
          </p:cNvPr>
          <p:cNvSpPr txBox="1"/>
          <p:nvPr/>
        </p:nvSpPr>
        <p:spPr>
          <a:xfrm>
            <a:off x="1539947" y="2586925"/>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0" name="TextBox 29">
            <a:extLst>
              <a:ext uri="{FF2B5EF4-FFF2-40B4-BE49-F238E27FC236}">
                <a16:creationId xmlns:a16="http://schemas.microsoft.com/office/drawing/2014/main" id="{0A059679-DEA3-CA90-8B99-13707A547160}"/>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7" name="TextBox 6">
            <a:extLst>
              <a:ext uri="{FF2B5EF4-FFF2-40B4-BE49-F238E27FC236}">
                <a16:creationId xmlns:a16="http://schemas.microsoft.com/office/drawing/2014/main" id="{C1256712-FC75-7346-BFEE-446FB9BE0CC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26" name="TextBox 25">
            <a:extLst>
              <a:ext uri="{FF2B5EF4-FFF2-40B4-BE49-F238E27FC236}">
                <a16:creationId xmlns:a16="http://schemas.microsoft.com/office/drawing/2014/main" id="{6FF7DC06-CB54-FFC1-E15A-0BBB4F5B35F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19" name="Rounded Rectangle 18">
            <a:extLst>
              <a:ext uri="{FF2B5EF4-FFF2-40B4-BE49-F238E27FC236}">
                <a16:creationId xmlns:a16="http://schemas.microsoft.com/office/drawing/2014/main" id="{36544AC5-B5C5-3AD3-5783-1CD525E56F9B}"/>
              </a:ext>
            </a:extLst>
          </p:cNvPr>
          <p:cNvSpPr/>
          <p:nvPr/>
        </p:nvSpPr>
        <p:spPr>
          <a:xfrm rot="16200000">
            <a:off x="4246208" y="-560778"/>
            <a:ext cx="1865143"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12" name="Rounded Rectangle 11">
            <a:extLst>
              <a:ext uri="{FF2B5EF4-FFF2-40B4-BE49-F238E27FC236}">
                <a16:creationId xmlns:a16="http://schemas.microsoft.com/office/drawing/2014/main" id="{BD4D7DBE-60C9-BACE-4377-43E1D1386884}"/>
              </a:ext>
            </a:extLst>
          </p:cNvPr>
          <p:cNvSpPr/>
          <p:nvPr/>
        </p:nvSpPr>
        <p:spPr>
          <a:xfrm rot="16200000">
            <a:off x="2930611" y="-560774"/>
            <a:ext cx="1865143"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4" name="Rounded Rectangle 23">
            <a:extLst>
              <a:ext uri="{FF2B5EF4-FFF2-40B4-BE49-F238E27FC236}">
                <a16:creationId xmlns:a16="http://schemas.microsoft.com/office/drawing/2014/main" id="{2E0045A0-5277-C5CE-201A-02F370D704C5}"/>
              </a:ext>
            </a:extLst>
          </p:cNvPr>
          <p:cNvSpPr/>
          <p:nvPr/>
        </p:nvSpPr>
        <p:spPr>
          <a:xfrm rot="16200000">
            <a:off x="1633727" y="-560774"/>
            <a:ext cx="1865143"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39" name="Rounded Rectangle 38">
            <a:extLst>
              <a:ext uri="{FF2B5EF4-FFF2-40B4-BE49-F238E27FC236}">
                <a16:creationId xmlns:a16="http://schemas.microsoft.com/office/drawing/2014/main" id="{CE2A7573-5E4F-303C-ED0D-1D6205E31D80}"/>
              </a:ext>
            </a:extLst>
          </p:cNvPr>
          <p:cNvSpPr/>
          <p:nvPr/>
        </p:nvSpPr>
        <p:spPr>
          <a:xfrm rot="16200000">
            <a:off x="320469" y="-560773"/>
            <a:ext cx="1865139"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4" name="Rounded Rectangle 3">
            <a:extLst>
              <a:ext uri="{FF2B5EF4-FFF2-40B4-BE49-F238E27FC236}">
                <a16:creationId xmlns:a16="http://schemas.microsoft.com/office/drawing/2014/main" id="{B7B45057-9E78-0E1B-99B3-3B5A0EE8CD67}"/>
              </a:ext>
            </a:extLst>
          </p:cNvPr>
          <p:cNvSpPr/>
          <p:nvPr/>
        </p:nvSpPr>
        <p:spPr>
          <a:xfrm rot="16200000">
            <a:off x="5557614" y="-560778"/>
            <a:ext cx="1865143" cy="1240035"/>
          </a:xfrm>
          <a:prstGeom prst="roundRect">
            <a:avLst>
              <a:gd name="adj" fmla="val 50000"/>
            </a:avLst>
          </a:prstGeom>
          <a:solidFill>
            <a:schemeClr val="bg1">
              <a:alpha val="237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2" name="Rounded Rectangle 21">
            <a:extLst>
              <a:ext uri="{FF2B5EF4-FFF2-40B4-BE49-F238E27FC236}">
                <a16:creationId xmlns:a16="http://schemas.microsoft.com/office/drawing/2014/main" id="{BAD85E21-F0B2-9573-9DB3-8F4BA83AE995}"/>
              </a:ext>
            </a:extLst>
          </p:cNvPr>
          <p:cNvSpPr/>
          <p:nvPr/>
        </p:nvSpPr>
        <p:spPr>
          <a:xfrm rot="5400000" flipH="1">
            <a:off x="6890786" y="-589598"/>
            <a:ext cx="1865141" cy="1297688"/>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2" name="TextBox 1">
            <a:extLst>
              <a:ext uri="{FF2B5EF4-FFF2-40B4-BE49-F238E27FC236}">
                <a16:creationId xmlns:a16="http://schemas.microsoft.com/office/drawing/2014/main" id="{648707F2-7EA2-C61E-850F-3873EB5BE196}"/>
              </a:ext>
            </a:extLst>
          </p:cNvPr>
          <p:cNvSpPr txBox="1"/>
          <p:nvPr/>
        </p:nvSpPr>
        <p:spPr>
          <a:xfrm flipH="1">
            <a:off x="4496532" y="106492"/>
            <a:ext cx="137335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3</a:t>
            </a:r>
          </a:p>
          <a:p>
            <a:pPr algn="ctr" defTabSz="685758" fontAlgn="base"/>
            <a:r>
              <a:rPr lang="en-US" sz="1050">
                <a:solidFill>
                  <a:srgbClr val="FFFFFF"/>
                </a:solidFill>
                <a:latin typeface="Hanken Grotesk" pitchFamily="2" charset="77"/>
              </a:rPr>
              <a:t>System-generated conversations</a:t>
            </a:r>
          </a:p>
        </p:txBody>
      </p:sp>
      <p:sp>
        <p:nvSpPr>
          <p:cNvPr id="8" name="TextBox 7">
            <a:extLst>
              <a:ext uri="{FF2B5EF4-FFF2-40B4-BE49-F238E27FC236}">
                <a16:creationId xmlns:a16="http://schemas.microsoft.com/office/drawing/2014/main" id="{FE99114B-BD4D-5D60-56F7-774E01AA6BE1}"/>
              </a:ext>
            </a:extLst>
          </p:cNvPr>
          <p:cNvSpPr txBox="1"/>
          <p:nvPr/>
        </p:nvSpPr>
        <p:spPr>
          <a:xfrm flipH="1">
            <a:off x="3219348" y="106491"/>
            <a:ext cx="1289709"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2</a:t>
            </a:r>
          </a:p>
          <a:p>
            <a:pPr algn="ctr" defTabSz="685758" fontAlgn="base"/>
            <a:r>
              <a:rPr lang="en-US" sz="1050">
                <a:solidFill>
                  <a:srgbClr val="FFFFFF"/>
                </a:solidFill>
                <a:latin typeface="Hanken Grotesk" pitchFamily="2" charset="77"/>
              </a:rPr>
              <a:t>Predefined dialog automation</a:t>
            </a:r>
          </a:p>
        </p:txBody>
      </p:sp>
      <p:sp>
        <p:nvSpPr>
          <p:cNvPr id="9" name="TextBox 8">
            <a:extLst>
              <a:ext uri="{FF2B5EF4-FFF2-40B4-BE49-F238E27FC236}">
                <a16:creationId xmlns:a16="http://schemas.microsoft.com/office/drawing/2014/main" id="{67B30BC5-2B70-1A41-2F51-BA8013B5E229}"/>
              </a:ext>
            </a:extLst>
          </p:cNvPr>
          <p:cNvSpPr txBox="1"/>
          <p:nvPr/>
        </p:nvSpPr>
        <p:spPr>
          <a:xfrm flipH="1">
            <a:off x="1966974" y="106491"/>
            <a:ext cx="1175638"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1</a:t>
            </a:r>
          </a:p>
          <a:p>
            <a:pPr algn="ctr" defTabSz="685758" fontAlgn="base"/>
            <a:r>
              <a:rPr lang="en-US" sz="1050">
                <a:solidFill>
                  <a:srgbClr val="FFFFFF"/>
                </a:solidFill>
                <a:latin typeface="Hanken Grotesk" pitchFamily="2" charset="77"/>
              </a:rPr>
              <a:t>Menu-based navigation</a:t>
            </a:r>
          </a:p>
        </p:txBody>
      </p:sp>
      <p:sp>
        <p:nvSpPr>
          <p:cNvPr id="10" name="TextBox 9">
            <a:extLst>
              <a:ext uri="{FF2B5EF4-FFF2-40B4-BE49-F238E27FC236}">
                <a16:creationId xmlns:a16="http://schemas.microsoft.com/office/drawing/2014/main" id="{AAAFE34C-E272-13E0-45AF-ED5849AA6D5E}"/>
              </a:ext>
            </a:extLst>
          </p:cNvPr>
          <p:cNvSpPr txBox="1"/>
          <p:nvPr/>
        </p:nvSpPr>
        <p:spPr>
          <a:xfrm flipH="1">
            <a:off x="535387" y="106492"/>
            <a:ext cx="1437341"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0</a:t>
            </a:r>
          </a:p>
          <a:p>
            <a:pPr algn="ctr" defTabSz="685758" fontAlgn="base"/>
            <a:r>
              <a:rPr lang="en-US" sz="1050">
                <a:solidFill>
                  <a:srgbClr val="FFFFFF"/>
                </a:solidFill>
                <a:latin typeface="Hanken Grotesk" pitchFamily="2" charset="77"/>
              </a:rPr>
              <a:t>Zero</a:t>
            </a:r>
            <a:br>
              <a:rPr lang="en-US" sz="1050">
                <a:solidFill>
                  <a:srgbClr val="FFFFFF"/>
                </a:solidFill>
                <a:latin typeface="Hanken Grotesk" pitchFamily="2" charset="77"/>
              </a:rPr>
            </a:br>
            <a:r>
              <a:rPr lang="en-US" sz="1050">
                <a:solidFill>
                  <a:srgbClr val="FFFFFF"/>
                </a:solidFill>
                <a:latin typeface="Hanken Grotesk" pitchFamily="2" charset="77"/>
              </a:rPr>
              <a:t>orchestration</a:t>
            </a:r>
          </a:p>
        </p:txBody>
      </p:sp>
      <p:sp>
        <p:nvSpPr>
          <p:cNvPr id="15" name="TextBox 14">
            <a:extLst>
              <a:ext uri="{FF2B5EF4-FFF2-40B4-BE49-F238E27FC236}">
                <a16:creationId xmlns:a16="http://schemas.microsoft.com/office/drawing/2014/main" id="{36B14DFF-E7B5-867E-7D27-94586881166C}"/>
              </a:ext>
            </a:extLst>
          </p:cNvPr>
          <p:cNvSpPr txBox="1"/>
          <p:nvPr/>
        </p:nvSpPr>
        <p:spPr>
          <a:xfrm flipH="1">
            <a:off x="5820327" y="106491"/>
            <a:ext cx="1348578" cy="761747"/>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rgbClr val="FF451A"/>
                </a:solidFill>
                <a:latin typeface="Hanken Grotesk" pitchFamily="2" charset="77"/>
              </a:rPr>
              <a:t>LEVEL 4</a:t>
            </a:r>
          </a:p>
          <a:p>
            <a:pPr algn="ctr" defTabSz="685758" fontAlgn="base"/>
            <a:r>
              <a:rPr lang="en-US" sz="1050">
                <a:solidFill>
                  <a:srgbClr val="FFFFFF"/>
                </a:solidFill>
                <a:latin typeface="Hanken Grotesk" pitchFamily="2" charset="77"/>
              </a:rPr>
              <a:t>Empathetic</a:t>
            </a:r>
            <a:br>
              <a:rPr lang="en-US" sz="1050">
                <a:solidFill>
                  <a:srgbClr val="FFFFFF"/>
                </a:solidFill>
                <a:latin typeface="Hanken Grotesk" pitchFamily="2" charset="77"/>
              </a:rPr>
            </a:br>
            <a:r>
              <a:rPr lang="en-US" sz="1050">
                <a:solidFill>
                  <a:srgbClr val="FFFFFF"/>
                </a:solidFill>
                <a:latin typeface="Hanken Grotesk" pitchFamily="2" charset="77"/>
              </a:rPr>
              <a:t>experience generation</a:t>
            </a:r>
          </a:p>
        </p:txBody>
      </p:sp>
      <p:sp>
        <p:nvSpPr>
          <p:cNvPr id="16" name="TextBox 15">
            <a:extLst>
              <a:ext uri="{FF2B5EF4-FFF2-40B4-BE49-F238E27FC236}">
                <a16:creationId xmlns:a16="http://schemas.microsoft.com/office/drawing/2014/main" id="{5BB1F9D8-FF03-4DC6-B345-103F65791CB1}"/>
              </a:ext>
            </a:extLst>
          </p:cNvPr>
          <p:cNvSpPr txBox="1"/>
          <p:nvPr/>
        </p:nvSpPr>
        <p:spPr>
          <a:xfrm>
            <a:off x="7117038" y="106491"/>
            <a:ext cx="1436717" cy="600164"/>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r>
              <a:rPr lang="en-US" sz="1200" b="1">
                <a:solidFill>
                  <a:schemeClr val="bg1"/>
                </a:solidFill>
                <a:latin typeface="Hanken Grotesk" pitchFamily="2" charset="77"/>
              </a:rPr>
              <a:t>LEVEL 5</a:t>
            </a:r>
          </a:p>
          <a:p>
            <a:pPr algn="ctr" defTabSz="685758" fontAlgn="base"/>
            <a:r>
              <a:rPr lang="en-US" sz="1050">
                <a:solidFill>
                  <a:srgbClr val="FFFFFF"/>
                </a:solidFill>
                <a:latin typeface="Hanken Grotesk" pitchFamily="2" charset="77"/>
              </a:rPr>
              <a:t>Universal</a:t>
            </a:r>
            <a:br>
              <a:rPr lang="en-US" sz="1050">
                <a:solidFill>
                  <a:srgbClr val="FFFFFF"/>
                </a:solidFill>
                <a:latin typeface="Hanken Grotesk" pitchFamily="2" charset="77"/>
              </a:rPr>
            </a:br>
            <a:r>
              <a:rPr lang="en-US" sz="1050">
                <a:solidFill>
                  <a:srgbClr val="FFFFFF"/>
                </a:solidFill>
                <a:latin typeface="Hanken Grotesk" pitchFamily="2" charset="77"/>
              </a:rPr>
              <a:t>orchestration</a:t>
            </a:r>
          </a:p>
        </p:txBody>
      </p:sp>
      <p:pic>
        <p:nvPicPr>
          <p:cNvPr id="5" name="Picture 4">
            <a:extLst>
              <a:ext uri="{FF2B5EF4-FFF2-40B4-BE49-F238E27FC236}">
                <a16:creationId xmlns:a16="http://schemas.microsoft.com/office/drawing/2014/main" id="{9CBB90A9-2F84-B1FD-7237-0F3593A12857}"/>
              </a:ext>
            </a:extLst>
          </p:cNvPr>
          <p:cNvPicPr>
            <a:picLocks noChangeAspect="1"/>
          </p:cNvPicPr>
          <p:nvPr/>
        </p:nvPicPr>
        <p:blipFill rotWithShape="1">
          <a:blip r:embed="rId3"/>
          <a:srcRect l="33070" r="24539" b="53722"/>
          <a:stretch/>
        </p:blipFill>
        <p:spPr>
          <a:xfrm>
            <a:off x="3813710" y="986277"/>
            <a:ext cx="5709701" cy="4157224"/>
          </a:xfrm>
          <a:prstGeom prst="rect">
            <a:avLst/>
          </a:prstGeom>
        </p:spPr>
      </p:pic>
      <p:sp>
        <p:nvSpPr>
          <p:cNvPr id="25" name="TextBox 24">
            <a:extLst>
              <a:ext uri="{FF2B5EF4-FFF2-40B4-BE49-F238E27FC236}">
                <a16:creationId xmlns:a16="http://schemas.microsoft.com/office/drawing/2014/main" id="{204F0520-E46C-2C9D-B95C-A68980043290}"/>
              </a:ext>
            </a:extLst>
          </p:cNvPr>
          <p:cNvSpPr txBox="1"/>
          <p:nvPr/>
        </p:nvSpPr>
        <p:spPr>
          <a:xfrm>
            <a:off x="1021202" y="1590632"/>
            <a:ext cx="3417157" cy="2039789"/>
          </a:xfrm>
          <a:prstGeom prst="rect">
            <a:avLst/>
          </a:prstGeom>
          <a:noFill/>
        </p:spPr>
        <p:txBody>
          <a:bodyPr wrap="square" rtlCol="0" anchor="ctr">
            <a:spAutoFit/>
          </a:bodyPr>
          <a:lstStyle/>
          <a:p>
            <a:pPr algn="ctr" defTabSz="685758">
              <a:spcBef>
                <a:spcPts val="476"/>
              </a:spcBef>
            </a:pPr>
            <a:r>
              <a:rPr lang="en-US" sz="1901">
                <a:solidFill>
                  <a:srgbClr val="FFFFFF"/>
                </a:solidFill>
                <a:latin typeface="Hanken Grotesk Light" pitchFamily="2" charset="77"/>
              </a:rPr>
              <a:t>Virtual personal concierge</a:t>
            </a:r>
          </a:p>
          <a:p>
            <a:pPr algn="ctr" defTabSz="685758">
              <a:spcBef>
                <a:spcPts val="476"/>
              </a:spcBef>
            </a:pPr>
            <a:r>
              <a:rPr lang="en-US" sz="1901">
                <a:solidFill>
                  <a:srgbClr val="FFFFFF"/>
                </a:solidFill>
                <a:latin typeface="Hanken Grotesk Light" pitchFamily="2" charset="77"/>
              </a:rPr>
              <a:t>Anticipates needs</a:t>
            </a:r>
          </a:p>
          <a:p>
            <a:pPr algn="ctr" defTabSz="685758">
              <a:spcBef>
                <a:spcPts val="476"/>
              </a:spcBef>
            </a:pPr>
            <a:r>
              <a:rPr lang="en-US" sz="1901">
                <a:solidFill>
                  <a:srgbClr val="FFFFFF"/>
                </a:solidFill>
                <a:latin typeface="Hanken Grotesk Light" pitchFamily="2" charset="77"/>
              </a:rPr>
              <a:t>Autonomous experience generation</a:t>
            </a:r>
          </a:p>
          <a:p>
            <a:pPr algn="ctr" defTabSz="685758">
              <a:spcBef>
                <a:spcPts val="476"/>
              </a:spcBef>
            </a:pPr>
            <a:r>
              <a:rPr lang="en-US" sz="1901">
                <a:solidFill>
                  <a:srgbClr val="FFFFFF"/>
                </a:solidFill>
                <a:latin typeface="Hanken Grotesk Light" pitchFamily="2" charset="77"/>
              </a:rPr>
              <a:t>No human agents</a:t>
            </a:r>
            <a:br>
              <a:rPr lang="en-US" sz="1901">
                <a:solidFill>
                  <a:srgbClr val="FFFFFF"/>
                </a:solidFill>
                <a:latin typeface="Hanken Grotesk Light" pitchFamily="2" charset="77"/>
              </a:rPr>
            </a:br>
            <a:r>
              <a:rPr lang="en-US" sz="1901">
                <a:solidFill>
                  <a:srgbClr val="FFFFFF"/>
                </a:solidFill>
                <a:latin typeface="Hanken Grotesk Light" pitchFamily="2" charset="77"/>
              </a:rPr>
              <a:t>(knowledge worker back-up)</a:t>
            </a:r>
          </a:p>
        </p:txBody>
      </p:sp>
      <p:pic>
        <p:nvPicPr>
          <p:cNvPr id="11" name="Picture 10" descr="A white letter on a black background&#10;&#10;AI-generated content may be incorrect.">
            <a:extLst>
              <a:ext uri="{FF2B5EF4-FFF2-40B4-BE49-F238E27FC236}">
                <a16:creationId xmlns:a16="http://schemas.microsoft.com/office/drawing/2014/main" id="{79D16BB0-3E27-80E8-4A64-A51BD2417C82}"/>
              </a:ext>
            </a:extLst>
          </p:cNvPr>
          <p:cNvPicPr>
            <a:picLocks noChangeAspect="1"/>
          </p:cNvPicPr>
          <p:nvPr/>
        </p:nvPicPr>
        <p:blipFill>
          <a:blip r:embed="rId4"/>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335871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9B042B-F9E5-E39B-55EC-4228E036B76E}"/>
              </a:ext>
            </a:extLst>
          </p:cNvPr>
          <p:cNvSpPr/>
          <p:nvPr/>
        </p:nvSpPr>
        <p:spPr>
          <a:xfrm>
            <a:off x="0" y="0"/>
            <a:ext cx="9144000" cy="5205284"/>
          </a:xfrm>
          <a:prstGeom prst="rect">
            <a:avLst/>
          </a:prstGeom>
          <a:gradFill flip="none" rotWithShape="1">
            <a:gsLst>
              <a:gs pos="0">
                <a:schemeClr val="tx1">
                  <a:lumMod val="50000"/>
                </a:schemeClr>
              </a:gs>
              <a:gs pos="23000">
                <a:schemeClr val="accent3"/>
              </a:gs>
              <a:gs pos="78000">
                <a:schemeClr val="bg2">
                  <a:lumMod val="10000"/>
                </a:schemeClr>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3" name="TextBox 2">
            <a:extLst>
              <a:ext uri="{FF2B5EF4-FFF2-40B4-BE49-F238E27FC236}">
                <a16:creationId xmlns:a16="http://schemas.microsoft.com/office/drawing/2014/main" id="{EA4BD32B-1626-2115-8D60-BA3266E653C9}"/>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endParaRPr>
          </a:p>
        </p:txBody>
      </p:sp>
      <p:sp>
        <p:nvSpPr>
          <p:cNvPr id="30" name="TextBox 29">
            <a:extLst>
              <a:ext uri="{FF2B5EF4-FFF2-40B4-BE49-F238E27FC236}">
                <a16:creationId xmlns:a16="http://schemas.microsoft.com/office/drawing/2014/main" id="{0A059679-DEA3-CA90-8B99-13707A547160}"/>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endParaRPr>
          </a:p>
        </p:txBody>
      </p:sp>
      <p:sp>
        <p:nvSpPr>
          <p:cNvPr id="7" name="TextBox 6">
            <a:extLst>
              <a:ext uri="{FF2B5EF4-FFF2-40B4-BE49-F238E27FC236}">
                <a16:creationId xmlns:a16="http://schemas.microsoft.com/office/drawing/2014/main" id="{C1256712-FC75-7346-BFEE-446FB9BE0CC2}"/>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endParaRPr>
          </a:p>
        </p:txBody>
      </p:sp>
      <p:sp>
        <p:nvSpPr>
          <p:cNvPr id="26" name="TextBox 25">
            <a:extLst>
              <a:ext uri="{FF2B5EF4-FFF2-40B4-BE49-F238E27FC236}">
                <a16:creationId xmlns:a16="http://schemas.microsoft.com/office/drawing/2014/main" id="{6FF7DC06-CB54-FFC1-E15A-0BBB4F5B35F2}"/>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endParaRPr>
          </a:p>
        </p:txBody>
      </p:sp>
      <p:sp>
        <p:nvSpPr>
          <p:cNvPr id="23" name="TextBox 22">
            <a:extLst>
              <a:ext uri="{FF2B5EF4-FFF2-40B4-BE49-F238E27FC236}">
                <a16:creationId xmlns:a16="http://schemas.microsoft.com/office/drawing/2014/main" id="{CE8A0D84-992D-EF4E-AFD2-C2BAEF42ED6F}"/>
              </a:ext>
            </a:extLst>
          </p:cNvPr>
          <p:cNvSpPr txBox="1"/>
          <p:nvPr/>
        </p:nvSpPr>
        <p:spPr>
          <a:xfrm>
            <a:off x="2911" y="950915"/>
            <a:ext cx="9138178" cy="606034"/>
          </a:xfrm>
          <a:prstGeom prst="rect">
            <a:avLst/>
          </a:prstGeom>
          <a:noFill/>
        </p:spPr>
        <p:txBody>
          <a:bodyPr wrap="none" lIns="0" tIns="0" rIns="0" bIns="0" rtlCol="0">
            <a:normAutofit/>
          </a:bodyPr>
          <a:lstStyle/>
          <a:p>
            <a:pPr algn="ctr"/>
            <a:r>
              <a:rPr lang="en-US" sz="3169">
                <a:solidFill>
                  <a:schemeClr val="bg1"/>
                </a:solidFill>
                <a:latin typeface="Hanken Grotesk" pitchFamily="2" charset="77"/>
                <a:ea typeface="Roboto" panose="02000000000000000000" pitchFamily="2" charset="0"/>
                <a:cs typeface="Roboto" panose="02000000000000000000" pitchFamily="2" charset="0"/>
              </a:rPr>
              <a:t>AI-Powered Experience Orchestration</a:t>
            </a:r>
          </a:p>
        </p:txBody>
      </p:sp>
      <p:grpSp>
        <p:nvGrpSpPr>
          <p:cNvPr id="4" name="Group 3">
            <a:extLst>
              <a:ext uri="{FF2B5EF4-FFF2-40B4-BE49-F238E27FC236}">
                <a16:creationId xmlns:a16="http://schemas.microsoft.com/office/drawing/2014/main" id="{F8D7054F-5271-50C8-C5F1-86F251566266}"/>
              </a:ext>
            </a:extLst>
          </p:cNvPr>
          <p:cNvGrpSpPr/>
          <p:nvPr/>
        </p:nvGrpSpPr>
        <p:grpSpPr>
          <a:xfrm>
            <a:off x="-57498" y="2162091"/>
            <a:ext cx="9222662" cy="4238910"/>
            <a:chOff x="1351169" y="6530388"/>
            <a:chExt cx="20241429" cy="9303340"/>
          </a:xfrm>
        </p:grpSpPr>
        <p:sp>
          <p:nvSpPr>
            <p:cNvPr id="14" name="TextBox 13">
              <a:extLst>
                <a:ext uri="{FF2B5EF4-FFF2-40B4-BE49-F238E27FC236}">
                  <a16:creationId xmlns:a16="http://schemas.microsoft.com/office/drawing/2014/main" id="{7240D768-9C45-A5AE-91A6-1A90BD725277}"/>
                </a:ext>
              </a:extLst>
            </p:cNvPr>
            <p:cNvSpPr txBox="1"/>
            <p:nvPr/>
          </p:nvSpPr>
          <p:spPr>
            <a:xfrm>
              <a:off x="3887059" y="6530388"/>
              <a:ext cx="405438" cy="330709"/>
            </a:xfrm>
            <a:prstGeom prst="rect">
              <a:avLst/>
            </a:prstGeom>
            <a:noFill/>
          </p:spPr>
          <p:txBody>
            <a:bodyPr wrap="none" rtlCol="0">
              <a:spAutoFit/>
            </a:bodyPr>
            <a:lstStyle/>
            <a:p>
              <a:pPr defTabSz="685758">
                <a:defRPr/>
              </a:pPr>
              <a:endParaRPr lang="en-US" sz="379">
                <a:solidFill>
                  <a:srgbClr val="706B64"/>
                </a:solidFill>
                <a:latin typeface="Roboto"/>
              </a:endParaRPr>
            </a:p>
          </p:txBody>
        </p:sp>
        <p:sp>
          <p:nvSpPr>
            <p:cNvPr id="42" name="Rounded Rectangle 41">
              <a:extLst>
                <a:ext uri="{FF2B5EF4-FFF2-40B4-BE49-F238E27FC236}">
                  <a16:creationId xmlns:a16="http://schemas.microsoft.com/office/drawing/2014/main" id="{37EE65E8-2ED5-BB38-C72F-A11C68443C16}"/>
                </a:ext>
              </a:extLst>
            </p:cNvPr>
            <p:cNvSpPr/>
            <p:nvPr/>
          </p:nvSpPr>
          <p:spPr>
            <a:xfrm rot="16200000">
              <a:off x="8641861" y="9837538"/>
              <a:ext cx="8862017" cy="3130323"/>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43" name="Rounded Rectangle 42">
              <a:extLst>
                <a:ext uri="{FF2B5EF4-FFF2-40B4-BE49-F238E27FC236}">
                  <a16:creationId xmlns:a16="http://schemas.microsoft.com/office/drawing/2014/main" id="{C3159F0C-CBF9-C1D4-DADE-26E7EC8597F4}"/>
                </a:ext>
              </a:extLst>
            </p:cNvPr>
            <p:cNvSpPr/>
            <p:nvPr/>
          </p:nvSpPr>
          <p:spPr>
            <a:xfrm rot="16200000">
              <a:off x="5320792" y="9837549"/>
              <a:ext cx="8862017" cy="3130323"/>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44" name="Rounded Rectangle 43">
              <a:extLst>
                <a:ext uri="{FF2B5EF4-FFF2-40B4-BE49-F238E27FC236}">
                  <a16:creationId xmlns:a16="http://schemas.microsoft.com/office/drawing/2014/main" id="{BC6B0EF1-4C42-9BE5-2948-D9BC586F10C1}"/>
                </a:ext>
              </a:extLst>
            </p:cNvPr>
            <p:cNvSpPr/>
            <p:nvPr/>
          </p:nvSpPr>
          <p:spPr>
            <a:xfrm rot="16200000">
              <a:off x="2037055" y="9837548"/>
              <a:ext cx="8862017" cy="3130323"/>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45" name="Rounded Rectangle 44">
              <a:extLst>
                <a:ext uri="{FF2B5EF4-FFF2-40B4-BE49-F238E27FC236}">
                  <a16:creationId xmlns:a16="http://schemas.microsoft.com/office/drawing/2014/main" id="{2379FCFC-B168-8621-8872-8FBA7A797533}"/>
                </a:ext>
              </a:extLst>
            </p:cNvPr>
            <p:cNvSpPr/>
            <p:nvPr/>
          </p:nvSpPr>
          <p:spPr>
            <a:xfrm rot="16200000">
              <a:off x="-1268200" y="9837556"/>
              <a:ext cx="8861999" cy="3130323"/>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46" name="Rounded Rectangle 45">
              <a:extLst>
                <a:ext uri="{FF2B5EF4-FFF2-40B4-BE49-F238E27FC236}">
                  <a16:creationId xmlns:a16="http://schemas.microsoft.com/office/drawing/2014/main" id="{462586C0-D0C9-DA1D-23EB-16706AB0E7B5}"/>
                </a:ext>
              </a:extLst>
            </p:cNvPr>
            <p:cNvSpPr/>
            <p:nvPr/>
          </p:nvSpPr>
          <p:spPr>
            <a:xfrm rot="16200000">
              <a:off x="11952352" y="9837538"/>
              <a:ext cx="8862017" cy="3130323"/>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47" name="Rounded Rectangle 46">
              <a:extLst>
                <a:ext uri="{FF2B5EF4-FFF2-40B4-BE49-F238E27FC236}">
                  <a16:creationId xmlns:a16="http://schemas.microsoft.com/office/drawing/2014/main" id="{BC7523A5-6570-9937-19A8-1C9911E8DFDB}"/>
                </a:ext>
              </a:extLst>
            </p:cNvPr>
            <p:cNvSpPr/>
            <p:nvPr/>
          </p:nvSpPr>
          <p:spPr>
            <a:xfrm rot="5400000" flipH="1">
              <a:off x="15317791" y="9764794"/>
              <a:ext cx="8862006" cy="3275861"/>
            </a:xfrm>
            <a:prstGeom prst="roundRect">
              <a:avLst>
                <a:gd name="adj" fmla="val 50000"/>
              </a:avLst>
            </a:prstGeom>
            <a:solidFill>
              <a:srgbClr val="FF45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defRPr/>
              </a:pPr>
              <a:endParaRPr lang="en-CO" sz="379">
                <a:solidFill>
                  <a:srgbClr val="FFFFFF"/>
                </a:solidFill>
                <a:latin typeface="Roboto"/>
              </a:endParaRPr>
            </a:p>
          </p:txBody>
        </p:sp>
        <p:pic>
          <p:nvPicPr>
            <p:cNvPr id="25" name="Picture 24">
              <a:extLst>
                <a:ext uri="{FF2B5EF4-FFF2-40B4-BE49-F238E27FC236}">
                  <a16:creationId xmlns:a16="http://schemas.microsoft.com/office/drawing/2014/main" id="{286FFEA5-3A70-4EAF-19A4-7CE477287725}"/>
                </a:ext>
              </a:extLst>
            </p:cNvPr>
            <p:cNvPicPr>
              <a:picLocks noChangeAspect="1"/>
            </p:cNvPicPr>
            <p:nvPr/>
          </p:nvPicPr>
          <p:blipFill rotWithShape="1">
            <a:blip r:embed="rId3"/>
            <a:srcRect l="51380"/>
            <a:stretch/>
          </p:blipFill>
          <p:spPr>
            <a:xfrm flipH="1">
              <a:off x="1437328" y="9438188"/>
              <a:ext cx="3307838" cy="4460153"/>
            </a:xfrm>
            <a:prstGeom prst="rect">
              <a:avLst/>
            </a:prstGeom>
            <a:effectLst>
              <a:outerShdw blurRad="571500" sx="102000" sy="102000" algn="ctr" rotWithShape="0">
                <a:prstClr val="black">
                  <a:alpha val="40000"/>
                </a:prstClr>
              </a:outerShdw>
            </a:effectLst>
          </p:spPr>
        </p:pic>
        <p:pic>
          <p:nvPicPr>
            <p:cNvPr id="6" name="Picture 5">
              <a:extLst>
                <a:ext uri="{FF2B5EF4-FFF2-40B4-BE49-F238E27FC236}">
                  <a16:creationId xmlns:a16="http://schemas.microsoft.com/office/drawing/2014/main" id="{B0B60061-C760-448D-D8A7-E0D1DDA9410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153000"/>
                      </a14:imgEffect>
                      <a14:imgEffect>
                        <a14:brightnessContrast bright="20000" contrast="-40000"/>
                      </a14:imgEffect>
                    </a14:imgLayer>
                  </a14:imgProps>
                </a:ext>
              </a:extLst>
            </a:blip>
            <a:srcRect l="17896" r="23896"/>
            <a:stretch/>
          </p:blipFill>
          <p:spPr>
            <a:xfrm>
              <a:off x="4902899" y="9637888"/>
              <a:ext cx="3130323" cy="3601432"/>
            </a:xfrm>
            <a:prstGeom prst="rect">
              <a:avLst/>
            </a:prstGeom>
          </p:spPr>
        </p:pic>
        <p:pic>
          <p:nvPicPr>
            <p:cNvPr id="27" name="Picture 26">
              <a:extLst>
                <a:ext uri="{FF2B5EF4-FFF2-40B4-BE49-F238E27FC236}">
                  <a16:creationId xmlns:a16="http://schemas.microsoft.com/office/drawing/2014/main" id="{17465BBD-3AEF-22FA-DD13-6791A35235E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884321" y="9401207"/>
              <a:ext cx="5324625" cy="4092863"/>
            </a:xfrm>
            <a:prstGeom prst="rect">
              <a:avLst/>
            </a:prstGeom>
            <a:effectLst/>
          </p:spPr>
        </p:pic>
        <p:pic>
          <p:nvPicPr>
            <p:cNvPr id="1030" name="Picture 6" descr="JG Worldwide | Modern Marketing">
              <a:extLst>
                <a:ext uri="{FF2B5EF4-FFF2-40B4-BE49-F238E27FC236}">
                  <a16:creationId xmlns:a16="http://schemas.microsoft.com/office/drawing/2014/main" id="{B7B860E6-6DC6-6A4C-1D97-6C6FD4790E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16" r="14965"/>
            <a:stretch/>
          </p:blipFill>
          <p:spPr bwMode="auto">
            <a:xfrm flipH="1">
              <a:off x="11502160" y="9401210"/>
              <a:ext cx="3150025" cy="4534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2D00CA1-F4AD-F8B5-C4FF-E9E30DA563AC}"/>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6097" r="6911" b="4093"/>
            <a:stretch/>
          </p:blipFill>
          <p:spPr>
            <a:xfrm>
              <a:off x="14822881" y="9726255"/>
              <a:ext cx="3118644" cy="3458839"/>
            </a:xfrm>
            <a:prstGeom prst="rect">
              <a:avLst/>
            </a:prstGeom>
          </p:spPr>
        </p:pic>
        <p:pic>
          <p:nvPicPr>
            <p:cNvPr id="5" name="Picture 4">
              <a:extLst>
                <a:ext uri="{FF2B5EF4-FFF2-40B4-BE49-F238E27FC236}">
                  <a16:creationId xmlns:a16="http://schemas.microsoft.com/office/drawing/2014/main" id="{9CBB90A9-2F84-B1FD-7237-0F3593A12857}"/>
                </a:ext>
              </a:extLst>
            </p:cNvPr>
            <p:cNvPicPr>
              <a:picLocks noChangeAspect="1"/>
            </p:cNvPicPr>
            <p:nvPr/>
          </p:nvPicPr>
          <p:blipFill rotWithShape="1">
            <a:blip r:embed="rId10"/>
            <a:srcRect l="37897" r="36580" b="53722"/>
            <a:stretch/>
          </p:blipFill>
          <p:spPr>
            <a:xfrm>
              <a:off x="18093426" y="9223520"/>
              <a:ext cx="3293298" cy="3961575"/>
            </a:xfrm>
            <a:prstGeom prst="rect">
              <a:avLst/>
            </a:prstGeom>
          </p:spPr>
        </p:pic>
        <p:sp>
          <p:nvSpPr>
            <p:cNvPr id="2" name="TextBox 1">
              <a:extLst>
                <a:ext uri="{FF2B5EF4-FFF2-40B4-BE49-F238E27FC236}">
                  <a16:creationId xmlns:a16="http://schemas.microsoft.com/office/drawing/2014/main" id="{648707F2-7EA2-C61E-850F-3873EB5BE196}"/>
                </a:ext>
              </a:extLst>
            </p:cNvPr>
            <p:cNvSpPr txBox="1"/>
            <p:nvPr/>
          </p:nvSpPr>
          <p:spPr>
            <a:xfrm flipH="1">
              <a:off x="11350613" y="7396699"/>
              <a:ext cx="3466881" cy="1892645"/>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defRPr/>
              </a:pPr>
              <a:r>
                <a:rPr lang="en-US" sz="1200" b="1">
                  <a:solidFill>
                    <a:schemeClr val="bg1"/>
                  </a:solidFill>
                  <a:latin typeface="Hanken Grotesk" pitchFamily="2" charset="77"/>
                </a:rPr>
                <a:t>LEVEL 3</a:t>
              </a:r>
            </a:p>
            <a:p>
              <a:pPr algn="ctr" defTabSz="685758" fontAlgn="base"/>
              <a:r>
                <a:rPr lang="en-US" sz="1268">
                  <a:solidFill>
                    <a:srgbClr val="FFFFFF"/>
                  </a:solidFill>
                  <a:latin typeface="Hanken Grotesk Light" pitchFamily="2" charset="77"/>
                </a:rPr>
                <a:t>System-</a:t>
              </a:r>
              <a:br>
                <a:rPr lang="en-US" sz="1268">
                  <a:solidFill>
                    <a:srgbClr val="FFFFFF"/>
                  </a:solidFill>
                  <a:latin typeface="Hanken Grotesk Light" pitchFamily="2" charset="77"/>
                </a:rPr>
              </a:br>
              <a:r>
                <a:rPr lang="en-US" sz="1268">
                  <a:solidFill>
                    <a:srgbClr val="FFFFFF"/>
                  </a:solidFill>
                  <a:latin typeface="Hanken Grotesk Light" pitchFamily="2" charset="77"/>
                </a:rPr>
                <a:t>generated conversations</a:t>
              </a:r>
            </a:p>
          </p:txBody>
        </p:sp>
        <p:sp>
          <p:nvSpPr>
            <p:cNvPr id="8" name="TextBox 7">
              <a:extLst>
                <a:ext uri="{FF2B5EF4-FFF2-40B4-BE49-F238E27FC236}">
                  <a16:creationId xmlns:a16="http://schemas.microsoft.com/office/drawing/2014/main" id="{FE99114B-BD4D-5D60-56F7-774E01AA6BE1}"/>
                </a:ext>
              </a:extLst>
            </p:cNvPr>
            <p:cNvSpPr txBox="1"/>
            <p:nvPr/>
          </p:nvSpPr>
          <p:spPr>
            <a:xfrm flipH="1">
              <a:off x="8126515" y="7396699"/>
              <a:ext cx="3255717" cy="1464411"/>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defRPr/>
              </a:pPr>
              <a:r>
                <a:rPr lang="en-US" sz="1200" b="1">
                  <a:solidFill>
                    <a:schemeClr val="bg1"/>
                  </a:solidFill>
                  <a:latin typeface="Hanken Grotesk" pitchFamily="2" charset="77"/>
                </a:rPr>
                <a:t>LEVEL 2</a:t>
              </a:r>
            </a:p>
            <a:p>
              <a:pPr algn="ctr" defTabSz="685758" fontAlgn="base"/>
              <a:r>
                <a:rPr lang="en-US" sz="1268">
                  <a:solidFill>
                    <a:srgbClr val="FFFFFF"/>
                  </a:solidFill>
                  <a:latin typeface="Hanken Grotesk Light" pitchFamily="2" charset="77"/>
                </a:rPr>
                <a:t>Predefined</a:t>
              </a:r>
              <a:br>
                <a:rPr lang="en-US" sz="1268">
                  <a:solidFill>
                    <a:srgbClr val="FFFFFF"/>
                  </a:solidFill>
                  <a:latin typeface="Hanken Grotesk Light" pitchFamily="2" charset="77"/>
                </a:rPr>
              </a:br>
              <a:r>
                <a:rPr lang="en-US" sz="1268">
                  <a:solidFill>
                    <a:srgbClr val="FFFFFF"/>
                  </a:solidFill>
                  <a:latin typeface="Hanken Grotesk Light" pitchFamily="2" charset="77"/>
                </a:rPr>
                <a:t>dialog automation</a:t>
              </a:r>
            </a:p>
          </p:txBody>
        </p:sp>
        <p:sp>
          <p:nvSpPr>
            <p:cNvPr id="9" name="TextBox 8">
              <a:extLst>
                <a:ext uri="{FF2B5EF4-FFF2-40B4-BE49-F238E27FC236}">
                  <a16:creationId xmlns:a16="http://schemas.microsoft.com/office/drawing/2014/main" id="{67B30BC5-2B70-1A41-2F51-BA8013B5E229}"/>
                </a:ext>
              </a:extLst>
            </p:cNvPr>
            <p:cNvSpPr txBox="1"/>
            <p:nvPr/>
          </p:nvSpPr>
          <p:spPr>
            <a:xfrm flipH="1">
              <a:off x="4965043" y="7396699"/>
              <a:ext cx="2967759" cy="1464411"/>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defRPr/>
              </a:pPr>
              <a:r>
                <a:rPr lang="en-US" sz="1200" b="1">
                  <a:solidFill>
                    <a:schemeClr val="bg1"/>
                  </a:solidFill>
                  <a:latin typeface="Hanken Grotesk" pitchFamily="2" charset="77"/>
                </a:rPr>
                <a:t>LEVEL 1</a:t>
              </a:r>
            </a:p>
            <a:p>
              <a:pPr algn="ctr" defTabSz="685758" fontAlgn="base">
                <a:defRPr/>
              </a:pPr>
              <a:r>
                <a:rPr lang="en-US" sz="1268">
                  <a:solidFill>
                    <a:srgbClr val="FFFFFF"/>
                  </a:solidFill>
                  <a:latin typeface="Hanken Grotesk Light" pitchFamily="2" charset="77"/>
                </a:rPr>
                <a:t>Menu-based navigation</a:t>
              </a:r>
            </a:p>
          </p:txBody>
        </p:sp>
        <p:sp>
          <p:nvSpPr>
            <p:cNvPr id="10" name="TextBox 9">
              <a:extLst>
                <a:ext uri="{FF2B5EF4-FFF2-40B4-BE49-F238E27FC236}">
                  <a16:creationId xmlns:a16="http://schemas.microsoft.com/office/drawing/2014/main" id="{AAAFE34C-E272-13E0-45AF-ED5849AA6D5E}"/>
                </a:ext>
              </a:extLst>
            </p:cNvPr>
            <p:cNvSpPr txBox="1"/>
            <p:nvPr/>
          </p:nvSpPr>
          <p:spPr>
            <a:xfrm flipH="1">
              <a:off x="1351169" y="7396699"/>
              <a:ext cx="3628399" cy="1464411"/>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defRPr/>
              </a:pPr>
              <a:r>
                <a:rPr lang="en-US" sz="1200">
                  <a:solidFill>
                    <a:schemeClr val="bg1"/>
                  </a:solidFill>
                  <a:latin typeface="Hanken Grotesk Light" pitchFamily="2" charset="77"/>
                </a:rPr>
                <a:t>LEVEL 0</a:t>
              </a:r>
            </a:p>
            <a:p>
              <a:pPr algn="ctr" defTabSz="685758" fontAlgn="base">
                <a:defRPr/>
              </a:pPr>
              <a:r>
                <a:rPr lang="en-US" sz="1268" b="1">
                  <a:solidFill>
                    <a:srgbClr val="FFFFFF"/>
                  </a:solidFill>
                  <a:latin typeface="Hanken Grotesk SemiBold" pitchFamily="2" charset="77"/>
                </a:rPr>
                <a:t>Zero</a:t>
              </a:r>
              <a:br>
                <a:rPr lang="en-US" sz="1268" b="1">
                  <a:solidFill>
                    <a:srgbClr val="FFFFFF"/>
                  </a:solidFill>
                  <a:latin typeface="Hanken Grotesk SemiBold" pitchFamily="2" charset="77"/>
                </a:rPr>
              </a:br>
              <a:r>
                <a:rPr lang="en-US" sz="1268" b="1">
                  <a:solidFill>
                    <a:srgbClr val="FFFFFF"/>
                  </a:solidFill>
                  <a:latin typeface="Hanken Grotesk SemiBold" pitchFamily="2" charset="77"/>
                </a:rPr>
                <a:t>orchestration</a:t>
              </a:r>
            </a:p>
          </p:txBody>
        </p:sp>
        <p:sp>
          <p:nvSpPr>
            <p:cNvPr id="15" name="TextBox 14">
              <a:extLst>
                <a:ext uri="{FF2B5EF4-FFF2-40B4-BE49-F238E27FC236}">
                  <a16:creationId xmlns:a16="http://schemas.microsoft.com/office/drawing/2014/main" id="{36B14DFF-E7B5-867E-7D27-94586881166C}"/>
                </a:ext>
              </a:extLst>
            </p:cNvPr>
            <p:cNvSpPr txBox="1"/>
            <p:nvPr/>
          </p:nvSpPr>
          <p:spPr>
            <a:xfrm flipH="1">
              <a:off x="14692379" y="7396699"/>
              <a:ext cx="3404328" cy="1892645"/>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defRPr/>
              </a:pPr>
              <a:r>
                <a:rPr lang="en-US" sz="1200" b="1">
                  <a:solidFill>
                    <a:schemeClr val="bg1"/>
                  </a:solidFill>
                  <a:latin typeface="Hanken Grotesk" pitchFamily="2" charset="77"/>
                </a:rPr>
                <a:t>LEVEL 4</a:t>
              </a:r>
            </a:p>
            <a:p>
              <a:pPr algn="ctr" defTabSz="685758" fontAlgn="base"/>
              <a:r>
                <a:rPr lang="en-US" sz="1268">
                  <a:solidFill>
                    <a:srgbClr val="FFFFFF"/>
                  </a:solidFill>
                  <a:latin typeface="Hanken Grotesk Light" pitchFamily="2" charset="77"/>
                </a:rPr>
                <a:t>Empathetic</a:t>
              </a:r>
              <a:br>
                <a:rPr lang="en-US" sz="1268">
                  <a:solidFill>
                    <a:srgbClr val="FFFFFF"/>
                  </a:solidFill>
                  <a:latin typeface="Hanken Grotesk Light" pitchFamily="2" charset="77"/>
                </a:rPr>
              </a:br>
              <a:r>
                <a:rPr lang="en-US" sz="1268">
                  <a:solidFill>
                    <a:srgbClr val="FFFFFF"/>
                  </a:solidFill>
                  <a:latin typeface="Hanken Grotesk Light" pitchFamily="2" charset="77"/>
                </a:rPr>
                <a:t>experience generation</a:t>
              </a:r>
            </a:p>
          </p:txBody>
        </p:sp>
        <p:sp>
          <p:nvSpPr>
            <p:cNvPr id="16" name="TextBox 15">
              <a:extLst>
                <a:ext uri="{FF2B5EF4-FFF2-40B4-BE49-F238E27FC236}">
                  <a16:creationId xmlns:a16="http://schemas.microsoft.com/office/drawing/2014/main" id="{5BB1F9D8-FF03-4DC6-B345-103F65791CB1}"/>
                </a:ext>
              </a:extLst>
            </p:cNvPr>
            <p:cNvSpPr txBox="1"/>
            <p:nvPr/>
          </p:nvSpPr>
          <p:spPr>
            <a:xfrm>
              <a:off x="17965773" y="7396699"/>
              <a:ext cx="3626825" cy="1464411"/>
            </a:xfrm>
            <a:prstGeom prst="rect">
              <a:avLst/>
            </a:prstGeom>
            <a:noFill/>
            <a:effectLst>
              <a:outerShdw blurRad="444500" dist="38100" dir="5400000" algn="t" rotWithShape="0">
                <a:srgbClr val="181818">
                  <a:alpha val="50000"/>
                </a:srgbClr>
              </a:outerShdw>
            </a:effectLst>
          </p:spPr>
          <p:txBody>
            <a:bodyPr wrap="square" rtlCol="0">
              <a:spAutoFit/>
            </a:bodyPr>
            <a:lstStyle/>
            <a:p>
              <a:pPr algn="ctr" defTabSz="685758" fontAlgn="base">
                <a:defRPr/>
              </a:pPr>
              <a:r>
                <a:rPr lang="en-US" sz="1200" b="1">
                  <a:solidFill>
                    <a:srgbClr val="FFFFFF"/>
                  </a:solidFill>
                  <a:latin typeface="Hanken Grotesk" pitchFamily="2" charset="77"/>
                </a:rPr>
                <a:t>LEVEL 5</a:t>
              </a:r>
            </a:p>
            <a:p>
              <a:pPr algn="ctr" defTabSz="685758" fontAlgn="base"/>
              <a:r>
                <a:rPr lang="en-US" sz="1268">
                  <a:solidFill>
                    <a:srgbClr val="FFFFFF"/>
                  </a:solidFill>
                  <a:latin typeface="Hanken Grotesk Light" pitchFamily="2" charset="77"/>
                </a:rPr>
                <a:t>Universal</a:t>
              </a:r>
              <a:br>
                <a:rPr lang="en-US" sz="1268">
                  <a:solidFill>
                    <a:srgbClr val="FFFFFF"/>
                  </a:solidFill>
                  <a:latin typeface="Hanken Grotesk Light" pitchFamily="2" charset="77"/>
                </a:rPr>
              </a:br>
              <a:r>
                <a:rPr lang="en-US" sz="1268">
                  <a:solidFill>
                    <a:srgbClr val="FFFFFF"/>
                  </a:solidFill>
                  <a:latin typeface="Hanken Grotesk Light" pitchFamily="2" charset="77"/>
                </a:rPr>
                <a:t>orchestration</a:t>
              </a:r>
            </a:p>
          </p:txBody>
        </p:sp>
      </p:grpSp>
      <p:pic>
        <p:nvPicPr>
          <p:cNvPr id="13" name="Picture 12" descr="A white letter on a black background&#10;&#10;AI-generated content may be incorrect.">
            <a:extLst>
              <a:ext uri="{FF2B5EF4-FFF2-40B4-BE49-F238E27FC236}">
                <a16:creationId xmlns:a16="http://schemas.microsoft.com/office/drawing/2014/main" id="{DC6E1D16-90CD-178E-03C6-4F6D4C779BF9}"/>
              </a:ext>
            </a:extLst>
          </p:cNvPr>
          <p:cNvPicPr>
            <a:picLocks noChangeAspect="1"/>
          </p:cNvPicPr>
          <p:nvPr/>
        </p:nvPicPr>
        <p:blipFill>
          <a:blip r:embed="rId11"/>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3551388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D43C1-01B8-8A37-DEA8-4240A98AC1A2}"/>
              </a:ext>
            </a:extLst>
          </p:cNvPr>
          <p:cNvPicPr>
            <a:picLocks noChangeAspect="1"/>
          </p:cNvPicPr>
          <p:nvPr/>
        </p:nvPicPr>
        <p:blipFill rotWithShape="1">
          <a:blip r:embed="rId3"/>
          <a:srcRect r="4002"/>
          <a:stretch/>
        </p:blipFill>
        <p:spPr>
          <a:xfrm>
            <a:off x="0" y="0"/>
            <a:ext cx="9219518" cy="5191525"/>
          </a:xfrm>
          <a:prstGeom prst="rect">
            <a:avLst/>
          </a:prstGeom>
        </p:spPr>
      </p:pic>
      <p:grpSp>
        <p:nvGrpSpPr>
          <p:cNvPr id="3" name="Group 2">
            <a:extLst>
              <a:ext uri="{FF2B5EF4-FFF2-40B4-BE49-F238E27FC236}">
                <a16:creationId xmlns:a16="http://schemas.microsoft.com/office/drawing/2014/main" id="{86F7D6BE-F498-A054-2059-8F7ADACFEE8E}"/>
              </a:ext>
            </a:extLst>
          </p:cNvPr>
          <p:cNvGrpSpPr/>
          <p:nvPr/>
        </p:nvGrpSpPr>
        <p:grpSpPr>
          <a:xfrm>
            <a:off x="0" y="1759640"/>
            <a:ext cx="4103080" cy="1621693"/>
            <a:chOff x="0" y="2815424"/>
            <a:chExt cx="6564928" cy="2594708"/>
          </a:xfrm>
        </p:grpSpPr>
        <p:sp>
          <p:nvSpPr>
            <p:cNvPr id="4" name="Freeform 3">
              <a:extLst>
                <a:ext uri="{FF2B5EF4-FFF2-40B4-BE49-F238E27FC236}">
                  <a16:creationId xmlns:a16="http://schemas.microsoft.com/office/drawing/2014/main" id="{DAEFC893-B7BC-0E79-AA8D-C6146A6E11A7}"/>
                </a:ext>
              </a:extLst>
            </p:cNvPr>
            <p:cNvSpPr/>
            <p:nvPr/>
          </p:nvSpPr>
          <p:spPr>
            <a:xfrm>
              <a:off x="0" y="2815424"/>
              <a:ext cx="6564928" cy="2594708"/>
            </a:xfrm>
            <a:custGeom>
              <a:avLst/>
              <a:gdLst>
                <a:gd name="connsiteX0" fmla="*/ 0 w 6564928"/>
                <a:gd name="connsiteY0" fmla="*/ 0 h 2594708"/>
                <a:gd name="connsiteX1" fmla="*/ 5267574 w 6564928"/>
                <a:gd name="connsiteY1" fmla="*/ 0 h 2594708"/>
                <a:gd name="connsiteX2" fmla="*/ 6564928 w 6564928"/>
                <a:gd name="connsiteY2" fmla="*/ 1297354 h 2594708"/>
                <a:gd name="connsiteX3" fmla="*/ 6564927 w 6564928"/>
                <a:gd name="connsiteY3" fmla="*/ 1297354 h 2594708"/>
                <a:gd name="connsiteX4" fmla="*/ 5267573 w 6564928"/>
                <a:gd name="connsiteY4" fmla="*/ 2594708 h 2594708"/>
                <a:gd name="connsiteX5" fmla="*/ 0 w 6564928"/>
                <a:gd name="connsiteY5" fmla="*/ 2594707 h 259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4928" h="2594708">
                  <a:moveTo>
                    <a:pt x="0" y="0"/>
                  </a:moveTo>
                  <a:lnTo>
                    <a:pt x="5267574" y="0"/>
                  </a:lnTo>
                  <a:cubicBezTo>
                    <a:pt x="5984083" y="0"/>
                    <a:pt x="6564928" y="580845"/>
                    <a:pt x="6564928" y="1297354"/>
                  </a:cubicBezTo>
                  <a:lnTo>
                    <a:pt x="6564927" y="1297354"/>
                  </a:lnTo>
                  <a:cubicBezTo>
                    <a:pt x="6564927" y="2013863"/>
                    <a:pt x="5984082" y="2594708"/>
                    <a:pt x="5267573" y="2594708"/>
                  </a:cubicBezTo>
                  <a:lnTo>
                    <a:pt x="0" y="2594707"/>
                  </a:lnTo>
                  <a:close/>
                </a:path>
              </a:pathLst>
            </a:cu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O" sz="844"/>
            </a:p>
          </p:txBody>
        </p:sp>
        <p:sp>
          <p:nvSpPr>
            <p:cNvPr id="5" name="TextBox 4">
              <a:extLst>
                <a:ext uri="{FF2B5EF4-FFF2-40B4-BE49-F238E27FC236}">
                  <a16:creationId xmlns:a16="http://schemas.microsoft.com/office/drawing/2014/main" id="{FDF7AA23-423D-FB31-2DF5-F137871B50BF}"/>
                </a:ext>
              </a:extLst>
            </p:cNvPr>
            <p:cNvSpPr txBox="1"/>
            <p:nvPr/>
          </p:nvSpPr>
          <p:spPr>
            <a:xfrm>
              <a:off x="922214" y="3282678"/>
              <a:ext cx="5358512" cy="1809726"/>
            </a:xfrm>
            <a:prstGeom prst="rect">
              <a:avLst/>
            </a:prstGeom>
            <a:noFill/>
          </p:spPr>
          <p:txBody>
            <a:bodyPr wrap="square">
              <a:spAutoFit/>
            </a:bodyPr>
            <a:lstStyle/>
            <a:p>
              <a:r>
                <a:rPr lang="en-US" sz="3375">
                  <a:solidFill>
                    <a:srgbClr val="FFFFFF"/>
                  </a:solidFill>
                  <a:latin typeface="Hanken Grotesk Medium" pitchFamily="2" charset="0"/>
                </a:rPr>
                <a:t>The Business Value of AI</a:t>
              </a:r>
            </a:p>
          </p:txBody>
        </p:sp>
      </p:grpSp>
      <p:pic>
        <p:nvPicPr>
          <p:cNvPr id="6" name="Picture 5" descr="A white letter on a black background&#10;&#10;AI-generated content may be incorrect.">
            <a:extLst>
              <a:ext uri="{FF2B5EF4-FFF2-40B4-BE49-F238E27FC236}">
                <a16:creationId xmlns:a16="http://schemas.microsoft.com/office/drawing/2014/main" id="{4E227870-DA50-B0C2-4BD4-9A428BEC1418}"/>
              </a:ext>
            </a:extLst>
          </p:cNvPr>
          <p:cNvPicPr>
            <a:picLocks noChangeAspect="1"/>
          </p:cNvPicPr>
          <p:nvPr/>
        </p:nvPicPr>
        <p:blipFill>
          <a:blip r:embed="rId6"/>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16092038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2000" fill="hold"/>
                                        <p:tgtEl>
                                          <p:spTgt spid="2"/>
                                        </p:tgtEl>
                                      </p:cBhvr>
                                      <p:by x="103000" y="103000"/>
                                    </p:animScale>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11D43-4F32-1BFD-D476-DEFB931CA39C}"/>
            </a:ext>
          </a:extLst>
        </p:cNvPr>
        <p:cNvGrpSpPr/>
        <p:nvPr/>
      </p:nvGrpSpPr>
      <p:grpSpPr>
        <a:xfrm>
          <a:off x="0" y="0"/>
          <a:ext cx="0" cy="0"/>
          <a:chOff x="0" y="0"/>
          <a:chExt cx="0" cy="0"/>
        </a:xfrm>
      </p:grpSpPr>
      <p:pic>
        <p:nvPicPr>
          <p:cNvPr id="96" name="Picture 95" descr="A black and white flag&#10;&#10;AI-generated content may be incorrect.">
            <a:extLst>
              <a:ext uri="{FF2B5EF4-FFF2-40B4-BE49-F238E27FC236}">
                <a16:creationId xmlns:a16="http://schemas.microsoft.com/office/drawing/2014/main" id="{4B9C95A0-BE3E-42A8-7022-2A9FEF97D231}"/>
              </a:ext>
            </a:extLst>
          </p:cNvPr>
          <p:cNvPicPr>
            <a:picLocks noChangeAspect="1"/>
          </p:cNvPicPr>
          <p:nvPr/>
        </p:nvPicPr>
        <p:blipFill>
          <a:blip r:embed="rId3"/>
          <a:stretch>
            <a:fillRect/>
          </a:stretch>
        </p:blipFill>
        <p:spPr>
          <a:xfrm>
            <a:off x="350762" y="787022"/>
            <a:ext cx="8082824" cy="3254061"/>
          </a:xfrm>
          <a:prstGeom prst="rect">
            <a:avLst/>
          </a:prstGeom>
        </p:spPr>
      </p:pic>
      <p:pic>
        <p:nvPicPr>
          <p:cNvPr id="12" name="Picture 11" descr="A blue rectangular object with a black background&#10;&#10;AI-generated content may be incorrect.">
            <a:extLst>
              <a:ext uri="{FF2B5EF4-FFF2-40B4-BE49-F238E27FC236}">
                <a16:creationId xmlns:a16="http://schemas.microsoft.com/office/drawing/2014/main" id="{A0AC78C3-2A40-E5DC-0296-34312B72A630}"/>
              </a:ext>
            </a:extLst>
          </p:cNvPr>
          <p:cNvPicPr>
            <a:picLocks noChangeAspect="1"/>
          </p:cNvPicPr>
          <p:nvPr/>
        </p:nvPicPr>
        <p:blipFill>
          <a:blip r:embed="rId4"/>
          <a:stretch>
            <a:fillRect/>
          </a:stretch>
        </p:blipFill>
        <p:spPr>
          <a:xfrm>
            <a:off x="3244234" y="531970"/>
            <a:ext cx="1444787" cy="815930"/>
          </a:xfrm>
          <a:prstGeom prst="rect">
            <a:avLst/>
          </a:prstGeom>
        </p:spPr>
      </p:pic>
      <p:sp>
        <p:nvSpPr>
          <p:cNvPr id="28" name="Rounded Rectangle 27">
            <a:extLst>
              <a:ext uri="{FF2B5EF4-FFF2-40B4-BE49-F238E27FC236}">
                <a16:creationId xmlns:a16="http://schemas.microsoft.com/office/drawing/2014/main" id="{DFCA81E1-12D1-99F7-4974-05BDCD6D0CAD}"/>
              </a:ext>
            </a:extLst>
          </p:cNvPr>
          <p:cNvSpPr/>
          <p:nvPr/>
        </p:nvSpPr>
        <p:spPr>
          <a:xfrm>
            <a:off x="6741041" y="3324225"/>
            <a:ext cx="2310809" cy="1259174"/>
          </a:xfrm>
          <a:prstGeom prst="roundRect">
            <a:avLst>
              <a:gd name="adj" fmla="val 7738"/>
            </a:avLst>
          </a:prstGeom>
          <a:solidFill>
            <a:schemeClr val="accent6"/>
          </a:solidFill>
          <a:ln w="3175">
            <a:noFill/>
          </a:ln>
          <a:effectLst>
            <a:glow rad="196100">
              <a:schemeClr val="bg1">
                <a:alpha val="31000"/>
              </a:schemeClr>
            </a:glow>
            <a:outerShdw blurRad="190500" dist="88900" dir="2700000" algn="tl" rotWithShape="0">
              <a:schemeClr val="bg1">
                <a:lumMod val="50000"/>
                <a:alpha val="32741"/>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ounded Rectangle 23">
            <a:extLst>
              <a:ext uri="{FF2B5EF4-FFF2-40B4-BE49-F238E27FC236}">
                <a16:creationId xmlns:a16="http://schemas.microsoft.com/office/drawing/2014/main" id="{2B9F90D3-BD9D-2B46-4792-1FA4CFD1042F}"/>
              </a:ext>
            </a:extLst>
          </p:cNvPr>
          <p:cNvSpPr/>
          <p:nvPr/>
        </p:nvSpPr>
        <p:spPr>
          <a:xfrm>
            <a:off x="228600" y="3324225"/>
            <a:ext cx="2247900" cy="1259174"/>
          </a:xfrm>
          <a:prstGeom prst="roundRect">
            <a:avLst>
              <a:gd name="adj" fmla="val 7738"/>
            </a:avLst>
          </a:prstGeom>
          <a:solidFill>
            <a:schemeClr val="accent6"/>
          </a:solidFill>
          <a:ln w="3175">
            <a:noFill/>
          </a:ln>
          <a:effectLst>
            <a:glow rad="196100">
              <a:schemeClr val="bg1">
                <a:alpha val="31000"/>
              </a:schemeClr>
            </a:glow>
            <a:outerShdw blurRad="190500" dist="88900" dir="2700000" algn="tl" rotWithShape="0">
              <a:schemeClr val="bg1">
                <a:lumMod val="50000"/>
                <a:alpha val="32741"/>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ounded Rectangle 21">
            <a:extLst>
              <a:ext uri="{FF2B5EF4-FFF2-40B4-BE49-F238E27FC236}">
                <a16:creationId xmlns:a16="http://schemas.microsoft.com/office/drawing/2014/main" id="{E7B334B4-E541-27E4-6886-9EAF43BABA10}"/>
              </a:ext>
            </a:extLst>
          </p:cNvPr>
          <p:cNvSpPr/>
          <p:nvPr/>
        </p:nvSpPr>
        <p:spPr>
          <a:xfrm>
            <a:off x="4763127" y="1768424"/>
            <a:ext cx="2593298" cy="1259174"/>
          </a:xfrm>
          <a:prstGeom prst="roundRect">
            <a:avLst>
              <a:gd name="adj" fmla="val 7738"/>
            </a:avLst>
          </a:prstGeom>
          <a:solidFill>
            <a:schemeClr val="accent6"/>
          </a:solidFill>
          <a:ln w="3175">
            <a:noFill/>
          </a:ln>
          <a:effectLst>
            <a:glow rad="196100">
              <a:schemeClr val="bg1">
                <a:alpha val="31000"/>
              </a:schemeClr>
            </a:glow>
            <a:outerShdw blurRad="190500" dist="88900" dir="2700000" algn="tl" rotWithShape="0">
              <a:schemeClr val="bg1">
                <a:lumMod val="50000"/>
                <a:alpha val="32741"/>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6B02B31F-69E2-2B7A-CAD7-FD1AACF6F8C7}"/>
              </a:ext>
            </a:extLst>
          </p:cNvPr>
          <p:cNvSpPr/>
          <p:nvPr/>
        </p:nvSpPr>
        <p:spPr>
          <a:xfrm>
            <a:off x="2990850" y="2089150"/>
            <a:ext cx="1259175" cy="652074"/>
          </a:xfrm>
          <a:prstGeom prst="roundRect">
            <a:avLst>
              <a:gd name="adj" fmla="val 13039"/>
            </a:avLst>
          </a:prstGeom>
          <a:solidFill>
            <a:schemeClr val="accent6"/>
          </a:solidFill>
          <a:ln w="3175">
            <a:noFill/>
          </a:ln>
          <a:effectLst>
            <a:glow rad="196100">
              <a:schemeClr val="bg1">
                <a:alpha val="31000"/>
              </a:schemeClr>
            </a:glow>
            <a:outerShdw blurRad="190500" dist="88900" dir="2700000" algn="tl" rotWithShape="0">
              <a:schemeClr val="bg1">
                <a:lumMod val="50000"/>
                <a:alpha val="32741"/>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ounded Rectangle 3">
            <a:extLst>
              <a:ext uri="{FF2B5EF4-FFF2-40B4-BE49-F238E27FC236}">
                <a16:creationId xmlns:a16="http://schemas.microsoft.com/office/drawing/2014/main" id="{ABBFA782-2B55-6552-6CAD-2425CA2C8261}"/>
              </a:ext>
            </a:extLst>
          </p:cNvPr>
          <p:cNvSpPr/>
          <p:nvPr/>
        </p:nvSpPr>
        <p:spPr>
          <a:xfrm>
            <a:off x="4840009" y="534580"/>
            <a:ext cx="1259175" cy="652074"/>
          </a:xfrm>
          <a:prstGeom prst="roundRect">
            <a:avLst>
              <a:gd name="adj" fmla="val 13039"/>
            </a:avLst>
          </a:prstGeom>
          <a:solidFill>
            <a:schemeClr val="accent6"/>
          </a:solidFill>
          <a:ln w="3175">
            <a:noFill/>
          </a:ln>
          <a:effectLst>
            <a:glow rad="196100">
              <a:schemeClr val="bg1">
                <a:alpha val="31000"/>
              </a:schemeClr>
            </a:glow>
            <a:outerShdw blurRad="190500" dist="88900" dir="2700000" algn="tl" rotWithShape="0">
              <a:schemeClr val="bg1">
                <a:lumMod val="50000"/>
                <a:alpha val="32741"/>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ounded Rectangle 2">
            <a:extLst>
              <a:ext uri="{FF2B5EF4-FFF2-40B4-BE49-F238E27FC236}">
                <a16:creationId xmlns:a16="http://schemas.microsoft.com/office/drawing/2014/main" id="{7F03F7D9-173A-9977-6299-85E39FED0999}"/>
              </a:ext>
            </a:extLst>
          </p:cNvPr>
          <p:cNvSpPr/>
          <p:nvPr/>
        </p:nvSpPr>
        <p:spPr>
          <a:xfrm>
            <a:off x="6363327" y="269824"/>
            <a:ext cx="2593298" cy="1259174"/>
          </a:xfrm>
          <a:prstGeom prst="roundRect">
            <a:avLst>
              <a:gd name="adj" fmla="val 7738"/>
            </a:avLst>
          </a:prstGeom>
          <a:solidFill>
            <a:schemeClr val="accent6"/>
          </a:solidFill>
          <a:ln w="3175">
            <a:noFill/>
          </a:ln>
          <a:effectLst>
            <a:glow rad="196100">
              <a:schemeClr val="bg1">
                <a:alpha val="31000"/>
              </a:schemeClr>
            </a:glow>
            <a:outerShdw blurRad="190500" dist="88900" dir="2700000" algn="tl" rotWithShape="0">
              <a:schemeClr val="bg1">
                <a:lumMod val="50000"/>
                <a:alpha val="32741"/>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7" name="Group 26">
            <a:extLst>
              <a:ext uri="{FF2B5EF4-FFF2-40B4-BE49-F238E27FC236}">
                <a16:creationId xmlns:a16="http://schemas.microsoft.com/office/drawing/2014/main" id="{4D52DC56-D3C1-03AA-5E7B-CD14B3BDC1C1}"/>
              </a:ext>
            </a:extLst>
          </p:cNvPr>
          <p:cNvGrpSpPr/>
          <p:nvPr/>
        </p:nvGrpSpPr>
        <p:grpSpPr>
          <a:xfrm>
            <a:off x="2533299" y="3551008"/>
            <a:ext cx="1382347" cy="793862"/>
            <a:chOff x="3006585" y="3551008"/>
            <a:chExt cx="1382347" cy="793862"/>
          </a:xfrm>
        </p:grpSpPr>
        <p:pic>
          <p:nvPicPr>
            <p:cNvPr id="18" name="Picture 17" descr="An orange rectangle with black background&#10;&#10;AI-generated content may be incorrect.">
              <a:extLst>
                <a:ext uri="{FF2B5EF4-FFF2-40B4-BE49-F238E27FC236}">
                  <a16:creationId xmlns:a16="http://schemas.microsoft.com/office/drawing/2014/main" id="{172E6E25-32CB-F18A-15A0-1D48B55102B0}"/>
                </a:ext>
              </a:extLst>
            </p:cNvPr>
            <p:cNvPicPr>
              <a:picLocks noChangeAspect="1"/>
            </p:cNvPicPr>
            <p:nvPr/>
          </p:nvPicPr>
          <p:blipFill>
            <a:blip r:embed="rId5"/>
            <a:stretch>
              <a:fillRect/>
            </a:stretch>
          </p:blipFill>
          <p:spPr>
            <a:xfrm>
              <a:off x="3006585" y="3551008"/>
              <a:ext cx="1382347" cy="793862"/>
            </a:xfrm>
            <a:prstGeom prst="rect">
              <a:avLst/>
            </a:prstGeom>
          </p:spPr>
        </p:pic>
        <p:sp>
          <p:nvSpPr>
            <p:cNvPr id="82" name="TextBox 81">
              <a:extLst>
                <a:ext uri="{FF2B5EF4-FFF2-40B4-BE49-F238E27FC236}">
                  <a16:creationId xmlns:a16="http://schemas.microsoft.com/office/drawing/2014/main" id="{9EEA2697-3FB5-771E-6BB7-AFD0E4499410}"/>
                </a:ext>
              </a:extLst>
            </p:cNvPr>
            <p:cNvSpPr txBox="1"/>
            <p:nvPr/>
          </p:nvSpPr>
          <p:spPr>
            <a:xfrm>
              <a:off x="3316613" y="3829232"/>
              <a:ext cx="749892" cy="168555"/>
            </a:xfrm>
            <a:prstGeom prst="rect">
              <a:avLst/>
            </a:prstGeom>
          </p:spPr>
          <p:txBody>
            <a:bodyPr vert="horz" wrap="square" lIns="0" tIns="0" rIns="0" bIns="0" rtlCol="0" anchor="ctr">
              <a:noAutofit/>
            </a:bodyPr>
            <a:lstStyle/>
            <a:p>
              <a:pPr algn="ctr"/>
              <a:r>
                <a:rPr lang="en-US" sz="1200">
                  <a:solidFill>
                    <a:schemeClr val="bg1"/>
                  </a:solidFill>
                  <a:latin typeface="Roboto Medium" panose="02000000000000000000" pitchFamily="2" charset="0"/>
                  <a:ea typeface="Roboto Medium" panose="02000000000000000000" pitchFamily="2" charset="0"/>
                </a:rPr>
                <a:t>Supervisor Copilot</a:t>
              </a:r>
            </a:p>
          </p:txBody>
        </p:sp>
      </p:grpSp>
      <p:grpSp>
        <p:nvGrpSpPr>
          <p:cNvPr id="119" name="Group 118">
            <a:extLst>
              <a:ext uri="{FF2B5EF4-FFF2-40B4-BE49-F238E27FC236}">
                <a16:creationId xmlns:a16="http://schemas.microsoft.com/office/drawing/2014/main" id="{BA004307-2EEC-82A6-0535-C58564EF9AF4}"/>
              </a:ext>
            </a:extLst>
          </p:cNvPr>
          <p:cNvGrpSpPr/>
          <p:nvPr/>
        </p:nvGrpSpPr>
        <p:grpSpPr>
          <a:xfrm>
            <a:off x="7487918" y="486870"/>
            <a:ext cx="1473713" cy="1016587"/>
            <a:chOff x="7617778" y="377315"/>
            <a:chExt cx="1473713" cy="1016587"/>
          </a:xfrm>
        </p:grpSpPr>
        <p:sp>
          <p:nvSpPr>
            <p:cNvPr id="41" name="TextBox 40">
              <a:extLst>
                <a:ext uri="{FF2B5EF4-FFF2-40B4-BE49-F238E27FC236}">
                  <a16:creationId xmlns:a16="http://schemas.microsoft.com/office/drawing/2014/main" id="{FD390CF3-FF1B-ED0E-1DDD-5BC6635C9130}"/>
                </a:ext>
              </a:extLst>
            </p:cNvPr>
            <p:cNvSpPr txBox="1"/>
            <p:nvPr/>
          </p:nvSpPr>
          <p:spPr>
            <a:xfrm>
              <a:off x="7617778" y="377315"/>
              <a:ext cx="1403254" cy="230832"/>
            </a:xfrm>
            <a:prstGeom prst="rect">
              <a:avLst/>
            </a:prstGeom>
            <a:noFill/>
          </p:spPr>
          <p:txBody>
            <a:bodyPr wrap="square" lIns="0">
              <a:spAutoFit/>
            </a:bodyPr>
            <a:lstStyle/>
            <a:p>
              <a:r>
                <a:rPr lang="en-CA" sz="900">
                  <a:solidFill>
                    <a:schemeClr val="accent4"/>
                  </a:solidFill>
                  <a:latin typeface="+mj-lt"/>
                </a:rPr>
                <a:t>Predictive Engagement</a:t>
              </a:r>
            </a:p>
          </p:txBody>
        </p:sp>
        <p:sp>
          <p:nvSpPr>
            <p:cNvPr id="47" name="Content Placeholder 5">
              <a:extLst>
                <a:ext uri="{FF2B5EF4-FFF2-40B4-BE49-F238E27FC236}">
                  <a16:creationId xmlns:a16="http://schemas.microsoft.com/office/drawing/2014/main" id="{CF296FB0-A8F1-4CC7-246F-A362C1233733}"/>
                </a:ext>
              </a:extLst>
            </p:cNvPr>
            <p:cNvSpPr txBox="1">
              <a:spLocks/>
            </p:cNvSpPr>
            <p:nvPr/>
          </p:nvSpPr>
          <p:spPr>
            <a:xfrm>
              <a:off x="7617779" y="599008"/>
              <a:ext cx="1473712" cy="794894"/>
            </a:xfrm>
            <a:prstGeom prst="rect">
              <a:avLst/>
            </a:prstGeom>
          </p:spPr>
          <p:txBody>
            <a:bodyPr lIns="91440" tIns="45720" rIns="91440" bIns="45720" anchor="t"/>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195"/>
              <a:r>
                <a:rPr lang="en-US" sz="800">
                  <a:latin typeface="+mn-lt"/>
                  <a:ea typeface="+mn-ea"/>
                  <a:cs typeface="+mn-cs"/>
                </a:rPr>
                <a:t>+68% in conversions</a:t>
              </a:r>
              <a:endParaRPr lang="en-US">
                <a:ea typeface="+mn-ea"/>
                <a:cs typeface="+mn-cs"/>
              </a:endParaRPr>
            </a:p>
            <a:p>
              <a:pPr marL="171450" lvl="1" indent="-163195"/>
              <a:r>
                <a:rPr lang="en-US" sz="800">
                  <a:latin typeface="+mn-lt"/>
                  <a:ea typeface="+mn-ea"/>
                  <a:cs typeface="+mn-cs"/>
                </a:rPr>
                <a:t>+29% in revenue</a:t>
              </a:r>
              <a:endParaRPr lang="en-US" sz="800">
                <a:latin typeface="+mn-lt"/>
                <a:ea typeface="Roboto"/>
                <a:cs typeface="Roboto"/>
              </a:endParaRPr>
            </a:p>
            <a:p>
              <a:pPr marL="171450" lvl="1" indent="-163195"/>
              <a:r>
                <a:rPr lang="en-US" sz="800">
                  <a:latin typeface="+mn-lt"/>
                  <a:ea typeface="+mn-ea"/>
                  <a:cs typeface="+mn-cs"/>
                </a:rPr>
                <a:t>-72% in site dwell time</a:t>
              </a:r>
              <a:endParaRPr lang="en-US" sz="800">
                <a:latin typeface="+mn-lt"/>
                <a:ea typeface="Roboto"/>
                <a:cs typeface="Roboto"/>
              </a:endParaRPr>
            </a:p>
          </p:txBody>
        </p:sp>
      </p:grpSp>
      <p:sp>
        <p:nvSpPr>
          <p:cNvPr id="50" name="TextBox 49">
            <a:extLst>
              <a:ext uri="{FF2B5EF4-FFF2-40B4-BE49-F238E27FC236}">
                <a16:creationId xmlns:a16="http://schemas.microsoft.com/office/drawing/2014/main" id="{5F921B69-BA80-200B-C198-750E2E527F59}"/>
              </a:ext>
            </a:extLst>
          </p:cNvPr>
          <p:cNvSpPr txBox="1"/>
          <p:nvPr/>
        </p:nvSpPr>
        <p:spPr>
          <a:xfrm>
            <a:off x="5109368" y="569314"/>
            <a:ext cx="799230" cy="584775"/>
          </a:xfrm>
          <a:prstGeom prst="rect">
            <a:avLst/>
          </a:prstGeom>
          <a:noFill/>
        </p:spPr>
        <p:txBody>
          <a:bodyPr wrap="square" lIns="0" tIns="45720" rIns="0" bIns="45720" anchor="ctr">
            <a:spAutoFit/>
          </a:bodyPr>
          <a:lstStyle/>
          <a:p>
            <a:pPr algn="ctr"/>
            <a:r>
              <a:rPr lang="en-CA" sz="800">
                <a:solidFill>
                  <a:srgbClr val="0B1228"/>
                </a:solidFill>
              </a:rPr>
              <a:t>Customer needs help &amp; goes to mobile app or website</a:t>
            </a:r>
          </a:p>
        </p:txBody>
      </p:sp>
      <p:grpSp>
        <p:nvGrpSpPr>
          <p:cNvPr id="19" name="Group 18">
            <a:extLst>
              <a:ext uri="{FF2B5EF4-FFF2-40B4-BE49-F238E27FC236}">
                <a16:creationId xmlns:a16="http://schemas.microsoft.com/office/drawing/2014/main" id="{B6B2734E-C142-4BC4-B362-23B240636945}"/>
              </a:ext>
            </a:extLst>
          </p:cNvPr>
          <p:cNvGrpSpPr/>
          <p:nvPr/>
        </p:nvGrpSpPr>
        <p:grpSpPr>
          <a:xfrm>
            <a:off x="7707863" y="1615421"/>
            <a:ext cx="1382347" cy="793862"/>
            <a:chOff x="7707863" y="1615421"/>
            <a:chExt cx="1382347" cy="793862"/>
          </a:xfrm>
        </p:grpSpPr>
        <p:pic>
          <p:nvPicPr>
            <p:cNvPr id="17" name="Picture 16" descr="An orange rectangle with black background&#10;&#10;AI-generated content may be incorrect.">
              <a:extLst>
                <a:ext uri="{FF2B5EF4-FFF2-40B4-BE49-F238E27FC236}">
                  <a16:creationId xmlns:a16="http://schemas.microsoft.com/office/drawing/2014/main" id="{05EF0961-F102-62B4-9B51-18BDFD7229D6}"/>
                </a:ext>
              </a:extLst>
            </p:cNvPr>
            <p:cNvPicPr>
              <a:picLocks noChangeAspect="1"/>
            </p:cNvPicPr>
            <p:nvPr/>
          </p:nvPicPr>
          <p:blipFill>
            <a:blip r:embed="rId5"/>
            <a:stretch>
              <a:fillRect/>
            </a:stretch>
          </p:blipFill>
          <p:spPr>
            <a:xfrm>
              <a:off x="7707863" y="1615421"/>
              <a:ext cx="1382347" cy="793862"/>
            </a:xfrm>
            <a:prstGeom prst="rect">
              <a:avLst/>
            </a:prstGeom>
          </p:spPr>
        </p:pic>
        <p:sp>
          <p:nvSpPr>
            <p:cNvPr id="65" name="TextBox 64">
              <a:extLst>
                <a:ext uri="{FF2B5EF4-FFF2-40B4-BE49-F238E27FC236}">
                  <a16:creationId xmlns:a16="http://schemas.microsoft.com/office/drawing/2014/main" id="{2AAE40B9-964D-DB7B-1038-BF652EF73C07}"/>
                </a:ext>
              </a:extLst>
            </p:cNvPr>
            <p:cNvSpPr txBox="1"/>
            <p:nvPr/>
          </p:nvSpPr>
          <p:spPr>
            <a:xfrm>
              <a:off x="7876686" y="1915022"/>
              <a:ext cx="1034058" cy="159959"/>
            </a:xfrm>
            <a:prstGeom prst="rect">
              <a:avLst/>
            </a:prstGeom>
          </p:spPr>
          <p:txBody>
            <a:bodyPr vert="horz" wrap="square" lIns="0" tIns="0" rIns="0" bIns="0" rtlCol="0" anchor="ctr">
              <a:noAutofit/>
            </a:bodyPr>
            <a:lstStyle/>
            <a:p>
              <a:pPr algn="ctr"/>
              <a:r>
                <a:rPr lang="en-US" sz="1200">
                  <a:solidFill>
                    <a:schemeClr val="bg1"/>
                  </a:solidFill>
                  <a:latin typeface="Roboto Medium" panose="02000000000000000000" pitchFamily="2" charset="0"/>
                  <a:ea typeface="Roboto Medium" panose="02000000000000000000" pitchFamily="2" charset="0"/>
                </a:rPr>
                <a:t>Virtual Agent</a:t>
              </a:r>
            </a:p>
          </p:txBody>
        </p:sp>
      </p:grpSp>
      <p:sp>
        <p:nvSpPr>
          <p:cNvPr id="66" name="TextBox 65">
            <a:extLst>
              <a:ext uri="{FF2B5EF4-FFF2-40B4-BE49-F238E27FC236}">
                <a16:creationId xmlns:a16="http://schemas.microsoft.com/office/drawing/2014/main" id="{3EABF847-56E7-1DE8-2B8E-CA35AA92C689}"/>
              </a:ext>
            </a:extLst>
          </p:cNvPr>
          <p:cNvSpPr txBox="1"/>
          <p:nvPr/>
        </p:nvSpPr>
        <p:spPr>
          <a:xfrm>
            <a:off x="6006297" y="1907884"/>
            <a:ext cx="1403254" cy="230832"/>
          </a:xfrm>
          <a:prstGeom prst="rect">
            <a:avLst/>
          </a:prstGeom>
          <a:noFill/>
        </p:spPr>
        <p:txBody>
          <a:bodyPr wrap="square" lIns="0">
            <a:spAutoFit/>
          </a:bodyPr>
          <a:lstStyle/>
          <a:p>
            <a:r>
              <a:rPr lang="en-CA" sz="900">
                <a:solidFill>
                  <a:schemeClr val="accent4"/>
                </a:solidFill>
                <a:latin typeface="+mj-lt"/>
              </a:rPr>
              <a:t>Predictive Routing</a:t>
            </a:r>
          </a:p>
        </p:txBody>
      </p:sp>
      <p:sp>
        <p:nvSpPr>
          <p:cNvPr id="67" name="Content Placeholder 5">
            <a:extLst>
              <a:ext uri="{FF2B5EF4-FFF2-40B4-BE49-F238E27FC236}">
                <a16:creationId xmlns:a16="http://schemas.microsoft.com/office/drawing/2014/main" id="{173D5F68-B05D-7F79-D71F-FDD13DFC2BAB}"/>
              </a:ext>
            </a:extLst>
          </p:cNvPr>
          <p:cNvSpPr txBox="1">
            <a:spLocks/>
          </p:cNvSpPr>
          <p:nvPr/>
        </p:nvSpPr>
        <p:spPr>
          <a:xfrm>
            <a:off x="5907687" y="2098490"/>
            <a:ext cx="1407518" cy="466109"/>
          </a:xfrm>
          <a:prstGeom prst="rect">
            <a:avLst/>
          </a:prstGeom>
        </p:spPr>
        <p:txBody>
          <a:bodyPr/>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513"/>
            <a:r>
              <a:rPr lang="en-US" sz="800">
                <a:latin typeface="Roboto" panose="02000000000000000000" pitchFamily="2" charset="0"/>
                <a:ea typeface="Roboto" panose="02000000000000000000" pitchFamily="2" charset="0"/>
              </a:rPr>
              <a:t>-15% in handle time ​</a:t>
            </a:r>
          </a:p>
          <a:p>
            <a:pPr marL="171450" lvl="1" indent="-163513"/>
            <a:r>
              <a:rPr lang="en-US" sz="800">
                <a:latin typeface="Roboto" panose="02000000000000000000" pitchFamily="2" charset="0"/>
                <a:ea typeface="Roboto" panose="02000000000000000000" pitchFamily="2" charset="0"/>
              </a:rPr>
              <a:t>+14% in employee sat.</a:t>
            </a:r>
          </a:p>
          <a:p>
            <a:pPr marL="171450" lvl="1" indent="-163513"/>
            <a:r>
              <a:rPr lang="en-US" sz="800">
                <a:latin typeface="Roboto" panose="02000000000000000000" pitchFamily="2" charset="0"/>
                <a:ea typeface="Roboto" panose="02000000000000000000" pitchFamily="2" charset="0"/>
              </a:rPr>
              <a:t>~$1.48M in cost savings annually</a:t>
            </a:r>
          </a:p>
        </p:txBody>
      </p:sp>
      <p:sp>
        <p:nvSpPr>
          <p:cNvPr id="70" name="TextBox 69">
            <a:extLst>
              <a:ext uri="{FF2B5EF4-FFF2-40B4-BE49-F238E27FC236}">
                <a16:creationId xmlns:a16="http://schemas.microsoft.com/office/drawing/2014/main" id="{4EA290BD-3AF1-149A-8B69-01B657738959}"/>
              </a:ext>
            </a:extLst>
          </p:cNvPr>
          <p:cNvSpPr txBox="1"/>
          <p:nvPr/>
        </p:nvSpPr>
        <p:spPr>
          <a:xfrm>
            <a:off x="3247833" y="2211904"/>
            <a:ext cx="799230" cy="215444"/>
          </a:xfrm>
          <a:prstGeom prst="rect">
            <a:avLst/>
          </a:prstGeom>
          <a:noFill/>
        </p:spPr>
        <p:txBody>
          <a:bodyPr wrap="square" lIns="0" rIns="0" anchor="ctr">
            <a:spAutoFit/>
          </a:bodyPr>
          <a:lstStyle/>
          <a:p>
            <a:pPr algn="ctr"/>
            <a:r>
              <a:rPr lang="en-CA" sz="800">
                <a:solidFill>
                  <a:srgbClr val="0B1228"/>
                </a:solidFill>
              </a:rPr>
              <a:t>Agent takes over</a:t>
            </a:r>
          </a:p>
        </p:txBody>
      </p:sp>
      <p:grpSp>
        <p:nvGrpSpPr>
          <p:cNvPr id="20" name="Group 19">
            <a:extLst>
              <a:ext uri="{FF2B5EF4-FFF2-40B4-BE49-F238E27FC236}">
                <a16:creationId xmlns:a16="http://schemas.microsoft.com/office/drawing/2014/main" id="{41EC72A4-DEAB-F7FF-6A6C-22C270EAC35B}"/>
              </a:ext>
            </a:extLst>
          </p:cNvPr>
          <p:cNvGrpSpPr/>
          <p:nvPr/>
        </p:nvGrpSpPr>
        <p:grpSpPr>
          <a:xfrm>
            <a:off x="1169748" y="2057398"/>
            <a:ext cx="1382347" cy="793862"/>
            <a:chOff x="1169748" y="2057398"/>
            <a:chExt cx="1382347" cy="793862"/>
          </a:xfrm>
        </p:grpSpPr>
        <p:pic>
          <p:nvPicPr>
            <p:cNvPr id="15" name="Picture 14" descr="An orange rectangle with black background&#10;&#10;AI-generated content may be incorrect.">
              <a:extLst>
                <a:ext uri="{FF2B5EF4-FFF2-40B4-BE49-F238E27FC236}">
                  <a16:creationId xmlns:a16="http://schemas.microsoft.com/office/drawing/2014/main" id="{92EB7EB6-9A31-C362-37C4-500A40CC5F2D}"/>
                </a:ext>
              </a:extLst>
            </p:cNvPr>
            <p:cNvPicPr>
              <a:picLocks noChangeAspect="1"/>
            </p:cNvPicPr>
            <p:nvPr/>
          </p:nvPicPr>
          <p:blipFill>
            <a:blip r:embed="rId7"/>
            <a:stretch>
              <a:fillRect/>
            </a:stretch>
          </p:blipFill>
          <p:spPr>
            <a:xfrm>
              <a:off x="1169748" y="2057398"/>
              <a:ext cx="1382347" cy="793862"/>
            </a:xfrm>
            <a:prstGeom prst="rect">
              <a:avLst/>
            </a:prstGeom>
            <a:noFill/>
          </p:spPr>
        </p:pic>
        <p:sp>
          <p:nvSpPr>
            <p:cNvPr id="76" name="TextBox 75">
              <a:extLst>
                <a:ext uri="{FF2B5EF4-FFF2-40B4-BE49-F238E27FC236}">
                  <a16:creationId xmlns:a16="http://schemas.microsoft.com/office/drawing/2014/main" id="{B4C1AC63-A6E0-547F-4BB2-5DBD4A171D4B}"/>
                </a:ext>
              </a:extLst>
            </p:cNvPr>
            <p:cNvSpPr txBox="1"/>
            <p:nvPr/>
          </p:nvSpPr>
          <p:spPr>
            <a:xfrm>
              <a:off x="1485976" y="2341335"/>
              <a:ext cx="749892" cy="168555"/>
            </a:xfrm>
            <a:prstGeom prst="rect">
              <a:avLst/>
            </a:prstGeom>
          </p:spPr>
          <p:txBody>
            <a:bodyPr vert="horz" wrap="square" lIns="0" tIns="0" rIns="0" bIns="0" rtlCol="0" anchor="ctr">
              <a:noAutofit/>
            </a:bodyPr>
            <a:lstStyle/>
            <a:p>
              <a:pPr algn="ctr"/>
              <a:r>
                <a:rPr lang="en-US" sz="1200">
                  <a:solidFill>
                    <a:schemeClr val="bg1"/>
                  </a:solidFill>
                  <a:latin typeface="Roboto Medium" panose="02000000000000000000" pitchFamily="2" charset="0"/>
                  <a:ea typeface="Roboto Medium" panose="02000000000000000000" pitchFamily="2" charset="0"/>
                </a:rPr>
                <a:t>Agent Copilot</a:t>
              </a:r>
            </a:p>
          </p:txBody>
        </p:sp>
      </p:grpSp>
      <p:sp>
        <p:nvSpPr>
          <p:cNvPr id="77" name="TextBox 76">
            <a:extLst>
              <a:ext uri="{FF2B5EF4-FFF2-40B4-BE49-F238E27FC236}">
                <a16:creationId xmlns:a16="http://schemas.microsoft.com/office/drawing/2014/main" id="{22E36D4B-945B-4E0C-6B37-E6689B43475D}"/>
              </a:ext>
            </a:extLst>
          </p:cNvPr>
          <p:cNvSpPr txBox="1"/>
          <p:nvPr/>
        </p:nvSpPr>
        <p:spPr>
          <a:xfrm>
            <a:off x="1276852" y="3541294"/>
            <a:ext cx="722069" cy="230832"/>
          </a:xfrm>
          <a:prstGeom prst="rect">
            <a:avLst/>
          </a:prstGeom>
          <a:noFill/>
        </p:spPr>
        <p:txBody>
          <a:bodyPr wrap="square" lIns="0">
            <a:spAutoFit/>
          </a:bodyPr>
          <a:lstStyle/>
          <a:p>
            <a:r>
              <a:rPr lang="en-CA" sz="900">
                <a:solidFill>
                  <a:schemeClr val="accent4"/>
                </a:solidFill>
                <a:latin typeface="+mj-lt"/>
              </a:rPr>
              <a:t>STA</a:t>
            </a:r>
          </a:p>
        </p:txBody>
      </p:sp>
      <p:sp>
        <p:nvSpPr>
          <p:cNvPr id="78" name="Content Placeholder 5">
            <a:extLst>
              <a:ext uri="{FF2B5EF4-FFF2-40B4-BE49-F238E27FC236}">
                <a16:creationId xmlns:a16="http://schemas.microsoft.com/office/drawing/2014/main" id="{B595F791-22D9-C728-55CC-BE66A8DC99D8}"/>
              </a:ext>
            </a:extLst>
          </p:cNvPr>
          <p:cNvSpPr txBox="1">
            <a:spLocks/>
          </p:cNvSpPr>
          <p:nvPr/>
        </p:nvSpPr>
        <p:spPr>
          <a:xfrm>
            <a:off x="1241412" y="3762987"/>
            <a:ext cx="1374198" cy="721376"/>
          </a:xfrm>
          <a:prstGeom prst="rect">
            <a:avLst/>
          </a:prstGeom>
        </p:spPr>
        <p:txBody>
          <a:bodyPr/>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513"/>
            <a:r>
              <a:rPr lang="en-US" sz="800">
                <a:latin typeface="Roboto" panose="02000000000000000000" pitchFamily="2" charset="0"/>
                <a:ea typeface="Roboto" panose="02000000000000000000" pitchFamily="2" charset="0"/>
              </a:rPr>
              <a:t>146B words transcribed</a:t>
            </a:r>
          </a:p>
          <a:p>
            <a:pPr marL="171450" lvl="1" indent="-163513"/>
            <a:r>
              <a:rPr lang="en-US" sz="800">
                <a:latin typeface="Roboto" panose="02000000000000000000" pitchFamily="2" charset="0"/>
                <a:ea typeface="Roboto" panose="02000000000000000000" pitchFamily="2" charset="0"/>
              </a:rPr>
              <a:t>38.7K completed Quality Evaluations</a:t>
            </a:r>
          </a:p>
        </p:txBody>
      </p:sp>
      <p:sp>
        <p:nvSpPr>
          <p:cNvPr id="83" name="Content Placeholder 5">
            <a:extLst>
              <a:ext uri="{FF2B5EF4-FFF2-40B4-BE49-F238E27FC236}">
                <a16:creationId xmlns:a16="http://schemas.microsoft.com/office/drawing/2014/main" id="{52AAF446-3A32-455A-3622-0E629D5F7327}"/>
              </a:ext>
            </a:extLst>
          </p:cNvPr>
          <p:cNvSpPr txBox="1">
            <a:spLocks/>
          </p:cNvSpPr>
          <p:nvPr/>
        </p:nvSpPr>
        <p:spPr>
          <a:xfrm>
            <a:off x="2749382" y="4280666"/>
            <a:ext cx="1312258" cy="398406"/>
          </a:xfrm>
          <a:prstGeom prst="rect">
            <a:avLst/>
          </a:prstGeom>
        </p:spPr>
        <p:txBody>
          <a:bodyPr/>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513"/>
            <a:r>
              <a:rPr lang="en-US" sz="800">
                <a:latin typeface="Roboto" panose="02000000000000000000" pitchFamily="2" charset="0"/>
                <a:ea typeface="Roboto" panose="02000000000000000000" pitchFamily="2" charset="0"/>
              </a:rPr>
              <a:t>Operational efficiency improvements</a:t>
            </a:r>
          </a:p>
          <a:p>
            <a:pPr marL="171450" lvl="1" indent="-163513"/>
            <a:r>
              <a:rPr lang="en-US" sz="800">
                <a:latin typeface="Roboto" panose="02000000000000000000" pitchFamily="2" charset="0"/>
                <a:ea typeface="Roboto" panose="02000000000000000000" pitchFamily="2" charset="0"/>
              </a:rPr>
              <a:t>Employee development boosted</a:t>
            </a:r>
          </a:p>
        </p:txBody>
      </p:sp>
      <p:grpSp>
        <p:nvGrpSpPr>
          <p:cNvPr id="26" name="Group 25">
            <a:extLst>
              <a:ext uri="{FF2B5EF4-FFF2-40B4-BE49-F238E27FC236}">
                <a16:creationId xmlns:a16="http://schemas.microsoft.com/office/drawing/2014/main" id="{32FA488D-1166-4D11-9B31-F3EC2D3AD33A}"/>
              </a:ext>
            </a:extLst>
          </p:cNvPr>
          <p:cNvGrpSpPr/>
          <p:nvPr/>
        </p:nvGrpSpPr>
        <p:grpSpPr>
          <a:xfrm>
            <a:off x="3838905" y="3550402"/>
            <a:ext cx="1382347" cy="793862"/>
            <a:chOff x="4559844" y="3551008"/>
            <a:chExt cx="1382347" cy="793862"/>
          </a:xfrm>
        </p:grpSpPr>
        <p:pic>
          <p:nvPicPr>
            <p:cNvPr id="21" name="Picture 20" descr="An orange rectangle with black background&#10;&#10;AI-generated content may be incorrect.">
              <a:extLst>
                <a:ext uri="{FF2B5EF4-FFF2-40B4-BE49-F238E27FC236}">
                  <a16:creationId xmlns:a16="http://schemas.microsoft.com/office/drawing/2014/main" id="{6CDD8171-C61D-96F8-BA0E-2CE5B9A90C8E}"/>
                </a:ext>
              </a:extLst>
            </p:cNvPr>
            <p:cNvPicPr>
              <a:picLocks noChangeAspect="1"/>
            </p:cNvPicPr>
            <p:nvPr/>
          </p:nvPicPr>
          <p:blipFill>
            <a:blip r:embed="rId5"/>
            <a:stretch>
              <a:fillRect/>
            </a:stretch>
          </p:blipFill>
          <p:spPr>
            <a:xfrm>
              <a:off x="4559844" y="3551008"/>
              <a:ext cx="1382347" cy="793862"/>
            </a:xfrm>
            <a:prstGeom prst="rect">
              <a:avLst/>
            </a:prstGeom>
          </p:spPr>
        </p:pic>
        <p:sp>
          <p:nvSpPr>
            <p:cNvPr id="89" name="TextBox 88">
              <a:extLst>
                <a:ext uri="{FF2B5EF4-FFF2-40B4-BE49-F238E27FC236}">
                  <a16:creationId xmlns:a16="http://schemas.microsoft.com/office/drawing/2014/main" id="{E2C0E6B9-6B89-73BE-D545-A86367E7A657}"/>
                </a:ext>
              </a:extLst>
            </p:cNvPr>
            <p:cNvSpPr txBox="1"/>
            <p:nvPr/>
          </p:nvSpPr>
          <p:spPr>
            <a:xfrm>
              <a:off x="4887613" y="3819939"/>
              <a:ext cx="749892" cy="168555"/>
            </a:xfrm>
            <a:prstGeom prst="rect">
              <a:avLst/>
            </a:prstGeom>
          </p:spPr>
          <p:txBody>
            <a:bodyPr vert="horz" wrap="square" lIns="0" tIns="0" rIns="0" bIns="0" rtlCol="0" anchor="ctr">
              <a:noAutofit/>
            </a:bodyPr>
            <a:lstStyle/>
            <a:p>
              <a:pPr algn="ctr"/>
              <a:r>
                <a:rPr lang="en-US" sz="1200">
                  <a:solidFill>
                    <a:schemeClr val="bg1"/>
                  </a:solidFill>
                  <a:latin typeface="Roboto Medium" panose="02000000000000000000" pitchFamily="2" charset="0"/>
                  <a:ea typeface="Roboto Medium" panose="02000000000000000000" pitchFamily="2" charset="0"/>
                </a:rPr>
                <a:t>Admin Copilot</a:t>
              </a:r>
            </a:p>
          </p:txBody>
        </p:sp>
      </p:grpSp>
      <p:sp>
        <p:nvSpPr>
          <p:cNvPr id="90" name="Content Placeholder 5">
            <a:extLst>
              <a:ext uri="{FF2B5EF4-FFF2-40B4-BE49-F238E27FC236}">
                <a16:creationId xmlns:a16="http://schemas.microsoft.com/office/drawing/2014/main" id="{1D30DA31-0021-8918-6D2D-7DF6E6172D0D}"/>
              </a:ext>
            </a:extLst>
          </p:cNvPr>
          <p:cNvSpPr txBox="1">
            <a:spLocks/>
          </p:cNvSpPr>
          <p:nvPr/>
        </p:nvSpPr>
        <p:spPr>
          <a:xfrm>
            <a:off x="4070322" y="4286442"/>
            <a:ext cx="1473712" cy="398406"/>
          </a:xfrm>
          <a:prstGeom prst="rect">
            <a:avLst/>
          </a:prstGeom>
        </p:spPr>
        <p:txBody>
          <a:bodyPr/>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513"/>
            <a:r>
              <a:rPr lang="en-US" sz="800">
                <a:latin typeface="Roboto" panose="02000000000000000000" pitchFamily="2" charset="0"/>
                <a:ea typeface="Roboto" panose="02000000000000000000" pitchFamily="2" charset="0"/>
              </a:rPr>
              <a:t>Faster time to production</a:t>
            </a:r>
          </a:p>
          <a:p>
            <a:pPr marL="171450" lvl="1" indent="-163513"/>
            <a:r>
              <a:rPr lang="en-US" sz="800">
                <a:latin typeface="Roboto" panose="02000000000000000000" pitchFamily="2" charset="0"/>
                <a:ea typeface="Roboto" panose="02000000000000000000" pitchFamily="2" charset="0"/>
              </a:rPr>
              <a:t>Reduced setup &amp; configuration time</a:t>
            </a:r>
          </a:p>
        </p:txBody>
      </p:sp>
      <p:grpSp>
        <p:nvGrpSpPr>
          <p:cNvPr id="25" name="Group 24">
            <a:extLst>
              <a:ext uri="{FF2B5EF4-FFF2-40B4-BE49-F238E27FC236}">
                <a16:creationId xmlns:a16="http://schemas.microsoft.com/office/drawing/2014/main" id="{B0829F73-8FAC-C4EC-2548-9B2467769DFE}"/>
              </a:ext>
            </a:extLst>
          </p:cNvPr>
          <p:cNvGrpSpPr/>
          <p:nvPr/>
        </p:nvGrpSpPr>
        <p:grpSpPr>
          <a:xfrm>
            <a:off x="5203297" y="3551008"/>
            <a:ext cx="1382347" cy="793862"/>
            <a:chOff x="7383254" y="3551008"/>
            <a:chExt cx="1382347" cy="793862"/>
          </a:xfrm>
        </p:grpSpPr>
        <p:pic>
          <p:nvPicPr>
            <p:cNvPr id="23" name="Picture 22" descr="An orange rectangle with black background&#10;&#10;AI-generated content may be incorrect.">
              <a:extLst>
                <a:ext uri="{FF2B5EF4-FFF2-40B4-BE49-F238E27FC236}">
                  <a16:creationId xmlns:a16="http://schemas.microsoft.com/office/drawing/2014/main" id="{CD93290E-B757-0135-691D-6ED0DB464D9D}"/>
                </a:ext>
              </a:extLst>
            </p:cNvPr>
            <p:cNvPicPr>
              <a:picLocks noChangeAspect="1"/>
            </p:cNvPicPr>
            <p:nvPr/>
          </p:nvPicPr>
          <p:blipFill>
            <a:blip r:embed="rId5"/>
            <a:stretch>
              <a:fillRect/>
            </a:stretch>
          </p:blipFill>
          <p:spPr>
            <a:xfrm>
              <a:off x="7383254" y="3551008"/>
              <a:ext cx="1382347" cy="793862"/>
            </a:xfrm>
            <a:prstGeom prst="rect">
              <a:avLst/>
            </a:prstGeom>
          </p:spPr>
        </p:pic>
        <p:sp>
          <p:nvSpPr>
            <p:cNvPr id="93" name="TextBox 92">
              <a:extLst>
                <a:ext uri="{FF2B5EF4-FFF2-40B4-BE49-F238E27FC236}">
                  <a16:creationId xmlns:a16="http://schemas.microsoft.com/office/drawing/2014/main" id="{F455BE8D-C679-DAD3-8A1F-FCB740A2AF92}"/>
                </a:ext>
              </a:extLst>
            </p:cNvPr>
            <p:cNvSpPr txBox="1"/>
            <p:nvPr/>
          </p:nvSpPr>
          <p:spPr>
            <a:xfrm>
              <a:off x="7589458" y="3829232"/>
              <a:ext cx="927737" cy="168555"/>
            </a:xfrm>
            <a:prstGeom prst="rect">
              <a:avLst/>
            </a:prstGeom>
          </p:spPr>
          <p:txBody>
            <a:bodyPr vert="horz" wrap="square" lIns="0" tIns="0" rIns="0" bIns="0" rtlCol="0" anchor="ctr">
              <a:noAutofit/>
            </a:bodyPr>
            <a:lstStyle/>
            <a:p>
              <a:pPr algn="ctr"/>
              <a:r>
                <a:rPr lang="en-US" sz="1200">
                  <a:solidFill>
                    <a:schemeClr val="bg1"/>
                  </a:solidFill>
                  <a:latin typeface="Roboto Medium"/>
                  <a:ea typeface="Roboto Medium"/>
                  <a:cs typeface="Roboto Medium"/>
                </a:rPr>
                <a:t>Forecasting &amp; Scheduling </a:t>
              </a:r>
              <a:endParaRPr lang="en-US" sz="1200">
                <a:solidFill>
                  <a:schemeClr val="bg1"/>
                </a:solidFill>
                <a:latin typeface="Roboto Medium" panose="02000000000000000000" pitchFamily="2" charset="0"/>
                <a:ea typeface="Roboto Medium" panose="02000000000000000000" pitchFamily="2" charset="0"/>
                <a:cs typeface="Roboto Medium"/>
              </a:endParaRPr>
            </a:p>
          </p:txBody>
        </p:sp>
      </p:grpSp>
      <p:sp>
        <p:nvSpPr>
          <p:cNvPr id="94" name="Content Placeholder 5">
            <a:extLst>
              <a:ext uri="{FF2B5EF4-FFF2-40B4-BE49-F238E27FC236}">
                <a16:creationId xmlns:a16="http://schemas.microsoft.com/office/drawing/2014/main" id="{57550B51-AADF-2D02-6B61-01552567D2CE}"/>
              </a:ext>
            </a:extLst>
          </p:cNvPr>
          <p:cNvSpPr txBox="1">
            <a:spLocks/>
          </p:cNvSpPr>
          <p:nvPr/>
        </p:nvSpPr>
        <p:spPr>
          <a:xfrm>
            <a:off x="5375642" y="4277993"/>
            <a:ext cx="1202367" cy="398406"/>
          </a:xfrm>
          <a:prstGeom prst="rect">
            <a:avLst/>
          </a:prstGeom>
        </p:spPr>
        <p:txBody>
          <a:bodyPr lIns="91440" tIns="45720" rIns="91440" bIns="45720" anchor="t"/>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195"/>
            <a:r>
              <a:rPr lang="en-US" sz="800">
                <a:latin typeface="Roboto"/>
                <a:ea typeface="Roboto"/>
                <a:cs typeface="Roboto Medium"/>
              </a:rPr>
              <a:t>26.7K AI Forecast refreshes</a:t>
            </a:r>
            <a:endParaRPr lang="en-US">
              <a:latin typeface="Roboto"/>
              <a:ea typeface="Roboto"/>
              <a:cs typeface="Roboto Medium"/>
            </a:endParaRPr>
          </a:p>
          <a:p>
            <a:pPr marL="171450" lvl="1" indent="-163195"/>
            <a:r>
              <a:rPr lang="en-US" sz="800">
                <a:latin typeface="Roboto"/>
                <a:ea typeface="Roboto"/>
                <a:cs typeface="Roboto Medium"/>
              </a:rPr>
              <a:t>130K Work Plans </a:t>
            </a:r>
          </a:p>
        </p:txBody>
      </p:sp>
      <p:sp>
        <p:nvSpPr>
          <p:cNvPr id="102" name="TextBox 101">
            <a:extLst>
              <a:ext uri="{FF2B5EF4-FFF2-40B4-BE49-F238E27FC236}">
                <a16:creationId xmlns:a16="http://schemas.microsoft.com/office/drawing/2014/main" id="{644179D4-29F1-C9F7-3484-D92767F22B73}"/>
              </a:ext>
            </a:extLst>
          </p:cNvPr>
          <p:cNvSpPr txBox="1"/>
          <p:nvPr/>
        </p:nvSpPr>
        <p:spPr>
          <a:xfrm>
            <a:off x="277990" y="172693"/>
            <a:ext cx="2960189" cy="1443327"/>
          </a:xfrm>
          <a:prstGeom prst="rect">
            <a:avLst/>
          </a:prstGeom>
        </p:spPr>
        <p:txBody>
          <a:bodyPr vert="horz" wrap="square" lIns="0" tIns="0" rIns="0" bIns="0" rtlCol="0" anchor="t">
            <a:noAutofit/>
          </a:bodyPr>
          <a:lstStyle/>
          <a:p>
            <a:r>
              <a:rPr lang="en-US" sz="2800">
                <a:solidFill>
                  <a:schemeClr val="tx2"/>
                </a:solidFill>
                <a:latin typeface="Roboto Medium"/>
                <a:ea typeface="Roboto Medium"/>
                <a:cs typeface="Roboto Medium"/>
              </a:rPr>
              <a:t>AI driving value across the entire journey</a:t>
            </a:r>
          </a:p>
          <a:p>
            <a:endParaRPr lang="en-US" sz="2800">
              <a:solidFill>
                <a:schemeClr val="tx2"/>
              </a:solidFill>
              <a:latin typeface="Roboto Medium"/>
              <a:ea typeface="Roboto Medium"/>
              <a:cs typeface="Roboto Medium"/>
            </a:endParaRPr>
          </a:p>
        </p:txBody>
      </p:sp>
      <p:grpSp>
        <p:nvGrpSpPr>
          <p:cNvPr id="40" name="Group 39">
            <a:extLst>
              <a:ext uri="{FF2B5EF4-FFF2-40B4-BE49-F238E27FC236}">
                <a16:creationId xmlns:a16="http://schemas.microsoft.com/office/drawing/2014/main" id="{692672E8-F810-44A7-DFE2-E08793A897DB}"/>
              </a:ext>
            </a:extLst>
          </p:cNvPr>
          <p:cNvGrpSpPr/>
          <p:nvPr/>
        </p:nvGrpSpPr>
        <p:grpSpPr>
          <a:xfrm>
            <a:off x="199123" y="3362453"/>
            <a:ext cx="1163513" cy="1307493"/>
            <a:chOff x="277092" y="3334101"/>
            <a:chExt cx="1163513" cy="1307493"/>
          </a:xfrm>
        </p:grpSpPr>
        <p:pic>
          <p:nvPicPr>
            <p:cNvPr id="125" name="Picture 124" descr="A white circle with red edges&#10;&#10;AI-generated content may be incorrect.">
              <a:extLst>
                <a:ext uri="{FF2B5EF4-FFF2-40B4-BE49-F238E27FC236}">
                  <a16:creationId xmlns:a16="http://schemas.microsoft.com/office/drawing/2014/main" id="{D514ABC8-0EB5-AD95-41E2-4EBF5BC64841}"/>
                </a:ext>
              </a:extLst>
            </p:cNvPr>
            <p:cNvPicPr>
              <a:picLocks noChangeAspect="1"/>
            </p:cNvPicPr>
            <p:nvPr/>
          </p:nvPicPr>
          <p:blipFill>
            <a:blip r:embed="rId8"/>
            <a:stretch>
              <a:fillRect/>
            </a:stretch>
          </p:blipFill>
          <p:spPr>
            <a:xfrm>
              <a:off x="277092" y="3334101"/>
              <a:ext cx="1163513" cy="1307493"/>
            </a:xfrm>
            <a:prstGeom prst="rect">
              <a:avLst/>
            </a:prstGeom>
          </p:spPr>
        </p:pic>
        <p:grpSp>
          <p:nvGrpSpPr>
            <p:cNvPr id="108" name="Group 107">
              <a:extLst>
                <a:ext uri="{FF2B5EF4-FFF2-40B4-BE49-F238E27FC236}">
                  <a16:creationId xmlns:a16="http://schemas.microsoft.com/office/drawing/2014/main" id="{D615E227-B915-8FD4-93A3-2252F7D18784}"/>
                </a:ext>
              </a:extLst>
            </p:cNvPr>
            <p:cNvGrpSpPr/>
            <p:nvPr/>
          </p:nvGrpSpPr>
          <p:grpSpPr>
            <a:xfrm>
              <a:off x="469348" y="3530446"/>
              <a:ext cx="752880" cy="752876"/>
              <a:chOff x="6303168" y="3101138"/>
              <a:chExt cx="903030" cy="903025"/>
            </a:xfrm>
          </p:grpSpPr>
          <p:pic>
            <p:nvPicPr>
              <p:cNvPr id="106" name="Picture 105">
                <a:extLst>
                  <a:ext uri="{FF2B5EF4-FFF2-40B4-BE49-F238E27FC236}">
                    <a16:creationId xmlns:a16="http://schemas.microsoft.com/office/drawing/2014/main" id="{B7E4ED5D-DEC3-2973-D129-CD479B420D13}"/>
                  </a:ext>
                </a:extLst>
              </p:cNvPr>
              <p:cNvPicPr>
                <a:picLocks noChangeAspect="1"/>
              </p:cNvPicPr>
              <p:nvPr/>
            </p:nvPicPr>
            <p:blipFill>
              <a:blip r:embed="rId9"/>
              <a:stretch>
                <a:fillRect/>
              </a:stretch>
            </p:blipFill>
            <p:spPr>
              <a:xfrm>
                <a:off x="6303168" y="3101138"/>
                <a:ext cx="903025" cy="903025"/>
              </a:xfrm>
              <a:prstGeom prst="ellipse">
                <a:avLst/>
              </a:prstGeom>
              <a:ln w="22225">
                <a:noFill/>
              </a:ln>
            </p:spPr>
          </p:pic>
          <p:sp>
            <p:nvSpPr>
              <p:cNvPr id="107" name="Rectangle 33">
                <a:extLst>
                  <a:ext uri="{FF2B5EF4-FFF2-40B4-BE49-F238E27FC236}">
                    <a16:creationId xmlns:a16="http://schemas.microsoft.com/office/drawing/2014/main" id="{39A4E08C-D834-C8BC-27A7-7E7480F57BD1}"/>
                  </a:ext>
                </a:extLst>
              </p:cNvPr>
              <p:cNvSpPr/>
              <p:nvPr/>
            </p:nvSpPr>
            <p:spPr>
              <a:xfrm>
                <a:off x="6487269" y="3253517"/>
                <a:ext cx="718929" cy="745674"/>
              </a:xfrm>
              <a:prstGeom prst="ellipse">
                <a:avLst/>
              </a:prstGeom>
              <a:solidFill>
                <a:schemeClr val="accent5">
                  <a:lumMod val="20000"/>
                  <a:lumOff val="80000"/>
                  <a:alpha val="17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panose="020F0502020204030204"/>
                </a:endParaRPr>
              </a:p>
            </p:txBody>
          </p:sp>
        </p:grpSp>
      </p:grpSp>
      <p:pic>
        <p:nvPicPr>
          <p:cNvPr id="111" name="Picture 110" descr="A blue headphones with a microphone&#10;&#10;AI-generated content may be incorrect.">
            <a:extLst>
              <a:ext uri="{FF2B5EF4-FFF2-40B4-BE49-F238E27FC236}">
                <a16:creationId xmlns:a16="http://schemas.microsoft.com/office/drawing/2014/main" id="{6F8E7C8A-4D89-AFF6-FA76-D1F95D2B184A}"/>
              </a:ext>
            </a:extLst>
          </p:cNvPr>
          <p:cNvPicPr>
            <a:picLocks noChangeAspect="1"/>
          </p:cNvPicPr>
          <p:nvPr/>
        </p:nvPicPr>
        <p:blipFill>
          <a:blip r:embed="rId10"/>
          <a:stretch>
            <a:fillRect/>
          </a:stretch>
        </p:blipFill>
        <p:spPr>
          <a:xfrm>
            <a:off x="3522844" y="2427091"/>
            <a:ext cx="197758" cy="178402"/>
          </a:xfrm>
          <a:prstGeom prst="rect">
            <a:avLst/>
          </a:prstGeom>
        </p:spPr>
      </p:pic>
      <p:grpSp>
        <p:nvGrpSpPr>
          <p:cNvPr id="118" name="Group 117">
            <a:extLst>
              <a:ext uri="{FF2B5EF4-FFF2-40B4-BE49-F238E27FC236}">
                <a16:creationId xmlns:a16="http://schemas.microsoft.com/office/drawing/2014/main" id="{0F6E35D6-05D5-357E-7B34-2D4AFD1FD7A5}"/>
              </a:ext>
            </a:extLst>
          </p:cNvPr>
          <p:cNvGrpSpPr/>
          <p:nvPr/>
        </p:nvGrpSpPr>
        <p:grpSpPr>
          <a:xfrm>
            <a:off x="6370656" y="265612"/>
            <a:ext cx="1163513" cy="1307493"/>
            <a:chOff x="6318524" y="833887"/>
            <a:chExt cx="1163513" cy="1307493"/>
          </a:xfrm>
        </p:grpSpPr>
        <p:pic>
          <p:nvPicPr>
            <p:cNvPr id="117" name="Picture 116" descr="A white circle with red edges&#10;&#10;AI-generated content may be incorrect.">
              <a:extLst>
                <a:ext uri="{FF2B5EF4-FFF2-40B4-BE49-F238E27FC236}">
                  <a16:creationId xmlns:a16="http://schemas.microsoft.com/office/drawing/2014/main" id="{5EE55BC9-AA1B-B367-C7B6-E27E5338CC0D}"/>
                </a:ext>
              </a:extLst>
            </p:cNvPr>
            <p:cNvPicPr>
              <a:picLocks noChangeAspect="1"/>
            </p:cNvPicPr>
            <p:nvPr/>
          </p:nvPicPr>
          <p:blipFill>
            <a:blip r:embed="rId8"/>
            <a:stretch>
              <a:fillRect/>
            </a:stretch>
          </p:blipFill>
          <p:spPr>
            <a:xfrm>
              <a:off x="6318524" y="833887"/>
              <a:ext cx="1163513" cy="1307493"/>
            </a:xfrm>
            <a:prstGeom prst="rect">
              <a:avLst/>
            </a:prstGeom>
          </p:spPr>
        </p:pic>
        <p:pic>
          <p:nvPicPr>
            <p:cNvPr id="103" name="Picture 102" descr="Graphical user interface, application&#10;&#10;Description automatically generated">
              <a:extLst>
                <a:ext uri="{FF2B5EF4-FFF2-40B4-BE49-F238E27FC236}">
                  <a16:creationId xmlns:a16="http://schemas.microsoft.com/office/drawing/2014/main" id="{98ABF25A-15FC-3D94-6623-260390EE0173}"/>
                </a:ext>
              </a:extLst>
            </p:cNvPr>
            <p:cNvPicPr>
              <a:picLocks noChangeAspect="1"/>
            </p:cNvPicPr>
            <p:nvPr/>
          </p:nvPicPr>
          <p:blipFill rotWithShape="1">
            <a:blip r:embed="rId11"/>
            <a:srcRect l="63712" t="47657" r="1546"/>
            <a:stretch/>
          </p:blipFill>
          <p:spPr>
            <a:xfrm>
              <a:off x="6502238" y="1027880"/>
              <a:ext cx="774549" cy="774549"/>
            </a:xfrm>
            <a:prstGeom prst="ellipse">
              <a:avLst/>
            </a:prstGeom>
            <a:ln w="38100">
              <a:noFill/>
            </a:ln>
          </p:spPr>
        </p:pic>
      </p:grpSp>
      <p:sp>
        <p:nvSpPr>
          <p:cNvPr id="2" name="TextBox 1">
            <a:extLst>
              <a:ext uri="{FF2B5EF4-FFF2-40B4-BE49-F238E27FC236}">
                <a16:creationId xmlns:a16="http://schemas.microsoft.com/office/drawing/2014/main" id="{B684A284-9DE9-BDE3-998A-F82A3F95FD47}"/>
              </a:ext>
            </a:extLst>
          </p:cNvPr>
          <p:cNvSpPr txBox="1"/>
          <p:nvPr/>
        </p:nvSpPr>
        <p:spPr>
          <a:xfrm>
            <a:off x="1169748" y="2721575"/>
            <a:ext cx="2377955" cy="702756"/>
          </a:xfrm>
          <a:prstGeom prst="rect">
            <a:avLst/>
          </a:prstGeom>
          <a:noFill/>
        </p:spPr>
        <p:txBody>
          <a:bodyPr wrap="square" lIns="91440" tIns="45720" rIns="91440" bIns="45720" rtlCol="0" anchor="ctr">
            <a:spAutoFit/>
          </a:bodyPr>
          <a:lstStyle/>
          <a:p>
            <a:pPr marL="171450" lvl="1" indent="-163195">
              <a:spcBef>
                <a:spcPts val="375"/>
              </a:spcBef>
              <a:buClr>
                <a:schemeClr val="accent1"/>
              </a:buClr>
              <a:buSzPct val="100000"/>
              <a:buFont typeface="Calibri"/>
              <a:buChar char="-"/>
            </a:pPr>
            <a:r>
              <a:rPr lang="en-US" sz="800">
                <a:solidFill>
                  <a:srgbClr val="0B1228"/>
                </a:solidFill>
              </a:rPr>
              <a:t>5-20% reduction in ACW</a:t>
            </a:r>
            <a:endParaRPr lang="en-US"/>
          </a:p>
          <a:p>
            <a:pPr marL="171450" lvl="1" indent="-163195">
              <a:spcBef>
                <a:spcPts val="375"/>
              </a:spcBef>
              <a:buClr>
                <a:schemeClr val="accent1"/>
              </a:buClr>
              <a:buSzPct val="100000"/>
              <a:buFont typeface="Calibri"/>
              <a:buChar char="-"/>
            </a:pPr>
            <a:r>
              <a:rPr lang="en-US" sz="800">
                <a:solidFill>
                  <a:srgbClr val="0B1228"/>
                </a:solidFill>
              </a:rPr>
              <a:t>+18% FCR </a:t>
            </a:r>
            <a:endParaRPr lang="en-US" sz="800">
              <a:solidFill>
                <a:srgbClr val="0B1228"/>
              </a:solidFill>
              <a:ea typeface="Roboto"/>
              <a:cs typeface="Roboto"/>
            </a:endParaRPr>
          </a:p>
          <a:p>
            <a:pPr marL="179705" lvl="1" indent="-171450">
              <a:spcBef>
                <a:spcPts val="375"/>
              </a:spcBef>
              <a:buClr>
                <a:schemeClr val="accent1"/>
              </a:buClr>
              <a:buSzPct val="100000"/>
              <a:buFont typeface="Calibri"/>
              <a:buChar char="-"/>
            </a:pPr>
            <a:r>
              <a:rPr lang="en-US" sz="800">
                <a:solidFill>
                  <a:srgbClr val="0B1228"/>
                </a:solidFill>
                <a:ea typeface="Roboto"/>
                <a:cs typeface="Roboto"/>
              </a:rPr>
              <a:t>20-25% handle time</a:t>
            </a:r>
          </a:p>
          <a:p>
            <a:pPr algn="ctr"/>
            <a:endParaRPr lang="en-US" sz="800">
              <a:solidFill>
                <a:srgbClr val="0B1228"/>
              </a:solidFill>
              <a:latin typeface="Roboto Medium"/>
              <a:ea typeface="Roboto Medium"/>
              <a:cs typeface="Roboto Medium"/>
            </a:endParaRPr>
          </a:p>
        </p:txBody>
      </p:sp>
      <p:sp>
        <p:nvSpPr>
          <p:cNvPr id="7" name="TextBox 6">
            <a:extLst>
              <a:ext uri="{FF2B5EF4-FFF2-40B4-BE49-F238E27FC236}">
                <a16:creationId xmlns:a16="http://schemas.microsoft.com/office/drawing/2014/main" id="{6518FDEE-7D60-87FC-30F2-CCCDD624FF19}"/>
              </a:ext>
            </a:extLst>
          </p:cNvPr>
          <p:cNvSpPr txBox="1"/>
          <p:nvPr/>
        </p:nvSpPr>
        <p:spPr>
          <a:xfrm>
            <a:off x="7730875" y="3623909"/>
            <a:ext cx="1287674" cy="230832"/>
          </a:xfrm>
          <a:prstGeom prst="rect">
            <a:avLst/>
          </a:prstGeom>
          <a:noFill/>
        </p:spPr>
        <p:txBody>
          <a:bodyPr wrap="square" lIns="0" tIns="45720" rIns="91440" bIns="45720" anchor="t">
            <a:spAutoFit/>
          </a:bodyPr>
          <a:lstStyle/>
          <a:p>
            <a:r>
              <a:rPr lang="en-CA" sz="900">
                <a:solidFill>
                  <a:schemeClr val="accent4"/>
                </a:solidFill>
                <a:latin typeface="+mj-lt"/>
                <a:ea typeface="Roboto Medium"/>
                <a:cs typeface="Roboto Medium"/>
              </a:rPr>
              <a:t>Journey Management </a:t>
            </a:r>
          </a:p>
        </p:txBody>
      </p:sp>
      <p:sp>
        <p:nvSpPr>
          <p:cNvPr id="8" name="Content Placeholder 5">
            <a:extLst>
              <a:ext uri="{FF2B5EF4-FFF2-40B4-BE49-F238E27FC236}">
                <a16:creationId xmlns:a16="http://schemas.microsoft.com/office/drawing/2014/main" id="{F5E66341-CF31-7101-EF09-8AB3BFB0EB11}"/>
              </a:ext>
            </a:extLst>
          </p:cNvPr>
          <p:cNvSpPr txBox="1">
            <a:spLocks/>
          </p:cNvSpPr>
          <p:nvPr/>
        </p:nvSpPr>
        <p:spPr>
          <a:xfrm>
            <a:off x="7729347" y="3856683"/>
            <a:ext cx="1389607" cy="441538"/>
          </a:xfrm>
          <a:prstGeom prst="rect">
            <a:avLst/>
          </a:prstGeom>
        </p:spPr>
        <p:txBody>
          <a:bodyPr lIns="91440" tIns="45720" rIns="91440" bIns="45720" anchor="t"/>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195"/>
            <a:r>
              <a:rPr lang="en-US" sz="800">
                <a:latin typeface="Roboto"/>
                <a:ea typeface="Roboto"/>
                <a:cs typeface="Roboto Medium"/>
              </a:rPr>
              <a:t>~900M</a:t>
            </a:r>
            <a:br>
              <a:rPr lang="en-US" sz="800">
                <a:latin typeface="Roboto" panose="02000000000000000000" pitchFamily="2" charset="0"/>
                <a:ea typeface="Roboto" panose="02000000000000000000" pitchFamily="2" charset="0"/>
              </a:rPr>
            </a:br>
            <a:r>
              <a:rPr lang="en-US" sz="800">
                <a:latin typeface="Roboto"/>
                <a:ea typeface="Roboto"/>
                <a:cs typeface="Roboto Medium"/>
              </a:rPr>
              <a:t>events analyzed</a:t>
            </a:r>
          </a:p>
          <a:p>
            <a:pPr marL="171450" lvl="1" indent="-163195"/>
            <a:r>
              <a:rPr lang="en-US" sz="800">
                <a:latin typeface="Roboto"/>
                <a:ea typeface="Roboto"/>
                <a:cs typeface="Roboto"/>
              </a:rPr>
              <a:t>900+ customers using Journey Flows</a:t>
            </a:r>
            <a:endParaRPr lang="en-US" sz="800">
              <a:solidFill>
                <a:srgbClr val="152450"/>
              </a:solidFill>
              <a:latin typeface="Roboto"/>
              <a:ea typeface="Roboto"/>
              <a:cs typeface="Roboto"/>
            </a:endParaRPr>
          </a:p>
          <a:p>
            <a:pPr marL="171450" lvl="1" indent="-163195"/>
            <a:endParaRPr lang="en-US" sz="800">
              <a:latin typeface="Roboto" panose="02000000000000000000" pitchFamily="2" charset="0"/>
              <a:ea typeface="Roboto" panose="02000000000000000000" pitchFamily="2" charset="0"/>
              <a:cs typeface="Roboto"/>
            </a:endParaRPr>
          </a:p>
          <a:p>
            <a:pPr marL="171450" lvl="1" indent="-163195"/>
            <a:endParaRPr lang="en-US" sz="800">
              <a:latin typeface="Roboto" panose="02000000000000000000" pitchFamily="2" charset="0"/>
              <a:ea typeface="Roboto" panose="02000000000000000000" pitchFamily="2" charset="0"/>
            </a:endParaRPr>
          </a:p>
        </p:txBody>
      </p:sp>
      <p:grpSp>
        <p:nvGrpSpPr>
          <p:cNvPr id="39" name="Group 38">
            <a:extLst>
              <a:ext uri="{FF2B5EF4-FFF2-40B4-BE49-F238E27FC236}">
                <a16:creationId xmlns:a16="http://schemas.microsoft.com/office/drawing/2014/main" id="{EF3DCBF8-4617-884C-A6E7-B8CD3F6A14ED}"/>
              </a:ext>
            </a:extLst>
          </p:cNvPr>
          <p:cNvGrpSpPr/>
          <p:nvPr/>
        </p:nvGrpSpPr>
        <p:grpSpPr>
          <a:xfrm>
            <a:off x="4841612" y="1766838"/>
            <a:ext cx="1163513" cy="1307493"/>
            <a:chOff x="4940846" y="1766838"/>
            <a:chExt cx="1163513" cy="1307493"/>
          </a:xfrm>
        </p:grpSpPr>
        <p:pic>
          <p:nvPicPr>
            <p:cNvPr id="121" name="Picture 120" descr="A white circle with red edges&#10;&#10;AI-generated content may be incorrect.">
              <a:extLst>
                <a:ext uri="{FF2B5EF4-FFF2-40B4-BE49-F238E27FC236}">
                  <a16:creationId xmlns:a16="http://schemas.microsoft.com/office/drawing/2014/main" id="{9E9D1A4D-1E68-ED2D-C31E-251E783CDCB7}"/>
                </a:ext>
              </a:extLst>
            </p:cNvPr>
            <p:cNvPicPr>
              <a:picLocks noChangeAspect="1"/>
            </p:cNvPicPr>
            <p:nvPr/>
          </p:nvPicPr>
          <p:blipFill>
            <a:blip r:embed="rId8"/>
            <a:stretch>
              <a:fillRect/>
            </a:stretch>
          </p:blipFill>
          <p:spPr>
            <a:xfrm>
              <a:off x="4940846" y="1766838"/>
              <a:ext cx="1163513" cy="1307493"/>
            </a:xfrm>
            <a:prstGeom prst="rect">
              <a:avLst/>
            </a:prstGeom>
          </p:spPr>
        </p:pic>
        <p:pic>
          <p:nvPicPr>
            <p:cNvPr id="29" name="Picture 2" descr="A screenshot of a computer&#10;&#10;Description automatically generated">
              <a:extLst>
                <a:ext uri="{FF2B5EF4-FFF2-40B4-BE49-F238E27FC236}">
                  <a16:creationId xmlns:a16="http://schemas.microsoft.com/office/drawing/2014/main" id="{648118B6-A717-A4DA-D0FA-00D8D7FA654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004" t="38019" r="52050" b="2668"/>
            <a:stretch/>
          </p:blipFill>
          <p:spPr bwMode="auto">
            <a:xfrm>
              <a:off x="5109728" y="1950977"/>
              <a:ext cx="787797" cy="787797"/>
            </a:xfrm>
            <a:prstGeom prst="ellipse">
              <a:avLst/>
            </a:prstGeom>
            <a:ln w="38100">
              <a:noFill/>
            </a:ln>
            <a:extLst>
              <a:ext uri="{909E8E84-426E-40DD-AFC4-6F175D3DCCD1}">
                <a14:hiddenFill xmlns:a14="http://schemas.microsoft.com/office/drawing/2010/main">
                  <a:solidFill>
                    <a:srgbClr val="FFFFFF"/>
                  </a:solidFill>
                </a14:hiddenFill>
              </a:ext>
            </a:extLst>
          </p:spPr>
        </p:pic>
      </p:grpSp>
      <p:sp>
        <p:nvSpPr>
          <p:cNvPr id="30" name="Content Placeholder 5">
            <a:extLst>
              <a:ext uri="{FF2B5EF4-FFF2-40B4-BE49-F238E27FC236}">
                <a16:creationId xmlns:a16="http://schemas.microsoft.com/office/drawing/2014/main" id="{2A3D4A68-EB10-C451-3723-8A1A7DBECD7C}"/>
              </a:ext>
            </a:extLst>
          </p:cNvPr>
          <p:cNvSpPr txBox="1">
            <a:spLocks/>
          </p:cNvSpPr>
          <p:nvPr/>
        </p:nvSpPr>
        <p:spPr>
          <a:xfrm>
            <a:off x="7651989" y="2324501"/>
            <a:ext cx="1473712" cy="794894"/>
          </a:xfrm>
          <a:prstGeom prst="rect">
            <a:avLst/>
          </a:prstGeom>
        </p:spPr>
        <p:txBody>
          <a:bodyPr/>
          <a:lstStyle>
            <a:lvl1pPr marL="0" indent="0" algn="l" defTabSz="685800" rtl="0" eaLnBrk="1" latinLnBrk="0" hangingPunct="1">
              <a:lnSpc>
                <a:spcPct val="100000"/>
              </a:lnSpc>
              <a:spcBef>
                <a:spcPts val="800"/>
              </a:spcBef>
              <a:buClr>
                <a:schemeClr val="accent1"/>
              </a:buClr>
              <a:buSzPct val="75000"/>
              <a:buFontTx/>
              <a:buNone/>
              <a:tabLst/>
              <a:defRPr sz="12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304800" marR="0" indent="-125413" algn="l" defTabSz="685800" rtl="0" eaLnBrk="1" fontAlgn="auto" latinLnBrk="0" hangingPunct="1">
              <a:lnSpc>
                <a:spcPct val="100000"/>
              </a:lnSpc>
              <a:spcBef>
                <a:spcPts val="375"/>
              </a:spcBef>
              <a:spcAft>
                <a:spcPts val="0"/>
              </a:spcAft>
              <a:buClr>
                <a:schemeClr val="accent1"/>
              </a:buClr>
              <a:buSzPct val="100000"/>
              <a:buFontTx/>
              <a:buBlip>
                <a:blip r:embed="rId6"/>
              </a:buBlip>
              <a:tabLst/>
              <a:defRPr sz="9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2pPr>
            <a:lvl3pPr marL="433388" indent="-90488"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3pPr>
            <a:lvl4pPr marL="596900" indent="-85725" algn="l" defTabSz="685800" rtl="0" eaLnBrk="1" latinLnBrk="0" hangingPunct="1">
              <a:lnSpc>
                <a:spcPct val="100000"/>
              </a:lnSpc>
              <a:spcBef>
                <a:spcPts val="375"/>
              </a:spcBef>
              <a:buClr>
                <a:schemeClr val="accent1"/>
              </a:buClr>
              <a:buSzPct val="100000"/>
              <a:buFont typeface="Arial" panose="020B0604020202020204" pitchFamily="34" charset="0"/>
              <a:buChar char="•"/>
              <a:tabLst/>
              <a:defRPr sz="600" b="0" i="0" kern="1200" spc="0">
                <a:solidFill>
                  <a:srgbClr val="0B1228"/>
                </a:solidFill>
                <a:latin typeface="Roboto Medium" panose="02000000000000000000" pitchFamily="2" charset="0"/>
                <a:ea typeface="+mn-ea"/>
                <a:cs typeface="+mn-cs"/>
              </a:defRPr>
            </a:lvl4pPr>
            <a:lvl5pPr marL="773113" indent="-79375" algn="l" defTabSz="685800" rtl="0" eaLnBrk="1" latinLnBrk="0" hangingPunct="1">
              <a:lnSpc>
                <a:spcPct val="100000"/>
              </a:lnSpc>
              <a:spcBef>
                <a:spcPts val="375"/>
              </a:spcBef>
              <a:buClr>
                <a:schemeClr val="accent1"/>
              </a:buClr>
              <a:buSzPct val="100000"/>
              <a:buFont typeface="Courier New" panose="02070309020205020404" pitchFamily="49" charset="0"/>
              <a:buChar char="o"/>
              <a:tabLst/>
              <a:defRPr sz="600" b="0" i="0" kern="1200" spc="0">
                <a:solidFill>
                  <a:srgbClr val="0B1228"/>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lvl="1" indent="-163513"/>
            <a:r>
              <a:rPr lang="en-US" sz="800">
                <a:latin typeface="Roboto" panose="02000000000000000000" pitchFamily="2" charset="0"/>
                <a:ea typeface="Roboto" panose="02000000000000000000" pitchFamily="2" charset="0"/>
              </a:rPr>
              <a:t>+50-70% in self-service</a:t>
            </a:r>
          </a:p>
          <a:p>
            <a:pPr marL="171450" lvl="1" indent="-163513"/>
            <a:r>
              <a:rPr lang="en-US" sz="800">
                <a:latin typeface="Roboto" panose="02000000000000000000" pitchFamily="2" charset="0"/>
                <a:ea typeface="Roboto" panose="02000000000000000000" pitchFamily="2" charset="0"/>
              </a:rPr>
              <a:t>70-80% containment</a:t>
            </a:r>
          </a:p>
          <a:p>
            <a:pPr marL="171450" lvl="1" indent="-163513"/>
            <a:r>
              <a:rPr lang="en-US" sz="800">
                <a:latin typeface="Roboto" panose="02000000000000000000" pitchFamily="2" charset="0"/>
                <a:ea typeface="Roboto" panose="02000000000000000000" pitchFamily="2" charset="0"/>
              </a:rPr>
              <a:t>~50% FCR</a:t>
            </a:r>
          </a:p>
        </p:txBody>
      </p:sp>
      <p:grpSp>
        <p:nvGrpSpPr>
          <p:cNvPr id="38" name="Group 37">
            <a:extLst>
              <a:ext uri="{FF2B5EF4-FFF2-40B4-BE49-F238E27FC236}">
                <a16:creationId xmlns:a16="http://schemas.microsoft.com/office/drawing/2014/main" id="{895D99E0-A015-613F-5648-8A55EB2DAC58}"/>
              </a:ext>
            </a:extLst>
          </p:cNvPr>
          <p:cNvGrpSpPr/>
          <p:nvPr/>
        </p:nvGrpSpPr>
        <p:grpSpPr>
          <a:xfrm>
            <a:off x="6670155" y="3333750"/>
            <a:ext cx="1163513" cy="1307493"/>
            <a:chOff x="7010400" y="3333750"/>
            <a:chExt cx="1163513" cy="1307493"/>
          </a:xfrm>
        </p:grpSpPr>
        <p:pic>
          <p:nvPicPr>
            <p:cNvPr id="33" name="Picture 32" descr="A white circle with red edges&#10;&#10;AI-generated content may be incorrect.">
              <a:extLst>
                <a:ext uri="{FF2B5EF4-FFF2-40B4-BE49-F238E27FC236}">
                  <a16:creationId xmlns:a16="http://schemas.microsoft.com/office/drawing/2014/main" id="{1F45FFB3-7B48-2CB7-A86B-37D8CE106EC7}"/>
                </a:ext>
              </a:extLst>
            </p:cNvPr>
            <p:cNvPicPr>
              <a:picLocks noChangeAspect="1"/>
            </p:cNvPicPr>
            <p:nvPr/>
          </p:nvPicPr>
          <p:blipFill>
            <a:blip r:embed="rId8"/>
            <a:stretch>
              <a:fillRect/>
            </a:stretch>
          </p:blipFill>
          <p:spPr>
            <a:xfrm>
              <a:off x="7010400" y="3333750"/>
              <a:ext cx="1163513" cy="1307493"/>
            </a:xfrm>
            <a:prstGeom prst="rect">
              <a:avLst/>
            </a:prstGeom>
          </p:spPr>
        </p:pic>
        <p:pic>
          <p:nvPicPr>
            <p:cNvPr id="31" name="Picture 2">
              <a:extLst>
                <a:ext uri="{FF2B5EF4-FFF2-40B4-BE49-F238E27FC236}">
                  <a16:creationId xmlns:a16="http://schemas.microsoft.com/office/drawing/2014/main" id="{44DD683A-C0E2-1FD1-70E0-42CECFDB0367}"/>
                </a:ext>
              </a:extLst>
            </p:cNvPr>
            <p:cNvPicPr>
              <a:picLocks noChangeAspect="1" noChangeArrowheads="1"/>
            </p:cNvPicPr>
            <p:nvPr/>
          </p:nvPicPr>
          <p:blipFill rotWithShape="1">
            <a:blip r:embed="rId13"/>
            <a:srcRect l="32174" t="33448" r="37372" b="11128"/>
            <a:stretch/>
          </p:blipFill>
          <p:spPr bwMode="auto">
            <a:xfrm>
              <a:off x="7196728" y="3529430"/>
              <a:ext cx="770603" cy="770603"/>
            </a:xfrm>
            <a:prstGeom prst="ellipse">
              <a:avLst/>
            </a:prstGeom>
            <a:ln w="38100">
              <a:noFill/>
            </a:ln>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91FC2788-1627-DD5A-05AA-364C1C85ABBD}"/>
              </a:ext>
            </a:extLst>
          </p:cNvPr>
          <p:cNvSpPr txBox="1"/>
          <p:nvPr/>
        </p:nvSpPr>
        <p:spPr>
          <a:xfrm>
            <a:off x="3449599" y="761259"/>
            <a:ext cx="1034058" cy="303787"/>
          </a:xfrm>
          <a:prstGeom prst="rect">
            <a:avLst/>
          </a:prstGeom>
          <a:noFill/>
        </p:spPr>
        <p:txBody>
          <a:bodyPr vert="horz" wrap="square" lIns="0" tIns="0" rIns="0" bIns="0" rtlCol="0" anchor="ctr">
            <a:noAutofit/>
          </a:bodyPr>
          <a:lstStyle/>
          <a:p>
            <a:pPr algn="ctr"/>
            <a:r>
              <a:rPr lang="en-US" sz="1200">
                <a:solidFill>
                  <a:schemeClr val="bg1"/>
                </a:solidFill>
                <a:latin typeface="Roboto Medium"/>
                <a:ea typeface="Roboto Medium"/>
                <a:cs typeface="Roboto Medium"/>
              </a:rPr>
              <a:t>Customer Intent</a:t>
            </a:r>
            <a:endParaRPr lang="en-US">
              <a:solidFill>
                <a:schemeClr val="bg1"/>
              </a:solidFill>
            </a:endParaRPr>
          </a:p>
        </p:txBody>
      </p:sp>
    </p:spTree>
    <p:extLst>
      <p:ext uri="{BB962C8B-B14F-4D97-AF65-F5344CB8AC3E}">
        <p14:creationId xmlns:p14="http://schemas.microsoft.com/office/powerpoint/2010/main" val="36784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845879-561B-CC2F-A511-85F805F3472E}"/>
              </a:ext>
            </a:extLst>
          </p:cNvPr>
          <p:cNvSpPr>
            <a:spLocks noGrp="1"/>
          </p:cNvSpPr>
          <p:nvPr>
            <p:ph type="body" sz="quarter" idx="14"/>
          </p:nvPr>
        </p:nvSpPr>
        <p:spPr/>
        <p:txBody>
          <a:bodyPr vert="horz" lIns="0" tIns="0" rIns="0" bIns="0" rtlCol="0" anchor="t">
            <a:noAutofit/>
          </a:bodyPr>
          <a:lstStyle/>
          <a:p>
            <a:r>
              <a:rPr lang="en-US">
                <a:ea typeface="Roboto"/>
                <a:cs typeface="Roboto"/>
              </a:rPr>
              <a:t>Vice President, Product Support-APAC &amp; Philippines Site Leader</a:t>
            </a:r>
          </a:p>
        </p:txBody>
      </p:sp>
      <p:sp>
        <p:nvSpPr>
          <p:cNvPr id="7" name="Text Placeholder 6">
            <a:extLst>
              <a:ext uri="{FF2B5EF4-FFF2-40B4-BE49-F238E27FC236}">
                <a16:creationId xmlns:a16="http://schemas.microsoft.com/office/drawing/2014/main" id="{E256E785-335C-199F-4EC8-E62A8441533F}"/>
              </a:ext>
            </a:extLst>
          </p:cNvPr>
          <p:cNvSpPr>
            <a:spLocks noGrp="1"/>
          </p:cNvSpPr>
          <p:nvPr>
            <p:ph type="body" sz="quarter" idx="15"/>
          </p:nvPr>
        </p:nvSpPr>
        <p:spPr/>
        <p:txBody>
          <a:bodyPr/>
          <a:lstStyle/>
          <a:p>
            <a:r>
              <a:rPr lang="en-US"/>
              <a:t>Sherwin Que</a:t>
            </a:r>
          </a:p>
        </p:txBody>
      </p:sp>
      <p:pic>
        <p:nvPicPr>
          <p:cNvPr id="11" name="Graphic 10">
            <a:extLst>
              <a:ext uri="{FF2B5EF4-FFF2-40B4-BE49-F238E27FC236}">
                <a16:creationId xmlns:a16="http://schemas.microsoft.com/office/drawing/2014/main" id="{71E18F97-7630-D95F-E8EC-C74B96244B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764" y="355601"/>
            <a:ext cx="3117850" cy="571500"/>
          </a:xfrm>
          <a:prstGeom prst="rect">
            <a:avLst/>
          </a:prstGeom>
        </p:spPr>
      </p:pic>
      <p:pic>
        <p:nvPicPr>
          <p:cNvPr id="5" name="Picture Placeholder 4" descr="A person smiling for a picture&#10;&#10;AI-generated content may be incorrect.">
            <a:extLst>
              <a:ext uri="{FF2B5EF4-FFF2-40B4-BE49-F238E27FC236}">
                <a16:creationId xmlns:a16="http://schemas.microsoft.com/office/drawing/2014/main" id="{7F05AD03-B6DA-8AAE-5BB6-03E482C83E8A}"/>
              </a:ext>
            </a:extLst>
          </p:cNvPr>
          <p:cNvPicPr>
            <a:picLocks noGrp="1" noChangeAspect="1"/>
          </p:cNvPicPr>
          <p:nvPr>
            <p:ph type="pic" sz="quarter" idx="21"/>
          </p:nvPr>
        </p:nvPicPr>
        <p:blipFill>
          <a:blip r:embed="rId4"/>
          <a:srcRect l="6065" r="6065"/>
          <a:stretch>
            <a:fillRect/>
          </a:stretch>
        </p:blipFill>
        <p:spPr/>
      </p:pic>
    </p:spTree>
    <p:extLst>
      <p:ext uri="{BB962C8B-B14F-4D97-AF65-F5344CB8AC3E}">
        <p14:creationId xmlns:p14="http://schemas.microsoft.com/office/powerpoint/2010/main" val="1287702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4BD32B-1626-2115-8D60-BA3266E653C9}"/>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30" name="TextBox 29">
            <a:extLst>
              <a:ext uri="{FF2B5EF4-FFF2-40B4-BE49-F238E27FC236}">
                <a16:creationId xmlns:a16="http://schemas.microsoft.com/office/drawing/2014/main" id="{0A059679-DEA3-CA90-8B99-13707A547160}"/>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7" name="TextBox 6">
            <a:extLst>
              <a:ext uri="{FF2B5EF4-FFF2-40B4-BE49-F238E27FC236}">
                <a16:creationId xmlns:a16="http://schemas.microsoft.com/office/drawing/2014/main" id="{C1256712-FC75-7346-BFEE-446FB9BE0CC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sp>
        <p:nvSpPr>
          <p:cNvPr id="26" name="TextBox 25">
            <a:extLst>
              <a:ext uri="{FF2B5EF4-FFF2-40B4-BE49-F238E27FC236}">
                <a16:creationId xmlns:a16="http://schemas.microsoft.com/office/drawing/2014/main" id="{6FF7DC06-CB54-FFC1-E15A-0BBB4F5B35F2}"/>
              </a:ext>
            </a:extLst>
          </p:cNvPr>
          <p:cNvSpPr txBox="1"/>
          <p:nvPr/>
        </p:nvSpPr>
        <p:spPr>
          <a:xfrm>
            <a:off x="5417852" y="-873410"/>
            <a:ext cx="184731" cy="150682"/>
          </a:xfrm>
          <a:prstGeom prst="rect">
            <a:avLst/>
          </a:prstGeom>
          <a:noFill/>
        </p:spPr>
        <p:txBody>
          <a:bodyPr wrap="none" rtlCol="0">
            <a:spAutoFit/>
          </a:bodyPr>
          <a:lstStyle/>
          <a:p>
            <a:pPr defTabSz="685758"/>
            <a:endParaRPr lang="en-US" sz="379">
              <a:solidFill>
                <a:srgbClr val="706B64"/>
              </a:solidFill>
              <a:latin typeface="Roboto"/>
            </a:endParaRPr>
          </a:p>
        </p:txBody>
      </p:sp>
      <p:pic>
        <p:nvPicPr>
          <p:cNvPr id="2" name="Picture 1">
            <a:extLst>
              <a:ext uri="{FF2B5EF4-FFF2-40B4-BE49-F238E27FC236}">
                <a16:creationId xmlns:a16="http://schemas.microsoft.com/office/drawing/2014/main" id="{E89A07D9-734A-9E50-70FD-865E65920B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31945" y="3221147"/>
            <a:ext cx="81541" cy="133058"/>
          </a:xfrm>
          <a:prstGeom prst="rect">
            <a:avLst/>
          </a:prstGeom>
        </p:spPr>
      </p:pic>
      <p:sp>
        <p:nvSpPr>
          <p:cNvPr id="8" name="Rounded Rectangle 7">
            <a:extLst>
              <a:ext uri="{FF2B5EF4-FFF2-40B4-BE49-F238E27FC236}">
                <a16:creationId xmlns:a16="http://schemas.microsoft.com/office/drawing/2014/main" id="{D6D7376C-5552-5192-7C27-2FC5B0C173E5}"/>
              </a:ext>
            </a:extLst>
          </p:cNvPr>
          <p:cNvSpPr/>
          <p:nvPr/>
        </p:nvSpPr>
        <p:spPr>
          <a:xfrm rot="5400000" flipH="1">
            <a:off x="-1162394" y="2801781"/>
            <a:ext cx="4757522" cy="2163790"/>
          </a:xfrm>
          <a:prstGeom prst="roundRect">
            <a:avLst>
              <a:gd name="adj"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13" name="Rounded Rectangle 12">
            <a:extLst>
              <a:ext uri="{FF2B5EF4-FFF2-40B4-BE49-F238E27FC236}">
                <a16:creationId xmlns:a16="http://schemas.microsoft.com/office/drawing/2014/main" id="{BB2DD154-1C65-AD38-7B72-8CB6F8AAECF3}"/>
              </a:ext>
            </a:extLst>
          </p:cNvPr>
          <p:cNvSpPr/>
          <p:nvPr/>
        </p:nvSpPr>
        <p:spPr>
          <a:xfrm rot="5400000" flipH="1">
            <a:off x="1069432" y="2801781"/>
            <a:ext cx="4757522" cy="2163790"/>
          </a:xfrm>
          <a:prstGeom prst="roundRect">
            <a:avLst>
              <a:gd name="adj"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14" name="Rounded Rectangle 13">
            <a:extLst>
              <a:ext uri="{FF2B5EF4-FFF2-40B4-BE49-F238E27FC236}">
                <a16:creationId xmlns:a16="http://schemas.microsoft.com/office/drawing/2014/main" id="{E76D3C8E-0566-2354-C276-425FEB687581}"/>
              </a:ext>
            </a:extLst>
          </p:cNvPr>
          <p:cNvSpPr/>
          <p:nvPr/>
        </p:nvSpPr>
        <p:spPr>
          <a:xfrm rot="5400000" flipH="1">
            <a:off x="3293955" y="2801781"/>
            <a:ext cx="4757522" cy="2163790"/>
          </a:xfrm>
          <a:prstGeom prst="roundRect">
            <a:avLst>
              <a:gd name="adj"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sp>
        <p:nvSpPr>
          <p:cNvPr id="15" name="Rounded Rectangle 14">
            <a:extLst>
              <a:ext uri="{FF2B5EF4-FFF2-40B4-BE49-F238E27FC236}">
                <a16:creationId xmlns:a16="http://schemas.microsoft.com/office/drawing/2014/main" id="{6E481A52-33AE-993A-41B3-11BB60D90300}"/>
              </a:ext>
            </a:extLst>
          </p:cNvPr>
          <p:cNvSpPr/>
          <p:nvPr/>
        </p:nvSpPr>
        <p:spPr>
          <a:xfrm rot="5400000" flipH="1">
            <a:off x="5551182" y="2801781"/>
            <a:ext cx="4757522" cy="2163790"/>
          </a:xfrm>
          <a:prstGeom prst="roundRect">
            <a:avLst>
              <a:gd name="adj"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58"/>
            <a:endParaRPr lang="en-CO" sz="379">
              <a:solidFill>
                <a:srgbClr val="FFFFFF"/>
              </a:solidFill>
              <a:latin typeface="Roboto"/>
            </a:endParaRPr>
          </a:p>
        </p:txBody>
      </p:sp>
      <p:pic>
        <p:nvPicPr>
          <p:cNvPr id="17" name="Picture 4">
            <a:extLst>
              <a:ext uri="{FF2B5EF4-FFF2-40B4-BE49-F238E27FC236}">
                <a16:creationId xmlns:a16="http://schemas.microsoft.com/office/drawing/2014/main" id="{26831C5C-9A40-0B62-3A3C-C721E5879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01" y="3082280"/>
            <a:ext cx="1188531" cy="3185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1C619306-DE6F-BF78-3869-425DC3765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999" y="3959386"/>
            <a:ext cx="448734" cy="44873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B2B63AD-21A6-33B3-4EB5-7F0DDBD29E68}"/>
              </a:ext>
            </a:extLst>
          </p:cNvPr>
          <p:cNvSpPr txBox="1"/>
          <p:nvPr/>
        </p:nvSpPr>
        <p:spPr>
          <a:xfrm>
            <a:off x="37520" y="2278729"/>
            <a:ext cx="2357693" cy="438582"/>
          </a:xfrm>
          <a:prstGeom prst="rect">
            <a:avLst/>
          </a:prstGeom>
          <a:noFill/>
        </p:spPr>
        <p:txBody>
          <a:bodyPr wrap="square" rtlCol="0" anchor="ctr">
            <a:spAutoFit/>
          </a:bodyPr>
          <a:lstStyle/>
          <a:p>
            <a:pPr algn="ctr"/>
            <a:r>
              <a:rPr lang="en-US" sz="1125" b="1">
                <a:latin typeface="Hanken Grotesk Light" pitchFamily="2" charset="77"/>
              </a:rPr>
              <a:t>73% decrease in call abandonment rate</a:t>
            </a:r>
            <a:endParaRPr lang="en-US" sz="1125">
              <a:latin typeface="Hanken Grotesk Light" pitchFamily="2" charset="77"/>
            </a:endParaRPr>
          </a:p>
        </p:txBody>
      </p:sp>
      <p:sp>
        <p:nvSpPr>
          <p:cNvPr id="32" name="TextBox 31">
            <a:extLst>
              <a:ext uri="{FF2B5EF4-FFF2-40B4-BE49-F238E27FC236}">
                <a16:creationId xmlns:a16="http://schemas.microsoft.com/office/drawing/2014/main" id="{F13647DC-C278-0055-A772-C8E207D802C4}"/>
              </a:ext>
            </a:extLst>
          </p:cNvPr>
          <p:cNvSpPr txBox="1"/>
          <p:nvPr/>
        </p:nvSpPr>
        <p:spPr>
          <a:xfrm>
            <a:off x="385883" y="3460159"/>
            <a:ext cx="1660967" cy="265457"/>
          </a:xfrm>
          <a:prstGeom prst="rect">
            <a:avLst/>
          </a:prstGeom>
          <a:noFill/>
        </p:spPr>
        <p:txBody>
          <a:bodyPr wrap="square" rtlCol="0" anchor="ctr">
            <a:spAutoFit/>
          </a:bodyPr>
          <a:lstStyle/>
          <a:p>
            <a:pPr algn="ctr"/>
            <a:r>
              <a:rPr lang="en-US" sz="1125" b="1">
                <a:latin typeface="Hanken Grotesk Light" pitchFamily="2" charset="77"/>
              </a:rPr>
              <a:t>45% </a:t>
            </a:r>
            <a:r>
              <a:rPr lang="en-US" sz="1125">
                <a:latin typeface="Hanken Grotesk Light" pitchFamily="2" charset="77"/>
              </a:rPr>
              <a:t>containment</a:t>
            </a:r>
          </a:p>
        </p:txBody>
      </p:sp>
      <p:sp>
        <p:nvSpPr>
          <p:cNvPr id="33" name="TextBox 32">
            <a:extLst>
              <a:ext uri="{FF2B5EF4-FFF2-40B4-BE49-F238E27FC236}">
                <a16:creationId xmlns:a16="http://schemas.microsoft.com/office/drawing/2014/main" id="{EB0BB843-40CA-7612-5647-3B96ECD549DC}"/>
              </a:ext>
            </a:extLst>
          </p:cNvPr>
          <p:cNvSpPr txBox="1"/>
          <p:nvPr/>
        </p:nvSpPr>
        <p:spPr>
          <a:xfrm>
            <a:off x="141138" y="4463034"/>
            <a:ext cx="2150457" cy="265457"/>
          </a:xfrm>
          <a:prstGeom prst="rect">
            <a:avLst/>
          </a:prstGeom>
          <a:noFill/>
        </p:spPr>
        <p:txBody>
          <a:bodyPr wrap="square" rtlCol="0">
            <a:spAutoFit/>
          </a:bodyPr>
          <a:lstStyle/>
          <a:p>
            <a:pPr algn="ctr"/>
            <a:r>
              <a:rPr lang="en-US" sz="1125" b="1">
                <a:latin typeface="Hanken Grotesk Light" pitchFamily="2" charset="77"/>
              </a:rPr>
              <a:t>27% </a:t>
            </a:r>
            <a:r>
              <a:rPr lang="en-US" sz="1125">
                <a:latin typeface="Hanken Grotesk Light" pitchFamily="2" charset="77"/>
              </a:rPr>
              <a:t>reduction in transfers</a:t>
            </a:r>
          </a:p>
        </p:txBody>
      </p:sp>
      <p:sp>
        <p:nvSpPr>
          <p:cNvPr id="34" name="TextBox 33">
            <a:extLst>
              <a:ext uri="{FF2B5EF4-FFF2-40B4-BE49-F238E27FC236}">
                <a16:creationId xmlns:a16="http://schemas.microsoft.com/office/drawing/2014/main" id="{BD4D588B-74CD-B093-3630-4CC2486621BD}"/>
              </a:ext>
            </a:extLst>
          </p:cNvPr>
          <p:cNvSpPr txBox="1"/>
          <p:nvPr/>
        </p:nvSpPr>
        <p:spPr>
          <a:xfrm>
            <a:off x="2399002" y="2323726"/>
            <a:ext cx="2098383" cy="265457"/>
          </a:xfrm>
          <a:prstGeom prst="rect">
            <a:avLst/>
          </a:prstGeom>
          <a:noFill/>
        </p:spPr>
        <p:txBody>
          <a:bodyPr wrap="square" rtlCol="0" anchor="ctr">
            <a:spAutoFit/>
          </a:bodyPr>
          <a:lstStyle/>
          <a:p>
            <a:pPr algn="ctr"/>
            <a:r>
              <a:rPr lang="en-US" sz="1125" b="1">
                <a:latin typeface="Hanken Grotesk Light" pitchFamily="2" charset="77"/>
              </a:rPr>
              <a:t>32% </a:t>
            </a:r>
            <a:r>
              <a:rPr lang="en-US" sz="1125">
                <a:latin typeface="Hanken Grotesk Light" pitchFamily="2" charset="77"/>
              </a:rPr>
              <a:t>reduction in transfers</a:t>
            </a:r>
          </a:p>
        </p:txBody>
      </p:sp>
      <p:sp>
        <p:nvSpPr>
          <p:cNvPr id="35" name="TextBox 34">
            <a:extLst>
              <a:ext uri="{FF2B5EF4-FFF2-40B4-BE49-F238E27FC236}">
                <a16:creationId xmlns:a16="http://schemas.microsoft.com/office/drawing/2014/main" id="{3E3B389C-E02E-F52F-FC3E-C5535A2C4870}"/>
              </a:ext>
            </a:extLst>
          </p:cNvPr>
          <p:cNvSpPr txBox="1"/>
          <p:nvPr/>
        </p:nvSpPr>
        <p:spPr>
          <a:xfrm>
            <a:off x="2366298" y="4463034"/>
            <a:ext cx="2163790" cy="265457"/>
          </a:xfrm>
          <a:prstGeom prst="rect">
            <a:avLst/>
          </a:prstGeom>
          <a:noFill/>
        </p:spPr>
        <p:txBody>
          <a:bodyPr wrap="square" rtlCol="0">
            <a:spAutoFit/>
          </a:bodyPr>
          <a:lstStyle/>
          <a:p>
            <a:pPr algn="ctr"/>
            <a:r>
              <a:rPr lang="en-US" sz="1125" b="1">
                <a:latin typeface="Hanken Grotesk Light" pitchFamily="2" charset="77"/>
              </a:rPr>
              <a:t>1 minute </a:t>
            </a:r>
            <a:r>
              <a:rPr lang="en-US" sz="1125">
                <a:latin typeface="Hanken Grotesk Light" pitchFamily="2" charset="77"/>
              </a:rPr>
              <a:t>AHT reduction</a:t>
            </a:r>
          </a:p>
        </p:txBody>
      </p:sp>
      <p:sp>
        <p:nvSpPr>
          <p:cNvPr id="36" name="TextBox 35">
            <a:extLst>
              <a:ext uri="{FF2B5EF4-FFF2-40B4-BE49-F238E27FC236}">
                <a16:creationId xmlns:a16="http://schemas.microsoft.com/office/drawing/2014/main" id="{0F2E526A-2405-8266-A7BA-29EE65214990}"/>
              </a:ext>
            </a:extLst>
          </p:cNvPr>
          <p:cNvSpPr txBox="1"/>
          <p:nvPr/>
        </p:nvSpPr>
        <p:spPr>
          <a:xfrm>
            <a:off x="2632455" y="3460159"/>
            <a:ext cx="1631476" cy="265457"/>
          </a:xfrm>
          <a:prstGeom prst="rect">
            <a:avLst/>
          </a:prstGeom>
          <a:noFill/>
        </p:spPr>
        <p:txBody>
          <a:bodyPr wrap="square" rtlCol="0" anchor="ctr">
            <a:spAutoFit/>
          </a:bodyPr>
          <a:lstStyle/>
          <a:p>
            <a:pPr algn="ctr"/>
            <a:r>
              <a:rPr lang="en-US" sz="1125" b="1">
                <a:latin typeface="Hanken Grotesk Light" pitchFamily="2" charset="77"/>
              </a:rPr>
              <a:t>$17M </a:t>
            </a:r>
            <a:r>
              <a:rPr lang="en-US" sz="1125">
                <a:latin typeface="Hanken Grotesk Light" pitchFamily="2" charset="77"/>
              </a:rPr>
              <a:t>cost savings</a:t>
            </a:r>
          </a:p>
        </p:txBody>
      </p:sp>
      <p:pic>
        <p:nvPicPr>
          <p:cNvPr id="37" name="Picture 2" descr="Newcastle Greater Mutual Group Ltd ...">
            <a:extLst>
              <a:ext uri="{FF2B5EF4-FFF2-40B4-BE49-F238E27FC236}">
                <a16:creationId xmlns:a16="http://schemas.microsoft.com/office/drawing/2014/main" id="{F33FB219-99B1-F56B-F3DD-62788608C81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221" y="4169899"/>
            <a:ext cx="1369944" cy="26018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E63C711D-53ED-D89F-EAEA-A0F4B97C1B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9561" y="2992728"/>
            <a:ext cx="1177264" cy="439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sbc logo - Social media &amp; Logos Icons">
            <a:extLst>
              <a:ext uri="{FF2B5EF4-FFF2-40B4-BE49-F238E27FC236}">
                <a16:creationId xmlns:a16="http://schemas.microsoft.com/office/drawing/2014/main" id="{1A59ECAD-4D69-9A23-E7FC-A57D5723192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2313" y="1882896"/>
            <a:ext cx="1071759" cy="535879"/>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8A33EB2-8DEB-8D74-EDC9-EA200310DD67}"/>
              </a:ext>
            </a:extLst>
          </p:cNvPr>
          <p:cNvSpPr txBox="1"/>
          <p:nvPr/>
        </p:nvSpPr>
        <p:spPr>
          <a:xfrm>
            <a:off x="4569754" y="2341038"/>
            <a:ext cx="2205923" cy="265457"/>
          </a:xfrm>
          <a:prstGeom prst="rect">
            <a:avLst/>
          </a:prstGeom>
          <a:noFill/>
        </p:spPr>
        <p:txBody>
          <a:bodyPr wrap="square" rtlCol="0">
            <a:spAutoFit/>
          </a:bodyPr>
          <a:lstStyle/>
          <a:p>
            <a:pPr algn="ctr"/>
            <a:r>
              <a:rPr lang="en-US" sz="1125" b="1">
                <a:latin typeface="Hanken Grotesk Light" pitchFamily="2" charset="77"/>
              </a:rPr>
              <a:t>50% </a:t>
            </a:r>
            <a:r>
              <a:rPr lang="en-US" sz="1125">
                <a:latin typeface="Hanken Grotesk Light" pitchFamily="2" charset="77"/>
              </a:rPr>
              <a:t>AHT reduction</a:t>
            </a:r>
          </a:p>
        </p:txBody>
      </p:sp>
      <p:sp>
        <p:nvSpPr>
          <p:cNvPr id="41" name="TextBox 40">
            <a:extLst>
              <a:ext uri="{FF2B5EF4-FFF2-40B4-BE49-F238E27FC236}">
                <a16:creationId xmlns:a16="http://schemas.microsoft.com/office/drawing/2014/main" id="{BD42A4F0-2910-E429-53B2-116DE53CD16F}"/>
              </a:ext>
            </a:extLst>
          </p:cNvPr>
          <p:cNvSpPr txBox="1"/>
          <p:nvPr/>
        </p:nvSpPr>
        <p:spPr>
          <a:xfrm>
            <a:off x="4944873" y="3477471"/>
            <a:ext cx="1455685" cy="265457"/>
          </a:xfrm>
          <a:prstGeom prst="rect">
            <a:avLst/>
          </a:prstGeom>
          <a:noFill/>
        </p:spPr>
        <p:txBody>
          <a:bodyPr wrap="square" rtlCol="0">
            <a:spAutoFit/>
          </a:bodyPr>
          <a:lstStyle/>
          <a:p>
            <a:pPr algn="ctr"/>
            <a:r>
              <a:rPr lang="en-US" sz="1125" b="1">
                <a:latin typeface="Hanken Grotesk Light" pitchFamily="2" charset="77"/>
              </a:rPr>
              <a:t>13% </a:t>
            </a:r>
            <a:r>
              <a:rPr lang="en-US" sz="1125">
                <a:latin typeface="Hanken Grotesk Light" pitchFamily="2" charset="77"/>
              </a:rPr>
              <a:t>AHT reduction</a:t>
            </a:r>
          </a:p>
        </p:txBody>
      </p:sp>
      <p:sp>
        <p:nvSpPr>
          <p:cNvPr id="42" name="TextBox 41">
            <a:extLst>
              <a:ext uri="{FF2B5EF4-FFF2-40B4-BE49-F238E27FC236}">
                <a16:creationId xmlns:a16="http://schemas.microsoft.com/office/drawing/2014/main" id="{9DA19980-27F9-9C63-0A57-9F3FD38559A2}"/>
              </a:ext>
            </a:extLst>
          </p:cNvPr>
          <p:cNvSpPr txBox="1"/>
          <p:nvPr/>
        </p:nvSpPr>
        <p:spPr>
          <a:xfrm>
            <a:off x="4593676" y="4463034"/>
            <a:ext cx="2158078" cy="265457"/>
          </a:xfrm>
          <a:prstGeom prst="rect">
            <a:avLst/>
          </a:prstGeom>
          <a:noFill/>
        </p:spPr>
        <p:txBody>
          <a:bodyPr wrap="square" rtlCol="0">
            <a:spAutoFit/>
          </a:bodyPr>
          <a:lstStyle/>
          <a:p>
            <a:pPr algn="ctr"/>
            <a:r>
              <a:rPr lang="en-US" sz="1125" b="1">
                <a:latin typeface="Hanken Grotesk Light" pitchFamily="2" charset="77"/>
              </a:rPr>
              <a:t>115% </a:t>
            </a:r>
            <a:r>
              <a:rPr lang="en-US" sz="1125">
                <a:latin typeface="Hanken Grotesk Light" pitchFamily="2" charset="77"/>
              </a:rPr>
              <a:t>increase in sales</a:t>
            </a:r>
          </a:p>
        </p:txBody>
      </p:sp>
      <p:pic>
        <p:nvPicPr>
          <p:cNvPr id="43" name="Picture 42">
            <a:extLst>
              <a:ext uri="{FF2B5EF4-FFF2-40B4-BE49-F238E27FC236}">
                <a16:creationId xmlns:a16="http://schemas.microsoft.com/office/drawing/2014/main" id="{050D9E97-69CB-956D-4F03-A2C741582D3F}"/>
              </a:ext>
            </a:extLst>
          </p:cNvPr>
          <p:cNvPicPr>
            <a:picLocks noChangeAspect="1"/>
          </p:cNvPicPr>
          <p:nvPr/>
        </p:nvPicPr>
        <p:blipFill>
          <a:blip r:embed="rId9"/>
          <a:stretch>
            <a:fillRect/>
          </a:stretch>
        </p:blipFill>
        <p:spPr>
          <a:xfrm>
            <a:off x="5288724" y="1768792"/>
            <a:ext cx="767983" cy="512243"/>
          </a:xfrm>
          <a:prstGeom prst="rect">
            <a:avLst/>
          </a:prstGeom>
          <a:noFill/>
        </p:spPr>
      </p:pic>
      <p:pic>
        <p:nvPicPr>
          <p:cNvPr id="44" name="Picture 4">
            <a:extLst>
              <a:ext uri="{FF2B5EF4-FFF2-40B4-BE49-F238E27FC236}">
                <a16:creationId xmlns:a16="http://schemas.microsoft.com/office/drawing/2014/main" id="{172E2483-6046-84BD-66E2-D6E68EF16BFF}"/>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4897" y="3154170"/>
            <a:ext cx="895636" cy="2716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a:extLst>
              <a:ext uri="{FF2B5EF4-FFF2-40B4-BE49-F238E27FC236}">
                <a16:creationId xmlns:a16="http://schemas.microsoft.com/office/drawing/2014/main" id="{DFB9A17D-CA60-43D8-2FFE-98BFFA33359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993809" y="4159272"/>
            <a:ext cx="1357813" cy="28143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FA2FA332-4962-DCFA-69DF-B792CA3BA4A3}"/>
              </a:ext>
            </a:extLst>
          </p:cNvPr>
          <p:cNvSpPr txBox="1"/>
          <p:nvPr/>
        </p:nvSpPr>
        <p:spPr>
          <a:xfrm>
            <a:off x="6685283" y="2341038"/>
            <a:ext cx="2489318" cy="438582"/>
          </a:xfrm>
          <a:prstGeom prst="rect">
            <a:avLst/>
          </a:prstGeom>
          <a:noFill/>
        </p:spPr>
        <p:txBody>
          <a:bodyPr wrap="square" rtlCol="0">
            <a:spAutoFit/>
          </a:bodyPr>
          <a:lstStyle/>
          <a:p>
            <a:pPr algn="ctr"/>
            <a:r>
              <a:rPr lang="en-US" sz="1125" b="1">
                <a:solidFill>
                  <a:schemeClr val="bg2">
                    <a:lumMod val="10000"/>
                  </a:schemeClr>
                </a:solidFill>
                <a:latin typeface="Hanken Grotesk Light" pitchFamily="2" charset="77"/>
              </a:rPr>
              <a:t>60% </a:t>
            </a:r>
            <a:r>
              <a:rPr lang="en-US" sz="1125">
                <a:solidFill>
                  <a:schemeClr val="bg2">
                    <a:lumMod val="10000"/>
                  </a:schemeClr>
                </a:solidFill>
                <a:latin typeface="Hanken Grotesk Light" pitchFamily="2" charset="77"/>
              </a:rPr>
              <a:t>reduction in</a:t>
            </a:r>
            <a:br>
              <a:rPr lang="en-US" sz="1125">
                <a:solidFill>
                  <a:schemeClr val="bg2">
                    <a:lumMod val="10000"/>
                  </a:schemeClr>
                </a:solidFill>
                <a:latin typeface="Hanken Grotesk Light" pitchFamily="2" charset="77"/>
              </a:rPr>
            </a:br>
            <a:r>
              <a:rPr lang="en-US" sz="1125">
                <a:solidFill>
                  <a:schemeClr val="bg2">
                    <a:lumMod val="10000"/>
                  </a:schemeClr>
                </a:solidFill>
                <a:latin typeface="Hanken Grotesk Light" pitchFamily="2" charset="77"/>
              </a:rPr>
              <a:t>customer wait time</a:t>
            </a:r>
          </a:p>
        </p:txBody>
      </p:sp>
      <p:sp>
        <p:nvSpPr>
          <p:cNvPr id="47" name="TextBox 46">
            <a:extLst>
              <a:ext uri="{FF2B5EF4-FFF2-40B4-BE49-F238E27FC236}">
                <a16:creationId xmlns:a16="http://schemas.microsoft.com/office/drawing/2014/main" id="{82E79CC7-F97E-D6F2-804F-10F2CAB50E6A}"/>
              </a:ext>
            </a:extLst>
          </p:cNvPr>
          <p:cNvSpPr txBox="1"/>
          <p:nvPr/>
        </p:nvSpPr>
        <p:spPr>
          <a:xfrm>
            <a:off x="6848047" y="4463034"/>
            <a:ext cx="2163791" cy="438582"/>
          </a:xfrm>
          <a:prstGeom prst="rect">
            <a:avLst/>
          </a:prstGeom>
          <a:noFill/>
        </p:spPr>
        <p:txBody>
          <a:bodyPr wrap="square" rtlCol="0">
            <a:spAutoFit/>
          </a:bodyPr>
          <a:lstStyle/>
          <a:p>
            <a:pPr algn="ctr"/>
            <a:r>
              <a:rPr lang="en-US" sz="1125" b="1">
                <a:solidFill>
                  <a:schemeClr val="bg2">
                    <a:lumMod val="10000"/>
                  </a:schemeClr>
                </a:solidFill>
                <a:latin typeface="Hanken Grotesk Light" pitchFamily="2" charset="77"/>
              </a:rPr>
              <a:t>12-day reduction</a:t>
            </a:r>
            <a:br>
              <a:rPr lang="en-US" sz="1125" b="1">
                <a:solidFill>
                  <a:schemeClr val="bg2">
                    <a:lumMod val="10000"/>
                  </a:schemeClr>
                </a:solidFill>
                <a:latin typeface="Hanken Grotesk Light" pitchFamily="2" charset="77"/>
              </a:rPr>
            </a:br>
            <a:r>
              <a:rPr lang="en-US" sz="1125">
                <a:solidFill>
                  <a:schemeClr val="bg2">
                    <a:lumMod val="10000"/>
                  </a:schemeClr>
                </a:solidFill>
                <a:latin typeface="Hanken Grotesk Light" pitchFamily="2" charset="77"/>
              </a:rPr>
              <a:t>in customer time to value </a:t>
            </a:r>
          </a:p>
        </p:txBody>
      </p:sp>
      <p:sp>
        <p:nvSpPr>
          <p:cNvPr id="48" name="TextBox 47">
            <a:extLst>
              <a:ext uri="{FF2B5EF4-FFF2-40B4-BE49-F238E27FC236}">
                <a16:creationId xmlns:a16="http://schemas.microsoft.com/office/drawing/2014/main" id="{C67FF4CB-498F-EC04-FE5E-5C664E43DD99}"/>
              </a:ext>
            </a:extLst>
          </p:cNvPr>
          <p:cNvSpPr txBox="1"/>
          <p:nvPr/>
        </p:nvSpPr>
        <p:spPr>
          <a:xfrm>
            <a:off x="7060299" y="3477471"/>
            <a:ext cx="1739288" cy="438582"/>
          </a:xfrm>
          <a:prstGeom prst="rect">
            <a:avLst/>
          </a:prstGeom>
          <a:noFill/>
        </p:spPr>
        <p:txBody>
          <a:bodyPr wrap="square" rtlCol="0">
            <a:spAutoFit/>
          </a:bodyPr>
          <a:lstStyle/>
          <a:p>
            <a:pPr algn="ctr"/>
            <a:r>
              <a:rPr lang="en-US" sz="1125" b="1">
                <a:solidFill>
                  <a:schemeClr val="bg2">
                    <a:lumMod val="10000"/>
                  </a:schemeClr>
                </a:solidFill>
                <a:latin typeface="Hanken Grotesk Light" pitchFamily="2" charset="77"/>
              </a:rPr>
              <a:t>+20% </a:t>
            </a:r>
            <a:r>
              <a:rPr lang="en-US" sz="1125">
                <a:solidFill>
                  <a:schemeClr val="bg2">
                    <a:lumMod val="10000"/>
                  </a:schemeClr>
                </a:solidFill>
                <a:latin typeface="Hanken Grotesk Light" pitchFamily="2" charset="77"/>
              </a:rPr>
              <a:t> donor reactivation</a:t>
            </a:r>
          </a:p>
        </p:txBody>
      </p:sp>
      <p:pic>
        <p:nvPicPr>
          <p:cNvPr id="49" name="Picture 48">
            <a:extLst>
              <a:ext uri="{FF2B5EF4-FFF2-40B4-BE49-F238E27FC236}">
                <a16:creationId xmlns:a16="http://schemas.microsoft.com/office/drawing/2014/main" id="{F87CBAE0-A9F3-AE17-6B49-0B465E8400A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443795" y="2888386"/>
            <a:ext cx="972295" cy="648195"/>
          </a:xfrm>
          <a:prstGeom prst="roundRect">
            <a:avLst>
              <a:gd name="adj" fmla="val 33465"/>
            </a:avLst>
          </a:prstGeom>
        </p:spPr>
      </p:pic>
      <p:pic>
        <p:nvPicPr>
          <p:cNvPr id="50" name="Picture 49">
            <a:extLst>
              <a:ext uri="{FF2B5EF4-FFF2-40B4-BE49-F238E27FC236}">
                <a16:creationId xmlns:a16="http://schemas.microsoft.com/office/drawing/2014/main" id="{FB0A82F1-966A-41B9-9D87-B526DC6D334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514063" y="3986964"/>
            <a:ext cx="831758" cy="626053"/>
          </a:xfrm>
          <a:prstGeom prst="roundRect">
            <a:avLst>
              <a:gd name="adj" fmla="val 50000"/>
            </a:avLst>
          </a:prstGeom>
        </p:spPr>
      </p:pic>
      <p:sp>
        <p:nvSpPr>
          <p:cNvPr id="52" name="Rectangle 51">
            <a:extLst>
              <a:ext uri="{FF2B5EF4-FFF2-40B4-BE49-F238E27FC236}">
                <a16:creationId xmlns:a16="http://schemas.microsoft.com/office/drawing/2014/main" id="{64BC67D2-CD49-718A-1326-8B644F7B2692}"/>
              </a:ext>
            </a:extLst>
          </p:cNvPr>
          <p:cNvSpPr/>
          <p:nvPr/>
        </p:nvSpPr>
        <p:spPr>
          <a:xfrm>
            <a:off x="593346" y="1428723"/>
            <a:ext cx="1246042" cy="526590"/>
          </a:xfrm>
          <a:prstGeom prst="rect">
            <a:avLst/>
          </a:prstGeom>
          <a:noFill/>
        </p:spPr>
        <p:txBody>
          <a:bodyPr spcFirstLastPara="1" wrap="none" lIns="57150" tIns="28575" rIns="57150" bIns="28575" numCol="1">
            <a:prstTxWarp prst="textArchUp">
              <a:avLst/>
            </a:prstTxWarp>
            <a:spAutoFit/>
          </a:bodyPr>
          <a:lstStyle/>
          <a:p>
            <a:pPr algn="ctr"/>
            <a:r>
              <a:rPr lang="en-US" sz="1500">
                <a:ln w="0"/>
                <a:solidFill>
                  <a:schemeClr val="bg1">
                    <a:lumMod val="90000"/>
                  </a:schemeClr>
                </a:solidFill>
                <a:effectLst>
                  <a:outerShdw blurRad="38100" dist="19050" dir="2700000" algn="tl" rotWithShape="0">
                    <a:schemeClr val="dk1">
                      <a:alpha val="40000"/>
                    </a:schemeClr>
                  </a:outerShdw>
                </a:effectLst>
                <a:latin typeface="Hanken Grotesk" pitchFamily="2" charset="77"/>
              </a:rPr>
              <a:t>Automation</a:t>
            </a:r>
          </a:p>
        </p:txBody>
      </p:sp>
      <p:sp>
        <p:nvSpPr>
          <p:cNvPr id="53" name="Rectangle 52">
            <a:extLst>
              <a:ext uri="{FF2B5EF4-FFF2-40B4-BE49-F238E27FC236}">
                <a16:creationId xmlns:a16="http://schemas.microsoft.com/office/drawing/2014/main" id="{702D6C3D-8632-D77A-2A44-11FE0EB1CC38}"/>
              </a:ext>
            </a:extLst>
          </p:cNvPr>
          <p:cNvSpPr/>
          <p:nvPr/>
        </p:nvSpPr>
        <p:spPr>
          <a:xfrm>
            <a:off x="2825172" y="1428723"/>
            <a:ext cx="1246042" cy="526590"/>
          </a:xfrm>
          <a:prstGeom prst="rect">
            <a:avLst/>
          </a:prstGeom>
          <a:noFill/>
        </p:spPr>
        <p:txBody>
          <a:bodyPr spcFirstLastPara="1" wrap="none" lIns="57150" tIns="28575" rIns="57150" bIns="28575" numCol="1">
            <a:prstTxWarp prst="textArchUp">
              <a:avLst/>
            </a:prstTxWarp>
            <a:spAutoFit/>
          </a:bodyPr>
          <a:lstStyle/>
          <a:p>
            <a:pPr algn="ctr"/>
            <a:r>
              <a:rPr lang="en-US" sz="1500">
                <a:ln w="0"/>
                <a:solidFill>
                  <a:schemeClr val="bg1">
                    <a:lumMod val="90000"/>
                  </a:schemeClr>
                </a:solidFill>
                <a:effectLst>
                  <a:outerShdw blurRad="38100" dist="19050" dir="2700000" algn="tl" rotWithShape="0">
                    <a:schemeClr val="dk1">
                      <a:alpha val="40000"/>
                    </a:schemeClr>
                  </a:outerShdw>
                </a:effectLst>
                <a:latin typeface="Hanken Grotesk" pitchFamily="2" charset="77"/>
              </a:rPr>
              <a:t>Augmentation</a:t>
            </a:r>
          </a:p>
        </p:txBody>
      </p:sp>
      <p:sp>
        <p:nvSpPr>
          <p:cNvPr id="54" name="Rectangle 53">
            <a:extLst>
              <a:ext uri="{FF2B5EF4-FFF2-40B4-BE49-F238E27FC236}">
                <a16:creationId xmlns:a16="http://schemas.microsoft.com/office/drawing/2014/main" id="{BA77F685-1156-EA4C-EF6B-240AB4AB73A0}"/>
              </a:ext>
            </a:extLst>
          </p:cNvPr>
          <p:cNvSpPr/>
          <p:nvPr/>
        </p:nvSpPr>
        <p:spPr>
          <a:xfrm>
            <a:off x="5049695" y="1428723"/>
            <a:ext cx="1246042" cy="526590"/>
          </a:xfrm>
          <a:prstGeom prst="rect">
            <a:avLst/>
          </a:prstGeom>
          <a:noFill/>
        </p:spPr>
        <p:txBody>
          <a:bodyPr spcFirstLastPara="1" wrap="none" lIns="57150" tIns="28575" rIns="57150" bIns="28575" numCol="1">
            <a:prstTxWarp prst="textArchUp">
              <a:avLst/>
            </a:prstTxWarp>
            <a:spAutoFit/>
          </a:bodyPr>
          <a:lstStyle/>
          <a:p>
            <a:pPr algn="ctr"/>
            <a:r>
              <a:rPr lang="en-US" sz="1500">
                <a:ln w="0"/>
                <a:solidFill>
                  <a:schemeClr val="bg1">
                    <a:lumMod val="90000"/>
                  </a:schemeClr>
                </a:solidFill>
                <a:effectLst>
                  <a:outerShdw blurRad="38100" dist="19050" dir="2700000" algn="tl" rotWithShape="0">
                    <a:schemeClr val="dk1">
                      <a:alpha val="40000"/>
                    </a:schemeClr>
                  </a:outerShdw>
                </a:effectLst>
                <a:latin typeface="Hanken Grotesk" pitchFamily="2" charset="77"/>
              </a:rPr>
              <a:t>Generation</a:t>
            </a:r>
          </a:p>
        </p:txBody>
      </p:sp>
      <p:sp>
        <p:nvSpPr>
          <p:cNvPr id="55" name="Rectangle 54">
            <a:extLst>
              <a:ext uri="{FF2B5EF4-FFF2-40B4-BE49-F238E27FC236}">
                <a16:creationId xmlns:a16="http://schemas.microsoft.com/office/drawing/2014/main" id="{91DF2F6D-3924-71CE-EA38-BEF0F9281335}"/>
              </a:ext>
            </a:extLst>
          </p:cNvPr>
          <p:cNvSpPr/>
          <p:nvPr/>
        </p:nvSpPr>
        <p:spPr>
          <a:xfrm>
            <a:off x="7306922" y="1428723"/>
            <a:ext cx="1246042" cy="526590"/>
          </a:xfrm>
          <a:prstGeom prst="rect">
            <a:avLst/>
          </a:prstGeom>
          <a:noFill/>
        </p:spPr>
        <p:txBody>
          <a:bodyPr spcFirstLastPara="1" wrap="none" lIns="57150" tIns="28575" rIns="57150" bIns="28575" numCol="1">
            <a:prstTxWarp prst="textArchUp">
              <a:avLst/>
            </a:prstTxWarp>
            <a:spAutoFit/>
          </a:bodyPr>
          <a:lstStyle/>
          <a:p>
            <a:pPr algn="ctr"/>
            <a:r>
              <a:rPr lang="en-US" sz="1500">
                <a:solidFill>
                  <a:schemeClr val="bg1"/>
                </a:solidFill>
                <a:latin typeface="Hanken Grotesk Light" pitchFamily="2" charset="77"/>
              </a:rPr>
              <a:t>Optimization</a:t>
            </a:r>
            <a:endParaRPr lang="en-CO" sz="1500">
              <a:solidFill>
                <a:schemeClr val="bg1"/>
              </a:solidFill>
              <a:latin typeface="Hanken Grotesk Light" pitchFamily="2" charset="77"/>
            </a:endParaRPr>
          </a:p>
        </p:txBody>
      </p:sp>
      <p:sp>
        <p:nvSpPr>
          <p:cNvPr id="57" name="Title 1">
            <a:extLst>
              <a:ext uri="{FF2B5EF4-FFF2-40B4-BE49-F238E27FC236}">
                <a16:creationId xmlns:a16="http://schemas.microsoft.com/office/drawing/2014/main" id="{CD38DE96-11CD-3B0A-E401-8371CA5AF35C}"/>
              </a:ext>
            </a:extLst>
          </p:cNvPr>
          <p:cNvSpPr txBox="1">
            <a:spLocks/>
          </p:cNvSpPr>
          <p:nvPr/>
        </p:nvSpPr>
        <p:spPr>
          <a:xfrm>
            <a:off x="1714500" y="467958"/>
            <a:ext cx="5715000" cy="378466"/>
          </a:xfrm>
          <a:prstGeom prst="rect">
            <a:avLst/>
          </a:prstGeom>
        </p:spPr>
        <p:txBody>
          <a:bodyPr vert="horz" anchor="ctr"/>
          <a:lstStyle>
            <a:lvl1pPr algn="l" defTabSz="685800" rtl="0" eaLnBrk="1" latinLnBrk="0" hangingPunct="1">
              <a:lnSpc>
                <a:spcPct val="90000"/>
              </a:lnSpc>
              <a:spcBef>
                <a:spcPct val="0"/>
              </a:spcBef>
              <a:buNone/>
              <a:defRPr sz="1600" b="1" i="0" kern="1200" spc="0" baseline="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pPr algn="ctr" defTabSz="406391">
              <a:lnSpc>
                <a:spcPct val="100000"/>
              </a:lnSpc>
              <a:spcBef>
                <a:spcPts val="0"/>
              </a:spcBef>
              <a:defRPr/>
            </a:pPr>
            <a:r>
              <a:rPr lang="en-US" sz="3375" b="0">
                <a:solidFill>
                  <a:srgbClr val="FFFFFF"/>
                </a:solidFill>
                <a:latin typeface="Hanken Grotesk Medium" pitchFamily="2" charset="0"/>
                <a:ea typeface="+mn-ea"/>
                <a:cs typeface="+mn-cs"/>
              </a:rPr>
              <a:t>The Value of Leveling Up</a:t>
            </a:r>
          </a:p>
        </p:txBody>
      </p:sp>
      <p:pic>
        <p:nvPicPr>
          <p:cNvPr id="5" name="Picture 4" descr="A purple letters on a black background&#10;&#10;AI-generated content may be incorrect.">
            <a:extLst>
              <a:ext uri="{FF2B5EF4-FFF2-40B4-BE49-F238E27FC236}">
                <a16:creationId xmlns:a16="http://schemas.microsoft.com/office/drawing/2014/main" id="{385F28B0-FCBB-7914-5DBF-95E7EF8FD628}"/>
              </a:ext>
            </a:extLst>
          </p:cNvPr>
          <p:cNvPicPr>
            <a:picLocks noChangeAspect="1"/>
          </p:cNvPicPr>
          <p:nvPr/>
        </p:nvPicPr>
        <p:blipFill>
          <a:blip r:embed="rId15"/>
          <a:stretch>
            <a:fillRect/>
          </a:stretch>
        </p:blipFill>
        <p:spPr>
          <a:xfrm>
            <a:off x="7157035" y="1772468"/>
            <a:ext cx="1515571" cy="491045"/>
          </a:xfrm>
          <a:prstGeom prst="rect">
            <a:avLst/>
          </a:prstGeom>
        </p:spPr>
      </p:pic>
      <p:pic>
        <p:nvPicPr>
          <p:cNvPr id="6" name="Picture 5" descr="A blue letter on a black background&#10;&#10;AI-generated content may be incorrect.">
            <a:extLst>
              <a:ext uri="{FF2B5EF4-FFF2-40B4-BE49-F238E27FC236}">
                <a16:creationId xmlns:a16="http://schemas.microsoft.com/office/drawing/2014/main" id="{CEE6208F-30C5-2412-5AC4-2777C80993E1}"/>
              </a:ext>
            </a:extLst>
          </p:cNvPr>
          <p:cNvPicPr>
            <a:picLocks noChangeAspect="1"/>
          </p:cNvPicPr>
          <p:nvPr/>
        </p:nvPicPr>
        <p:blipFill>
          <a:blip r:embed="rId16"/>
          <a:stretch>
            <a:fillRect/>
          </a:stretch>
        </p:blipFill>
        <p:spPr>
          <a:xfrm>
            <a:off x="384340" y="1953926"/>
            <a:ext cx="1697265" cy="327109"/>
          </a:xfrm>
          <a:prstGeom prst="rect">
            <a:avLst/>
          </a:prstGeom>
        </p:spPr>
      </p:pic>
    </p:spTree>
    <p:extLst>
      <p:ext uri="{BB962C8B-B14F-4D97-AF65-F5344CB8AC3E}">
        <p14:creationId xmlns:p14="http://schemas.microsoft.com/office/powerpoint/2010/main" val="253901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D1C52-A38B-16E6-6171-A8CCA5BFB525}"/>
              </a:ext>
            </a:extLst>
          </p:cNvPr>
          <p:cNvPicPr>
            <a:picLocks noChangeAspect="1"/>
          </p:cNvPicPr>
          <p:nvPr/>
        </p:nvPicPr>
        <p:blipFill>
          <a:blip r:embed="rId4"/>
          <a:stretch>
            <a:fillRect/>
          </a:stretch>
        </p:blipFill>
        <p:spPr>
          <a:xfrm>
            <a:off x="1451263" y="845366"/>
            <a:ext cx="6241473" cy="1533576"/>
          </a:xfrm>
          <a:prstGeom prst="rect">
            <a:avLst/>
          </a:prstGeom>
        </p:spPr>
      </p:pic>
      <p:sp>
        <p:nvSpPr>
          <p:cNvPr id="5" name="TextBox 4">
            <a:extLst>
              <a:ext uri="{FF2B5EF4-FFF2-40B4-BE49-F238E27FC236}">
                <a16:creationId xmlns:a16="http://schemas.microsoft.com/office/drawing/2014/main" id="{CE847696-3F6F-8D7F-C9FD-5768FC25C8AC}"/>
              </a:ext>
            </a:extLst>
          </p:cNvPr>
          <p:cNvSpPr txBox="1"/>
          <p:nvPr/>
        </p:nvSpPr>
        <p:spPr>
          <a:xfrm>
            <a:off x="2133600" y="3011527"/>
            <a:ext cx="4572000" cy="938719"/>
          </a:xfrm>
          <a:prstGeom prst="rect">
            <a:avLst/>
          </a:prstGeom>
          <a:noFill/>
        </p:spPr>
        <p:txBody>
          <a:bodyPr wrap="square">
            <a:spAutoFit/>
          </a:bodyPr>
          <a:lstStyle/>
          <a:p>
            <a:r>
              <a:rPr lang="en-US" sz="1400" dirty="0">
                <a:solidFill>
                  <a:srgbClr val="0B1228"/>
                </a:solidFill>
              </a:rPr>
              <a:t>Watch the video here: </a:t>
            </a:r>
          </a:p>
          <a:p>
            <a:endParaRPr lang="en-US" sz="1400" b="1" dirty="0">
              <a:solidFill>
                <a:srgbClr val="0B1228"/>
              </a:solidFill>
            </a:endParaRPr>
          </a:p>
          <a:p>
            <a:r>
              <a:rPr lang="en-US" b="1" dirty="0" err="1">
                <a:hlinkClick r:id="rId5"/>
              </a:rPr>
              <a:t>Maxicare</a:t>
            </a:r>
            <a:r>
              <a:rPr lang="en-US" b="1" dirty="0">
                <a:hlinkClick r:id="rId5"/>
              </a:rPr>
              <a:t>: Helping Filipinos live their best lives with proactive care from Genesys Cloud</a:t>
            </a:r>
            <a:endParaRPr lang="en-US" b="1" dirty="0"/>
          </a:p>
        </p:txBody>
      </p:sp>
    </p:spTree>
    <p:extLst>
      <p:ext uri="{BB962C8B-B14F-4D97-AF65-F5344CB8AC3E}">
        <p14:creationId xmlns:p14="http://schemas.microsoft.com/office/powerpoint/2010/main" val="2833840191"/>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C7CBD-BD1E-94D4-A318-1C86CB3B60C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F70D1504-F76E-B401-EC75-7794548527EC}"/>
              </a:ext>
            </a:extLst>
          </p:cNvPr>
          <p:cNvSpPr>
            <a:spLocks noGrp="1"/>
          </p:cNvSpPr>
          <p:nvPr>
            <p:ph type="body" sz="quarter" idx="20"/>
          </p:nvPr>
        </p:nvSpPr>
        <p:spPr>
          <a:xfrm>
            <a:off x="1140756" y="1781438"/>
            <a:ext cx="4515629" cy="668967"/>
          </a:xfrm>
        </p:spPr>
        <p:txBody>
          <a:bodyPr>
            <a:noAutofit/>
          </a:bodyPr>
          <a:lstStyle/>
          <a:p>
            <a:pPr>
              <a:spcBef>
                <a:spcPts val="1400"/>
              </a:spcBef>
            </a:pPr>
            <a:r>
              <a:rPr lang="en-GB" sz="1400"/>
              <a:t>Genesys is offering organizations a robust entry point for autonomous AI, and the tools to help ensure every AI-powered customer interaction is secure, ethical and aligned to their strategy and values.</a:t>
            </a:r>
            <a:endParaRPr lang="en-CH" sz="1400">
              <a:latin typeface="+mn-lt"/>
            </a:endParaRPr>
          </a:p>
        </p:txBody>
      </p:sp>
      <p:sp>
        <p:nvSpPr>
          <p:cNvPr id="13" name="Text Placeholder 12">
            <a:extLst>
              <a:ext uri="{FF2B5EF4-FFF2-40B4-BE49-F238E27FC236}">
                <a16:creationId xmlns:a16="http://schemas.microsoft.com/office/drawing/2014/main" id="{2EE99815-CCBB-C787-98A7-6721F877E3BF}"/>
              </a:ext>
            </a:extLst>
          </p:cNvPr>
          <p:cNvSpPr>
            <a:spLocks noGrp="1"/>
          </p:cNvSpPr>
          <p:nvPr>
            <p:ph type="body" sz="quarter" idx="21"/>
          </p:nvPr>
        </p:nvSpPr>
        <p:spPr>
          <a:xfrm>
            <a:off x="1140757" y="1127505"/>
            <a:ext cx="3762202" cy="227012"/>
          </a:xfrm>
        </p:spPr>
        <p:txBody>
          <a:bodyPr vert="horz" lIns="0" tIns="0" rIns="0" bIns="0" rtlCol="0" anchor="t">
            <a:noAutofit/>
          </a:bodyPr>
          <a:lstStyle/>
          <a:p>
            <a:r>
              <a:rPr lang="en-CH" sz="1600">
                <a:solidFill>
                  <a:schemeClr val="accent4"/>
                </a:solidFill>
                <a:latin typeface="+mj-lt"/>
                <a:ea typeface="Roboto Medium"/>
                <a:cs typeface="Roboto Medium"/>
              </a:rPr>
              <a:t>What analysts are saying</a:t>
            </a:r>
            <a:endParaRPr lang="en-AU" sz="1600">
              <a:solidFill>
                <a:schemeClr val="accent4"/>
              </a:solidFill>
              <a:latin typeface="+mj-lt"/>
              <a:ea typeface="Roboto Medium"/>
              <a:cs typeface="Roboto Medium"/>
            </a:endParaRPr>
          </a:p>
        </p:txBody>
      </p:sp>
      <p:sp>
        <p:nvSpPr>
          <p:cNvPr id="2" name="TextBox 1">
            <a:extLst>
              <a:ext uri="{FF2B5EF4-FFF2-40B4-BE49-F238E27FC236}">
                <a16:creationId xmlns:a16="http://schemas.microsoft.com/office/drawing/2014/main" id="{1C328A13-A114-4FBE-C96D-26A80762AD35}"/>
              </a:ext>
            </a:extLst>
          </p:cNvPr>
          <p:cNvSpPr txBox="1"/>
          <p:nvPr/>
        </p:nvSpPr>
        <p:spPr>
          <a:xfrm>
            <a:off x="1040142" y="1417097"/>
            <a:ext cx="498856" cy="340026"/>
          </a:xfrm>
          <a:prstGeom prst="rect">
            <a:avLst/>
          </a:prstGeom>
        </p:spPr>
        <p:txBody>
          <a:bodyPr vert="horz" wrap="square" lIns="0" tIns="0" rIns="0" bIns="0" rtlCol="0">
            <a:noAutofit/>
          </a:bodyPr>
          <a:lstStyle/>
          <a:p>
            <a:pPr algn="l"/>
            <a:r>
              <a:rPr lang="en-US" sz="5400">
                <a:solidFill>
                  <a:schemeClr val="accent1"/>
                </a:solidFill>
              </a:rPr>
              <a:t>“</a:t>
            </a:r>
          </a:p>
        </p:txBody>
      </p:sp>
      <p:sp>
        <p:nvSpPr>
          <p:cNvPr id="3" name="Text Placeholder 11">
            <a:extLst>
              <a:ext uri="{FF2B5EF4-FFF2-40B4-BE49-F238E27FC236}">
                <a16:creationId xmlns:a16="http://schemas.microsoft.com/office/drawing/2014/main" id="{4979E633-A93B-9471-EE0F-805C6F4197E5}"/>
              </a:ext>
            </a:extLst>
          </p:cNvPr>
          <p:cNvSpPr txBox="1">
            <a:spLocks/>
          </p:cNvSpPr>
          <p:nvPr/>
        </p:nvSpPr>
        <p:spPr>
          <a:xfrm>
            <a:off x="1140756" y="2787299"/>
            <a:ext cx="4380813" cy="1077678"/>
          </a:xfrm>
          <a:prstGeom prst="rect">
            <a:avLst/>
          </a:prstGeom>
        </p:spPr>
        <p:txBody>
          <a:bodyPr vert="horz" lIns="0" tIns="0" rIns="0" bIns="0" rtlCol="0" anchor="t">
            <a:noAutofit/>
          </a:bodyPr>
          <a:lstStyle>
            <a:lvl1pPr marL="0" indent="0" algn="l" defTabSz="685800" rtl="0" eaLnBrk="1" latinLnBrk="0" hangingPunct="1">
              <a:lnSpc>
                <a:spcPct val="100000"/>
              </a:lnSpc>
              <a:spcBef>
                <a:spcPts val="800"/>
              </a:spcBef>
              <a:buClr>
                <a:schemeClr val="accent1"/>
              </a:buClr>
              <a:buSzPct val="75000"/>
              <a:buFontTx/>
              <a:buNone/>
              <a:tabLst/>
              <a:defRPr sz="1600" b="0" i="0" kern="1200" spc="0">
                <a:solidFill>
                  <a:srgbClr val="0B1228"/>
                </a:solidFill>
                <a:latin typeface="Roboto Medium" panose="02000000000000000000" pitchFamily="2" charset="0"/>
                <a:ea typeface="Roboto Medium" panose="02000000000000000000" pitchFamily="2" charset="0"/>
                <a:cs typeface="Roboto Medium" panose="02000000000000000000" pitchFamily="2" charset="0"/>
              </a:defRPr>
            </a:lvl1pPr>
            <a:lvl2pPr marL="174625" marR="0" indent="0" algn="l" defTabSz="685800" rtl="0" eaLnBrk="1" fontAlgn="auto" latinLnBrk="0" hangingPunct="1">
              <a:lnSpc>
                <a:spcPct val="100000"/>
              </a:lnSpc>
              <a:spcBef>
                <a:spcPts val="375"/>
              </a:spcBef>
              <a:spcAft>
                <a:spcPts val="0"/>
              </a:spcAft>
              <a:buClr>
                <a:schemeClr val="accent1"/>
              </a:buClr>
              <a:buSzPct val="100000"/>
              <a:buFontTx/>
              <a:buNone/>
              <a:tabLst/>
              <a:defRPr sz="900" b="0" i="0" kern="1200" spc="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342900" indent="0" algn="l" defTabSz="685800" rtl="0" eaLnBrk="1" latinLnBrk="0" hangingPunct="1">
              <a:lnSpc>
                <a:spcPct val="100000"/>
              </a:lnSpc>
              <a:spcBef>
                <a:spcPts val="375"/>
              </a:spcBef>
              <a:buClr>
                <a:schemeClr val="accent1"/>
              </a:buClr>
              <a:buSzPct val="100000"/>
              <a:buFontTx/>
              <a:buNone/>
              <a:tabLst/>
              <a:defRPr sz="600" b="0" i="0" kern="1200" spc="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3pPr>
            <a:lvl4pPr marL="511175" indent="0" algn="l" defTabSz="685800" rtl="0" eaLnBrk="1" latinLnBrk="0" hangingPunct="1">
              <a:lnSpc>
                <a:spcPct val="100000"/>
              </a:lnSpc>
              <a:spcBef>
                <a:spcPts val="375"/>
              </a:spcBef>
              <a:buClr>
                <a:schemeClr val="accent1"/>
              </a:buClr>
              <a:buSzPct val="100000"/>
              <a:buFontTx/>
              <a:buNone/>
              <a:tabLst/>
              <a:defRPr sz="600" b="0" i="0" kern="1200" spc="0">
                <a:solidFill>
                  <a:schemeClr val="bg1"/>
                </a:solidFill>
                <a:latin typeface="Roboto Medium" panose="02000000000000000000" pitchFamily="2" charset="0"/>
                <a:ea typeface="+mn-ea"/>
                <a:cs typeface="+mn-cs"/>
              </a:defRPr>
            </a:lvl4pPr>
            <a:lvl5pPr marL="693738" indent="0" algn="l" defTabSz="685800" rtl="0" eaLnBrk="1" latinLnBrk="0" hangingPunct="1">
              <a:lnSpc>
                <a:spcPct val="100000"/>
              </a:lnSpc>
              <a:spcBef>
                <a:spcPts val="375"/>
              </a:spcBef>
              <a:buClr>
                <a:schemeClr val="accent1"/>
              </a:buClr>
              <a:buSzPct val="100000"/>
              <a:buFontTx/>
              <a:buNone/>
              <a:tabLst/>
              <a:defRPr sz="600" b="0" i="0" kern="1200" spc="0">
                <a:solidFill>
                  <a:schemeClr val="bg1"/>
                </a:solidFill>
                <a:latin typeface="Roboto Medium"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spcBef>
                <a:spcPts val="1400"/>
              </a:spcBef>
            </a:pPr>
            <a:r>
              <a:rPr lang="en-GB" sz="1400">
                <a:latin typeface="+mn-lt"/>
              </a:rPr>
              <a:t>Scalable oversight of AI is critically important as we move into agentic decision-making and operation at lightning speed. For enterprises to leverage agentic AI, they must evolve how they approach AI governance and adoption.</a:t>
            </a:r>
          </a:p>
          <a:p>
            <a:pPr>
              <a:spcBef>
                <a:spcPts val="1400"/>
              </a:spcBef>
            </a:pPr>
            <a:r>
              <a:rPr lang="en-GB" sz="1100">
                <a:latin typeface="+mn-lt"/>
              </a:rPr>
              <a:t>Hayley Sutherland, research manager for conversational AI at IDC. </a:t>
            </a:r>
            <a:endParaRPr lang="en-CH" sz="1100">
              <a:latin typeface="+mn-lt"/>
            </a:endParaRPr>
          </a:p>
        </p:txBody>
      </p:sp>
      <p:pic>
        <p:nvPicPr>
          <p:cNvPr id="9" name="Picture Placeholder 8" descr="A blue and black logo&#10;&#10;AI-generated content may be incorrect.">
            <a:extLst>
              <a:ext uri="{FF2B5EF4-FFF2-40B4-BE49-F238E27FC236}">
                <a16:creationId xmlns:a16="http://schemas.microsoft.com/office/drawing/2014/main" id="{6B72B896-C39B-44F4-B8A5-A99348BA788F}"/>
              </a:ext>
            </a:extLst>
          </p:cNvPr>
          <p:cNvPicPr>
            <a:picLocks noGrp="1" noChangeAspect="1"/>
          </p:cNvPicPr>
          <p:nvPr>
            <p:ph type="pic" sz="quarter" idx="22"/>
          </p:nvPr>
        </p:nvPicPr>
        <p:blipFill rotWithShape="1">
          <a:blip r:embed="rId3"/>
          <a:srcRect l="1524" t="18300" r="302" b="17763"/>
          <a:stretch>
            <a:fillRect/>
          </a:stretch>
        </p:blipFill>
        <p:spPr>
          <a:xfrm>
            <a:off x="5772103" y="2175546"/>
            <a:ext cx="2589643" cy="792408"/>
          </a:xfrm>
        </p:spPr>
      </p:pic>
    </p:spTree>
    <p:extLst>
      <p:ext uri="{BB962C8B-B14F-4D97-AF65-F5344CB8AC3E}">
        <p14:creationId xmlns:p14="http://schemas.microsoft.com/office/powerpoint/2010/main" val="2139657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113AC-A076-C85F-7A30-63BF1F0FF7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5E40C9-4FEF-C58B-140D-EA6B7037FA2D}"/>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cs typeface="Arial"/>
              <a:sym typeface="Arial"/>
            </a:endParaRPr>
          </a:p>
        </p:txBody>
      </p:sp>
      <p:sp>
        <p:nvSpPr>
          <p:cNvPr id="30" name="TextBox 29">
            <a:extLst>
              <a:ext uri="{FF2B5EF4-FFF2-40B4-BE49-F238E27FC236}">
                <a16:creationId xmlns:a16="http://schemas.microsoft.com/office/drawing/2014/main" id="{9886C1C7-E7FE-718B-560B-AE195ECBEC1B}"/>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cs typeface="Arial"/>
              <a:sym typeface="Arial"/>
            </a:endParaRPr>
          </a:p>
        </p:txBody>
      </p:sp>
      <p:sp>
        <p:nvSpPr>
          <p:cNvPr id="7" name="TextBox 6">
            <a:extLst>
              <a:ext uri="{FF2B5EF4-FFF2-40B4-BE49-F238E27FC236}">
                <a16:creationId xmlns:a16="http://schemas.microsoft.com/office/drawing/2014/main" id="{F8441229-D1FA-88D2-A762-AA54836986E7}"/>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cs typeface="Arial"/>
              <a:sym typeface="Arial"/>
            </a:endParaRPr>
          </a:p>
        </p:txBody>
      </p:sp>
      <p:sp>
        <p:nvSpPr>
          <p:cNvPr id="26" name="TextBox 25">
            <a:extLst>
              <a:ext uri="{FF2B5EF4-FFF2-40B4-BE49-F238E27FC236}">
                <a16:creationId xmlns:a16="http://schemas.microsoft.com/office/drawing/2014/main" id="{5731FBE3-8BEE-B4AE-D8D4-2FA406D9163D}"/>
              </a:ext>
            </a:extLst>
          </p:cNvPr>
          <p:cNvSpPr txBox="1"/>
          <p:nvPr/>
        </p:nvSpPr>
        <p:spPr>
          <a:xfrm>
            <a:off x="5417852" y="-873410"/>
            <a:ext cx="184731" cy="150682"/>
          </a:xfrm>
          <a:prstGeom prst="rect">
            <a:avLst/>
          </a:prstGeom>
          <a:noFill/>
        </p:spPr>
        <p:txBody>
          <a:bodyPr wrap="none" rtlCol="0">
            <a:spAutoFit/>
          </a:bodyPr>
          <a:lstStyle/>
          <a:p>
            <a:pPr defTabSz="685758">
              <a:defRPr/>
            </a:pPr>
            <a:endParaRPr lang="en-US" sz="379">
              <a:solidFill>
                <a:srgbClr val="706B64"/>
              </a:solidFill>
              <a:latin typeface="Roboto"/>
              <a:cs typeface="Arial"/>
              <a:sym typeface="Arial"/>
            </a:endParaRPr>
          </a:p>
        </p:txBody>
      </p:sp>
      <p:sp>
        <p:nvSpPr>
          <p:cNvPr id="23" name="Title 1">
            <a:extLst>
              <a:ext uri="{FF2B5EF4-FFF2-40B4-BE49-F238E27FC236}">
                <a16:creationId xmlns:a16="http://schemas.microsoft.com/office/drawing/2014/main" id="{6F94B28A-DE9B-67A5-F92B-7E182B733917}"/>
              </a:ext>
            </a:extLst>
          </p:cNvPr>
          <p:cNvSpPr txBox="1">
            <a:spLocks/>
          </p:cNvSpPr>
          <p:nvPr/>
        </p:nvSpPr>
        <p:spPr>
          <a:xfrm>
            <a:off x="270208" y="264191"/>
            <a:ext cx="6271881" cy="326996"/>
          </a:xfrm>
          <a:prstGeom prst="rect">
            <a:avLst/>
          </a:prstGeom>
        </p:spPr>
        <p:txBody>
          <a:bodyPr vert="horz" lIns="57150" tIns="28575" rIns="57150" bIns="28575" anchor="ctr"/>
          <a:lstStyle>
            <a:lvl1pPr algn="l" defTabSz="685800" rtl="0" eaLnBrk="1" latinLnBrk="0" hangingPunct="1">
              <a:lnSpc>
                <a:spcPct val="90000"/>
              </a:lnSpc>
              <a:spcBef>
                <a:spcPct val="0"/>
              </a:spcBef>
              <a:buNone/>
              <a:defRPr sz="1600" b="1" i="0" kern="1200" spc="0" baseline="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pPr algn="ctr" defTabSz="1081978">
              <a:lnSpc>
                <a:spcPct val="100000"/>
              </a:lnSpc>
              <a:spcBef>
                <a:spcPts val="0"/>
              </a:spcBef>
              <a:defRPr/>
            </a:pPr>
            <a:endParaRPr lang="en-US" sz="2375" b="0">
              <a:solidFill>
                <a:srgbClr val="FFFFFF"/>
              </a:solidFill>
              <a:latin typeface="Hanken Grotesk Light" pitchFamily="2" charset="77"/>
              <a:cs typeface="+mn-cs"/>
              <a:sym typeface="Arial"/>
            </a:endParaRPr>
          </a:p>
        </p:txBody>
      </p:sp>
      <p:pic>
        <p:nvPicPr>
          <p:cNvPr id="9" name="Graphic 8">
            <a:extLst>
              <a:ext uri="{FF2B5EF4-FFF2-40B4-BE49-F238E27FC236}">
                <a16:creationId xmlns:a16="http://schemas.microsoft.com/office/drawing/2014/main" id="{10E583F9-24AF-5226-D227-EB6AE532B9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4513" y="1135276"/>
            <a:ext cx="1477395" cy="447696"/>
          </a:xfrm>
          <a:prstGeom prst="rect">
            <a:avLst/>
          </a:prstGeom>
        </p:spPr>
      </p:pic>
      <p:sp>
        <p:nvSpPr>
          <p:cNvPr id="11" name="Rectangle: Rounded Corners 21">
            <a:extLst>
              <a:ext uri="{FF2B5EF4-FFF2-40B4-BE49-F238E27FC236}">
                <a16:creationId xmlns:a16="http://schemas.microsoft.com/office/drawing/2014/main" id="{041D558C-3324-4BC7-C00A-26D1EC4DA13B}"/>
              </a:ext>
            </a:extLst>
          </p:cNvPr>
          <p:cNvSpPr/>
          <p:nvPr/>
        </p:nvSpPr>
        <p:spPr>
          <a:xfrm>
            <a:off x="3314708" y="1876919"/>
            <a:ext cx="2514585" cy="2259779"/>
          </a:xfrm>
          <a:prstGeom prst="roundRect">
            <a:avLst>
              <a:gd name="adj" fmla="val 10848"/>
            </a:avLst>
          </a:prstGeom>
          <a:solidFill>
            <a:schemeClr val="bg1"/>
          </a:solidFill>
          <a:ln>
            <a:noFill/>
          </a:ln>
          <a:effectLst>
            <a:outerShdw blurRad="419100" dist="3810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0598">
              <a:defRPr/>
            </a:pPr>
            <a:endParaRPr lang="en-US" sz="2521">
              <a:solidFill>
                <a:srgbClr val="FFFFFF"/>
              </a:solidFill>
              <a:latin typeface="Hanken Grotesk ExtraBold"/>
            </a:endParaRPr>
          </a:p>
        </p:txBody>
      </p:sp>
      <p:pic>
        <p:nvPicPr>
          <p:cNvPr id="12" name="Picture 11">
            <a:extLst>
              <a:ext uri="{FF2B5EF4-FFF2-40B4-BE49-F238E27FC236}">
                <a16:creationId xmlns:a16="http://schemas.microsoft.com/office/drawing/2014/main" id="{8F7CE3D6-94BF-68F1-6392-870B846B181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556201" y="1983012"/>
            <a:ext cx="2031598" cy="2016334"/>
          </a:xfrm>
          <a:prstGeom prst="rect">
            <a:avLst/>
          </a:prstGeom>
        </p:spPr>
      </p:pic>
      <p:sp>
        <p:nvSpPr>
          <p:cNvPr id="13" name="Rectangle: Rounded Corners 21">
            <a:extLst>
              <a:ext uri="{FF2B5EF4-FFF2-40B4-BE49-F238E27FC236}">
                <a16:creationId xmlns:a16="http://schemas.microsoft.com/office/drawing/2014/main" id="{4815B2B9-D773-9E47-4B91-94D14D67ECB7}"/>
              </a:ext>
            </a:extLst>
          </p:cNvPr>
          <p:cNvSpPr/>
          <p:nvPr/>
        </p:nvSpPr>
        <p:spPr>
          <a:xfrm>
            <a:off x="501833" y="1876919"/>
            <a:ext cx="2514585" cy="2259779"/>
          </a:xfrm>
          <a:prstGeom prst="roundRect">
            <a:avLst>
              <a:gd name="adj" fmla="val 10848"/>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7150" tIns="28575" rIns="57150" bIns="28575" rtlCol="0" anchor="ctr">
            <a:noAutofit/>
          </a:bodyPr>
          <a:lstStyle/>
          <a:p>
            <a:pPr algn="ctr"/>
            <a:endParaRPr lang="en-US" sz="1500">
              <a:solidFill>
                <a:schemeClr val="bg1"/>
              </a:solidFill>
              <a:latin typeface="Hanken Grotesk Light"/>
            </a:endParaRPr>
          </a:p>
        </p:txBody>
      </p:sp>
      <p:sp>
        <p:nvSpPr>
          <p:cNvPr id="15" name="Rectangle: Rounded Corners 75">
            <a:extLst>
              <a:ext uri="{FF2B5EF4-FFF2-40B4-BE49-F238E27FC236}">
                <a16:creationId xmlns:a16="http://schemas.microsoft.com/office/drawing/2014/main" id="{D80306F5-8459-9924-EE63-9393D423947E}"/>
              </a:ext>
            </a:extLst>
          </p:cNvPr>
          <p:cNvSpPr/>
          <p:nvPr/>
        </p:nvSpPr>
        <p:spPr>
          <a:xfrm>
            <a:off x="803544" y="2742413"/>
            <a:ext cx="1911162" cy="7143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7150" tIns="28575" rIns="57150" bIns="28575" rtlCol="0" anchor="ctr">
            <a:noAutofit/>
          </a:bodyPr>
          <a:lstStyle/>
          <a:p>
            <a:pPr algn="ctr"/>
            <a:r>
              <a:rPr lang="en-US" sz="2000" b="1" i="1">
                <a:solidFill>
                  <a:schemeClr val="bg1"/>
                </a:solidFill>
                <a:latin typeface="Hanken Grotesk SemiBold"/>
                <a:sym typeface="Century Gothic"/>
              </a:rPr>
              <a:t>Best </a:t>
            </a:r>
            <a:br>
              <a:rPr lang="en-US" sz="2000" b="1" i="1">
                <a:latin typeface="Hanken Grotesk SemiBold" pitchFamily="2" charset="77"/>
              </a:rPr>
            </a:br>
            <a:r>
              <a:rPr lang="en-US" sz="2000" b="1" i="1">
                <a:solidFill>
                  <a:schemeClr val="bg1"/>
                </a:solidFill>
                <a:latin typeface="Hanken Grotesk SemiBold"/>
                <a:sym typeface="Century Gothic"/>
              </a:rPr>
              <a:t>Use of AI</a:t>
            </a:r>
            <a:endParaRPr lang="en-US" sz="2000" b="1" i="1">
              <a:solidFill>
                <a:schemeClr val="bg1"/>
              </a:solidFill>
              <a:latin typeface="Hanken Grotesk SemiBold"/>
            </a:endParaRPr>
          </a:p>
          <a:p>
            <a:pPr algn="ctr"/>
            <a:endParaRPr lang="en-US" sz="1500" b="1" i="1">
              <a:solidFill>
                <a:schemeClr val="bg1"/>
              </a:solidFill>
              <a:latin typeface="Hanken Grotesk SemiBold" pitchFamily="2" charset="77"/>
              <a:sym typeface="Century Gothic"/>
            </a:endParaRPr>
          </a:p>
          <a:p>
            <a:pPr algn="ctr"/>
            <a:r>
              <a:rPr lang="en-US" sz="2000" b="1" i="1">
                <a:solidFill>
                  <a:schemeClr val="bg1"/>
                </a:solidFill>
                <a:latin typeface="Hanken Grotesk SemiBold"/>
                <a:sym typeface="Century Gothic"/>
              </a:rPr>
              <a:t>Best </a:t>
            </a:r>
            <a:br>
              <a:rPr lang="en-US" sz="2000" b="1" i="1">
                <a:latin typeface="Hanken Grotesk SemiBold" pitchFamily="2" charset="77"/>
              </a:rPr>
            </a:br>
            <a:r>
              <a:rPr lang="en-US" sz="2000" b="1" i="1">
                <a:solidFill>
                  <a:schemeClr val="bg1"/>
                </a:solidFill>
                <a:latin typeface="Hanken Grotesk SemiBold"/>
                <a:sym typeface="Century Gothic"/>
              </a:rPr>
              <a:t>Innovation for CX</a:t>
            </a:r>
            <a:endParaRPr lang="en-US" sz="2000" b="1" i="1">
              <a:solidFill>
                <a:schemeClr val="bg1"/>
              </a:solidFill>
              <a:latin typeface="Hanken Grotesk SemiBold"/>
            </a:endParaRPr>
          </a:p>
          <a:p>
            <a:pPr algn="ctr"/>
            <a:endParaRPr lang="en-US" sz="1500">
              <a:solidFill>
                <a:srgbClr val="000000"/>
              </a:solidFill>
              <a:latin typeface="Hanken Grotesk Light"/>
              <a:sym typeface="Century Gothic"/>
            </a:endParaRPr>
          </a:p>
        </p:txBody>
      </p:sp>
      <p:pic>
        <p:nvPicPr>
          <p:cNvPr id="17" name="Graphic 16">
            <a:extLst>
              <a:ext uri="{FF2B5EF4-FFF2-40B4-BE49-F238E27FC236}">
                <a16:creationId xmlns:a16="http://schemas.microsoft.com/office/drawing/2014/main" id="{6C210E44-3CDE-0C33-B2F2-94D9F3DF87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544" y="1102039"/>
            <a:ext cx="1909069" cy="493725"/>
          </a:xfrm>
          <a:prstGeom prst="rect">
            <a:avLst/>
          </a:prstGeom>
        </p:spPr>
      </p:pic>
      <p:pic>
        <p:nvPicPr>
          <p:cNvPr id="1026" name="Picture 2" descr="G2 Brand Resources | G2 Culture">
            <a:extLst>
              <a:ext uri="{FF2B5EF4-FFF2-40B4-BE49-F238E27FC236}">
                <a16:creationId xmlns:a16="http://schemas.microsoft.com/office/drawing/2014/main" id="{111B8294-58E0-8629-088D-0251D2072F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6840" y="964437"/>
            <a:ext cx="768928" cy="7689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21">
            <a:extLst>
              <a:ext uri="{FF2B5EF4-FFF2-40B4-BE49-F238E27FC236}">
                <a16:creationId xmlns:a16="http://schemas.microsoft.com/office/drawing/2014/main" id="{3633CC90-1AFD-2143-5793-E9E551E36463}"/>
              </a:ext>
            </a:extLst>
          </p:cNvPr>
          <p:cNvSpPr/>
          <p:nvPr/>
        </p:nvSpPr>
        <p:spPr>
          <a:xfrm>
            <a:off x="6094012" y="1876919"/>
            <a:ext cx="2514585" cy="2259779"/>
          </a:xfrm>
          <a:prstGeom prst="roundRect">
            <a:avLst>
              <a:gd name="adj" fmla="val 10848"/>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7150" tIns="28575" rIns="57150" bIns="28575" rtlCol="0" anchor="ctr">
            <a:noAutofit/>
          </a:bodyPr>
          <a:lstStyle/>
          <a:p>
            <a:pPr algn="ctr"/>
            <a:endParaRPr lang="en-US" sz="1500">
              <a:solidFill>
                <a:schemeClr val="bg1"/>
              </a:solidFill>
              <a:latin typeface="Hanken Grotesk Light"/>
            </a:endParaRPr>
          </a:p>
        </p:txBody>
      </p:sp>
      <p:sp>
        <p:nvSpPr>
          <p:cNvPr id="19" name="Rectangle: Rounded Corners 75">
            <a:extLst>
              <a:ext uri="{FF2B5EF4-FFF2-40B4-BE49-F238E27FC236}">
                <a16:creationId xmlns:a16="http://schemas.microsoft.com/office/drawing/2014/main" id="{2852DF57-8A3D-7244-0AD1-DB46267DA6A4}"/>
              </a:ext>
            </a:extLst>
          </p:cNvPr>
          <p:cNvSpPr/>
          <p:nvPr/>
        </p:nvSpPr>
        <p:spPr>
          <a:xfrm>
            <a:off x="6325161" y="2634004"/>
            <a:ext cx="2179621" cy="7143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7150" tIns="28575" rIns="57150" bIns="28575" rtlCol="0" anchor="ctr">
            <a:noAutofit/>
          </a:bodyPr>
          <a:lstStyle/>
          <a:p>
            <a:pPr algn="ctr"/>
            <a:r>
              <a:rPr lang="en-US" sz="2000" b="1" i="1">
                <a:solidFill>
                  <a:schemeClr val="bg1"/>
                </a:solidFill>
                <a:latin typeface="Hanken Grotesk SemiBold"/>
                <a:sym typeface="Century Gothic"/>
              </a:rPr>
              <a:t>Best </a:t>
            </a:r>
            <a:endParaRPr lang="en-US" sz="2000" b="1" i="1">
              <a:solidFill>
                <a:schemeClr val="bg1"/>
              </a:solidFill>
              <a:latin typeface="Hanken Grotesk SemiBold"/>
            </a:endParaRPr>
          </a:p>
          <a:p>
            <a:pPr algn="ctr"/>
            <a:r>
              <a:rPr lang="en-US" sz="2000" b="1" i="1">
                <a:solidFill>
                  <a:schemeClr val="bg1"/>
                </a:solidFill>
                <a:latin typeface="Hanken Grotesk SemiBold"/>
                <a:sym typeface="Century Gothic"/>
              </a:rPr>
              <a:t>AI products for 2024</a:t>
            </a:r>
            <a:endParaRPr lang="en-US" sz="2000" b="1" i="1">
              <a:solidFill>
                <a:schemeClr val="bg1"/>
              </a:solidFill>
              <a:latin typeface="Hanken Grotesk SemiBold"/>
            </a:endParaRPr>
          </a:p>
        </p:txBody>
      </p:sp>
      <p:pic>
        <p:nvPicPr>
          <p:cNvPr id="2" name="Picture 1" descr="A white letter on a black background&#10;&#10;AI-generated content may be incorrect.">
            <a:extLst>
              <a:ext uri="{FF2B5EF4-FFF2-40B4-BE49-F238E27FC236}">
                <a16:creationId xmlns:a16="http://schemas.microsoft.com/office/drawing/2014/main" id="{EC15B282-BAB7-B151-29D6-CD2A24423FA5}"/>
              </a:ext>
            </a:extLst>
          </p:cNvPr>
          <p:cNvPicPr>
            <a:picLocks noChangeAspect="1"/>
          </p:cNvPicPr>
          <p:nvPr/>
        </p:nvPicPr>
        <p:blipFill>
          <a:blip r:embed="rId9"/>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345740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E64B-29CA-45D3-B432-919C785816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0C5E832-B042-865F-1D47-93514466CFF8}"/>
              </a:ext>
            </a:extLst>
          </p:cNvPr>
          <p:cNvPicPr>
            <a:picLocks noChangeAspect="1"/>
          </p:cNvPicPr>
          <p:nvPr/>
        </p:nvPicPr>
        <p:blipFill rotWithShape="1">
          <a:blip r:embed="rId3"/>
          <a:srcRect l="19679" r="18079" b="1826"/>
          <a:stretch/>
        </p:blipFill>
        <p:spPr>
          <a:xfrm>
            <a:off x="0" y="-48604"/>
            <a:ext cx="9144000" cy="5192104"/>
          </a:xfrm>
          <a:prstGeom prst="rect">
            <a:avLst/>
          </a:prstGeom>
        </p:spPr>
      </p:pic>
      <p:sp>
        <p:nvSpPr>
          <p:cNvPr id="6" name="TextBox 5">
            <a:extLst>
              <a:ext uri="{FF2B5EF4-FFF2-40B4-BE49-F238E27FC236}">
                <a16:creationId xmlns:a16="http://schemas.microsoft.com/office/drawing/2014/main" id="{A6CB36E8-FC4C-86CE-C8FD-E537FB877125}"/>
              </a:ext>
            </a:extLst>
          </p:cNvPr>
          <p:cNvSpPr txBox="1"/>
          <p:nvPr/>
        </p:nvSpPr>
        <p:spPr>
          <a:xfrm>
            <a:off x="756709" y="502783"/>
            <a:ext cx="7940574" cy="1124347"/>
          </a:xfrm>
          <a:prstGeom prst="rect">
            <a:avLst/>
          </a:prstGeom>
          <a:noFill/>
          <a:effectLst/>
        </p:spPr>
        <p:txBody>
          <a:bodyPr wrap="square" lIns="57150" tIns="28575" rIns="57150" bIns="28575" anchor="t">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defTabSz="480993">
              <a:lnSpc>
                <a:spcPts val="4109"/>
              </a:lnSpc>
            </a:pPr>
            <a:r>
              <a:rPr lang="en-US" sz="4094" spc="-71">
                <a:solidFill>
                  <a:schemeClr val="bg1"/>
                </a:solidFill>
                <a:effectLst>
                  <a:outerShdw blurRad="228600" dist="190500" dir="1380000" algn="ctr" rotWithShape="0">
                    <a:srgbClr val="000000"/>
                  </a:outerShdw>
                </a:effectLst>
                <a:latin typeface="Hanken Grotesk Light" pitchFamily="2" charset="77"/>
                <a:ea typeface="Roboto"/>
                <a:cs typeface="Roboto"/>
              </a:rPr>
              <a:t>We are here to accelerate</a:t>
            </a:r>
            <a:br>
              <a:rPr lang="en-US" sz="4094" spc="-71">
                <a:solidFill>
                  <a:schemeClr val="bg1"/>
                </a:solidFill>
                <a:effectLst>
                  <a:outerShdw blurRad="228600" dist="190500" dir="1380000" algn="ctr" rotWithShape="0">
                    <a:srgbClr val="000000"/>
                  </a:outerShdw>
                </a:effectLst>
                <a:latin typeface="Hanken Grotesk Light"/>
                <a:ea typeface="Roboto"/>
                <a:cs typeface="Roboto"/>
              </a:rPr>
            </a:br>
            <a:r>
              <a:rPr lang="en-US" sz="4094" spc="-71">
                <a:solidFill>
                  <a:schemeClr val="bg1"/>
                </a:solidFill>
                <a:effectLst>
                  <a:outerShdw blurRad="228600" dist="190500" dir="1380000" algn="ctr" rotWithShape="0">
                    <a:srgbClr val="000000"/>
                  </a:outerShdw>
                </a:effectLst>
                <a:latin typeface="Hanken Grotesk" pitchFamily="2" charset="77"/>
                <a:ea typeface="Roboto"/>
                <a:cs typeface="Roboto"/>
              </a:rPr>
              <a:t>your AI journey into the future</a:t>
            </a:r>
            <a:endParaRPr lang="en-US" sz="4094">
              <a:solidFill>
                <a:schemeClr val="bg1"/>
              </a:solidFill>
              <a:effectLst>
                <a:outerShdw blurRad="228600" dist="190500" dir="1380000" algn="ctr" rotWithShape="0">
                  <a:srgbClr val="000000"/>
                </a:outerShdw>
              </a:effectLst>
              <a:latin typeface="Hanken Grotesk" pitchFamily="2" charset="77"/>
              <a:ea typeface="Roboto"/>
              <a:cs typeface="Roboto"/>
            </a:endParaRPr>
          </a:p>
        </p:txBody>
      </p:sp>
      <p:pic>
        <p:nvPicPr>
          <p:cNvPr id="4" name="Picture 3" descr="A white letter on a black background&#10;&#10;AI-generated content may be incorrect.">
            <a:extLst>
              <a:ext uri="{FF2B5EF4-FFF2-40B4-BE49-F238E27FC236}">
                <a16:creationId xmlns:a16="http://schemas.microsoft.com/office/drawing/2014/main" id="{D905A1C9-E722-296E-B8A6-922B4814875A}"/>
              </a:ext>
            </a:extLst>
          </p:cNvPr>
          <p:cNvPicPr>
            <a:picLocks noChangeAspect="1"/>
          </p:cNvPicPr>
          <p:nvPr/>
        </p:nvPicPr>
        <p:blipFill>
          <a:blip r:embed="rId4"/>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224832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 presetClass="emph" presetSubtype="2" fill="hold" grpId="1" nodeType="withEffect">
                                  <p:stCondLst>
                                    <p:cond delay="1000"/>
                                  </p:stCondLst>
                                  <p:childTnLst>
                                    <p:animClr clrSpc="rgb" dir="cw">
                                      <p:cBhvr override="childStyle">
                                        <p:cTn id="11" dur="1000" fill="hold"/>
                                        <p:tgtEl>
                                          <p:spTgt spid="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FCFD2-F605-0302-3EBB-E339EAE15EB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F2C8D0-1E4A-6F20-A542-EC036B6EBA70}"/>
              </a:ext>
            </a:extLst>
          </p:cNvPr>
          <p:cNvPicPr>
            <a:picLocks noChangeAspect="1"/>
          </p:cNvPicPr>
          <p:nvPr/>
        </p:nvPicPr>
        <p:blipFill>
          <a:blip r:embed="rId3"/>
          <a:stretch>
            <a:fillRect/>
          </a:stretch>
        </p:blipFill>
        <p:spPr>
          <a:xfrm>
            <a:off x="891224" y="732760"/>
            <a:ext cx="3302170" cy="3359323"/>
          </a:xfrm>
          <a:prstGeom prst="rect">
            <a:avLst/>
          </a:prstGeom>
        </p:spPr>
      </p:pic>
      <p:sp>
        <p:nvSpPr>
          <p:cNvPr id="3" name="TextBox 2">
            <a:extLst>
              <a:ext uri="{FF2B5EF4-FFF2-40B4-BE49-F238E27FC236}">
                <a16:creationId xmlns:a16="http://schemas.microsoft.com/office/drawing/2014/main" id="{676A9393-9736-E468-5299-F0A55673E544}"/>
              </a:ext>
            </a:extLst>
          </p:cNvPr>
          <p:cNvSpPr txBox="1"/>
          <p:nvPr/>
        </p:nvSpPr>
        <p:spPr>
          <a:xfrm>
            <a:off x="4762195" y="2161642"/>
            <a:ext cx="3869741" cy="2114093"/>
          </a:xfrm>
          <a:prstGeom prst="rect">
            <a:avLst/>
          </a:prstGeom>
        </p:spPr>
        <p:txBody>
          <a:bodyPr vert="horz" wrap="square" lIns="0" tIns="0" rIns="0" bIns="0" rtlCol="0">
            <a:noAutofit/>
          </a:bodyPr>
          <a:lstStyle/>
          <a:p>
            <a:pPr algn="l"/>
            <a:r>
              <a:rPr lang="en-US" sz="1200" dirty="0">
                <a:solidFill>
                  <a:srgbClr val="0B1228"/>
                </a:solidFill>
              </a:rPr>
              <a:t>Watch the video here: </a:t>
            </a:r>
            <a:r>
              <a:rPr lang="en-US" sz="1200" dirty="0">
                <a:solidFill>
                  <a:srgbClr val="0B1228"/>
                </a:solidFill>
                <a:hlinkClick r:id="rId4"/>
              </a:rPr>
              <a:t>Genesys product support team boosts CX score by 20 points with Genesys Cloud AI</a:t>
            </a:r>
            <a:endParaRPr lang="en-US" sz="1200" dirty="0">
              <a:solidFill>
                <a:srgbClr val="0B1228"/>
              </a:solidFill>
            </a:endParaRPr>
          </a:p>
        </p:txBody>
      </p:sp>
    </p:spTree>
    <p:extLst>
      <p:ext uri="{BB962C8B-B14F-4D97-AF65-F5344CB8AC3E}">
        <p14:creationId xmlns:p14="http://schemas.microsoft.com/office/powerpoint/2010/main" val="465337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CA517-5B60-BAE4-AE13-E89FEE7A3191}"/>
              </a:ext>
            </a:extLst>
          </p:cNvPr>
          <p:cNvSpPr>
            <a:spLocks noGrp="1"/>
          </p:cNvSpPr>
          <p:nvPr>
            <p:ph type="title"/>
          </p:nvPr>
        </p:nvSpPr>
        <p:spPr/>
        <p:txBody>
          <a:bodyPr/>
          <a:lstStyle/>
          <a:p>
            <a:r>
              <a:rPr lang="en-US"/>
              <a:t>Thank you</a:t>
            </a:r>
          </a:p>
        </p:txBody>
      </p:sp>
      <p:sp>
        <p:nvSpPr>
          <p:cNvPr id="9" name="Rectangle: Rounded Corners 4">
            <a:extLst>
              <a:ext uri="{FF2B5EF4-FFF2-40B4-BE49-F238E27FC236}">
                <a16:creationId xmlns:a16="http://schemas.microsoft.com/office/drawing/2014/main" id="{C340705E-9A24-56EF-929C-4D439D952157}"/>
              </a:ext>
            </a:extLst>
          </p:cNvPr>
          <p:cNvSpPr/>
          <p:nvPr/>
        </p:nvSpPr>
        <p:spPr>
          <a:xfrm>
            <a:off x="5501465" y="1196201"/>
            <a:ext cx="2983239" cy="29927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latin typeface="Roboto"/>
            </a:endParaRPr>
          </a:p>
        </p:txBody>
      </p:sp>
      <p:sp>
        <p:nvSpPr>
          <p:cNvPr id="11" name="TextBox 10">
            <a:extLst>
              <a:ext uri="{FF2B5EF4-FFF2-40B4-BE49-F238E27FC236}">
                <a16:creationId xmlns:a16="http://schemas.microsoft.com/office/drawing/2014/main" id="{C8CCC74D-46F9-DF9D-B17E-04336CCDDA06}"/>
              </a:ext>
            </a:extLst>
          </p:cNvPr>
          <p:cNvSpPr txBox="1"/>
          <p:nvPr/>
        </p:nvSpPr>
        <p:spPr>
          <a:xfrm>
            <a:off x="5541351" y="1406032"/>
            <a:ext cx="2904606" cy="27315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b="1" dirty="0">
                <a:solidFill>
                  <a:srgbClr val="0B1228"/>
                </a:solidFill>
                <a:latin typeface="Hanken Grotesk Light"/>
                <a:ea typeface="Roboto"/>
              </a:rPr>
              <a:t>Let's continue the conversation</a:t>
            </a:r>
            <a:endParaRPr lang="en-US" dirty="0">
              <a:solidFill>
                <a:srgbClr val="152450"/>
              </a:solidFill>
              <a:latin typeface="Roboto"/>
              <a:ea typeface="Roboto"/>
              <a:cs typeface="Roboto"/>
            </a:endParaRPr>
          </a:p>
          <a:p>
            <a:pPr algn="ctr"/>
            <a:endParaRPr lang="en-US" sz="1600" b="1" dirty="0">
              <a:solidFill>
                <a:srgbClr val="0B1228"/>
              </a:solidFill>
              <a:latin typeface="Hanken Grotesk Light"/>
              <a:ea typeface="Roboto"/>
            </a:endParaRPr>
          </a:p>
          <a:p>
            <a:pPr algn="ctr"/>
            <a:endParaRPr lang="en-US" sz="1600" b="1" dirty="0">
              <a:solidFill>
                <a:srgbClr val="0B1228"/>
              </a:solidFill>
              <a:latin typeface="Hanken Grotesk Light"/>
              <a:ea typeface="Roboto"/>
            </a:endParaRPr>
          </a:p>
          <a:p>
            <a:pPr algn="ctr"/>
            <a:endParaRPr lang="en-US" sz="1600" b="1" dirty="0">
              <a:solidFill>
                <a:srgbClr val="0B1228"/>
              </a:solidFill>
              <a:latin typeface="Hanken Grotesk Light"/>
              <a:ea typeface="Roboto"/>
            </a:endParaRPr>
          </a:p>
          <a:p>
            <a:pPr algn="ctr"/>
            <a:endParaRPr lang="en-US" sz="1600" b="1" dirty="0">
              <a:solidFill>
                <a:srgbClr val="0B1228"/>
              </a:solidFill>
              <a:latin typeface="Hanken Grotesk Light"/>
              <a:ea typeface="Roboto"/>
            </a:endParaRPr>
          </a:p>
          <a:p>
            <a:pPr algn="ctr"/>
            <a:endParaRPr lang="en-US" sz="1600" b="1" dirty="0">
              <a:solidFill>
                <a:srgbClr val="0B1228"/>
              </a:solidFill>
              <a:latin typeface="Hanken Grotesk Light"/>
              <a:ea typeface="Roboto"/>
            </a:endParaRPr>
          </a:p>
          <a:p>
            <a:pPr algn="ctr"/>
            <a:endParaRPr lang="en-US" sz="1600" b="1" dirty="0">
              <a:solidFill>
                <a:srgbClr val="0B1228"/>
              </a:solidFill>
              <a:latin typeface="Hanken Grotesk Light"/>
              <a:ea typeface="Roboto"/>
              <a:cs typeface="Roboto"/>
            </a:endParaRPr>
          </a:p>
          <a:p>
            <a:pPr algn="ctr"/>
            <a:endParaRPr lang="en-US" sz="1600" b="1" dirty="0">
              <a:solidFill>
                <a:srgbClr val="0B1228"/>
              </a:solidFill>
              <a:latin typeface="Hanken Grotesk Light"/>
              <a:ea typeface="Roboto"/>
            </a:endParaRPr>
          </a:p>
          <a:p>
            <a:pPr algn="ctr"/>
            <a:endParaRPr lang="en-US" dirty="0">
              <a:solidFill>
                <a:srgbClr val="152450"/>
              </a:solidFill>
              <a:latin typeface="Roboto"/>
              <a:ea typeface="Roboto"/>
              <a:cs typeface="Roboto"/>
            </a:endParaRPr>
          </a:p>
          <a:p>
            <a:pPr algn="ctr"/>
            <a:endParaRPr lang="en-US" sz="1200" b="1" dirty="0">
              <a:solidFill>
                <a:srgbClr val="0B1228"/>
              </a:solidFill>
              <a:latin typeface="Hanken Grotesk Light"/>
              <a:ea typeface="Roboto"/>
            </a:endParaRPr>
          </a:p>
          <a:p>
            <a:pPr algn="ctr"/>
            <a:endParaRPr lang="en-US" sz="1200" b="1" dirty="0">
              <a:solidFill>
                <a:srgbClr val="0B1228"/>
              </a:solidFill>
              <a:latin typeface="Hanken Grotesk Light"/>
              <a:ea typeface="Roboto"/>
            </a:endParaRPr>
          </a:p>
          <a:p>
            <a:pPr algn="ctr"/>
            <a:r>
              <a:rPr lang="en-US" sz="1200" b="1" dirty="0">
                <a:solidFill>
                  <a:srgbClr val="0B1228"/>
                </a:solidFill>
                <a:latin typeface="Hanken Grotesk Light"/>
                <a:ea typeface="Roboto"/>
              </a:rPr>
              <a:t>AsiaMarketing@genesys.com</a:t>
            </a:r>
            <a:endParaRPr lang="en-US" dirty="0">
              <a:ea typeface="Roboto"/>
              <a:cs typeface="Roboto"/>
            </a:endParaRPr>
          </a:p>
        </p:txBody>
      </p:sp>
      <p:pic>
        <p:nvPicPr>
          <p:cNvPr id="3" name="Picture 2" descr="A qr code with black squares&#10;&#10;AI-generated content may be incorrect.">
            <a:extLst>
              <a:ext uri="{FF2B5EF4-FFF2-40B4-BE49-F238E27FC236}">
                <a16:creationId xmlns:a16="http://schemas.microsoft.com/office/drawing/2014/main" id="{8DEA3060-4B31-78E9-3784-AC01B9F4E425}"/>
              </a:ext>
            </a:extLst>
          </p:cNvPr>
          <p:cNvPicPr>
            <a:picLocks noChangeAspect="1"/>
          </p:cNvPicPr>
          <p:nvPr/>
        </p:nvPicPr>
        <p:blipFill>
          <a:blip r:embed="rId2"/>
          <a:stretch>
            <a:fillRect/>
          </a:stretch>
        </p:blipFill>
        <p:spPr>
          <a:xfrm>
            <a:off x="6014689" y="1798134"/>
            <a:ext cx="1951464" cy="1951464"/>
          </a:xfrm>
          <a:prstGeom prst="rect">
            <a:avLst/>
          </a:prstGeom>
        </p:spPr>
      </p:pic>
    </p:spTree>
    <p:extLst>
      <p:ext uri="{BB962C8B-B14F-4D97-AF65-F5344CB8AC3E}">
        <p14:creationId xmlns:p14="http://schemas.microsoft.com/office/powerpoint/2010/main" val="1702621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7E7BE-1091-4A4D-B025-17546CC00F59}"/>
              </a:ext>
            </a:extLst>
          </p:cNvPr>
          <p:cNvSpPr>
            <a:spLocks noGrp="1"/>
          </p:cNvSpPr>
          <p:nvPr>
            <p:ph type="body" sz="quarter" idx="17"/>
          </p:nvPr>
        </p:nvSpPr>
        <p:spPr>
          <a:xfrm>
            <a:off x="1393370" y="1707202"/>
            <a:ext cx="6339839" cy="1883711"/>
          </a:xfrm>
        </p:spPr>
        <p:txBody>
          <a:bodyPr vert="horz" lIns="0" tIns="0" rIns="0" bIns="0" rtlCol="0" anchor="t">
            <a:noAutofit/>
          </a:bodyPr>
          <a:lstStyle/>
          <a:p>
            <a:pPr>
              <a:defRPr/>
            </a:pPr>
            <a:r>
              <a:rPr lang="en-US" sz="1400" dirty="0">
                <a:latin typeface="Roboto"/>
                <a:ea typeface="Roboto"/>
                <a:cs typeface="Roboto"/>
              </a:rPr>
              <a:t>Genesys is a global leader in cloud-based and AI-driven customer experience solutions, helping businesses deliver seamless, personalized, and empathetic interactions across voice, digital, and social channels. </a:t>
            </a:r>
            <a:endParaRPr lang="en-US" sz="1400"/>
          </a:p>
          <a:p>
            <a:pPr>
              <a:defRPr/>
            </a:pPr>
            <a:r>
              <a:rPr lang="en-US" sz="1400" dirty="0">
                <a:latin typeface="Roboto"/>
                <a:ea typeface="Roboto"/>
                <a:cs typeface="Roboto"/>
              </a:rPr>
              <a:t>Our flagship platform, Genesys Cloud CX, unifies customer and employee experiences through intelligent routing, automation, real-time analytics, and workforce engagement tools. With a strong focus on AI-powered Experience Orchestration, Genesys enables organizations to shift from reactive support to proactive, predictive service that enhance both customer satisfaction and operational efficiency. </a:t>
            </a:r>
            <a:endParaRPr lang="en-US" sz="1400"/>
          </a:p>
          <a:p>
            <a:pPr>
              <a:defRPr/>
            </a:pPr>
            <a:r>
              <a:rPr lang="en-US" sz="1400" dirty="0">
                <a:latin typeface="Roboto"/>
                <a:ea typeface="Roboto"/>
                <a:cs typeface="Roboto"/>
              </a:rPr>
              <a:t>Trusted by companies worldwide, Genesys is redefining how businesses connect with their customers by making every interaction feel more human.</a:t>
            </a:r>
            <a:endParaRPr lang="en-US" sz="1400"/>
          </a:p>
          <a:p>
            <a:pPr>
              <a:lnSpc>
                <a:spcPct val="90000"/>
              </a:lnSpc>
              <a:spcBef>
                <a:spcPct val="0"/>
              </a:spcBef>
              <a:buClrTx/>
            </a:pPr>
            <a:endParaRPr lang="en-US" sz="1400" dirty="0">
              <a:latin typeface="Hanken Grotesk Light"/>
            </a:endParaRPr>
          </a:p>
        </p:txBody>
      </p:sp>
      <p:pic>
        <p:nvPicPr>
          <p:cNvPr id="4" name="Graphic 3">
            <a:extLst>
              <a:ext uri="{FF2B5EF4-FFF2-40B4-BE49-F238E27FC236}">
                <a16:creationId xmlns:a16="http://schemas.microsoft.com/office/drawing/2014/main" id="{E137C3EE-52BC-4441-4FBF-FEAC528A04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3075" y="1093369"/>
            <a:ext cx="3117850" cy="571500"/>
          </a:xfrm>
          <a:prstGeom prst="rect">
            <a:avLst/>
          </a:prstGeom>
        </p:spPr>
      </p:pic>
    </p:spTree>
    <p:extLst>
      <p:ext uri="{BB962C8B-B14F-4D97-AF65-F5344CB8AC3E}">
        <p14:creationId xmlns:p14="http://schemas.microsoft.com/office/powerpoint/2010/main" val="318799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A00F9-7230-F272-3C26-0BB130B4962F}"/>
              </a:ext>
            </a:extLst>
          </p:cNvPr>
          <p:cNvSpPr txBox="1"/>
          <p:nvPr/>
        </p:nvSpPr>
        <p:spPr>
          <a:xfrm>
            <a:off x="3608811" y="2542973"/>
            <a:ext cx="8466181" cy="1747575"/>
          </a:xfrm>
          <a:prstGeom prst="rect">
            <a:avLst/>
          </a:prstGeom>
        </p:spPr>
        <p:txBody>
          <a:bodyPr vert="horz" wrap="square" lIns="0" tIns="0" rIns="0" bIns="0" rtlCol="0">
            <a:noAutofit/>
          </a:bodyPr>
          <a:lstStyle/>
          <a:p>
            <a:pPr algn="l"/>
            <a:r>
              <a:rPr lang="en-US" sz="3200">
                <a:solidFill>
                  <a:schemeClr val="bg1"/>
                </a:solidFill>
                <a:latin typeface="Hanken Grotesk" pitchFamily="2" charset="77"/>
              </a:rPr>
              <a:t>Goods are fungible, </a:t>
            </a:r>
            <a:br>
              <a:rPr lang="en-US" sz="3200">
                <a:solidFill>
                  <a:schemeClr val="bg1"/>
                </a:solidFill>
                <a:latin typeface="Hanken Grotesk" pitchFamily="2" charset="77"/>
              </a:rPr>
            </a:br>
            <a:r>
              <a:rPr lang="en-US" sz="3200">
                <a:solidFill>
                  <a:schemeClr val="bg1"/>
                </a:solidFill>
                <a:latin typeface="Hanken Grotesk" pitchFamily="2" charset="77"/>
              </a:rPr>
              <a:t>services are intangible, and </a:t>
            </a:r>
            <a:br>
              <a:rPr lang="en-US" sz="3200">
                <a:solidFill>
                  <a:schemeClr val="bg1"/>
                </a:solidFill>
                <a:latin typeface="Hanken Grotesk" pitchFamily="2" charset="77"/>
              </a:rPr>
            </a:br>
            <a:r>
              <a:rPr lang="en-US" sz="3200">
                <a:solidFill>
                  <a:schemeClr val="bg1"/>
                </a:solidFill>
                <a:latin typeface="Hanken Grotesk" pitchFamily="2" charset="77"/>
              </a:rPr>
              <a:t>experiences are memorable.</a:t>
            </a:r>
          </a:p>
        </p:txBody>
      </p:sp>
      <p:sp>
        <p:nvSpPr>
          <p:cNvPr id="6" name="TextBox 5">
            <a:extLst>
              <a:ext uri="{FF2B5EF4-FFF2-40B4-BE49-F238E27FC236}">
                <a16:creationId xmlns:a16="http://schemas.microsoft.com/office/drawing/2014/main" id="{8189316D-ECBE-725E-A72C-6D4CFA82826B}"/>
              </a:ext>
            </a:extLst>
          </p:cNvPr>
          <p:cNvSpPr txBox="1"/>
          <p:nvPr/>
        </p:nvSpPr>
        <p:spPr>
          <a:xfrm>
            <a:off x="3635314" y="4179451"/>
            <a:ext cx="8198026" cy="548640"/>
          </a:xfrm>
          <a:prstGeom prst="rect">
            <a:avLst/>
          </a:prstGeom>
        </p:spPr>
        <p:txBody>
          <a:bodyPr vert="horz" wrap="square" lIns="0" tIns="0" rIns="0" bIns="0" rtlCol="0">
            <a:noAutofit/>
          </a:bodyPr>
          <a:lstStyle/>
          <a:p>
            <a:pPr algn="l"/>
            <a:r>
              <a:rPr lang="en-US" sz="1200">
                <a:solidFill>
                  <a:schemeClr val="bg1"/>
                </a:solidFill>
                <a:latin typeface="Hanken Grotesk" pitchFamily="2" charset="77"/>
              </a:rPr>
              <a:t>— B. Joseph Pine II &amp; James H. Gilmore</a:t>
            </a:r>
          </a:p>
          <a:p>
            <a:pPr algn="l"/>
            <a:r>
              <a:rPr lang="en-US" sz="1200">
                <a:solidFill>
                  <a:schemeClr val="bg1"/>
                </a:solidFill>
                <a:latin typeface="Hanken Grotesk" pitchFamily="2" charset="77"/>
              </a:rPr>
              <a:t>    </a:t>
            </a:r>
            <a:r>
              <a:rPr lang="en-US" sz="1200" i="1">
                <a:solidFill>
                  <a:schemeClr val="bg1"/>
                </a:solidFill>
                <a:latin typeface="Hanken Grotesk" pitchFamily="2" charset="77"/>
              </a:rPr>
              <a:t>The Experience Economy: Work is Theater &amp; Every Business a Stage</a:t>
            </a:r>
            <a:endParaRPr lang="en-US" sz="2400" i="1">
              <a:solidFill>
                <a:schemeClr val="bg1"/>
              </a:solidFill>
              <a:latin typeface="Hanken Grotesk" pitchFamily="2" charset="77"/>
            </a:endParaRPr>
          </a:p>
        </p:txBody>
      </p:sp>
      <p:sp>
        <p:nvSpPr>
          <p:cNvPr id="7" name="TextBox 6">
            <a:extLst>
              <a:ext uri="{FF2B5EF4-FFF2-40B4-BE49-F238E27FC236}">
                <a16:creationId xmlns:a16="http://schemas.microsoft.com/office/drawing/2014/main" id="{DF2F2228-1BBD-6540-F3D2-DA3C0990A2B4}"/>
              </a:ext>
            </a:extLst>
          </p:cNvPr>
          <p:cNvSpPr txBox="1"/>
          <p:nvPr/>
        </p:nvSpPr>
        <p:spPr>
          <a:xfrm>
            <a:off x="3196580" y="2395350"/>
            <a:ext cx="697312" cy="992532"/>
          </a:xfrm>
          <a:prstGeom prst="rect">
            <a:avLst/>
          </a:prstGeom>
        </p:spPr>
        <p:txBody>
          <a:bodyPr vert="horz" wrap="square" lIns="0" tIns="0" rIns="0" bIns="0" rtlCol="0">
            <a:noAutofit/>
          </a:bodyPr>
          <a:lstStyle/>
          <a:p>
            <a:pPr algn="l"/>
            <a:r>
              <a:rPr lang="en-US" sz="7200">
                <a:solidFill>
                  <a:schemeClr val="accent1"/>
                </a:solidFill>
              </a:rPr>
              <a:t>“</a:t>
            </a:r>
          </a:p>
        </p:txBody>
      </p:sp>
      <p:grpSp>
        <p:nvGrpSpPr>
          <p:cNvPr id="14" name="Group 13">
            <a:extLst>
              <a:ext uri="{FF2B5EF4-FFF2-40B4-BE49-F238E27FC236}">
                <a16:creationId xmlns:a16="http://schemas.microsoft.com/office/drawing/2014/main" id="{C8293664-E7CD-F82B-19A6-0C6DFF1E11CE}"/>
              </a:ext>
            </a:extLst>
          </p:cNvPr>
          <p:cNvGrpSpPr/>
          <p:nvPr/>
        </p:nvGrpSpPr>
        <p:grpSpPr>
          <a:xfrm>
            <a:off x="-205121" y="-182838"/>
            <a:ext cx="8198026" cy="2966525"/>
            <a:chOff x="1859357" y="-672080"/>
            <a:chExt cx="17166522" cy="6211851"/>
          </a:xfrm>
        </p:grpSpPr>
        <p:pic>
          <p:nvPicPr>
            <p:cNvPr id="8" name="Picture 7" descr="An orange oval object with black background&#10;&#10;AI-generated content may be incorrect.">
              <a:extLst>
                <a:ext uri="{FF2B5EF4-FFF2-40B4-BE49-F238E27FC236}">
                  <a16:creationId xmlns:a16="http://schemas.microsoft.com/office/drawing/2014/main" id="{A3DA7D27-23AF-2749-4509-EA9938125BE8}"/>
                </a:ext>
              </a:extLst>
            </p:cNvPr>
            <p:cNvPicPr>
              <a:picLocks noChangeAspect="1"/>
            </p:cNvPicPr>
            <p:nvPr/>
          </p:nvPicPr>
          <p:blipFill>
            <a:blip r:embed="rId3"/>
            <a:stretch>
              <a:fillRect/>
            </a:stretch>
          </p:blipFill>
          <p:spPr>
            <a:xfrm>
              <a:off x="10682724" y="1001809"/>
              <a:ext cx="2429243" cy="1799824"/>
            </a:xfrm>
            <a:prstGeom prst="rect">
              <a:avLst/>
            </a:prstGeom>
          </p:spPr>
        </p:pic>
        <p:pic>
          <p:nvPicPr>
            <p:cNvPr id="9" name="Picture 8" descr="An orange oval object with black background&#10;&#10;AI-generated content may be incorrect.">
              <a:extLst>
                <a:ext uri="{FF2B5EF4-FFF2-40B4-BE49-F238E27FC236}">
                  <a16:creationId xmlns:a16="http://schemas.microsoft.com/office/drawing/2014/main" id="{FDC1877D-47C5-FEE3-58BD-494230F69777}"/>
                </a:ext>
              </a:extLst>
            </p:cNvPr>
            <p:cNvPicPr>
              <a:picLocks noChangeAspect="1"/>
            </p:cNvPicPr>
            <p:nvPr/>
          </p:nvPicPr>
          <p:blipFill>
            <a:blip r:embed="rId3"/>
            <a:stretch>
              <a:fillRect/>
            </a:stretch>
          </p:blipFill>
          <p:spPr>
            <a:xfrm>
              <a:off x="13639680" y="134910"/>
              <a:ext cx="2429243" cy="1799824"/>
            </a:xfrm>
            <a:prstGeom prst="rect">
              <a:avLst/>
            </a:prstGeom>
          </p:spPr>
        </p:pic>
        <p:pic>
          <p:nvPicPr>
            <p:cNvPr id="10" name="Picture 9" descr="An orange oval object with black background&#10;&#10;AI-generated content may be incorrect.">
              <a:extLst>
                <a:ext uri="{FF2B5EF4-FFF2-40B4-BE49-F238E27FC236}">
                  <a16:creationId xmlns:a16="http://schemas.microsoft.com/office/drawing/2014/main" id="{C73F203F-22C2-6A44-1D8D-FF14706C9483}"/>
                </a:ext>
              </a:extLst>
            </p:cNvPr>
            <p:cNvPicPr>
              <a:picLocks noChangeAspect="1"/>
            </p:cNvPicPr>
            <p:nvPr/>
          </p:nvPicPr>
          <p:blipFill>
            <a:blip r:embed="rId3"/>
            <a:stretch>
              <a:fillRect/>
            </a:stretch>
          </p:blipFill>
          <p:spPr>
            <a:xfrm>
              <a:off x="7749519" y="1880583"/>
              <a:ext cx="2429243" cy="1799824"/>
            </a:xfrm>
            <a:prstGeom prst="rect">
              <a:avLst/>
            </a:prstGeom>
          </p:spPr>
        </p:pic>
        <p:pic>
          <p:nvPicPr>
            <p:cNvPr id="11" name="Picture 10" descr="An orange oval object with black background&#10;&#10;AI-generated content may be incorrect.">
              <a:extLst>
                <a:ext uri="{FF2B5EF4-FFF2-40B4-BE49-F238E27FC236}">
                  <a16:creationId xmlns:a16="http://schemas.microsoft.com/office/drawing/2014/main" id="{BD5A173B-FA12-73C0-C6E8-3D1564C7D1C7}"/>
                </a:ext>
              </a:extLst>
            </p:cNvPr>
            <p:cNvPicPr>
              <a:picLocks noChangeAspect="1"/>
            </p:cNvPicPr>
            <p:nvPr/>
          </p:nvPicPr>
          <p:blipFill>
            <a:blip r:embed="rId3"/>
            <a:stretch>
              <a:fillRect/>
            </a:stretch>
          </p:blipFill>
          <p:spPr>
            <a:xfrm>
              <a:off x="4804438" y="2777462"/>
              <a:ext cx="2429243" cy="1799824"/>
            </a:xfrm>
            <a:prstGeom prst="rect">
              <a:avLst/>
            </a:prstGeom>
          </p:spPr>
        </p:pic>
        <p:pic>
          <p:nvPicPr>
            <p:cNvPr id="12" name="Picture 11" descr="An orange oval object with black background&#10;&#10;AI-generated content may be incorrect.">
              <a:extLst>
                <a:ext uri="{FF2B5EF4-FFF2-40B4-BE49-F238E27FC236}">
                  <a16:creationId xmlns:a16="http://schemas.microsoft.com/office/drawing/2014/main" id="{AF14CA79-925F-1981-55F2-5D2D6DF739CF}"/>
                </a:ext>
              </a:extLst>
            </p:cNvPr>
            <p:cNvPicPr>
              <a:picLocks noChangeAspect="1"/>
            </p:cNvPicPr>
            <p:nvPr/>
          </p:nvPicPr>
          <p:blipFill>
            <a:blip r:embed="rId3"/>
            <a:stretch>
              <a:fillRect/>
            </a:stretch>
          </p:blipFill>
          <p:spPr>
            <a:xfrm>
              <a:off x="1859357" y="3739947"/>
              <a:ext cx="2429243" cy="1799824"/>
            </a:xfrm>
            <a:prstGeom prst="rect">
              <a:avLst/>
            </a:prstGeom>
          </p:spPr>
        </p:pic>
        <p:pic>
          <p:nvPicPr>
            <p:cNvPr id="13" name="Picture 12" descr="An orange oval object with black background&#10;&#10;AI-generated content may be incorrect.">
              <a:extLst>
                <a:ext uri="{FF2B5EF4-FFF2-40B4-BE49-F238E27FC236}">
                  <a16:creationId xmlns:a16="http://schemas.microsoft.com/office/drawing/2014/main" id="{AF4A20C8-15C7-C3DB-210E-78D7739625BC}"/>
                </a:ext>
              </a:extLst>
            </p:cNvPr>
            <p:cNvPicPr>
              <a:picLocks noChangeAspect="1"/>
            </p:cNvPicPr>
            <p:nvPr/>
          </p:nvPicPr>
          <p:blipFill>
            <a:blip r:embed="rId3"/>
            <a:stretch>
              <a:fillRect/>
            </a:stretch>
          </p:blipFill>
          <p:spPr>
            <a:xfrm>
              <a:off x="16596636" y="-672080"/>
              <a:ext cx="2429243" cy="1799824"/>
            </a:xfrm>
            <a:prstGeom prst="rect">
              <a:avLst/>
            </a:prstGeom>
          </p:spPr>
        </p:pic>
      </p:grpSp>
      <p:pic>
        <p:nvPicPr>
          <p:cNvPr id="4" name="Picture 3" descr="A white letter on a black background&#10;&#10;AI-generated content may be incorrect.">
            <a:extLst>
              <a:ext uri="{FF2B5EF4-FFF2-40B4-BE49-F238E27FC236}">
                <a16:creationId xmlns:a16="http://schemas.microsoft.com/office/drawing/2014/main" id="{FA443D85-45BE-FF7A-F9BD-A8DC3AE905A5}"/>
              </a:ext>
            </a:extLst>
          </p:cNvPr>
          <p:cNvPicPr>
            <a:picLocks noChangeAspect="1"/>
          </p:cNvPicPr>
          <p:nvPr/>
        </p:nvPicPr>
        <p:blipFill>
          <a:blip r:embed="rId4"/>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21697151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310BD-9238-B423-8E10-5FC9E0662373}"/>
            </a:ext>
          </a:extLst>
        </p:cNvPr>
        <p:cNvGrpSpPr/>
        <p:nvPr/>
      </p:nvGrpSpPr>
      <p:grpSpPr>
        <a:xfrm>
          <a:off x="0" y="0"/>
          <a:ext cx="0" cy="0"/>
          <a:chOff x="0" y="0"/>
          <a:chExt cx="0" cy="0"/>
        </a:xfrm>
      </p:grpSpPr>
      <p:pic>
        <p:nvPicPr>
          <p:cNvPr id="3" name="Picture 2" descr="A white letter on a black background&#10;&#10;AI-generated content may be incorrect.">
            <a:extLst>
              <a:ext uri="{FF2B5EF4-FFF2-40B4-BE49-F238E27FC236}">
                <a16:creationId xmlns:a16="http://schemas.microsoft.com/office/drawing/2014/main" id="{2F575D2F-5F69-0760-F70E-AF936CD4E6B5}"/>
              </a:ext>
            </a:extLst>
          </p:cNvPr>
          <p:cNvPicPr>
            <a:picLocks noChangeAspect="1"/>
          </p:cNvPicPr>
          <p:nvPr/>
        </p:nvPicPr>
        <p:blipFill>
          <a:blip r:embed="rId5"/>
          <a:stretch>
            <a:fillRect/>
          </a:stretch>
        </p:blipFill>
        <p:spPr>
          <a:xfrm>
            <a:off x="7992905" y="4894217"/>
            <a:ext cx="1017148" cy="187900"/>
          </a:xfrm>
          <a:prstGeom prst="rect">
            <a:avLst/>
          </a:prstGeom>
        </p:spPr>
      </p:pic>
      <p:pic>
        <p:nvPicPr>
          <p:cNvPr id="4" name="David Beckham EXPLAINS why his SON supports ARSENAL">
            <a:hlinkClick r:id="" action="ppaction://media"/>
            <a:extLst>
              <a:ext uri="{FF2B5EF4-FFF2-40B4-BE49-F238E27FC236}">
                <a16:creationId xmlns:a16="http://schemas.microsoft.com/office/drawing/2014/main" id="{D5D4ECAA-5223-ADF9-AC11-E2B75D0625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0332" y="270933"/>
            <a:ext cx="2706863" cy="4816827"/>
          </a:xfrm>
          <a:prstGeom prst="rect">
            <a:avLst/>
          </a:prstGeom>
        </p:spPr>
      </p:pic>
    </p:spTree>
    <p:extLst>
      <p:ext uri="{BB962C8B-B14F-4D97-AF65-F5344CB8AC3E}">
        <p14:creationId xmlns:p14="http://schemas.microsoft.com/office/powerpoint/2010/main" val="29485304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1E3E-4E73-1C1C-CF3F-CB8AD2D73A4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5BFCDE1-ADE5-5ED7-58FB-4DF0AF5302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5505120" cy="5172244"/>
          </a:xfrm>
          <a:prstGeom prst="rect">
            <a:avLst/>
          </a:prstGeom>
        </p:spPr>
      </p:pic>
      <p:sp>
        <p:nvSpPr>
          <p:cNvPr id="4" name="TextBox 3">
            <a:extLst>
              <a:ext uri="{FF2B5EF4-FFF2-40B4-BE49-F238E27FC236}">
                <a16:creationId xmlns:a16="http://schemas.microsoft.com/office/drawing/2014/main" id="{CB88E382-AB9E-9EC1-2B17-994ABA186A46}"/>
              </a:ext>
            </a:extLst>
          </p:cNvPr>
          <p:cNvSpPr txBox="1"/>
          <p:nvPr/>
        </p:nvSpPr>
        <p:spPr>
          <a:xfrm flipH="1">
            <a:off x="1220085" y="-1937448"/>
            <a:ext cx="184731" cy="129394"/>
          </a:xfrm>
          <a:prstGeom prst="rect">
            <a:avLst/>
          </a:prstGeom>
          <a:noFill/>
        </p:spPr>
        <p:txBody>
          <a:bodyPr wrap="none" rtlCol="0">
            <a:spAutoFit/>
          </a:bodyPr>
          <a:lstStyle/>
          <a:p>
            <a:endParaRPr lang="en-US" sz="241"/>
          </a:p>
        </p:txBody>
      </p:sp>
      <p:sp>
        <p:nvSpPr>
          <p:cNvPr id="6" name="TextBox 5">
            <a:extLst>
              <a:ext uri="{FF2B5EF4-FFF2-40B4-BE49-F238E27FC236}">
                <a16:creationId xmlns:a16="http://schemas.microsoft.com/office/drawing/2014/main" id="{7E283A86-6746-F6A8-51E1-841BC73AED07}"/>
              </a:ext>
            </a:extLst>
          </p:cNvPr>
          <p:cNvSpPr txBox="1"/>
          <p:nvPr/>
        </p:nvSpPr>
        <p:spPr>
          <a:xfrm flipV="1">
            <a:off x="3153162" y="1425871"/>
            <a:ext cx="28574" cy="28574"/>
          </a:xfrm>
          <a:prstGeom prst="rect">
            <a:avLst/>
          </a:prstGeom>
          <a:noFill/>
        </p:spPr>
        <p:txBody>
          <a:bodyPr wrap="none" lIns="0" tIns="0" rIns="0" bIns="0" rtlCol="0">
            <a:normAutofit fontScale="92500" lnSpcReduction="10000"/>
          </a:bodyPr>
          <a:lstStyle/>
          <a:p>
            <a:pPr defTabSz="406391">
              <a:defRPr/>
            </a:pPr>
            <a:endParaRPr lang="en-CO" sz="250">
              <a:solidFill>
                <a:srgbClr val="706B64"/>
              </a:solidFill>
              <a:latin typeface="Roboto"/>
            </a:endParaRPr>
          </a:p>
        </p:txBody>
      </p:sp>
      <p:sp>
        <p:nvSpPr>
          <p:cNvPr id="7" name="TextBox 6">
            <a:extLst>
              <a:ext uri="{FF2B5EF4-FFF2-40B4-BE49-F238E27FC236}">
                <a16:creationId xmlns:a16="http://schemas.microsoft.com/office/drawing/2014/main" id="{A395AECC-A4B8-3BCC-FBDA-5F6B8599771E}"/>
              </a:ext>
            </a:extLst>
          </p:cNvPr>
          <p:cNvSpPr txBox="1"/>
          <p:nvPr/>
        </p:nvSpPr>
        <p:spPr>
          <a:xfrm flipV="1">
            <a:off x="6380582" y="1336745"/>
            <a:ext cx="28574" cy="28574"/>
          </a:xfrm>
          <a:prstGeom prst="rect">
            <a:avLst/>
          </a:prstGeom>
          <a:noFill/>
        </p:spPr>
        <p:txBody>
          <a:bodyPr wrap="none" lIns="0" tIns="0" rIns="0" bIns="0" rtlCol="0">
            <a:noAutofit/>
          </a:bodyPr>
          <a:lstStyle/>
          <a:p>
            <a:pPr defTabSz="406391">
              <a:defRPr/>
            </a:pPr>
            <a:endParaRPr lang="en-CO" sz="375">
              <a:solidFill>
                <a:srgbClr val="706B64"/>
              </a:solidFill>
              <a:latin typeface="Roboto"/>
            </a:endParaRPr>
          </a:p>
        </p:txBody>
      </p:sp>
      <p:grpSp>
        <p:nvGrpSpPr>
          <p:cNvPr id="5" name="Group 4">
            <a:extLst>
              <a:ext uri="{FF2B5EF4-FFF2-40B4-BE49-F238E27FC236}">
                <a16:creationId xmlns:a16="http://schemas.microsoft.com/office/drawing/2014/main" id="{4667B649-ECE8-1C1D-48B3-219A5C009396}"/>
              </a:ext>
            </a:extLst>
          </p:cNvPr>
          <p:cNvGrpSpPr/>
          <p:nvPr/>
        </p:nvGrpSpPr>
        <p:grpSpPr>
          <a:xfrm>
            <a:off x="-1691697" y="1531960"/>
            <a:ext cx="9984513" cy="3068904"/>
            <a:chOff x="16762123" y="2945297"/>
            <a:chExt cx="8708842" cy="3219502"/>
          </a:xfrm>
        </p:grpSpPr>
        <p:sp>
          <p:nvSpPr>
            <p:cNvPr id="9" name="Rounded Rectangle 8">
              <a:extLst>
                <a:ext uri="{FF2B5EF4-FFF2-40B4-BE49-F238E27FC236}">
                  <a16:creationId xmlns:a16="http://schemas.microsoft.com/office/drawing/2014/main" id="{F5A4FCDC-EF8E-C99F-9AB4-3AF11F901D77}"/>
                </a:ext>
              </a:extLst>
            </p:cNvPr>
            <p:cNvSpPr/>
            <p:nvPr/>
          </p:nvSpPr>
          <p:spPr>
            <a:xfrm rot="5400000" flipH="1">
              <a:off x="19506793" y="200627"/>
              <a:ext cx="3219502" cy="8708842"/>
            </a:xfrm>
            <a:prstGeom prst="roundRect">
              <a:avLst>
                <a:gd name="adj" fmla="val 50000"/>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O" sz="844"/>
            </a:p>
          </p:txBody>
        </p:sp>
        <p:sp>
          <p:nvSpPr>
            <p:cNvPr id="10" name="TextBox 9">
              <a:extLst>
                <a:ext uri="{FF2B5EF4-FFF2-40B4-BE49-F238E27FC236}">
                  <a16:creationId xmlns:a16="http://schemas.microsoft.com/office/drawing/2014/main" id="{41C3F5EF-ED2A-A3BF-6D29-9427E2F10FCB}"/>
                </a:ext>
              </a:extLst>
            </p:cNvPr>
            <p:cNvSpPr txBox="1"/>
            <p:nvPr/>
          </p:nvSpPr>
          <p:spPr>
            <a:xfrm>
              <a:off x="18237680" y="3642785"/>
              <a:ext cx="7233282" cy="1713440"/>
            </a:xfrm>
            <a:prstGeom prst="rect">
              <a:avLst/>
            </a:prstGeom>
            <a:no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500">
                  <a:solidFill>
                    <a:srgbClr val="FFFFFF"/>
                  </a:solidFill>
                  <a:latin typeface="Hanken Grotesk Light" pitchFamily="2" charset="77"/>
                </a:rPr>
                <a:t>Orchestrate customer-facing</a:t>
              </a:r>
              <a:br>
                <a:rPr lang="en-US" sz="2500">
                  <a:solidFill>
                    <a:srgbClr val="FFFFFF"/>
                  </a:solidFill>
                  <a:latin typeface="Hanken Grotesk Light" pitchFamily="2" charset="77"/>
                </a:rPr>
              </a:br>
              <a:r>
                <a:rPr lang="en-US" sz="2500">
                  <a:solidFill>
                    <a:srgbClr val="FFFFFF"/>
                  </a:solidFill>
                  <a:latin typeface="Hanken Grotesk Light" pitchFamily="2" charset="77"/>
                </a:rPr>
                <a:t>activities across front- and back-office.</a:t>
              </a:r>
            </a:p>
            <a:p>
              <a:pPr algn="ctr"/>
              <a:endParaRPr lang="en-US" sz="2500">
                <a:solidFill>
                  <a:srgbClr val="FFFFFF"/>
                </a:solidFill>
                <a:latin typeface="Hanken Grotesk Light" pitchFamily="2" charset="77"/>
              </a:endParaRPr>
            </a:p>
            <a:p>
              <a:pPr algn="ctr"/>
              <a:r>
                <a:rPr lang="en-US" sz="2500">
                  <a:solidFill>
                    <a:srgbClr val="FFFFFF"/>
                  </a:solidFill>
                  <a:latin typeface="Hanken Grotesk Light" pitchFamily="2" charset="77"/>
                </a:rPr>
                <a:t>Reimagine the contact center,</a:t>
              </a:r>
              <a:br>
                <a:rPr lang="en-US" sz="2500">
                  <a:solidFill>
                    <a:srgbClr val="FFFFFF"/>
                  </a:solidFill>
                  <a:latin typeface="Hanken Grotesk Light" pitchFamily="2" charset="77"/>
                </a:rPr>
              </a:br>
              <a:r>
                <a:rPr lang="en-US" sz="2500">
                  <a:solidFill>
                    <a:srgbClr val="FFFFFF"/>
                  </a:solidFill>
                  <a:latin typeface="Hanken Grotesk Light" pitchFamily="2" charset="77"/>
                </a:rPr>
                <a:t>customer &amp; employee experiences, </a:t>
              </a:r>
              <a:br>
                <a:rPr lang="en-US" sz="2500">
                  <a:solidFill>
                    <a:srgbClr val="FFFFFF"/>
                  </a:solidFill>
                  <a:latin typeface="Hanken Grotesk Light" pitchFamily="2" charset="77"/>
                </a:rPr>
              </a:br>
              <a:r>
                <a:rPr lang="en-US" sz="2500">
                  <a:solidFill>
                    <a:srgbClr val="FFFFFF"/>
                  </a:solidFill>
                  <a:latin typeface="Hanken Grotesk Light" pitchFamily="2" charset="77"/>
                </a:rPr>
                <a:t>and the business overall.</a:t>
              </a:r>
            </a:p>
          </p:txBody>
        </p:sp>
      </p:grpSp>
      <p:sp>
        <p:nvSpPr>
          <p:cNvPr id="31" name="TextBox 30">
            <a:extLst>
              <a:ext uri="{FF2B5EF4-FFF2-40B4-BE49-F238E27FC236}">
                <a16:creationId xmlns:a16="http://schemas.microsoft.com/office/drawing/2014/main" id="{0A602B9C-120F-7FDC-20C1-AA3CA064C538}"/>
              </a:ext>
            </a:extLst>
          </p:cNvPr>
          <p:cNvSpPr txBox="1"/>
          <p:nvPr/>
        </p:nvSpPr>
        <p:spPr>
          <a:xfrm>
            <a:off x="1604529" y="394322"/>
            <a:ext cx="5934943" cy="611706"/>
          </a:xfrm>
          <a:prstGeom prst="rect">
            <a:avLst/>
          </a:prstGeom>
          <a:noFill/>
        </p:spPr>
        <p:txBody>
          <a:bodyPr wrap="square" rtlCol="0">
            <a:spAutoFit/>
          </a:bodyPr>
          <a:lstStyle/>
          <a:p>
            <a:pPr algn="ctr"/>
            <a:r>
              <a:rPr lang="en-US" sz="3375">
                <a:solidFill>
                  <a:srgbClr val="FFFFFF"/>
                </a:solidFill>
                <a:latin typeface="Hanken Grotesk Medium" pitchFamily="2" charset="0"/>
              </a:rPr>
              <a:t>Experience Orchestration</a:t>
            </a:r>
          </a:p>
        </p:txBody>
      </p:sp>
      <p:pic>
        <p:nvPicPr>
          <p:cNvPr id="2" name="Picture 1" descr="A white letter on a black background&#10;&#10;AI-generated content may be incorrect.">
            <a:extLst>
              <a:ext uri="{FF2B5EF4-FFF2-40B4-BE49-F238E27FC236}">
                <a16:creationId xmlns:a16="http://schemas.microsoft.com/office/drawing/2014/main" id="{ABD429CE-C635-E56A-13EF-686AC50A7787}"/>
              </a:ext>
            </a:extLst>
          </p:cNvPr>
          <p:cNvPicPr>
            <a:picLocks noChangeAspect="1"/>
          </p:cNvPicPr>
          <p:nvPr/>
        </p:nvPicPr>
        <p:blipFill>
          <a:blip r:embed="rId6"/>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3544830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3F47-8CBF-6C16-AB72-86E62539103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00CC10F-38FC-B460-7F7E-AFA0848FE5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5505120" cy="5172244"/>
          </a:xfrm>
          <a:prstGeom prst="rect">
            <a:avLst/>
          </a:prstGeom>
        </p:spPr>
      </p:pic>
      <p:sp>
        <p:nvSpPr>
          <p:cNvPr id="4" name="TextBox 3">
            <a:extLst>
              <a:ext uri="{FF2B5EF4-FFF2-40B4-BE49-F238E27FC236}">
                <a16:creationId xmlns:a16="http://schemas.microsoft.com/office/drawing/2014/main" id="{83DDBEB4-452A-362B-8CBB-393FDF43FDDC}"/>
              </a:ext>
            </a:extLst>
          </p:cNvPr>
          <p:cNvSpPr txBox="1"/>
          <p:nvPr/>
        </p:nvSpPr>
        <p:spPr>
          <a:xfrm flipH="1">
            <a:off x="1220085" y="-1937448"/>
            <a:ext cx="184731" cy="129394"/>
          </a:xfrm>
          <a:prstGeom prst="rect">
            <a:avLst/>
          </a:prstGeom>
          <a:noFill/>
        </p:spPr>
        <p:txBody>
          <a:bodyPr wrap="none" rtlCol="0">
            <a:spAutoFit/>
          </a:bodyPr>
          <a:lstStyle/>
          <a:p>
            <a:endParaRPr lang="en-US" sz="241"/>
          </a:p>
        </p:txBody>
      </p:sp>
      <p:sp>
        <p:nvSpPr>
          <p:cNvPr id="6" name="TextBox 5">
            <a:extLst>
              <a:ext uri="{FF2B5EF4-FFF2-40B4-BE49-F238E27FC236}">
                <a16:creationId xmlns:a16="http://schemas.microsoft.com/office/drawing/2014/main" id="{A32B47ED-BC01-BE05-60F1-7ADA79194A2A}"/>
              </a:ext>
            </a:extLst>
          </p:cNvPr>
          <p:cNvSpPr txBox="1"/>
          <p:nvPr/>
        </p:nvSpPr>
        <p:spPr>
          <a:xfrm flipV="1">
            <a:off x="3153162" y="1425871"/>
            <a:ext cx="28574" cy="28574"/>
          </a:xfrm>
          <a:prstGeom prst="rect">
            <a:avLst/>
          </a:prstGeom>
          <a:noFill/>
        </p:spPr>
        <p:txBody>
          <a:bodyPr wrap="none" lIns="0" tIns="0" rIns="0" bIns="0" rtlCol="0">
            <a:normAutofit fontScale="92500" lnSpcReduction="10000"/>
          </a:bodyPr>
          <a:lstStyle/>
          <a:p>
            <a:pPr defTabSz="406391">
              <a:defRPr/>
            </a:pPr>
            <a:endParaRPr lang="en-CO" sz="250">
              <a:solidFill>
                <a:srgbClr val="706B64"/>
              </a:solidFill>
              <a:latin typeface="Roboto"/>
            </a:endParaRPr>
          </a:p>
        </p:txBody>
      </p:sp>
      <p:sp>
        <p:nvSpPr>
          <p:cNvPr id="7" name="TextBox 6">
            <a:extLst>
              <a:ext uri="{FF2B5EF4-FFF2-40B4-BE49-F238E27FC236}">
                <a16:creationId xmlns:a16="http://schemas.microsoft.com/office/drawing/2014/main" id="{2CC18972-5D2B-CA2E-32BB-EE96913323DC}"/>
              </a:ext>
            </a:extLst>
          </p:cNvPr>
          <p:cNvSpPr txBox="1"/>
          <p:nvPr/>
        </p:nvSpPr>
        <p:spPr>
          <a:xfrm flipV="1">
            <a:off x="6380582" y="1336745"/>
            <a:ext cx="28574" cy="28574"/>
          </a:xfrm>
          <a:prstGeom prst="rect">
            <a:avLst/>
          </a:prstGeom>
          <a:noFill/>
        </p:spPr>
        <p:txBody>
          <a:bodyPr wrap="none" lIns="0" tIns="0" rIns="0" bIns="0" rtlCol="0">
            <a:noAutofit/>
          </a:bodyPr>
          <a:lstStyle/>
          <a:p>
            <a:pPr defTabSz="406391">
              <a:defRPr/>
            </a:pPr>
            <a:endParaRPr lang="en-CO" sz="375">
              <a:solidFill>
                <a:srgbClr val="706B64"/>
              </a:solidFill>
              <a:latin typeface="Roboto"/>
            </a:endParaRPr>
          </a:p>
        </p:txBody>
      </p:sp>
      <p:grpSp>
        <p:nvGrpSpPr>
          <p:cNvPr id="5" name="Group 4">
            <a:extLst>
              <a:ext uri="{FF2B5EF4-FFF2-40B4-BE49-F238E27FC236}">
                <a16:creationId xmlns:a16="http://schemas.microsoft.com/office/drawing/2014/main" id="{313F82F7-09E6-1A57-3548-A88E4A71A690}"/>
              </a:ext>
            </a:extLst>
          </p:cNvPr>
          <p:cNvGrpSpPr/>
          <p:nvPr/>
        </p:nvGrpSpPr>
        <p:grpSpPr>
          <a:xfrm>
            <a:off x="681967" y="1531960"/>
            <a:ext cx="3565973" cy="1156606"/>
            <a:chOff x="16762123" y="2945297"/>
            <a:chExt cx="8708842" cy="3219502"/>
          </a:xfrm>
        </p:grpSpPr>
        <p:sp>
          <p:nvSpPr>
            <p:cNvPr id="9" name="Rounded Rectangle 8">
              <a:extLst>
                <a:ext uri="{FF2B5EF4-FFF2-40B4-BE49-F238E27FC236}">
                  <a16:creationId xmlns:a16="http://schemas.microsoft.com/office/drawing/2014/main" id="{452EF035-F9E9-695C-53A2-00A035AC9224}"/>
                </a:ext>
              </a:extLst>
            </p:cNvPr>
            <p:cNvSpPr/>
            <p:nvPr/>
          </p:nvSpPr>
          <p:spPr>
            <a:xfrm rot="5400000" flipH="1">
              <a:off x="19506793" y="200627"/>
              <a:ext cx="3219502" cy="8708842"/>
            </a:xfrm>
            <a:prstGeom prst="roundRect">
              <a:avLst>
                <a:gd name="adj" fmla="val 50000"/>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O" sz="844"/>
            </a:p>
          </p:txBody>
        </p:sp>
        <p:sp>
          <p:nvSpPr>
            <p:cNvPr id="10" name="TextBox 9">
              <a:extLst>
                <a:ext uri="{FF2B5EF4-FFF2-40B4-BE49-F238E27FC236}">
                  <a16:creationId xmlns:a16="http://schemas.microsoft.com/office/drawing/2014/main" id="{CAFB2980-C604-9474-72CF-F81AEF265861}"/>
                </a:ext>
              </a:extLst>
            </p:cNvPr>
            <p:cNvSpPr txBox="1"/>
            <p:nvPr/>
          </p:nvSpPr>
          <p:spPr>
            <a:xfrm>
              <a:off x="16794365" y="3642785"/>
              <a:ext cx="8676597" cy="1713440"/>
            </a:xfrm>
            <a:prstGeom prst="rect">
              <a:avLst/>
            </a:prstGeom>
            <a:no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500">
                  <a:solidFill>
                    <a:srgbClr val="FFFFFF"/>
                  </a:solidFill>
                  <a:latin typeface="Hanken Grotesk Medium" pitchFamily="2" charset="0"/>
                </a:rPr>
                <a:t>Automate</a:t>
              </a:r>
              <a:br>
                <a:rPr lang="en-US" sz="1250"/>
              </a:br>
              <a:r>
                <a:rPr lang="en-US" sz="1500">
                  <a:solidFill>
                    <a:srgbClr val="FFFFFF"/>
                  </a:solidFill>
                  <a:latin typeface="Hanken Grotesk Light" pitchFamily="2" charset="77"/>
                </a:rPr>
                <a:t>Customer Experiences </a:t>
              </a:r>
            </a:p>
          </p:txBody>
        </p:sp>
      </p:grpSp>
      <p:grpSp>
        <p:nvGrpSpPr>
          <p:cNvPr id="11" name="Group 10">
            <a:extLst>
              <a:ext uri="{FF2B5EF4-FFF2-40B4-BE49-F238E27FC236}">
                <a16:creationId xmlns:a16="http://schemas.microsoft.com/office/drawing/2014/main" id="{62F950B9-FC17-DDC1-5949-81A9A9DD5E21}"/>
              </a:ext>
            </a:extLst>
          </p:cNvPr>
          <p:cNvGrpSpPr/>
          <p:nvPr/>
        </p:nvGrpSpPr>
        <p:grpSpPr>
          <a:xfrm>
            <a:off x="681967" y="3004930"/>
            <a:ext cx="3565974" cy="1156606"/>
            <a:chOff x="16762121" y="6723077"/>
            <a:chExt cx="8708844" cy="3219503"/>
          </a:xfrm>
        </p:grpSpPr>
        <p:sp>
          <p:nvSpPr>
            <p:cNvPr id="12" name="Rounded Rectangle 11">
              <a:extLst>
                <a:ext uri="{FF2B5EF4-FFF2-40B4-BE49-F238E27FC236}">
                  <a16:creationId xmlns:a16="http://schemas.microsoft.com/office/drawing/2014/main" id="{E8C708C7-FF19-C1C8-BB7C-1B808E8452FE}"/>
                </a:ext>
              </a:extLst>
            </p:cNvPr>
            <p:cNvSpPr/>
            <p:nvPr/>
          </p:nvSpPr>
          <p:spPr>
            <a:xfrm>
              <a:off x="16794367" y="6723077"/>
              <a:ext cx="8676598" cy="3219503"/>
            </a:xfrm>
            <a:prstGeom prst="roundRect">
              <a:avLst>
                <a:gd name="adj" fmla="val 50000"/>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14" name="TextBox 13">
              <a:extLst>
                <a:ext uri="{FF2B5EF4-FFF2-40B4-BE49-F238E27FC236}">
                  <a16:creationId xmlns:a16="http://schemas.microsoft.com/office/drawing/2014/main" id="{92DD4AE4-C3F0-897D-D6FB-02F856D28806}"/>
                </a:ext>
              </a:extLst>
            </p:cNvPr>
            <p:cNvSpPr txBox="1"/>
            <p:nvPr/>
          </p:nvSpPr>
          <p:spPr>
            <a:xfrm>
              <a:off x="18723777"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15" name="TextBox 14">
              <a:extLst>
                <a:ext uri="{FF2B5EF4-FFF2-40B4-BE49-F238E27FC236}">
                  <a16:creationId xmlns:a16="http://schemas.microsoft.com/office/drawing/2014/main" id="{F36CCD7A-196B-8F74-5736-220D86C1E4D1}"/>
                </a:ext>
              </a:extLst>
            </p:cNvPr>
            <p:cNvSpPr txBox="1"/>
            <p:nvPr/>
          </p:nvSpPr>
          <p:spPr>
            <a:xfrm>
              <a:off x="18723777"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16" name="TextBox 15">
              <a:extLst>
                <a:ext uri="{FF2B5EF4-FFF2-40B4-BE49-F238E27FC236}">
                  <a16:creationId xmlns:a16="http://schemas.microsoft.com/office/drawing/2014/main" id="{8D8E2771-AC78-E3FE-02E7-4103C213036F}"/>
                </a:ext>
              </a:extLst>
            </p:cNvPr>
            <p:cNvSpPr txBox="1"/>
            <p:nvPr/>
          </p:nvSpPr>
          <p:spPr>
            <a:xfrm>
              <a:off x="18723777"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17" name="TextBox 16">
              <a:extLst>
                <a:ext uri="{FF2B5EF4-FFF2-40B4-BE49-F238E27FC236}">
                  <a16:creationId xmlns:a16="http://schemas.microsoft.com/office/drawing/2014/main" id="{0E732A7D-BD4B-6E60-3D31-DD42A1B28E77}"/>
                </a:ext>
              </a:extLst>
            </p:cNvPr>
            <p:cNvSpPr txBox="1"/>
            <p:nvPr/>
          </p:nvSpPr>
          <p:spPr>
            <a:xfrm>
              <a:off x="23544275"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CO" sz="844"/>
            </a:p>
          </p:txBody>
        </p:sp>
        <p:sp>
          <p:nvSpPr>
            <p:cNvPr id="18" name="TextBox 17">
              <a:extLst>
                <a:ext uri="{FF2B5EF4-FFF2-40B4-BE49-F238E27FC236}">
                  <a16:creationId xmlns:a16="http://schemas.microsoft.com/office/drawing/2014/main" id="{2F80ABB8-7235-EEC7-E223-7445B718D9A2}"/>
                </a:ext>
              </a:extLst>
            </p:cNvPr>
            <p:cNvSpPr txBox="1"/>
            <p:nvPr/>
          </p:nvSpPr>
          <p:spPr>
            <a:xfrm>
              <a:off x="23544275"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19" name="TextBox 18">
              <a:extLst>
                <a:ext uri="{FF2B5EF4-FFF2-40B4-BE49-F238E27FC236}">
                  <a16:creationId xmlns:a16="http://schemas.microsoft.com/office/drawing/2014/main" id="{D8617DBE-748F-6B0E-6DE7-9BC8158454C5}"/>
                </a:ext>
              </a:extLst>
            </p:cNvPr>
            <p:cNvSpPr txBox="1"/>
            <p:nvPr/>
          </p:nvSpPr>
          <p:spPr>
            <a:xfrm>
              <a:off x="16762121" y="7438584"/>
              <a:ext cx="8708842" cy="1713441"/>
            </a:xfrm>
            <a:prstGeom prst="rect">
              <a:avLst/>
            </a:prstGeom>
            <a:no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500">
                  <a:solidFill>
                    <a:srgbClr val="FFFFFF"/>
                  </a:solidFill>
                  <a:latin typeface="Hanken Grotesk Medium" pitchFamily="2" charset="0"/>
                </a:rPr>
                <a:t>Augment</a:t>
              </a:r>
              <a:br>
                <a:rPr lang="en-US" sz="844"/>
              </a:br>
              <a:r>
                <a:rPr lang="en-US" sz="1500">
                  <a:solidFill>
                    <a:srgbClr val="FFFFFF"/>
                  </a:solidFill>
                  <a:latin typeface="Hanken Grotesk Light" pitchFamily="2" charset="77"/>
                </a:rPr>
                <a:t>Employee Experiences </a:t>
              </a:r>
            </a:p>
          </p:txBody>
        </p:sp>
      </p:grpSp>
      <p:grpSp>
        <p:nvGrpSpPr>
          <p:cNvPr id="20" name="Group 19">
            <a:extLst>
              <a:ext uri="{FF2B5EF4-FFF2-40B4-BE49-F238E27FC236}">
                <a16:creationId xmlns:a16="http://schemas.microsoft.com/office/drawing/2014/main" id="{06146930-A6C4-75D4-9564-81CD212FB305}"/>
              </a:ext>
            </a:extLst>
          </p:cNvPr>
          <p:cNvGrpSpPr/>
          <p:nvPr/>
        </p:nvGrpSpPr>
        <p:grpSpPr>
          <a:xfrm>
            <a:off x="4802908" y="1518920"/>
            <a:ext cx="3552771" cy="1156607"/>
            <a:chOff x="26013312" y="2889750"/>
            <a:chExt cx="8676600" cy="3219504"/>
          </a:xfrm>
        </p:grpSpPr>
        <p:sp>
          <p:nvSpPr>
            <p:cNvPr id="21" name="Rounded Rectangle 20">
              <a:extLst>
                <a:ext uri="{FF2B5EF4-FFF2-40B4-BE49-F238E27FC236}">
                  <a16:creationId xmlns:a16="http://schemas.microsoft.com/office/drawing/2014/main" id="{B35443A3-269A-7938-56EB-05C1D7BDCFC0}"/>
                </a:ext>
              </a:extLst>
            </p:cNvPr>
            <p:cNvSpPr/>
            <p:nvPr/>
          </p:nvSpPr>
          <p:spPr>
            <a:xfrm>
              <a:off x="26013313" y="2889750"/>
              <a:ext cx="8676599" cy="3219504"/>
            </a:xfrm>
            <a:prstGeom prst="roundRect">
              <a:avLst>
                <a:gd name="adj" fmla="val 50000"/>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22" name="TextBox 21">
              <a:extLst>
                <a:ext uri="{FF2B5EF4-FFF2-40B4-BE49-F238E27FC236}">
                  <a16:creationId xmlns:a16="http://schemas.microsoft.com/office/drawing/2014/main" id="{41BE5F03-50A0-DE09-5DBE-471518E47C28}"/>
                </a:ext>
              </a:extLst>
            </p:cNvPr>
            <p:cNvSpPr txBox="1"/>
            <p:nvPr/>
          </p:nvSpPr>
          <p:spPr>
            <a:xfrm>
              <a:off x="26013312" y="3959753"/>
              <a:ext cx="8676599" cy="1079496"/>
            </a:xfrm>
            <a:prstGeom prst="rect">
              <a:avLst/>
            </a:prstGeom>
            <a:no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500">
                  <a:solidFill>
                    <a:srgbClr val="FFFFFF"/>
                  </a:solidFill>
                  <a:latin typeface="Hanken Grotesk Medium" pitchFamily="2" charset="0"/>
                </a:rPr>
                <a:t>Personalize</a:t>
              </a:r>
              <a:br>
                <a:rPr lang="en-US" sz="844"/>
              </a:br>
              <a:r>
                <a:rPr lang="en-US" sz="1500">
                  <a:solidFill>
                    <a:srgbClr val="FFFFFF"/>
                  </a:solidFill>
                  <a:latin typeface="Hanken Grotesk Light" pitchFamily="2" charset="77"/>
                </a:rPr>
                <a:t>Empathetic Experiences </a:t>
              </a:r>
            </a:p>
          </p:txBody>
        </p:sp>
      </p:grpSp>
      <p:grpSp>
        <p:nvGrpSpPr>
          <p:cNvPr id="23" name="Group 22">
            <a:extLst>
              <a:ext uri="{FF2B5EF4-FFF2-40B4-BE49-F238E27FC236}">
                <a16:creationId xmlns:a16="http://schemas.microsoft.com/office/drawing/2014/main" id="{2E962A7A-72BC-F375-713A-E71C166768BD}"/>
              </a:ext>
            </a:extLst>
          </p:cNvPr>
          <p:cNvGrpSpPr/>
          <p:nvPr/>
        </p:nvGrpSpPr>
        <p:grpSpPr>
          <a:xfrm>
            <a:off x="4802908" y="3004930"/>
            <a:ext cx="3552773" cy="1156606"/>
            <a:chOff x="26013311" y="6723077"/>
            <a:chExt cx="8676602" cy="3219503"/>
          </a:xfrm>
        </p:grpSpPr>
        <p:sp>
          <p:nvSpPr>
            <p:cNvPr id="24" name="Rounded Rectangle 23">
              <a:extLst>
                <a:ext uri="{FF2B5EF4-FFF2-40B4-BE49-F238E27FC236}">
                  <a16:creationId xmlns:a16="http://schemas.microsoft.com/office/drawing/2014/main" id="{A5272892-3536-E74E-9A2C-4B010B02F3F1}"/>
                </a:ext>
              </a:extLst>
            </p:cNvPr>
            <p:cNvSpPr/>
            <p:nvPr/>
          </p:nvSpPr>
          <p:spPr>
            <a:xfrm>
              <a:off x="26013311" y="6723077"/>
              <a:ext cx="8676602" cy="3219503"/>
            </a:xfrm>
            <a:prstGeom prst="roundRect">
              <a:avLst>
                <a:gd name="adj" fmla="val 50000"/>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44"/>
            </a:p>
          </p:txBody>
        </p:sp>
        <p:sp>
          <p:nvSpPr>
            <p:cNvPr id="25" name="TextBox 24">
              <a:extLst>
                <a:ext uri="{FF2B5EF4-FFF2-40B4-BE49-F238E27FC236}">
                  <a16:creationId xmlns:a16="http://schemas.microsoft.com/office/drawing/2014/main" id="{3240DAC9-D30B-4AF1-3491-541FED9A6D68}"/>
                </a:ext>
              </a:extLst>
            </p:cNvPr>
            <p:cNvSpPr txBox="1"/>
            <p:nvPr/>
          </p:nvSpPr>
          <p:spPr>
            <a:xfrm>
              <a:off x="27828424"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26" name="TextBox 25">
              <a:extLst>
                <a:ext uri="{FF2B5EF4-FFF2-40B4-BE49-F238E27FC236}">
                  <a16:creationId xmlns:a16="http://schemas.microsoft.com/office/drawing/2014/main" id="{6D744BE8-74BA-113A-C4CF-1D951239CB92}"/>
                </a:ext>
              </a:extLst>
            </p:cNvPr>
            <p:cNvSpPr txBox="1"/>
            <p:nvPr/>
          </p:nvSpPr>
          <p:spPr>
            <a:xfrm>
              <a:off x="27828424"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27" name="TextBox 26">
              <a:extLst>
                <a:ext uri="{FF2B5EF4-FFF2-40B4-BE49-F238E27FC236}">
                  <a16:creationId xmlns:a16="http://schemas.microsoft.com/office/drawing/2014/main" id="{DB601AE5-1114-9E10-69B6-4E40152EF3B2}"/>
                </a:ext>
              </a:extLst>
            </p:cNvPr>
            <p:cNvSpPr txBox="1"/>
            <p:nvPr/>
          </p:nvSpPr>
          <p:spPr>
            <a:xfrm>
              <a:off x="27828424"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28" name="TextBox 27">
              <a:extLst>
                <a:ext uri="{FF2B5EF4-FFF2-40B4-BE49-F238E27FC236}">
                  <a16:creationId xmlns:a16="http://schemas.microsoft.com/office/drawing/2014/main" id="{D98B5E42-41CE-8737-74D0-B6D01C13F8F3}"/>
                </a:ext>
              </a:extLst>
            </p:cNvPr>
            <p:cNvSpPr txBox="1"/>
            <p:nvPr/>
          </p:nvSpPr>
          <p:spPr>
            <a:xfrm>
              <a:off x="32648922"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CO" sz="844"/>
            </a:p>
          </p:txBody>
        </p:sp>
        <p:sp>
          <p:nvSpPr>
            <p:cNvPr id="29" name="TextBox 28">
              <a:extLst>
                <a:ext uri="{FF2B5EF4-FFF2-40B4-BE49-F238E27FC236}">
                  <a16:creationId xmlns:a16="http://schemas.microsoft.com/office/drawing/2014/main" id="{76ABBFDF-8F75-D63E-613C-934B8A2EA7B0}"/>
                </a:ext>
              </a:extLst>
            </p:cNvPr>
            <p:cNvSpPr txBox="1"/>
            <p:nvPr/>
          </p:nvSpPr>
          <p:spPr>
            <a:xfrm>
              <a:off x="32648922" y="9242098"/>
              <a:ext cx="0" cy="0"/>
            </a:xfrm>
            <a:prstGeom prst="rect">
              <a:avLst/>
            </a:pr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844"/>
            </a:p>
          </p:txBody>
        </p:sp>
        <p:sp>
          <p:nvSpPr>
            <p:cNvPr id="30" name="TextBox 29">
              <a:extLst>
                <a:ext uri="{FF2B5EF4-FFF2-40B4-BE49-F238E27FC236}">
                  <a16:creationId xmlns:a16="http://schemas.microsoft.com/office/drawing/2014/main" id="{A0B0DD4D-27C6-57ED-CE35-1DD5713A0412}"/>
                </a:ext>
              </a:extLst>
            </p:cNvPr>
            <p:cNvSpPr txBox="1"/>
            <p:nvPr/>
          </p:nvSpPr>
          <p:spPr>
            <a:xfrm>
              <a:off x="26013311" y="7422563"/>
              <a:ext cx="8676600" cy="1820530"/>
            </a:xfrm>
            <a:prstGeom prst="rect">
              <a:avLst/>
            </a:prstGeom>
            <a:no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500">
                  <a:solidFill>
                    <a:srgbClr val="FFFFFF"/>
                  </a:solidFill>
                  <a:latin typeface="Hanken Grotesk Medium" pitchFamily="2" charset="0"/>
                </a:rPr>
                <a:t>Optimize</a:t>
              </a:r>
              <a:br>
                <a:rPr lang="en-US" sz="844"/>
              </a:br>
              <a:r>
                <a:rPr lang="en-US" sz="1500">
                  <a:solidFill>
                    <a:srgbClr val="FFFFFF"/>
                  </a:solidFill>
                  <a:latin typeface="Hanken Grotesk Light" pitchFamily="2" charset="77"/>
                </a:rPr>
                <a:t>Experiences Continuously </a:t>
              </a:r>
            </a:p>
          </p:txBody>
        </p:sp>
      </p:grpSp>
      <p:sp>
        <p:nvSpPr>
          <p:cNvPr id="31" name="TextBox 30">
            <a:extLst>
              <a:ext uri="{FF2B5EF4-FFF2-40B4-BE49-F238E27FC236}">
                <a16:creationId xmlns:a16="http://schemas.microsoft.com/office/drawing/2014/main" id="{BCF45A29-0987-549E-0F20-995F7FC30085}"/>
              </a:ext>
            </a:extLst>
          </p:cNvPr>
          <p:cNvSpPr txBox="1"/>
          <p:nvPr/>
        </p:nvSpPr>
        <p:spPr>
          <a:xfrm>
            <a:off x="1604529" y="394322"/>
            <a:ext cx="5934943" cy="611706"/>
          </a:xfrm>
          <a:prstGeom prst="rect">
            <a:avLst/>
          </a:prstGeom>
          <a:noFill/>
        </p:spPr>
        <p:txBody>
          <a:bodyPr wrap="square" rtlCol="0">
            <a:spAutoFit/>
          </a:bodyPr>
          <a:lstStyle/>
          <a:p>
            <a:pPr algn="ctr"/>
            <a:r>
              <a:rPr lang="en-US" sz="3375">
                <a:solidFill>
                  <a:srgbClr val="FFFFFF"/>
                </a:solidFill>
                <a:latin typeface="Hanken Grotesk Medium" pitchFamily="2" charset="0"/>
              </a:rPr>
              <a:t>Experience Orchestration</a:t>
            </a:r>
          </a:p>
        </p:txBody>
      </p:sp>
      <p:sp>
        <p:nvSpPr>
          <p:cNvPr id="32" name="TextBox 31">
            <a:extLst>
              <a:ext uri="{FF2B5EF4-FFF2-40B4-BE49-F238E27FC236}">
                <a16:creationId xmlns:a16="http://schemas.microsoft.com/office/drawing/2014/main" id="{1D8A9C5D-3FFE-4E14-B369-0F1B81B5EC8E}"/>
              </a:ext>
            </a:extLst>
          </p:cNvPr>
          <p:cNvSpPr txBox="1"/>
          <p:nvPr/>
        </p:nvSpPr>
        <p:spPr>
          <a:xfrm>
            <a:off x="4247308" y="2511733"/>
            <a:ext cx="543096" cy="669414"/>
          </a:xfrm>
          <a:prstGeom prst="rect">
            <a:avLst/>
          </a:prstGeom>
          <a:noFill/>
        </p:spPr>
        <p:txBody>
          <a:bodyPr wrap="square" rtlCol="0">
            <a:spAutoFit/>
          </a:bodyPr>
          <a:lstStyle/>
          <a:p>
            <a:pPr algn="ctr"/>
            <a:r>
              <a:rPr lang="en-US" sz="3750">
                <a:solidFill>
                  <a:srgbClr val="FFFFFF"/>
                </a:solidFill>
                <a:latin typeface="Hanken Grotesk Medium" pitchFamily="2" charset="0"/>
              </a:rPr>
              <a:t>&amp;</a:t>
            </a:r>
          </a:p>
        </p:txBody>
      </p:sp>
      <p:pic>
        <p:nvPicPr>
          <p:cNvPr id="2" name="Picture 1" descr="A white letter on a black background&#10;&#10;AI-generated content may be incorrect.">
            <a:extLst>
              <a:ext uri="{FF2B5EF4-FFF2-40B4-BE49-F238E27FC236}">
                <a16:creationId xmlns:a16="http://schemas.microsoft.com/office/drawing/2014/main" id="{A0D93FC4-8FFF-E205-495E-E8AF250C119E}"/>
              </a:ext>
            </a:extLst>
          </p:cNvPr>
          <p:cNvPicPr>
            <a:picLocks noChangeAspect="1"/>
          </p:cNvPicPr>
          <p:nvPr/>
        </p:nvPicPr>
        <p:blipFill>
          <a:blip r:embed="rId6"/>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35671564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6D0CE6-5950-CC43-9AD8-1962BC82B3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62651" y="0"/>
            <a:ext cx="15505120" cy="5172244"/>
          </a:xfrm>
          <a:prstGeom prst="rect">
            <a:avLst/>
          </a:prstGeom>
        </p:spPr>
      </p:pic>
      <p:sp>
        <p:nvSpPr>
          <p:cNvPr id="4" name="TextBox 3">
            <a:extLst>
              <a:ext uri="{FF2B5EF4-FFF2-40B4-BE49-F238E27FC236}">
                <a16:creationId xmlns:a16="http://schemas.microsoft.com/office/drawing/2014/main" id="{2D71649E-4291-F73F-E057-4A6BBE6F8030}"/>
              </a:ext>
            </a:extLst>
          </p:cNvPr>
          <p:cNvSpPr txBox="1"/>
          <p:nvPr/>
        </p:nvSpPr>
        <p:spPr>
          <a:xfrm flipH="1">
            <a:off x="1220085" y="-1937448"/>
            <a:ext cx="184731" cy="129394"/>
          </a:xfrm>
          <a:prstGeom prst="rect">
            <a:avLst/>
          </a:prstGeom>
          <a:noFill/>
        </p:spPr>
        <p:txBody>
          <a:bodyPr wrap="none" rtlCol="0">
            <a:spAutoFit/>
          </a:bodyPr>
          <a:lstStyle/>
          <a:p>
            <a:endParaRPr lang="en-US" sz="241"/>
          </a:p>
        </p:txBody>
      </p:sp>
      <p:sp>
        <p:nvSpPr>
          <p:cNvPr id="6" name="TextBox 5">
            <a:extLst>
              <a:ext uri="{FF2B5EF4-FFF2-40B4-BE49-F238E27FC236}">
                <a16:creationId xmlns:a16="http://schemas.microsoft.com/office/drawing/2014/main" id="{98FF4B80-3D81-7E03-053F-60704672C9BC}"/>
              </a:ext>
            </a:extLst>
          </p:cNvPr>
          <p:cNvSpPr txBox="1"/>
          <p:nvPr/>
        </p:nvSpPr>
        <p:spPr>
          <a:xfrm>
            <a:off x="2933799" y="1425871"/>
            <a:ext cx="0" cy="0"/>
          </a:xfrm>
          <a:prstGeom prst="rect">
            <a:avLst/>
          </a:prstGeom>
          <a:noFill/>
        </p:spPr>
        <p:txBody>
          <a:bodyPr wrap="none" lIns="0" tIns="0" rIns="0" bIns="0" rtlCol="0">
            <a:normAutofit fontScale="25000" lnSpcReduction="20000"/>
          </a:bodyPr>
          <a:lstStyle/>
          <a:p>
            <a:pPr defTabSz="406391">
              <a:defRPr/>
            </a:pPr>
            <a:endParaRPr lang="en-CO" sz="711">
              <a:solidFill>
                <a:srgbClr val="706B64"/>
              </a:solidFill>
              <a:latin typeface="Roboto"/>
            </a:endParaRPr>
          </a:p>
        </p:txBody>
      </p:sp>
      <p:sp>
        <p:nvSpPr>
          <p:cNvPr id="7" name="TextBox 6">
            <a:extLst>
              <a:ext uri="{FF2B5EF4-FFF2-40B4-BE49-F238E27FC236}">
                <a16:creationId xmlns:a16="http://schemas.microsoft.com/office/drawing/2014/main" id="{13872C69-552D-4C82-A173-5FE1A1AC79F9}"/>
              </a:ext>
            </a:extLst>
          </p:cNvPr>
          <p:cNvSpPr txBox="1"/>
          <p:nvPr/>
        </p:nvSpPr>
        <p:spPr>
          <a:xfrm>
            <a:off x="6161219" y="1336745"/>
            <a:ext cx="0" cy="0"/>
          </a:xfrm>
          <a:prstGeom prst="rect">
            <a:avLst/>
          </a:prstGeom>
          <a:noFill/>
        </p:spPr>
        <p:txBody>
          <a:bodyPr wrap="none" lIns="0" tIns="0" rIns="0" bIns="0" rtlCol="0">
            <a:noAutofit/>
          </a:bodyPr>
          <a:lstStyle/>
          <a:p>
            <a:pPr defTabSz="406391">
              <a:defRPr/>
            </a:pPr>
            <a:endParaRPr lang="en-CO" sz="141">
              <a:solidFill>
                <a:srgbClr val="706B64"/>
              </a:solidFill>
              <a:latin typeface="Roboto"/>
            </a:endParaRPr>
          </a:p>
        </p:txBody>
      </p:sp>
      <p:grpSp>
        <p:nvGrpSpPr>
          <p:cNvPr id="2" name="Group 1">
            <a:extLst>
              <a:ext uri="{FF2B5EF4-FFF2-40B4-BE49-F238E27FC236}">
                <a16:creationId xmlns:a16="http://schemas.microsoft.com/office/drawing/2014/main" id="{F0DA1801-C746-4FFC-A798-3EF54E09465A}"/>
              </a:ext>
            </a:extLst>
          </p:cNvPr>
          <p:cNvGrpSpPr/>
          <p:nvPr/>
        </p:nvGrpSpPr>
        <p:grpSpPr>
          <a:xfrm>
            <a:off x="0" y="1759640"/>
            <a:ext cx="4103080" cy="1621693"/>
            <a:chOff x="0" y="2815424"/>
            <a:chExt cx="6564928" cy="2594708"/>
          </a:xfrm>
        </p:grpSpPr>
        <p:sp>
          <p:nvSpPr>
            <p:cNvPr id="3" name="Freeform 2">
              <a:extLst>
                <a:ext uri="{FF2B5EF4-FFF2-40B4-BE49-F238E27FC236}">
                  <a16:creationId xmlns:a16="http://schemas.microsoft.com/office/drawing/2014/main" id="{8BD3B843-3833-FF7D-4DC0-378D43530299}"/>
                </a:ext>
              </a:extLst>
            </p:cNvPr>
            <p:cNvSpPr/>
            <p:nvPr/>
          </p:nvSpPr>
          <p:spPr>
            <a:xfrm>
              <a:off x="0" y="2815424"/>
              <a:ext cx="6564928" cy="2594708"/>
            </a:xfrm>
            <a:custGeom>
              <a:avLst/>
              <a:gdLst>
                <a:gd name="connsiteX0" fmla="*/ 0 w 6564928"/>
                <a:gd name="connsiteY0" fmla="*/ 0 h 2594708"/>
                <a:gd name="connsiteX1" fmla="*/ 5267574 w 6564928"/>
                <a:gd name="connsiteY1" fmla="*/ 0 h 2594708"/>
                <a:gd name="connsiteX2" fmla="*/ 6564928 w 6564928"/>
                <a:gd name="connsiteY2" fmla="*/ 1297354 h 2594708"/>
                <a:gd name="connsiteX3" fmla="*/ 6564927 w 6564928"/>
                <a:gd name="connsiteY3" fmla="*/ 1297354 h 2594708"/>
                <a:gd name="connsiteX4" fmla="*/ 5267573 w 6564928"/>
                <a:gd name="connsiteY4" fmla="*/ 2594708 h 2594708"/>
                <a:gd name="connsiteX5" fmla="*/ 0 w 6564928"/>
                <a:gd name="connsiteY5" fmla="*/ 2594707 h 259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4928" h="2594708">
                  <a:moveTo>
                    <a:pt x="0" y="0"/>
                  </a:moveTo>
                  <a:lnTo>
                    <a:pt x="5267574" y="0"/>
                  </a:lnTo>
                  <a:cubicBezTo>
                    <a:pt x="5984083" y="0"/>
                    <a:pt x="6564928" y="580845"/>
                    <a:pt x="6564928" y="1297354"/>
                  </a:cubicBezTo>
                  <a:lnTo>
                    <a:pt x="6564927" y="1297354"/>
                  </a:lnTo>
                  <a:cubicBezTo>
                    <a:pt x="6564927" y="2013863"/>
                    <a:pt x="5984082" y="2594708"/>
                    <a:pt x="5267573" y="2594708"/>
                  </a:cubicBezTo>
                  <a:lnTo>
                    <a:pt x="0" y="2594707"/>
                  </a:lnTo>
                  <a:close/>
                </a:path>
              </a:pathLst>
            </a:custGeom>
            <a:blipFill dpi="0" rotWithShape="0">
              <a:blip r:embed="rId4">
                <a:alphaModFix amt="84295"/>
                <a:extLst>
                  <a:ext uri="{BEBA8EAE-BF5A-486C-A8C5-ECC9F3942E4B}">
                    <a14:imgProps xmlns:a14="http://schemas.microsoft.com/office/drawing/2010/main">
                      <a14:imgLayer r:embed="rId5">
                        <a14:imgEffect>
                          <a14:artisticBlur radius="51"/>
                        </a14:imgEffect>
                      </a14:imgLayer>
                    </a14:imgProps>
                  </a:ext>
                </a:extLst>
              </a:blip>
              <a:srcRect/>
              <a:stretch>
                <a:fillRect t="-111320" r="-122619" b="-105848"/>
              </a:stretch>
            </a:blipFill>
            <a:ln>
              <a:noFill/>
            </a:ln>
            <a:effectLst>
              <a:outerShdw blurRad="254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O" sz="844"/>
            </a:p>
          </p:txBody>
        </p:sp>
        <p:sp>
          <p:nvSpPr>
            <p:cNvPr id="8" name="TextBox 7">
              <a:extLst>
                <a:ext uri="{FF2B5EF4-FFF2-40B4-BE49-F238E27FC236}">
                  <a16:creationId xmlns:a16="http://schemas.microsoft.com/office/drawing/2014/main" id="{E9666911-F670-4F40-A370-3BF61F1D3FEF}"/>
                </a:ext>
              </a:extLst>
            </p:cNvPr>
            <p:cNvSpPr txBox="1"/>
            <p:nvPr/>
          </p:nvSpPr>
          <p:spPr>
            <a:xfrm>
              <a:off x="922214" y="3282678"/>
              <a:ext cx="5358512" cy="1809726"/>
            </a:xfrm>
            <a:prstGeom prst="rect">
              <a:avLst/>
            </a:prstGeom>
            <a:noFill/>
          </p:spPr>
          <p:txBody>
            <a:bodyPr wrap="square">
              <a:spAutoFit/>
            </a:bodyPr>
            <a:lstStyle/>
            <a:p>
              <a:r>
                <a:rPr lang="en-US" sz="3375">
                  <a:solidFill>
                    <a:srgbClr val="FFFFFF"/>
                  </a:solidFill>
                  <a:latin typeface="Hanken Grotesk Medium" pitchFamily="2" charset="0"/>
                </a:rPr>
                <a:t>AI is a Strategic Imperative</a:t>
              </a:r>
            </a:p>
          </p:txBody>
        </p:sp>
      </p:grpSp>
      <p:pic>
        <p:nvPicPr>
          <p:cNvPr id="5" name="Picture 4" descr="A white letter on a black background&#10;&#10;AI-generated content may be incorrect.">
            <a:extLst>
              <a:ext uri="{FF2B5EF4-FFF2-40B4-BE49-F238E27FC236}">
                <a16:creationId xmlns:a16="http://schemas.microsoft.com/office/drawing/2014/main" id="{2064722E-6288-649C-F4F6-A5FF32A0E8F1}"/>
              </a:ext>
            </a:extLst>
          </p:cNvPr>
          <p:cNvPicPr>
            <a:picLocks noChangeAspect="1"/>
          </p:cNvPicPr>
          <p:nvPr/>
        </p:nvPicPr>
        <p:blipFill>
          <a:blip r:embed="rId6"/>
          <a:stretch>
            <a:fillRect/>
          </a:stretch>
        </p:blipFill>
        <p:spPr>
          <a:xfrm>
            <a:off x="7992905" y="4894217"/>
            <a:ext cx="1017148" cy="187900"/>
          </a:xfrm>
          <a:prstGeom prst="rect">
            <a:avLst/>
          </a:prstGeom>
        </p:spPr>
      </p:pic>
    </p:spTree>
    <p:extLst>
      <p:ext uri="{BB962C8B-B14F-4D97-AF65-F5344CB8AC3E}">
        <p14:creationId xmlns:p14="http://schemas.microsoft.com/office/powerpoint/2010/main" val="34315599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123B0-C252-1474-2073-257694AB34BB}"/>
              </a:ext>
            </a:extLst>
          </p:cNvPr>
          <p:cNvSpPr>
            <a:spLocks noGrp="1"/>
          </p:cNvSpPr>
          <p:nvPr>
            <p:ph type="body" sz="quarter" idx="15"/>
          </p:nvPr>
        </p:nvSpPr>
        <p:spPr/>
        <p:txBody>
          <a:bodyPr/>
          <a:lstStyle/>
          <a:p>
            <a:r>
              <a:rPr lang="en-US"/>
              <a:t>The Levels of Experience Orchestration</a:t>
            </a:r>
          </a:p>
          <a:p>
            <a:endParaRPr lang="en-US"/>
          </a:p>
        </p:txBody>
      </p:sp>
    </p:spTree>
    <p:extLst>
      <p:ext uri="{BB962C8B-B14F-4D97-AF65-F5344CB8AC3E}">
        <p14:creationId xmlns:p14="http://schemas.microsoft.com/office/powerpoint/2010/main" val="3573400716"/>
      </p:ext>
    </p:extLst>
  </p:cSld>
  <p:clrMapOvr>
    <a:masterClrMapping/>
  </p:clrMapOvr>
</p:sld>
</file>

<file path=ppt/theme/theme1.xml><?xml version="1.0" encoding="utf-8"?>
<a:theme xmlns:a="http://schemas.openxmlformats.org/drawingml/2006/main" name="Genesys">
  <a:themeElements>
    <a:clrScheme name="Custom 1">
      <a:dk1>
        <a:srgbClr val="152450"/>
      </a:dk1>
      <a:lt1>
        <a:srgbClr val="FFFFFF"/>
      </a:lt1>
      <a:dk2>
        <a:srgbClr val="152450"/>
      </a:dk2>
      <a:lt2>
        <a:srgbClr val="F9F8F5"/>
      </a:lt2>
      <a:accent1>
        <a:srgbClr val="FF451A"/>
      </a:accent1>
      <a:accent2>
        <a:srgbClr val="F1EFEA"/>
      </a:accent2>
      <a:accent3>
        <a:srgbClr val="152450"/>
      </a:accent3>
      <a:accent4>
        <a:srgbClr val="2243A2"/>
      </a:accent4>
      <a:accent5>
        <a:srgbClr val="B1CADA"/>
      </a:accent5>
      <a:accent6>
        <a:srgbClr val="F9F8F5"/>
      </a:accent6>
      <a:hlink>
        <a:srgbClr val="FF451A"/>
      </a:hlink>
      <a:folHlink>
        <a:srgbClr val="FF451A"/>
      </a:folHlink>
    </a:clrScheme>
    <a:fontScheme name="Test">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oAutofit/>
      </a:bodyPr>
      <a:lstStyle>
        <a:defPPr algn="l">
          <a:defRPr sz="1200" dirty="0" err="1" smtClean="0">
            <a:solidFill>
              <a:srgbClr val="0B1228"/>
            </a:solidFill>
          </a:defRPr>
        </a:defPPr>
      </a:lstStyle>
    </a:txDef>
  </a:objectDefaults>
  <a:extraClrSchemeLst/>
  <a:extLst>
    <a:ext uri="{05A4C25C-085E-4340-85A3-A5531E510DB2}">
      <thm15:themeFamily xmlns:thm15="http://schemas.microsoft.com/office/thememl/2012/main" name="Genesys Corporate Template 2025.1" id="{CC7603BE-AEB2-3F4D-99CB-4557CA86CB6A}" vid="{3B846F07-689D-204A-8369-80A2C914AB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A7E16CC9C29C4FB26ACA9F2FD1C63B" ma:contentTypeVersion="16" ma:contentTypeDescription="Create a new document." ma:contentTypeScope="" ma:versionID="2099e380861dc3888dffe01434ae2216">
  <xsd:schema xmlns:xsd="http://www.w3.org/2001/XMLSchema" xmlns:xs="http://www.w3.org/2001/XMLSchema" xmlns:p="http://schemas.microsoft.com/office/2006/metadata/properties" xmlns:ns2="3fec88d3-5f2e-455f-8c00-f24c50d36f34" xmlns:ns3="38f0cd56-80e1-40be-a891-4c0c9cbf935c" targetNamespace="http://schemas.microsoft.com/office/2006/metadata/properties" ma:root="true" ma:fieldsID="3e8522d504d5db3a170763704e3ff45c" ns2:_="" ns3:_="">
    <xsd:import namespace="3fec88d3-5f2e-455f-8c00-f24c50d36f34"/>
    <xsd:import namespace="38f0cd56-80e1-40be-a891-4c0c9cbf935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ec88d3-5f2e-455f-8c00-f24c50d36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1fcc8ec-0784-4598-b17d-69b3ece4703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f0cd56-80e1-40be-a891-4c0c9cbf935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d568fdf-bf2f-4b82-9a35-70168b8028d8}" ma:internalName="TaxCatchAll" ma:showField="CatchAllData" ma:web="38f0cd56-80e1-40be-a891-4c0c9cbf935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8f0cd56-80e1-40be-a891-4c0c9cbf935c" xsi:nil="true"/>
    <lcf76f155ced4ddcb4097134ff3c332f xmlns="3fec88d3-5f2e-455f-8c00-f24c50d36f3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D291FA1-2F30-4ABD-8FBA-30DECA6C46AB}">
  <ds:schemaRefs>
    <ds:schemaRef ds:uri="38f0cd56-80e1-40be-a891-4c0c9cbf935c"/>
    <ds:schemaRef ds:uri="3fec88d3-5f2e-455f-8c00-f24c50d36f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081860-F24A-466B-A908-15845004D992}">
  <ds:schemaRefs>
    <ds:schemaRef ds:uri="http://schemas.microsoft.com/sharepoint/v3/contenttype/forms"/>
  </ds:schemaRefs>
</ds:datastoreItem>
</file>

<file path=customXml/itemProps3.xml><?xml version="1.0" encoding="utf-8"?>
<ds:datastoreItem xmlns:ds="http://schemas.openxmlformats.org/officeDocument/2006/customXml" ds:itemID="{6D873B3F-E6BA-452E-9002-EBF4F28CDCC7}">
  <ds:schemaRefs>
    <ds:schemaRef ds:uri="38f0cd56-80e1-40be-a891-4c0c9cbf935c"/>
    <ds:schemaRef ds:uri="3fec88d3-5f2e-455f-8c00-f24c50d36f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Genesys</Template>
  <TotalTime>7</TotalTime>
  <Words>2297</Words>
  <Application>Microsoft Office PowerPoint</Application>
  <PresentationFormat>On-screen Show (16:9)</PresentationFormat>
  <Paragraphs>304</Paragraphs>
  <Slides>26</Slides>
  <Notes>22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Aptos</vt:lpstr>
      <vt:lpstr>Arial</vt:lpstr>
      <vt:lpstr>Calibri</vt:lpstr>
      <vt:lpstr>Courier New</vt:lpstr>
      <vt:lpstr>Hanken Grotesk</vt:lpstr>
      <vt:lpstr>Hanken Grotesk ExtraBold</vt:lpstr>
      <vt:lpstr>Hanken Grotesk Light</vt:lpstr>
      <vt:lpstr>Hanken Grotesk Medium</vt:lpstr>
      <vt:lpstr>Hanken Grotesk SemiBold</vt:lpstr>
      <vt:lpstr>Roboto</vt:lpstr>
      <vt:lpstr>Roboto Lt</vt:lpstr>
      <vt:lpstr>Roboto Medium</vt:lpstr>
      <vt:lpstr>Times New Roman</vt:lpstr>
      <vt:lpstr>Genesys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Robert Billing</dc:creator>
  <cp:keywords/>
  <dc:description/>
  <cp:lastModifiedBy>Juan Raphael Soriano</cp:lastModifiedBy>
  <cp:revision>113</cp:revision>
  <cp:lastPrinted>2020-10-29T13:32:38Z</cp:lastPrinted>
  <dcterms:created xsi:type="dcterms:W3CDTF">2025-03-13T07:43:46Z</dcterms:created>
  <dcterms:modified xsi:type="dcterms:W3CDTF">2025-07-30T10:29:03Z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MediaServiceImageTags">
    <vt:lpwstr/>
  </property>
  <property fmtid="{D5CDD505-2E9C-101B-9397-08002B2CF9AE}" pid="4" name="ContentTypeId">
    <vt:lpwstr>0x010100E6A7E16CC9C29C4FB26ACA9F2FD1C63B</vt:lpwstr>
  </property>
</Properties>
</file>